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325" r:id="rId4"/>
    <p:sldId id="322" r:id="rId5"/>
    <p:sldId id="323" r:id="rId6"/>
    <p:sldId id="324" r:id="rId7"/>
    <p:sldId id="326" r:id="rId8"/>
    <p:sldId id="328" r:id="rId9"/>
    <p:sldId id="32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F88B2-510F-483F-A766-083A32F02AB7}">
  <a:tblStyle styleId="{EA4F88B2-510F-483F-A766-083A32F02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E25C2C-C741-449D-8E1B-A19FE773BB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21" autoAdjust="0"/>
  </p:normalViewPr>
  <p:slideViewPr>
    <p:cSldViewPr snapToGrid="0">
      <p:cViewPr varScale="1">
        <p:scale>
          <a:sx n="120" d="100"/>
          <a:sy n="120" d="100"/>
        </p:scale>
        <p:origin x="-360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2309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8" name="Google Shape;50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58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7" name="Google Shape;51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b="15604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48425" y="1474225"/>
            <a:ext cx="42471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000" b="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lectrolize"/>
              <a:buNone/>
              <a:defRPr sz="5200" b="1">
                <a:solidFill>
                  <a:srgbClr val="191919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48475" y="3252825"/>
            <a:ext cx="4247100" cy="475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4762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None/>
              <a:defRPr sz="1800"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75159" y="-1413864"/>
            <a:ext cx="11675909" cy="7665678"/>
            <a:chOff x="-1075159" y="-1413864"/>
            <a:chExt cx="11675909" cy="766567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075159" y="1007399"/>
              <a:ext cx="4953092" cy="5244415"/>
              <a:chOff x="-1075159" y="1007399"/>
              <a:chExt cx="4953092" cy="5244415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-1075159" y="1007399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413304" y="3728624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3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3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3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1858204" y="4298461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" name="Google Shape;26;p2"/>
            <p:cNvGrpSpPr/>
            <p:nvPr/>
          </p:nvGrpSpPr>
          <p:grpSpPr>
            <a:xfrm>
              <a:off x="2433029" y="-1413864"/>
              <a:ext cx="3148980" cy="2421265"/>
              <a:chOff x="2433029" y="-1413864"/>
              <a:chExt cx="3148980" cy="2421265"/>
            </a:xfrm>
          </p:grpSpPr>
          <p:grpSp>
            <p:nvGrpSpPr>
              <p:cNvPr id="27" name="Google Shape;27;p2"/>
              <p:cNvGrpSpPr/>
              <p:nvPr/>
            </p:nvGrpSpPr>
            <p:grpSpPr>
              <a:xfrm>
                <a:off x="2433029" y="-945951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31;p2"/>
              <p:cNvGrpSpPr/>
              <p:nvPr/>
            </p:nvGrpSpPr>
            <p:grpSpPr>
              <a:xfrm>
                <a:off x="3562149" y="-1221374"/>
                <a:ext cx="2019859" cy="2023447"/>
                <a:chOff x="3348750" y="1205400"/>
                <a:chExt cx="2941400" cy="294662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398475" y="318417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3" y="0"/>
                      </a:moveTo>
                      <a:lnTo>
                        <a:pt x="0" y="817"/>
                      </a:lnTo>
                      <a:lnTo>
                        <a:pt x="3047" y="3622"/>
                      </a:lnTo>
                      <a:lnTo>
                        <a:pt x="3800" y="2805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118125" y="200592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2" y="0"/>
                      </a:moveTo>
                      <a:lnTo>
                        <a:pt x="1" y="817"/>
                      </a:lnTo>
                      <a:lnTo>
                        <a:pt x="3047" y="3622"/>
                      </a:lnTo>
                      <a:lnTo>
                        <a:pt x="3800" y="2803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590800" y="3435725"/>
                  <a:ext cx="497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" h="4285" extrusionOk="0">
                      <a:moveTo>
                        <a:pt x="906" y="0"/>
                      </a:moveTo>
                      <a:lnTo>
                        <a:pt x="0" y="4043"/>
                      </a:lnTo>
                      <a:lnTo>
                        <a:pt x="1084" y="4284"/>
                      </a:lnTo>
                      <a:lnTo>
                        <a:pt x="1991" y="244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971025" y="1737800"/>
                  <a:ext cx="4980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4285" extrusionOk="0">
                      <a:moveTo>
                        <a:pt x="905" y="1"/>
                      </a:moveTo>
                      <a:lnTo>
                        <a:pt x="0" y="4041"/>
                      </a:lnTo>
                      <a:lnTo>
                        <a:pt x="1085" y="4285"/>
                      </a:lnTo>
                      <a:lnTo>
                        <a:pt x="1991" y="242"/>
                      </a:lnTo>
                      <a:lnTo>
                        <a:pt x="9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036900" y="3417050"/>
                  <a:ext cx="574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4285" extrusionOk="0">
                      <a:moveTo>
                        <a:pt x="1060" y="0"/>
                      </a:moveTo>
                      <a:lnTo>
                        <a:pt x="1" y="332"/>
                      </a:lnTo>
                      <a:lnTo>
                        <a:pt x="1238" y="4285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517250" y="1756475"/>
                  <a:ext cx="5745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4285" extrusionOk="0">
                      <a:moveTo>
                        <a:pt x="1060" y="0"/>
                      </a:moveTo>
                      <a:lnTo>
                        <a:pt x="0" y="332"/>
                      </a:lnTo>
                      <a:lnTo>
                        <a:pt x="1238" y="4284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171375" y="3232975"/>
                  <a:ext cx="906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2" extrusionOk="0">
                      <a:moveTo>
                        <a:pt x="2805" y="0"/>
                      </a:moveTo>
                      <a:lnTo>
                        <a:pt x="0" y="3048"/>
                      </a:lnTo>
                      <a:lnTo>
                        <a:pt x="819" y="3801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349625" y="1952625"/>
                  <a:ext cx="906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0" extrusionOk="0">
                      <a:moveTo>
                        <a:pt x="2805" y="0"/>
                      </a:moveTo>
                      <a:lnTo>
                        <a:pt x="0" y="3049"/>
                      </a:lnTo>
                      <a:lnTo>
                        <a:pt x="819" y="3800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903250" y="2425325"/>
                  <a:ext cx="107125" cy="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90" extrusionOk="0">
                      <a:moveTo>
                        <a:pt x="244" y="1"/>
                      </a:moveTo>
                      <a:lnTo>
                        <a:pt x="1" y="1085"/>
                      </a:lnTo>
                      <a:lnTo>
                        <a:pt x="4041" y="1990"/>
                      </a:lnTo>
                      <a:lnTo>
                        <a:pt x="4285" y="905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601225" y="2805575"/>
                  <a:ext cx="107125" cy="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89" extrusionOk="0">
                      <a:moveTo>
                        <a:pt x="242" y="0"/>
                      </a:moveTo>
                      <a:lnTo>
                        <a:pt x="0" y="1085"/>
                      </a:lnTo>
                      <a:lnTo>
                        <a:pt x="4041" y="1989"/>
                      </a:lnTo>
                      <a:lnTo>
                        <a:pt x="4285" y="90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921925" y="2871450"/>
                  <a:ext cx="1071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2299" extrusionOk="0">
                      <a:moveTo>
                        <a:pt x="3953" y="0"/>
                      </a:moveTo>
                      <a:lnTo>
                        <a:pt x="1" y="1236"/>
                      </a:lnTo>
                      <a:lnTo>
                        <a:pt x="334" y="2298"/>
                      </a:lnTo>
                      <a:lnTo>
                        <a:pt x="4287" y="1060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5582550" y="2351725"/>
                  <a:ext cx="1070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2299" extrusionOk="0">
                      <a:moveTo>
                        <a:pt x="3951" y="1"/>
                      </a:moveTo>
                      <a:lnTo>
                        <a:pt x="1" y="1239"/>
                      </a:lnTo>
                      <a:lnTo>
                        <a:pt x="332" y="2298"/>
                      </a:lnTo>
                      <a:lnTo>
                        <a:pt x="4283" y="1063"/>
                      </a:lnTo>
                      <a:lnTo>
                        <a:pt x="39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5622850" y="2912925"/>
                  <a:ext cx="57475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993" extrusionOk="0">
                      <a:moveTo>
                        <a:pt x="85" y="1"/>
                      </a:moveTo>
                      <a:lnTo>
                        <a:pt x="1" y="246"/>
                      </a:lnTo>
                      <a:lnTo>
                        <a:pt x="2217" y="993"/>
                      </a:lnTo>
                      <a:lnTo>
                        <a:pt x="2298" y="74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931225" y="2342875"/>
                  <a:ext cx="57075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987" extrusionOk="0">
                      <a:moveTo>
                        <a:pt x="85" y="1"/>
                      </a:moveTo>
                      <a:lnTo>
                        <a:pt x="1" y="248"/>
                      </a:lnTo>
                      <a:lnTo>
                        <a:pt x="2198" y="987"/>
                      </a:lnTo>
                      <a:lnTo>
                        <a:pt x="2282" y="74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5589250" y="2997075"/>
                  <a:ext cx="55825" cy="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1210" extrusionOk="0">
                      <a:moveTo>
                        <a:pt x="111" y="0"/>
                      </a:moveTo>
                      <a:lnTo>
                        <a:pt x="1" y="236"/>
                      </a:lnTo>
                      <a:lnTo>
                        <a:pt x="2126" y="1209"/>
                      </a:lnTo>
                      <a:lnTo>
                        <a:pt x="2233" y="974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6475" y="2253325"/>
                  <a:ext cx="554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202" extrusionOk="0">
                      <a:moveTo>
                        <a:pt x="109" y="0"/>
                      </a:moveTo>
                      <a:lnTo>
                        <a:pt x="1" y="238"/>
                      </a:lnTo>
                      <a:lnTo>
                        <a:pt x="2108" y="1201"/>
                      </a:lnTo>
                      <a:lnTo>
                        <a:pt x="2218" y="966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547050" y="3077275"/>
                  <a:ext cx="53625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1414" extrusionOk="0">
                      <a:moveTo>
                        <a:pt x="134" y="0"/>
                      </a:moveTo>
                      <a:lnTo>
                        <a:pt x="1" y="225"/>
                      </a:lnTo>
                      <a:lnTo>
                        <a:pt x="2012" y="1414"/>
                      </a:lnTo>
                      <a:lnTo>
                        <a:pt x="2145" y="1191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010925" y="2168000"/>
                  <a:ext cx="53225" cy="3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405" extrusionOk="0">
                      <a:moveTo>
                        <a:pt x="133" y="1"/>
                      </a:moveTo>
                      <a:lnTo>
                        <a:pt x="0" y="224"/>
                      </a:lnTo>
                      <a:lnTo>
                        <a:pt x="1995" y="1404"/>
                      </a:lnTo>
                      <a:lnTo>
                        <a:pt x="2128" y="1181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496725" y="3152725"/>
                  <a:ext cx="50825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602" extrusionOk="0">
                      <a:moveTo>
                        <a:pt x="156" y="0"/>
                      </a:moveTo>
                      <a:lnTo>
                        <a:pt x="1" y="209"/>
                      </a:lnTo>
                      <a:lnTo>
                        <a:pt x="1877" y="1602"/>
                      </a:lnTo>
                      <a:lnTo>
                        <a:pt x="2032" y="1395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64025" y="2087850"/>
                  <a:ext cx="50500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1591" extrusionOk="0">
                      <a:moveTo>
                        <a:pt x="158" y="1"/>
                      </a:moveTo>
                      <a:lnTo>
                        <a:pt x="0" y="210"/>
                      </a:lnTo>
                      <a:lnTo>
                        <a:pt x="1862" y="1591"/>
                      </a:lnTo>
                      <a:lnTo>
                        <a:pt x="2019" y="138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5438825" y="3222525"/>
                  <a:ext cx="4745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" h="1775" extrusionOk="0">
                      <a:moveTo>
                        <a:pt x="179" y="1"/>
                      </a:moveTo>
                      <a:lnTo>
                        <a:pt x="1" y="193"/>
                      </a:lnTo>
                      <a:lnTo>
                        <a:pt x="1721" y="1775"/>
                      </a:lnTo>
                      <a:lnTo>
                        <a:pt x="1897" y="1584"/>
                      </a:ln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25300" y="2013750"/>
                  <a:ext cx="47125" cy="4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1760" extrusionOk="0">
                      <a:moveTo>
                        <a:pt x="178" y="0"/>
                      </a:moveTo>
                      <a:lnTo>
                        <a:pt x="0" y="193"/>
                      </a:lnTo>
                      <a:lnTo>
                        <a:pt x="1706" y="1760"/>
                      </a:lnTo>
                      <a:lnTo>
                        <a:pt x="1884" y="157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5374025" y="3286000"/>
                  <a:ext cx="435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26" extrusionOk="0">
                      <a:moveTo>
                        <a:pt x="197" y="1"/>
                      </a:moveTo>
                      <a:lnTo>
                        <a:pt x="0" y="173"/>
                      </a:lnTo>
                      <a:lnTo>
                        <a:pt x="1545" y="1926"/>
                      </a:lnTo>
                      <a:lnTo>
                        <a:pt x="1739" y="1754"/>
                      </a:lnTo>
                      <a:lnTo>
                        <a:pt x="1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94025" y="1946525"/>
                  <a:ext cx="43250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910" extrusionOk="0">
                      <a:moveTo>
                        <a:pt x="195" y="1"/>
                      </a:moveTo>
                      <a:lnTo>
                        <a:pt x="1" y="173"/>
                      </a:lnTo>
                      <a:lnTo>
                        <a:pt x="1533" y="1910"/>
                      </a:lnTo>
                      <a:lnTo>
                        <a:pt x="1730" y="1740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5302975" y="3342375"/>
                  <a:ext cx="39150" cy="5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2057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53" y="2056"/>
                      </a:lnTo>
                      <a:lnTo>
                        <a:pt x="1566" y="190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269425" y="1886900"/>
                  <a:ext cx="38950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2041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45" y="2040"/>
                      </a:lnTo>
                      <a:lnTo>
                        <a:pt x="1557" y="1891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226450" y="3391000"/>
                  <a:ext cx="34350" cy="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2166" extrusionOk="0">
                      <a:moveTo>
                        <a:pt x="228" y="1"/>
                      </a:moveTo>
                      <a:lnTo>
                        <a:pt x="1" y="130"/>
                      </a:lnTo>
                      <a:lnTo>
                        <a:pt x="1149" y="2166"/>
                      </a:lnTo>
                      <a:lnTo>
                        <a:pt x="1374" y="2039"/>
                      </a:lnTo>
                      <a:lnTo>
                        <a:pt x="22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350750" y="1835500"/>
                  <a:ext cx="34150" cy="5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2147" extrusionOk="0">
                      <a:moveTo>
                        <a:pt x="228" y="0"/>
                      </a:moveTo>
                      <a:lnTo>
                        <a:pt x="1" y="127"/>
                      </a:lnTo>
                      <a:lnTo>
                        <a:pt x="1138" y="2146"/>
                      </a:lnTo>
                      <a:lnTo>
                        <a:pt x="1365" y="2022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145350" y="3431475"/>
                  <a:ext cx="291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9" extrusionOk="0">
                      <a:moveTo>
                        <a:pt x="239" y="0"/>
                      </a:moveTo>
                      <a:lnTo>
                        <a:pt x="0" y="105"/>
                      </a:lnTo>
                      <a:lnTo>
                        <a:pt x="929" y="2249"/>
                      </a:lnTo>
                      <a:lnTo>
                        <a:pt x="1166" y="2146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4437050" y="1792950"/>
                  <a:ext cx="29025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2231" extrusionOk="0">
                      <a:moveTo>
                        <a:pt x="239" y="0"/>
                      </a:moveTo>
                      <a:lnTo>
                        <a:pt x="0" y="102"/>
                      </a:lnTo>
                      <a:lnTo>
                        <a:pt x="921" y="2230"/>
                      </a:lnTo>
                      <a:lnTo>
                        <a:pt x="1160" y="2128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060525" y="3463275"/>
                  <a:ext cx="23675" cy="5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2309" extrusionOk="0">
                      <a:moveTo>
                        <a:pt x="248" y="1"/>
                      </a:moveTo>
                      <a:lnTo>
                        <a:pt x="1" y="77"/>
                      </a:lnTo>
                      <a:lnTo>
                        <a:pt x="699" y="2309"/>
                      </a:lnTo>
                      <a:lnTo>
                        <a:pt x="946" y="2231"/>
                      </a:lnTo>
                      <a:lnTo>
                        <a:pt x="2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4527375" y="1759650"/>
                  <a:ext cx="23550" cy="5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292" extrusionOk="0">
                      <a:moveTo>
                        <a:pt x="248" y="0"/>
                      </a:moveTo>
                      <a:lnTo>
                        <a:pt x="0" y="78"/>
                      </a:lnTo>
                      <a:lnTo>
                        <a:pt x="694" y="2292"/>
                      </a:lnTo>
                      <a:lnTo>
                        <a:pt x="941" y="2214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4972925" y="3486050"/>
                  <a:ext cx="17875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43" extrusionOk="0">
                      <a:moveTo>
                        <a:pt x="256" y="0"/>
                      </a:moveTo>
                      <a:lnTo>
                        <a:pt x="0" y="51"/>
                      </a:lnTo>
                      <a:lnTo>
                        <a:pt x="461" y="2343"/>
                      </a:lnTo>
                      <a:lnTo>
                        <a:pt x="714" y="2292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4620700" y="1736000"/>
                  <a:ext cx="17875" cy="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26" extrusionOk="0">
                      <a:moveTo>
                        <a:pt x="257" y="1"/>
                      </a:moveTo>
                      <a:lnTo>
                        <a:pt x="1" y="52"/>
                      </a:lnTo>
                      <a:lnTo>
                        <a:pt x="459" y="2325"/>
                      </a:lnTo>
                      <a:lnTo>
                        <a:pt x="715" y="2276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883450" y="3499550"/>
                  <a:ext cx="11950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52" extrusionOk="0">
                      <a:moveTo>
                        <a:pt x="261" y="0"/>
                      </a:moveTo>
                      <a:lnTo>
                        <a:pt x="1" y="25"/>
                      </a:lnTo>
                      <a:lnTo>
                        <a:pt x="220" y="2351"/>
                      </a:lnTo>
                      <a:lnTo>
                        <a:pt x="478" y="2327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716150" y="1722300"/>
                  <a:ext cx="11950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33" extrusionOk="0">
                      <a:moveTo>
                        <a:pt x="258" y="1"/>
                      </a:moveTo>
                      <a:lnTo>
                        <a:pt x="1" y="25"/>
                      </a:lnTo>
                      <a:lnTo>
                        <a:pt x="218" y="2333"/>
                      </a:lnTo>
                      <a:lnTo>
                        <a:pt x="477" y="2310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792525" y="3503550"/>
                  <a:ext cx="717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341" extrusionOk="0">
                      <a:moveTo>
                        <a:pt x="25" y="0"/>
                      </a:moveTo>
                      <a:lnTo>
                        <a:pt x="0" y="2339"/>
                      </a:lnTo>
                      <a:lnTo>
                        <a:pt x="260" y="2341"/>
                      </a:lnTo>
                      <a:lnTo>
                        <a:pt x="287" y="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4811900" y="1718575"/>
                  <a:ext cx="7200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323" extrusionOk="0">
                      <a:moveTo>
                        <a:pt x="25" y="0"/>
                      </a:moveTo>
                      <a:lnTo>
                        <a:pt x="1" y="2318"/>
                      </a:lnTo>
                      <a:lnTo>
                        <a:pt x="260" y="2322"/>
                      </a:lnTo>
                      <a:lnTo>
                        <a:pt x="287" y="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4696250" y="3497500"/>
                  <a:ext cx="13225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2352" extrusionOk="0">
                      <a:moveTo>
                        <a:pt x="271" y="1"/>
                      </a:moveTo>
                      <a:lnTo>
                        <a:pt x="1" y="2323"/>
                      </a:lnTo>
                      <a:lnTo>
                        <a:pt x="259" y="2351"/>
                      </a:lnTo>
                      <a:lnTo>
                        <a:pt x="529" y="31"/>
                      </a:lnTo>
                      <a:lnTo>
                        <a:pt x="2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4902175" y="1724300"/>
                  <a:ext cx="131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35" extrusionOk="0">
                      <a:moveTo>
                        <a:pt x="267" y="0"/>
                      </a:moveTo>
                      <a:lnTo>
                        <a:pt x="1" y="2304"/>
                      </a:lnTo>
                      <a:lnTo>
                        <a:pt x="258" y="2335"/>
                      </a:lnTo>
                      <a:lnTo>
                        <a:pt x="526" y="31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4179200" y="3273375"/>
                  <a:ext cx="44375" cy="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1897" extrusionOk="0">
                      <a:moveTo>
                        <a:pt x="1584" y="0"/>
                      </a:moveTo>
                      <a:lnTo>
                        <a:pt x="1" y="1721"/>
                      </a:lnTo>
                      <a:lnTo>
                        <a:pt x="193" y="1897"/>
                      </a:lnTo>
                      <a:lnTo>
                        <a:pt x="1774" y="176"/>
                      </a:lnTo>
                      <a:lnTo>
                        <a:pt x="15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388300" y="1959825"/>
                  <a:ext cx="4405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" h="1886" extrusionOk="0">
                      <a:moveTo>
                        <a:pt x="1571" y="1"/>
                      </a:moveTo>
                      <a:lnTo>
                        <a:pt x="0" y="1707"/>
                      </a:lnTo>
                      <a:lnTo>
                        <a:pt x="192" y="1885"/>
                      </a:lnTo>
                      <a:lnTo>
                        <a:pt x="1762" y="177"/>
                      </a:lnTo>
                      <a:lnTo>
                        <a:pt x="15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4601175" y="3482050"/>
                  <a:ext cx="19150" cy="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340" extrusionOk="0">
                      <a:moveTo>
                        <a:pt x="512" y="1"/>
                      </a:moveTo>
                      <a:lnTo>
                        <a:pt x="0" y="2282"/>
                      </a:lnTo>
                      <a:lnTo>
                        <a:pt x="254" y="2339"/>
                      </a:lnTo>
                      <a:lnTo>
                        <a:pt x="766" y="58"/>
                      </a:lnTo>
                      <a:lnTo>
                        <a:pt x="5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991375" y="1740100"/>
                  <a:ext cx="19000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2321" extrusionOk="0">
                      <a:moveTo>
                        <a:pt x="506" y="1"/>
                      </a:moveTo>
                      <a:lnTo>
                        <a:pt x="1" y="2263"/>
                      </a:lnTo>
                      <a:lnTo>
                        <a:pt x="254" y="2321"/>
                      </a:lnTo>
                      <a:lnTo>
                        <a:pt x="760" y="58"/>
                      </a:lnTo>
                      <a:lnTo>
                        <a:pt x="5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4508350" y="3457400"/>
                  <a:ext cx="248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2299" extrusionOk="0">
                      <a:moveTo>
                        <a:pt x="747" y="1"/>
                      </a:moveTo>
                      <a:lnTo>
                        <a:pt x="0" y="2216"/>
                      </a:lnTo>
                      <a:lnTo>
                        <a:pt x="248" y="2298"/>
                      </a:lnTo>
                      <a:lnTo>
                        <a:pt x="994" y="84"/>
                      </a:lnTo>
                      <a:lnTo>
                        <a:pt x="7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5078550" y="1765725"/>
                  <a:ext cx="24675" cy="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2284" extrusionOk="0">
                      <a:moveTo>
                        <a:pt x="739" y="1"/>
                      </a:moveTo>
                      <a:lnTo>
                        <a:pt x="0" y="2200"/>
                      </a:lnTo>
                      <a:lnTo>
                        <a:pt x="248" y="2284"/>
                      </a:lnTo>
                      <a:lnTo>
                        <a:pt x="986" y="84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4418775" y="3423800"/>
                  <a:ext cx="3030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2233" extrusionOk="0">
                      <a:moveTo>
                        <a:pt x="974" y="0"/>
                      </a:moveTo>
                      <a:lnTo>
                        <a:pt x="1" y="2124"/>
                      </a:lnTo>
                      <a:lnTo>
                        <a:pt x="238" y="2233"/>
                      </a:lnTo>
                      <a:lnTo>
                        <a:pt x="1212" y="109"/>
                      </a:ln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5162725" y="1800975"/>
                  <a:ext cx="30050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219" extrusionOk="0">
                      <a:moveTo>
                        <a:pt x="966" y="0"/>
                      </a:moveTo>
                      <a:lnTo>
                        <a:pt x="1" y="2110"/>
                      </a:lnTo>
                      <a:lnTo>
                        <a:pt x="236" y="2218"/>
                      </a:lnTo>
                      <a:lnTo>
                        <a:pt x="1202" y="111"/>
                      </a:lnTo>
                      <a:lnTo>
                        <a:pt x="9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4333475" y="3381600"/>
                  <a:ext cx="35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2143" extrusionOk="0">
                      <a:moveTo>
                        <a:pt x="1191" y="1"/>
                      </a:moveTo>
                      <a:lnTo>
                        <a:pt x="0" y="2012"/>
                      </a:lnTo>
                      <a:lnTo>
                        <a:pt x="223" y="2143"/>
                      </a:lnTo>
                      <a:lnTo>
                        <a:pt x="1414" y="134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5242975" y="1845425"/>
                  <a:ext cx="35125" cy="5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2130" extrusionOk="0">
                      <a:moveTo>
                        <a:pt x="1181" y="0"/>
                      </a:moveTo>
                      <a:lnTo>
                        <a:pt x="1" y="1995"/>
                      </a:lnTo>
                      <a:lnTo>
                        <a:pt x="224" y="2130"/>
                      </a:lnTo>
                      <a:lnTo>
                        <a:pt x="1404" y="133"/>
                      </a:lnTo>
                      <a:lnTo>
                        <a:pt x="1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4253325" y="3331275"/>
                  <a:ext cx="4007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2032" extrusionOk="0">
                      <a:moveTo>
                        <a:pt x="1393" y="0"/>
                      </a:moveTo>
                      <a:lnTo>
                        <a:pt x="0" y="1876"/>
                      </a:lnTo>
                      <a:lnTo>
                        <a:pt x="209" y="2032"/>
                      </a:lnTo>
                      <a:lnTo>
                        <a:pt x="1602" y="156"/>
                      </a:lnTo>
                      <a:lnTo>
                        <a:pt x="139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5318475" y="1898550"/>
                  <a:ext cx="39825" cy="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019" extrusionOk="0">
                      <a:moveTo>
                        <a:pt x="1384" y="1"/>
                      </a:moveTo>
                      <a:lnTo>
                        <a:pt x="0" y="1863"/>
                      </a:lnTo>
                      <a:lnTo>
                        <a:pt x="209" y="2018"/>
                      </a:lnTo>
                      <a:lnTo>
                        <a:pt x="1592" y="156"/>
                      </a:lnTo>
                      <a:lnTo>
                        <a:pt x="13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111950" y="3208575"/>
                  <a:ext cx="48200" cy="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740" extrusionOk="0">
                      <a:moveTo>
                        <a:pt x="1756" y="0"/>
                      </a:moveTo>
                      <a:lnTo>
                        <a:pt x="0" y="1545"/>
                      </a:lnTo>
                      <a:lnTo>
                        <a:pt x="174" y="1739"/>
                      </a:lnTo>
                      <a:lnTo>
                        <a:pt x="1927" y="195"/>
                      </a:lnTo>
                      <a:lnTo>
                        <a:pt x="17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451825" y="2028525"/>
                  <a:ext cx="47800" cy="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1732" extrusionOk="0">
                      <a:moveTo>
                        <a:pt x="1739" y="1"/>
                      </a:moveTo>
                      <a:lnTo>
                        <a:pt x="0" y="1535"/>
                      </a:lnTo>
                      <a:lnTo>
                        <a:pt x="172" y="1731"/>
                      </a:lnTo>
                      <a:lnTo>
                        <a:pt x="1911" y="197"/>
                      </a:lnTo>
                      <a:lnTo>
                        <a:pt x="17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052350" y="3137475"/>
                  <a:ext cx="5142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1566" extrusionOk="0">
                      <a:moveTo>
                        <a:pt x="1905" y="0"/>
                      </a:moveTo>
                      <a:lnTo>
                        <a:pt x="1" y="1355"/>
                      </a:lnTo>
                      <a:lnTo>
                        <a:pt x="150" y="1565"/>
                      </a:lnTo>
                      <a:lnTo>
                        <a:pt x="2057" y="213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5508175" y="2103975"/>
                  <a:ext cx="510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558" extrusionOk="0">
                      <a:moveTo>
                        <a:pt x="1891" y="0"/>
                      </a:moveTo>
                      <a:lnTo>
                        <a:pt x="1" y="1344"/>
                      </a:lnTo>
                      <a:lnTo>
                        <a:pt x="152" y="1557"/>
                      </a:lnTo>
                      <a:lnTo>
                        <a:pt x="2043" y="213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00950" y="3061000"/>
                  <a:ext cx="54150" cy="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" h="1374" extrusionOk="0">
                      <a:moveTo>
                        <a:pt x="2036" y="1"/>
                      </a:moveTo>
                      <a:lnTo>
                        <a:pt x="0" y="1146"/>
                      </a:lnTo>
                      <a:lnTo>
                        <a:pt x="129" y="1373"/>
                      </a:lnTo>
                      <a:lnTo>
                        <a:pt x="2165" y="228"/>
                      </a:lnTo>
                      <a:lnTo>
                        <a:pt x="20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5556875" y="2185300"/>
                  <a:ext cx="537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1365" extrusionOk="0">
                      <a:moveTo>
                        <a:pt x="2022" y="0"/>
                      </a:moveTo>
                      <a:lnTo>
                        <a:pt x="1" y="1138"/>
                      </a:lnTo>
                      <a:lnTo>
                        <a:pt x="129" y="1365"/>
                      </a:lnTo>
                      <a:lnTo>
                        <a:pt x="2149" y="227"/>
                      </a:lnTo>
                      <a:lnTo>
                        <a:pt x="20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958400" y="2979875"/>
                  <a:ext cx="5622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1167" extrusionOk="0">
                      <a:moveTo>
                        <a:pt x="2146" y="1"/>
                      </a:moveTo>
                      <a:lnTo>
                        <a:pt x="0" y="928"/>
                      </a:lnTo>
                      <a:lnTo>
                        <a:pt x="105" y="1167"/>
                      </a:lnTo>
                      <a:lnTo>
                        <a:pt x="2249" y="2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5597375" y="2271575"/>
                  <a:ext cx="55775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1161" extrusionOk="0">
                      <a:moveTo>
                        <a:pt x="2129" y="1"/>
                      </a:moveTo>
                      <a:lnTo>
                        <a:pt x="1" y="921"/>
                      </a:lnTo>
                      <a:lnTo>
                        <a:pt x="103" y="1161"/>
                      </a:lnTo>
                      <a:lnTo>
                        <a:pt x="2231" y="240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925100" y="2895075"/>
                  <a:ext cx="57725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946" extrusionOk="0">
                      <a:moveTo>
                        <a:pt x="2232" y="1"/>
                      </a:moveTo>
                      <a:lnTo>
                        <a:pt x="0" y="698"/>
                      </a:lnTo>
                      <a:lnTo>
                        <a:pt x="78" y="946"/>
                      </a:lnTo>
                      <a:lnTo>
                        <a:pt x="2308" y="248"/>
                      </a:lnTo>
                      <a:lnTo>
                        <a:pt x="22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5629150" y="2361900"/>
                  <a:ext cx="57300" cy="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" h="943" extrusionOk="0">
                      <a:moveTo>
                        <a:pt x="2214" y="1"/>
                      </a:moveTo>
                      <a:lnTo>
                        <a:pt x="0" y="692"/>
                      </a:lnTo>
                      <a:lnTo>
                        <a:pt x="78" y="942"/>
                      </a:lnTo>
                      <a:lnTo>
                        <a:pt x="2292" y="248"/>
                      </a:lnTo>
                      <a:lnTo>
                        <a:pt x="22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901525" y="2807400"/>
                  <a:ext cx="58525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718" extrusionOk="0">
                      <a:moveTo>
                        <a:pt x="2290" y="1"/>
                      </a:moveTo>
                      <a:lnTo>
                        <a:pt x="0" y="463"/>
                      </a:lnTo>
                      <a:lnTo>
                        <a:pt x="51" y="717"/>
                      </a:lnTo>
                      <a:lnTo>
                        <a:pt x="2341" y="257"/>
                      </a:lnTo>
                      <a:lnTo>
                        <a:pt x="22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5651950" y="2455250"/>
                  <a:ext cx="58150" cy="1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715" extrusionOk="0">
                      <a:moveTo>
                        <a:pt x="2274" y="1"/>
                      </a:moveTo>
                      <a:lnTo>
                        <a:pt x="1" y="459"/>
                      </a:lnTo>
                      <a:lnTo>
                        <a:pt x="52" y="715"/>
                      </a:lnTo>
                      <a:lnTo>
                        <a:pt x="2325" y="256"/>
                      </a:lnTo>
                      <a:lnTo>
                        <a:pt x="22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887750" y="2718000"/>
                  <a:ext cx="588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478" extrusionOk="0">
                      <a:moveTo>
                        <a:pt x="2329" y="1"/>
                      </a:moveTo>
                      <a:lnTo>
                        <a:pt x="1" y="220"/>
                      </a:lnTo>
                      <a:lnTo>
                        <a:pt x="25" y="477"/>
                      </a:lnTo>
                      <a:lnTo>
                        <a:pt x="2354" y="258"/>
                      </a:lnTo>
                      <a:lnTo>
                        <a:pt x="23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5665475" y="2550650"/>
                  <a:ext cx="583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3" h="480" extrusionOk="0">
                      <a:moveTo>
                        <a:pt x="2308" y="0"/>
                      </a:moveTo>
                      <a:lnTo>
                        <a:pt x="0" y="219"/>
                      </a:lnTo>
                      <a:lnTo>
                        <a:pt x="25" y="479"/>
                      </a:lnTo>
                      <a:lnTo>
                        <a:pt x="2332" y="260"/>
                      </a:lnTo>
                      <a:lnTo>
                        <a:pt x="23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884025" y="2627075"/>
                  <a:ext cx="58550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85" extrusionOk="0">
                      <a:moveTo>
                        <a:pt x="5" y="0"/>
                      </a:moveTo>
                      <a:lnTo>
                        <a:pt x="0" y="260"/>
                      </a:lnTo>
                      <a:lnTo>
                        <a:pt x="2337" y="284"/>
                      </a:lnTo>
                      <a:lnTo>
                        <a:pt x="2341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5669450" y="2646450"/>
                  <a:ext cx="5807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285" extrusionOk="0">
                      <a:moveTo>
                        <a:pt x="5" y="0"/>
                      </a:moveTo>
                      <a:lnTo>
                        <a:pt x="1" y="260"/>
                      </a:lnTo>
                      <a:lnTo>
                        <a:pt x="2321" y="285"/>
                      </a:lnTo>
                      <a:lnTo>
                        <a:pt x="2323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89800" y="2530750"/>
                  <a:ext cx="5880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531" extrusionOk="0">
                      <a:moveTo>
                        <a:pt x="29" y="1"/>
                      </a:moveTo>
                      <a:lnTo>
                        <a:pt x="1" y="260"/>
                      </a:lnTo>
                      <a:lnTo>
                        <a:pt x="2323" y="530"/>
                      </a:lnTo>
                      <a:lnTo>
                        <a:pt x="2351" y="271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5663425" y="2736675"/>
                  <a:ext cx="583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" h="527" extrusionOk="0">
                      <a:moveTo>
                        <a:pt x="31" y="0"/>
                      </a:moveTo>
                      <a:lnTo>
                        <a:pt x="0" y="260"/>
                      </a:lnTo>
                      <a:lnTo>
                        <a:pt x="2304" y="526"/>
                      </a:lnTo>
                      <a:lnTo>
                        <a:pt x="2335" y="26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05600" y="2435725"/>
                  <a:ext cx="58450" cy="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766" extrusionOk="0">
                      <a:moveTo>
                        <a:pt x="56" y="0"/>
                      </a:moveTo>
                      <a:lnTo>
                        <a:pt x="1" y="254"/>
                      </a:lnTo>
                      <a:lnTo>
                        <a:pt x="2280" y="765"/>
                      </a:lnTo>
                      <a:lnTo>
                        <a:pt x="2337" y="51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5647975" y="2825875"/>
                  <a:ext cx="580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762" extrusionOk="0">
                      <a:moveTo>
                        <a:pt x="58" y="1"/>
                      </a:moveTo>
                      <a:lnTo>
                        <a:pt x="0" y="256"/>
                      </a:lnTo>
                      <a:lnTo>
                        <a:pt x="2263" y="762"/>
                      </a:lnTo>
                      <a:lnTo>
                        <a:pt x="2320" y="508"/>
                      </a:lnTo>
                      <a:lnTo>
                        <a:pt x="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209125" y="2364325"/>
                  <a:ext cx="769075" cy="4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3" h="16738" extrusionOk="0">
                      <a:moveTo>
                        <a:pt x="0" y="78"/>
                      </a:moveTo>
                      <a:cubicBezTo>
                        <a:pt x="0" y="78"/>
                        <a:pt x="0" y="78"/>
                        <a:pt x="0" y="78"/>
                      </a:cubicBezTo>
                      <a:lnTo>
                        <a:pt x="0" y="78"/>
                      </a:lnTo>
                      <a:close/>
                      <a:moveTo>
                        <a:pt x="39" y="0"/>
                      </a:moveTo>
                      <a:lnTo>
                        <a:pt x="0" y="78"/>
                      </a:lnTo>
                      <a:lnTo>
                        <a:pt x="0" y="78"/>
                      </a:lnTo>
                      <a:cubicBezTo>
                        <a:pt x="0" y="78"/>
                        <a:pt x="0" y="78"/>
                        <a:pt x="1" y="78"/>
                      </a:cubicBezTo>
                      <a:cubicBezTo>
                        <a:pt x="4" y="78"/>
                        <a:pt x="52" y="105"/>
                        <a:pt x="76" y="121"/>
                      </a:cubicBezTo>
                      <a:cubicBezTo>
                        <a:pt x="5668" y="3267"/>
                        <a:pt x="21607" y="12196"/>
                        <a:pt x="22602" y="12734"/>
                      </a:cubicBezTo>
                      <a:cubicBezTo>
                        <a:pt x="23353" y="13141"/>
                        <a:pt x="26516" y="14868"/>
                        <a:pt x="26802" y="15027"/>
                      </a:cubicBezTo>
                      <a:cubicBezTo>
                        <a:pt x="27303" y="15308"/>
                        <a:pt x="27802" y="15590"/>
                        <a:pt x="28308" y="15864"/>
                      </a:cubicBezTo>
                      <a:cubicBezTo>
                        <a:pt x="29560" y="16541"/>
                        <a:pt x="30763" y="16738"/>
                        <a:pt x="30763" y="16738"/>
                      </a:cubicBezTo>
                      <a:cubicBezTo>
                        <a:pt x="30763" y="16738"/>
                        <a:pt x="29934" y="15834"/>
                        <a:pt x="28682" y="15154"/>
                      </a:cubicBezTo>
                      <a:cubicBezTo>
                        <a:pt x="28177" y="14880"/>
                        <a:pt x="27667" y="14616"/>
                        <a:pt x="27158" y="14348"/>
                      </a:cubicBezTo>
                      <a:cubicBezTo>
                        <a:pt x="26773" y="14146"/>
                        <a:pt x="23727" y="12433"/>
                        <a:pt x="22974" y="12024"/>
                      </a:cubicBezTo>
                      <a:cubicBezTo>
                        <a:pt x="21980" y="11486"/>
                        <a:pt x="5805" y="3006"/>
                        <a:pt x="119" y="41"/>
                      </a:cubicBezTo>
                      <a:cubicBezTo>
                        <a:pt x="92" y="29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081550" y="2295150"/>
                  <a:ext cx="13072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3254" extrusionOk="0">
                      <a:moveTo>
                        <a:pt x="4743" y="2766"/>
                      </a:moveTo>
                      <a:lnTo>
                        <a:pt x="4743" y="2767"/>
                      </a:lnTo>
                      <a:lnTo>
                        <a:pt x="4743" y="2767"/>
                      </a:lnTo>
                      <a:cubicBezTo>
                        <a:pt x="4743" y="2767"/>
                        <a:pt x="4742" y="2768"/>
                        <a:pt x="4742" y="2768"/>
                      </a:cubicBezTo>
                      <a:cubicBezTo>
                        <a:pt x="4742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2" y="1732"/>
                        <a:pt x="4389" y="1736"/>
                      </a:cubicBezTo>
                      <a:cubicBezTo>
                        <a:pt x="4475" y="1746"/>
                        <a:pt x="4557" y="1779"/>
                        <a:pt x="4627" y="1822"/>
                      </a:cubicBezTo>
                      <a:cubicBezTo>
                        <a:pt x="4661" y="1844"/>
                        <a:pt x="4694" y="1869"/>
                        <a:pt x="4723" y="1898"/>
                      </a:cubicBezTo>
                      <a:cubicBezTo>
                        <a:pt x="4737" y="1912"/>
                        <a:pt x="4751" y="1926"/>
                        <a:pt x="4764" y="1941"/>
                      </a:cubicBezTo>
                      <a:lnTo>
                        <a:pt x="4782" y="1963"/>
                      </a:lnTo>
                      <a:lnTo>
                        <a:pt x="4792" y="1975"/>
                      </a:lnTo>
                      <a:lnTo>
                        <a:pt x="4796" y="1981"/>
                      </a:lnTo>
                      <a:lnTo>
                        <a:pt x="4799" y="1986"/>
                      </a:lnTo>
                      <a:lnTo>
                        <a:pt x="4799" y="1986"/>
                      </a:lnTo>
                      <a:cubicBezTo>
                        <a:pt x="4798" y="1985"/>
                        <a:pt x="4797" y="1984"/>
                        <a:pt x="4796" y="1983"/>
                      </a:cubicBezTo>
                      <a:lnTo>
                        <a:pt x="4796" y="1983"/>
                      </a:lnTo>
                      <a:lnTo>
                        <a:pt x="4821" y="2016"/>
                      </a:lnTo>
                      <a:lnTo>
                        <a:pt x="4831" y="2037"/>
                      </a:lnTo>
                      <a:cubicBezTo>
                        <a:pt x="4842" y="2053"/>
                        <a:pt x="4850" y="2069"/>
                        <a:pt x="4858" y="2088"/>
                      </a:cubicBezTo>
                      <a:cubicBezTo>
                        <a:pt x="4874" y="2123"/>
                        <a:pt x="4884" y="2157"/>
                        <a:pt x="4893" y="2192"/>
                      </a:cubicBezTo>
                      <a:cubicBezTo>
                        <a:pt x="4911" y="2264"/>
                        <a:pt x="4915" y="2337"/>
                        <a:pt x="4909" y="2407"/>
                      </a:cubicBezTo>
                      <a:cubicBezTo>
                        <a:pt x="4901" y="2477"/>
                        <a:pt x="4882" y="2542"/>
                        <a:pt x="4854" y="2603"/>
                      </a:cubicBezTo>
                      <a:cubicBezTo>
                        <a:pt x="4839" y="2634"/>
                        <a:pt x="4823" y="2663"/>
                        <a:pt x="4805" y="2689"/>
                      </a:cubicBezTo>
                      <a:cubicBezTo>
                        <a:pt x="4796" y="2704"/>
                        <a:pt x="4786" y="2716"/>
                        <a:pt x="4774" y="2728"/>
                      </a:cubicBezTo>
                      <a:lnTo>
                        <a:pt x="4760" y="2749"/>
                      </a:lnTo>
                      <a:lnTo>
                        <a:pt x="4751" y="2759"/>
                      </a:lnTo>
                      <a:lnTo>
                        <a:pt x="4746" y="2762"/>
                      </a:lnTo>
                      <a:cubicBezTo>
                        <a:pt x="4747" y="2762"/>
                        <a:pt x="4747" y="2761"/>
                        <a:pt x="4747" y="2761"/>
                      </a:cubicBezTo>
                      <a:lnTo>
                        <a:pt x="4747" y="2761"/>
                      </a:lnTo>
                      <a:lnTo>
                        <a:pt x="4746" y="2763"/>
                      </a:lnTo>
                      <a:lnTo>
                        <a:pt x="4746" y="2763"/>
                      </a:lnTo>
                      <a:lnTo>
                        <a:pt x="4745" y="2763"/>
                      </a:lnTo>
                      <a:lnTo>
                        <a:pt x="4743" y="2765"/>
                      </a:lnTo>
                      <a:lnTo>
                        <a:pt x="4743" y="2765"/>
                      </a:lnTo>
                      <a:lnTo>
                        <a:pt x="4719" y="2792"/>
                      </a:lnTo>
                      <a:lnTo>
                        <a:pt x="4706" y="2802"/>
                      </a:lnTo>
                      <a:lnTo>
                        <a:pt x="4668" y="2835"/>
                      </a:lnTo>
                      <a:cubicBezTo>
                        <a:pt x="4641" y="2855"/>
                        <a:pt x="4614" y="2873"/>
                        <a:pt x="4584" y="2888"/>
                      </a:cubicBezTo>
                      <a:cubicBezTo>
                        <a:pt x="4526" y="2921"/>
                        <a:pt x="4461" y="2945"/>
                        <a:pt x="4389" y="2957"/>
                      </a:cubicBezTo>
                      <a:cubicBezTo>
                        <a:pt x="4362" y="2962"/>
                        <a:pt x="4335" y="2964"/>
                        <a:pt x="4307" y="2964"/>
                      </a:cubicBezTo>
                      <a:cubicBezTo>
                        <a:pt x="4191" y="2964"/>
                        <a:pt x="4070" y="2926"/>
                        <a:pt x="3968" y="2847"/>
                      </a:cubicBezTo>
                      <a:lnTo>
                        <a:pt x="3968" y="2847"/>
                      </a:lnTo>
                      <a:lnTo>
                        <a:pt x="3972" y="2851"/>
                      </a:lnTo>
                      <a:lnTo>
                        <a:pt x="3941" y="2824"/>
                      </a:lnTo>
                      <a:cubicBezTo>
                        <a:pt x="3935" y="2818"/>
                        <a:pt x="3929" y="2814"/>
                        <a:pt x="3923" y="2808"/>
                      </a:cubicBezTo>
                      <a:cubicBezTo>
                        <a:pt x="3909" y="2796"/>
                        <a:pt x="3892" y="2781"/>
                        <a:pt x="3878" y="2767"/>
                      </a:cubicBezTo>
                      <a:cubicBezTo>
                        <a:pt x="3849" y="2738"/>
                        <a:pt x="3821" y="2706"/>
                        <a:pt x="3794" y="2671"/>
                      </a:cubicBezTo>
                      <a:cubicBezTo>
                        <a:pt x="3741" y="2601"/>
                        <a:pt x="3698" y="2515"/>
                        <a:pt x="3679" y="2419"/>
                      </a:cubicBezTo>
                      <a:cubicBezTo>
                        <a:pt x="3661" y="2325"/>
                        <a:pt x="3673" y="2223"/>
                        <a:pt x="3712" y="2133"/>
                      </a:cubicBezTo>
                      <a:cubicBezTo>
                        <a:pt x="3751" y="2043"/>
                        <a:pt x="3808" y="1963"/>
                        <a:pt x="3880" y="1898"/>
                      </a:cubicBezTo>
                      <a:cubicBezTo>
                        <a:pt x="3999" y="1787"/>
                        <a:pt x="4157" y="1730"/>
                        <a:pt x="4308" y="1730"/>
                      </a:cubicBezTo>
                      <a:close/>
                      <a:moveTo>
                        <a:pt x="40" y="1"/>
                      </a:moveTo>
                      <a:lnTo>
                        <a:pt x="1" y="79"/>
                      </a:lnTo>
                      <a:cubicBezTo>
                        <a:pt x="1" y="79"/>
                        <a:pt x="52" y="107"/>
                        <a:pt x="79" y="122"/>
                      </a:cubicBezTo>
                      <a:cubicBezTo>
                        <a:pt x="631" y="433"/>
                        <a:pt x="1183" y="744"/>
                        <a:pt x="1736" y="1055"/>
                      </a:cubicBezTo>
                      <a:cubicBezTo>
                        <a:pt x="2049" y="1231"/>
                        <a:pt x="2360" y="1404"/>
                        <a:pt x="2673" y="1580"/>
                      </a:cubicBezTo>
                      <a:cubicBezTo>
                        <a:pt x="2839" y="1673"/>
                        <a:pt x="3004" y="1767"/>
                        <a:pt x="3168" y="1859"/>
                      </a:cubicBezTo>
                      <a:cubicBezTo>
                        <a:pt x="3307" y="1936"/>
                        <a:pt x="3446" y="2031"/>
                        <a:pt x="3589" y="2102"/>
                      </a:cubicBezTo>
                      <a:cubicBezTo>
                        <a:pt x="3565" y="2176"/>
                        <a:pt x="3546" y="2252"/>
                        <a:pt x="3534" y="2331"/>
                      </a:cubicBezTo>
                      <a:cubicBezTo>
                        <a:pt x="3520" y="2434"/>
                        <a:pt x="3518" y="2542"/>
                        <a:pt x="3542" y="2650"/>
                      </a:cubicBezTo>
                      <a:cubicBezTo>
                        <a:pt x="3555" y="2704"/>
                        <a:pt x="3573" y="2759"/>
                        <a:pt x="3600" y="2808"/>
                      </a:cubicBezTo>
                      <a:cubicBezTo>
                        <a:pt x="3612" y="2835"/>
                        <a:pt x="3626" y="2857"/>
                        <a:pt x="3643" y="2882"/>
                      </a:cubicBezTo>
                      <a:cubicBezTo>
                        <a:pt x="3651" y="2894"/>
                        <a:pt x="3661" y="2908"/>
                        <a:pt x="3669" y="2918"/>
                      </a:cubicBezTo>
                      <a:lnTo>
                        <a:pt x="3690" y="2947"/>
                      </a:lnTo>
                      <a:lnTo>
                        <a:pt x="3692" y="2949"/>
                      </a:lnTo>
                      <a:cubicBezTo>
                        <a:pt x="3839" y="3123"/>
                        <a:pt x="4062" y="3240"/>
                        <a:pt x="4301" y="3252"/>
                      </a:cubicBezTo>
                      <a:cubicBezTo>
                        <a:pt x="4320" y="3253"/>
                        <a:pt x="4338" y="3254"/>
                        <a:pt x="4356" y="3254"/>
                      </a:cubicBezTo>
                      <a:cubicBezTo>
                        <a:pt x="4457" y="3254"/>
                        <a:pt x="4559" y="3235"/>
                        <a:pt x="4657" y="3197"/>
                      </a:cubicBezTo>
                      <a:cubicBezTo>
                        <a:pt x="4715" y="3174"/>
                        <a:pt x="4770" y="3146"/>
                        <a:pt x="4821" y="3113"/>
                      </a:cubicBezTo>
                      <a:cubicBezTo>
                        <a:pt x="4848" y="3094"/>
                        <a:pt x="4872" y="3076"/>
                        <a:pt x="4897" y="3056"/>
                      </a:cubicBezTo>
                      <a:lnTo>
                        <a:pt x="4936" y="3021"/>
                      </a:lnTo>
                      <a:lnTo>
                        <a:pt x="4960" y="2998"/>
                      </a:lnTo>
                      <a:lnTo>
                        <a:pt x="4997" y="2959"/>
                      </a:lnTo>
                      <a:lnTo>
                        <a:pt x="5026" y="2923"/>
                      </a:lnTo>
                      <a:cubicBezTo>
                        <a:pt x="5046" y="2898"/>
                        <a:pt x="5062" y="2873"/>
                        <a:pt x="5081" y="2847"/>
                      </a:cubicBezTo>
                      <a:cubicBezTo>
                        <a:pt x="5114" y="2794"/>
                        <a:pt x="5142" y="2736"/>
                        <a:pt x="5165" y="2679"/>
                      </a:cubicBezTo>
                      <a:cubicBezTo>
                        <a:pt x="5208" y="2560"/>
                        <a:pt x="5228" y="2436"/>
                        <a:pt x="5222" y="2313"/>
                      </a:cubicBezTo>
                      <a:cubicBezTo>
                        <a:pt x="5216" y="2190"/>
                        <a:pt x="5183" y="2069"/>
                        <a:pt x="5130" y="1961"/>
                      </a:cubicBezTo>
                      <a:cubicBezTo>
                        <a:pt x="5103" y="1908"/>
                        <a:pt x="5071" y="1859"/>
                        <a:pt x="5034" y="1812"/>
                      </a:cubicBezTo>
                      <a:cubicBezTo>
                        <a:pt x="5015" y="1789"/>
                        <a:pt x="4997" y="1767"/>
                        <a:pt x="4977" y="1746"/>
                      </a:cubicBezTo>
                      <a:lnTo>
                        <a:pt x="4942" y="1711"/>
                      </a:lnTo>
                      <a:lnTo>
                        <a:pt x="4917" y="1691"/>
                      </a:lnTo>
                      <a:cubicBezTo>
                        <a:pt x="4760" y="1558"/>
                        <a:pt x="4574" y="1497"/>
                        <a:pt x="4391" y="1497"/>
                      </a:cubicBezTo>
                      <a:cubicBezTo>
                        <a:pt x="4360" y="1497"/>
                        <a:pt x="4328" y="1499"/>
                        <a:pt x="4297" y="1503"/>
                      </a:cubicBezTo>
                      <a:cubicBezTo>
                        <a:pt x="4087" y="1525"/>
                        <a:pt x="3894" y="1632"/>
                        <a:pt x="3763" y="1783"/>
                      </a:cubicBezTo>
                      <a:cubicBezTo>
                        <a:pt x="3729" y="1822"/>
                        <a:pt x="3700" y="1863"/>
                        <a:pt x="3673" y="1908"/>
                      </a:cubicBezTo>
                      <a:cubicBezTo>
                        <a:pt x="3493" y="1812"/>
                        <a:pt x="3090" y="1595"/>
                        <a:pt x="2953" y="1523"/>
                      </a:cubicBezTo>
                      <a:cubicBezTo>
                        <a:pt x="2618" y="1347"/>
                        <a:pt x="2280" y="1171"/>
                        <a:pt x="1944" y="995"/>
                      </a:cubicBezTo>
                      <a:cubicBezTo>
                        <a:pt x="1370" y="695"/>
                        <a:pt x="793" y="394"/>
                        <a:pt x="216" y="93"/>
                      </a:cubicBezTo>
                      <a:lnTo>
                        <a:pt x="120" y="44"/>
                      </a:lnTo>
                      <a:cubicBezTo>
                        <a:pt x="91" y="30"/>
                        <a:pt x="40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224250" y="2373425"/>
                  <a:ext cx="13067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3254" extrusionOk="0"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1" y="2766"/>
                      </a:cubicBez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2" y="2766"/>
                      </a:cubicBezTo>
                      <a:close/>
                      <a:moveTo>
                        <a:pt x="4743" y="2766"/>
                      </a:moveTo>
                      <a:lnTo>
                        <a:pt x="4743" y="2766"/>
                      </a:lnTo>
                      <a:cubicBezTo>
                        <a:pt x="4743" y="2766"/>
                        <a:pt x="4743" y="2766"/>
                        <a:pt x="4743" y="2766"/>
                      </a:cubicBezTo>
                      <a:lnTo>
                        <a:pt x="4743" y="2766"/>
                      </a:lnTo>
                      <a:lnTo>
                        <a:pt x="4743" y="2766"/>
                      </a:lnTo>
                      <a:close/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7"/>
                        <a:pt x="4741" y="2768"/>
                        <a:pt x="4741" y="2768"/>
                      </a:cubicBezTo>
                      <a:cubicBezTo>
                        <a:pt x="4741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3" y="1731"/>
                        <a:pt x="4389" y="1735"/>
                      </a:cubicBezTo>
                      <a:cubicBezTo>
                        <a:pt x="4475" y="1745"/>
                        <a:pt x="4557" y="1778"/>
                        <a:pt x="4627" y="1821"/>
                      </a:cubicBezTo>
                      <a:cubicBezTo>
                        <a:pt x="4662" y="1844"/>
                        <a:pt x="4694" y="1868"/>
                        <a:pt x="4723" y="1897"/>
                      </a:cubicBezTo>
                      <a:cubicBezTo>
                        <a:pt x="4737" y="1911"/>
                        <a:pt x="4752" y="1925"/>
                        <a:pt x="4764" y="1940"/>
                      </a:cubicBezTo>
                      <a:lnTo>
                        <a:pt x="4782" y="1964"/>
                      </a:lnTo>
                      <a:lnTo>
                        <a:pt x="4790" y="1977"/>
                      </a:lnTo>
                      <a:lnTo>
                        <a:pt x="4797" y="1981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cubicBezTo>
                        <a:pt x="4798" y="1984"/>
                        <a:pt x="4797" y="1984"/>
                        <a:pt x="4797" y="1983"/>
                      </a:cubicBezTo>
                      <a:lnTo>
                        <a:pt x="4797" y="1983"/>
                      </a:lnTo>
                      <a:lnTo>
                        <a:pt x="4799" y="1985"/>
                      </a:lnTo>
                      <a:lnTo>
                        <a:pt x="4799" y="1987"/>
                      </a:lnTo>
                      <a:cubicBezTo>
                        <a:pt x="4799" y="1987"/>
                        <a:pt x="4799" y="1986"/>
                        <a:pt x="4799" y="1986"/>
                      </a:cubicBezTo>
                      <a:cubicBezTo>
                        <a:pt x="4799" y="1986"/>
                        <a:pt x="4799" y="1986"/>
                        <a:pt x="4799" y="1986"/>
                      </a:cubicBezTo>
                      <a:lnTo>
                        <a:pt x="4799" y="1986"/>
                      </a:lnTo>
                      <a:lnTo>
                        <a:pt x="4821" y="2015"/>
                      </a:lnTo>
                      <a:lnTo>
                        <a:pt x="4831" y="2038"/>
                      </a:lnTo>
                      <a:cubicBezTo>
                        <a:pt x="4842" y="2052"/>
                        <a:pt x="4850" y="2071"/>
                        <a:pt x="4858" y="2087"/>
                      </a:cubicBezTo>
                      <a:cubicBezTo>
                        <a:pt x="4872" y="2122"/>
                        <a:pt x="4885" y="2157"/>
                        <a:pt x="4893" y="2193"/>
                      </a:cubicBezTo>
                      <a:cubicBezTo>
                        <a:pt x="4911" y="2263"/>
                        <a:pt x="4915" y="2337"/>
                        <a:pt x="4909" y="2406"/>
                      </a:cubicBezTo>
                      <a:cubicBezTo>
                        <a:pt x="4901" y="2476"/>
                        <a:pt x="4883" y="2543"/>
                        <a:pt x="4854" y="2603"/>
                      </a:cubicBezTo>
                      <a:cubicBezTo>
                        <a:pt x="4840" y="2633"/>
                        <a:pt x="4823" y="2662"/>
                        <a:pt x="4805" y="2691"/>
                      </a:cubicBezTo>
                      <a:cubicBezTo>
                        <a:pt x="4795" y="2703"/>
                        <a:pt x="4784" y="2717"/>
                        <a:pt x="4774" y="2730"/>
                      </a:cubicBezTo>
                      <a:lnTo>
                        <a:pt x="4758" y="2748"/>
                      </a:lnTo>
                      <a:lnTo>
                        <a:pt x="4750" y="2758"/>
                      </a:lnTo>
                      <a:lnTo>
                        <a:pt x="4745" y="2762"/>
                      </a:lnTo>
                      <a:lnTo>
                        <a:pt x="4743" y="2764"/>
                      </a:lnTo>
                      <a:lnTo>
                        <a:pt x="4743" y="2766"/>
                      </a:lnTo>
                      <a:lnTo>
                        <a:pt x="4743" y="2766"/>
                      </a:lnTo>
                      <a:cubicBezTo>
                        <a:pt x="4744" y="2765"/>
                        <a:pt x="4746" y="2764"/>
                        <a:pt x="4748" y="2762"/>
                      </a:cubicBezTo>
                      <a:lnTo>
                        <a:pt x="4748" y="2762"/>
                      </a:lnTo>
                      <a:lnTo>
                        <a:pt x="4719" y="2791"/>
                      </a:lnTo>
                      <a:lnTo>
                        <a:pt x="4705" y="2803"/>
                      </a:lnTo>
                      <a:lnTo>
                        <a:pt x="4668" y="2834"/>
                      </a:lnTo>
                      <a:cubicBezTo>
                        <a:pt x="4641" y="2854"/>
                        <a:pt x="4615" y="2873"/>
                        <a:pt x="4584" y="2889"/>
                      </a:cubicBezTo>
                      <a:cubicBezTo>
                        <a:pt x="4527" y="2922"/>
                        <a:pt x="4459" y="2944"/>
                        <a:pt x="4389" y="2957"/>
                      </a:cubicBezTo>
                      <a:cubicBezTo>
                        <a:pt x="4362" y="2961"/>
                        <a:pt x="4335" y="2963"/>
                        <a:pt x="4307" y="2963"/>
                      </a:cubicBezTo>
                      <a:cubicBezTo>
                        <a:pt x="4191" y="2963"/>
                        <a:pt x="4070" y="2925"/>
                        <a:pt x="3968" y="2846"/>
                      </a:cubicBezTo>
                      <a:lnTo>
                        <a:pt x="3968" y="2846"/>
                      </a:lnTo>
                      <a:lnTo>
                        <a:pt x="3972" y="2850"/>
                      </a:lnTo>
                      <a:lnTo>
                        <a:pt x="3941" y="2824"/>
                      </a:lnTo>
                      <a:cubicBezTo>
                        <a:pt x="3935" y="2817"/>
                        <a:pt x="3929" y="2813"/>
                        <a:pt x="3923" y="2807"/>
                      </a:cubicBezTo>
                      <a:cubicBezTo>
                        <a:pt x="3909" y="2795"/>
                        <a:pt x="3892" y="2781"/>
                        <a:pt x="3878" y="2766"/>
                      </a:cubicBezTo>
                      <a:cubicBezTo>
                        <a:pt x="3849" y="2738"/>
                        <a:pt x="3821" y="2707"/>
                        <a:pt x="3794" y="2670"/>
                      </a:cubicBezTo>
                      <a:cubicBezTo>
                        <a:pt x="3741" y="2601"/>
                        <a:pt x="3698" y="2515"/>
                        <a:pt x="3680" y="2421"/>
                      </a:cubicBezTo>
                      <a:cubicBezTo>
                        <a:pt x="3661" y="2326"/>
                        <a:pt x="3673" y="2224"/>
                        <a:pt x="3712" y="2134"/>
                      </a:cubicBezTo>
                      <a:cubicBezTo>
                        <a:pt x="3751" y="2044"/>
                        <a:pt x="3808" y="1962"/>
                        <a:pt x="3880" y="1899"/>
                      </a:cubicBezTo>
                      <a:cubicBezTo>
                        <a:pt x="3999" y="1786"/>
                        <a:pt x="4157" y="1730"/>
                        <a:pt x="4308" y="1730"/>
                      </a:cubicBezTo>
                      <a:close/>
                      <a:moveTo>
                        <a:pt x="40" y="0"/>
                      </a:moveTo>
                      <a:lnTo>
                        <a:pt x="1" y="78"/>
                      </a:lnTo>
                      <a:cubicBezTo>
                        <a:pt x="1" y="78"/>
                        <a:pt x="52" y="107"/>
                        <a:pt x="77" y="121"/>
                      </a:cubicBezTo>
                      <a:cubicBezTo>
                        <a:pt x="629" y="432"/>
                        <a:pt x="1184" y="743"/>
                        <a:pt x="1736" y="1054"/>
                      </a:cubicBezTo>
                      <a:cubicBezTo>
                        <a:pt x="2047" y="1230"/>
                        <a:pt x="2360" y="1404"/>
                        <a:pt x="2673" y="1580"/>
                      </a:cubicBezTo>
                      <a:cubicBezTo>
                        <a:pt x="2837" y="1672"/>
                        <a:pt x="3002" y="1766"/>
                        <a:pt x="3168" y="1858"/>
                      </a:cubicBezTo>
                      <a:cubicBezTo>
                        <a:pt x="3307" y="1936"/>
                        <a:pt x="3446" y="2028"/>
                        <a:pt x="3590" y="2101"/>
                      </a:cubicBezTo>
                      <a:cubicBezTo>
                        <a:pt x="3565" y="2175"/>
                        <a:pt x="3545" y="2251"/>
                        <a:pt x="3534" y="2331"/>
                      </a:cubicBezTo>
                      <a:cubicBezTo>
                        <a:pt x="3520" y="2433"/>
                        <a:pt x="3518" y="2541"/>
                        <a:pt x="3542" y="2650"/>
                      </a:cubicBezTo>
                      <a:cubicBezTo>
                        <a:pt x="3555" y="2703"/>
                        <a:pt x="3573" y="2758"/>
                        <a:pt x="3600" y="2807"/>
                      </a:cubicBezTo>
                      <a:cubicBezTo>
                        <a:pt x="3612" y="2834"/>
                        <a:pt x="3626" y="2856"/>
                        <a:pt x="3641" y="2881"/>
                      </a:cubicBezTo>
                      <a:cubicBezTo>
                        <a:pt x="3651" y="2893"/>
                        <a:pt x="3659" y="2908"/>
                        <a:pt x="3669" y="2918"/>
                      </a:cubicBezTo>
                      <a:lnTo>
                        <a:pt x="3690" y="2944"/>
                      </a:lnTo>
                      <a:lnTo>
                        <a:pt x="3692" y="2948"/>
                      </a:lnTo>
                      <a:cubicBezTo>
                        <a:pt x="3837" y="3122"/>
                        <a:pt x="4062" y="3239"/>
                        <a:pt x="4299" y="3251"/>
                      </a:cubicBezTo>
                      <a:cubicBezTo>
                        <a:pt x="4318" y="3252"/>
                        <a:pt x="4337" y="3253"/>
                        <a:pt x="4355" y="3253"/>
                      </a:cubicBezTo>
                      <a:cubicBezTo>
                        <a:pt x="4457" y="3253"/>
                        <a:pt x="4559" y="3234"/>
                        <a:pt x="4658" y="3196"/>
                      </a:cubicBezTo>
                      <a:cubicBezTo>
                        <a:pt x="4715" y="3173"/>
                        <a:pt x="4768" y="3145"/>
                        <a:pt x="4821" y="3112"/>
                      </a:cubicBezTo>
                      <a:cubicBezTo>
                        <a:pt x="4848" y="3094"/>
                        <a:pt x="4872" y="3075"/>
                        <a:pt x="4897" y="3055"/>
                      </a:cubicBezTo>
                      <a:lnTo>
                        <a:pt x="4936" y="3020"/>
                      </a:lnTo>
                      <a:lnTo>
                        <a:pt x="4958" y="2998"/>
                      </a:lnTo>
                      <a:lnTo>
                        <a:pt x="4995" y="2959"/>
                      </a:lnTo>
                      <a:lnTo>
                        <a:pt x="5026" y="2922"/>
                      </a:lnTo>
                      <a:cubicBezTo>
                        <a:pt x="5046" y="2897"/>
                        <a:pt x="5063" y="2873"/>
                        <a:pt x="5079" y="2846"/>
                      </a:cubicBezTo>
                      <a:cubicBezTo>
                        <a:pt x="5114" y="2793"/>
                        <a:pt x="5142" y="2736"/>
                        <a:pt x="5165" y="2676"/>
                      </a:cubicBezTo>
                      <a:cubicBezTo>
                        <a:pt x="5208" y="2560"/>
                        <a:pt x="5226" y="2435"/>
                        <a:pt x="5220" y="2310"/>
                      </a:cubicBezTo>
                      <a:cubicBezTo>
                        <a:pt x="5214" y="2187"/>
                        <a:pt x="5183" y="2069"/>
                        <a:pt x="5130" y="1960"/>
                      </a:cubicBezTo>
                      <a:cubicBezTo>
                        <a:pt x="5104" y="1907"/>
                        <a:pt x="5071" y="1856"/>
                        <a:pt x="5034" y="1811"/>
                      </a:cubicBezTo>
                      <a:cubicBezTo>
                        <a:pt x="5016" y="1788"/>
                        <a:pt x="4997" y="1766"/>
                        <a:pt x="4977" y="1745"/>
                      </a:cubicBezTo>
                      <a:lnTo>
                        <a:pt x="4942" y="1711"/>
                      </a:lnTo>
                      <a:lnTo>
                        <a:pt x="4917" y="1690"/>
                      </a:lnTo>
                      <a:cubicBezTo>
                        <a:pt x="4759" y="1556"/>
                        <a:pt x="4570" y="1495"/>
                        <a:pt x="4386" y="1495"/>
                      </a:cubicBezTo>
                      <a:cubicBezTo>
                        <a:pt x="4356" y="1495"/>
                        <a:pt x="4327" y="1497"/>
                        <a:pt x="4297" y="1500"/>
                      </a:cubicBezTo>
                      <a:cubicBezTo>
                        <a:pt x="4087" y="1522"/>
                        <a:pt x="3894" y="1631"/>
                        <a:pt x="3763" y="1782"/>
                      </a:cubicBezTo>
                      <a:cubicBezTo>
                        <a:pt x="3729" y="1821"/>
                        <a:pt x="3698" y="1862"/>
                        <a:pt x="3673" y="1907"/>
                      </a:cubicBezTo>
                      <a:cubicBezTo>
                        <a:pt x="3493" y="1811"/>
                        <a:pt x="3090" y="1594"/>
                        <a:pt x="2953" y="1522"/>
                      </a:cubicBezTo>
                      <a:cubicBezTo>
                        <a:pt x="2616" y="1346"/>
                        <a:pt x="2280" y="1171"/>
                        <a:pt x="1945" y="995"/>
                      </a:cubicBezTo>
                      <a:cubicBezTo>
                        <a:pt x="1368" y="694"/>
                        <a:pt x="793" y="393"/>
                        <a:pt x="216" y="92"/>
                      </a:cubicBezTo>
                      <a:lnTo>
                        <a:pt x="118" y="41"/>
                      </a:lnTo>
                      <a:cubicBezTo>
                        <a:pt x="91" y="29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4224250" y="2610225"/>
                  <a:ext cx="600100" cy="19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4" h="7894" extrusionOk="0">
                      <a:moveTo>
                        <a:pt x="12831" y="3193"/>
                      </a:moveTo>
                      <a:cubicBezTo>
                        <a:pt x="13005" y="3397"/>
                        <a:pt x="13619" y="3604"/>
                        <a:pt x="14081" y="3716"/>
                      </a:cubicBezTo>
                      <a:cubicBezTo>
                        <a:pt x="14085" y="3722"/>
                        <a:pt x="14089" y="3731"/>
                        <a:pt x="14091" y="3737"/>
                      </a:cubicBezTo>
                      <a:cubicBezTo>
                        <a:pt x="14018" y="3761"/>
                        <a:pt x="13979" y="3776"/>
                        <a:pt x="13979" y="3776"/>
                      </a:cubicBezTo>
                      <a:cubicBezTo>
                        <a:pt x="13979" y="3776"/>
                        <a:pt x="14018" y="3788"/>
                        <a:pt x="14091" y="3810"/>
                      </a:cubicBezTo>
                      <a:cubicBezTo>
                        <a:pt x="13518" y="3978"/>
                        <a:pt x="12704" y="4322"/>
                        <a:pt x="12827" y="4561"/>
                      </a:cubicBezTo>
                      <a:cubicBezTo>
                        <a:pt x="12826" y="4560"/>
                        <a:pt x="12826" y="4560"/>
                        <a:pt x="12826" y="4560"/>
                      </a:cubicBezTo>
                      <a:lnTo>
                        <a:pt x="12826" y="4560"/>
                      </a:lnTo>
                      <a:cubicBezTo>
                        <a:pt x="12825" y="4560"/>
                        <a:pt x="12831" y="4574"/>
                        <a:pt x="12843" y="4596"/>
                      </a:cubicBezTo>
                      <a:cubicBezTo>
                        <a:pt x="12774" y="4512"/>
                        <a:pt x="12700" y="4434"/>
                        <a:pt x="12616" y="4365"/>
                      </a:cubicBezTo>
                      <a:cubicBezTo>
                        <a:pt x="12405" y="4183"/>
                        <a:pt x="12158" y="4046"/>
                        <a:pt x="11896" y="3968"/>
                      </a:cubicBezTo>
                      <a:cubicBezTo>
                        <a:pt x="11849" y="3952"/>
                        <a:pt x="11800" y="3941"/>
                        <a:pt x="11753" y="3931"/>
                      </a:cubicBezTo>
                      <a:cubicBezTo>
                        <a:pt x="12054" y="3845"/>
                        <a:pt x="12340" y="3692"/>
                        <a:pt x="12577" y="3473"/>
                      </a:cubicBezTo>
                      <a:cubicBezTo>
                        <a:pt x="12671" y="3391"/>
                        <a:pt x="12755" y="3295"/>
                        <a:pt x="12831" y="3193"/>
                      </a:cubicBezTo>
                      <a:close/>
                      <a:moveTo>
                        <a:pt x="11230" y="1"/>
                      </a:moveTo>
                      <a:cubicBezTo>
                        <a:pt x="11155" y="1"/>
                        <a:pt x="11079" y="5"/>
                        <a:pt x="11006" y="13"/>
                      </a:cubicBezTo>
                      <a:cubicBezTo>
                        <a:pt x="10480" y="75"/>
                        <a:pt x="10008" y="357"/>
                        <a:pt x="9711" y="742"/>
                      </a:cubicBezTo>
                      <a:cubicBezTo>
                        <a:pt x="9408" y="1126"/>
                        <a:pt x="9273" y="1611"/>
                        <a:pt x="9308" y="2065"/>
                      </a:cubicBezTo>
                      <a:cubicBezTo>
                        <a:pt x="9324" y="2262"/>
                        <a:pt x="9371" y="2456"/>
                        <a:pt x="9445" y="2636"/>
                      </a:cubicBezTo>
                      <a:cubicBezTo>
                        <a:pt x="9202" y="2225"/>
                        <a:pt x="8835" y="1638"/>
                        <a:pt x="8528" y="1278"/>
                      </a:cubicBezTo>
                      <a:cubicBezTo>
                        <a:pt x="8196" y="852"/>
                        <a:pt x="7931" y="670"/>
                        <a:pt x="7765" y="670"/>
                      </a:cubicBezTo>
                      <a:cubicBezTo>
                        <a:pt x="7658" y="670"/>
                        <a:pt x="7593" y="747"/>
                        <a:pt x="7579" y="885"/>
                      </a:cubicBezTo>
                      <a:cubicBezTo>
                        <a:pt x="7583" y="879"/>
                        <a:pt x="7585" y="876"/>
                        <a:pt x="7587" y="876"/>
                      </a:cubicBezTo>
                      <a:lnTo>
                        <a:pt x="7587" y="876"/>
                      </a:lnTo>
                      <a:cubicBezTo>
                        <a:pt x="7607" y="876"/>
                        <a:pt x="7196" y="1825"/>
                        <a:pt x="7279" y="1825"/>
                      </a:cubicBezTo>
                      <a:cubicBezTo>
                        <a:pt x="7289" y="1825"/>
                        <a:pt x="7308" y="1809"/>
                        <a:pt x="7338" y="1773"/>
                      </a:cubicBezTo>
                      <a:cubicBezTo>
                        <a:pt x="7376" y="1750"/>
                        <a:pt x="7490" y="1713"/>
                        <a:pt x="7648" y="1713"/>
                      </a:cubicBezTo>
                      <a:cubicBezTo>
                        <a:pt x="7796" y="1713"/>
                        <a:pt x="7983" y="1746"/>
                        <a:pt x="8183" y="1852"/>
                      </a:cubicBezTo>
                      <a:cubicBezTo>
                        <a:pt x="8592" y="2030"/>
                        <a:pt x="9058" y="2528"/>
                        <a:pt x="9228" y="2720"/>
                      </a:cubicBezTo>
                      <a:cubicBezTo>
                        <a:pt x="9541" y="3037"/>
                        <a:pt x="9007" y="3366"/>
                        <a:pt x="8545" y="3604"/>
                      </a:cubicBezTo>
                      <a:cubicBezTo>
                        <a:pt x="8629" y="3385"/>
                        <a:pt x="8696" y="3162"/>
                        <a:pt x="8694" y="3015"/>
                      </a:cubicBezTo>
                      <a:cubicBezTo>
                        <a:pt x="8684" y="2626"/>
                        <a:pt x="8453" y="2315"/>
                        <a:pt x="8176" y="2315"/>
                      </a:cubicBezTo>
                      <a:cubicBezTo>
                        <a:pt x="8174" y="2315"/>
                        <a:pt x="8171" y="2315"/>
                        <a:pt x="8168" y="2315"/>
                      </a:cubicBezTo>
                      <a:cubicBezTo>
                        <a:pt x="7888" y="2323"/>
                        <a:pt x="7669" y="2646"/>
                        <a:pt x="7677" y="3039"/>
                      </a:cubicBezTo>
                      <a:cubicBezTo>
                        <a:pt x="7681" y="3209"/>
                        <a:pt x="7784" y="3473"/>
                        <a:pt x="7898" y="3718"/>
                      </a:cubicBezTo>
                      <a:cubicBezTo>
                        <a:pt x="7190" y="3556"/>
                        <a:pt x="5974" y="3336"/>
                        <a:pt x="4577" y="3336"/>
                      </a:cubicBezTo>
                      <a:cubicBezTo>
                        <a:pt x="4473" y="3336"/>
                        <a:pt x="4368" y="3337"/>
                        <a:pt x="4263" y="3340"/>
                      </a:cubicBezTo>
                      <a:cubicBezTo>
                        <a:pt x="1902" y="3397"/>
                        <a:pt x="1" y="4095"/>
                        <a:pt x="1" y="4095"/>
                      </a:cubicBezTo>
                      <a:cubicBezTo>
                        <a:pt x="1" y="4095"/>
                        <a:pt x="1762" y="4647"/>
                        <a:pt x="3978" y="4647"/>
                      </a:cubicBezTo>
                      <a:cubicBezTo>
                        <a:pt x="4083" y="4647"/>
                        <a:pt x="4189" y="4646"/>
                        <a:pt x="4295" y="4643"/>
                      </a:cubicBezTo>
                      <a:cubicBezTo>
                        <a:pt x="5822" y="4606"/>
                        <a:pt x="7156" y="4301"/>
                        <a:pt x="7908" y="4091"/>
                      </a:cubicBezTo>
                      <a:lnTo>
                        <a:pt x="7908" y="4091"/>
                      </a:lnTo>
                      <a:cubicBezTo>
                        <a:pt x="7806" y="4340"/>
                        <a:pt x="7716" y="4608"/>
                        <a:pt x="7720" y="4780"/>
                      </a:cubicBezTo>
                      <a:cubicBezTo>
                        <a:pt x="7728" y="5169"/>
                        <a:pt x="7959" y="5478"/>
                        <a:pt x="8236" y="5478"/>
                      </a:cubicBezTo>
                      <a:cubicBezTo>
                        <a:pt x="8239" y="5478"/>
                        <a:pt x="8241" y="5478"/>
                        <a:pt x="8244" y="5478"/>
                      </a:cubicBezTo>
                      <a:cubicBezTo>
                        <a:pt x="8524" y="5472"/>
                        <a:pt x="8745" y="5146"/>
                        <a:pt x="8735" y="4756"/>
                      </a:cubicBezTo>
                      <a:cubicBezTo>
                        <a:pt x="8731" y="4610"/>
                        <a:pt x="8657" y="4400"/>
                        <a:pt x="8565" y="4191"/>
                      </a:cubicBezTo>
                      <a:lnTo>
                        <a:pt x="8565" y="4191"/>
                      </a:lnTo>
                      <a:cubicBezTo>
                        <a:pt x="9042" y="4402"/>
                        <a:pt x="9588" y="4700"/>
                        <a:pt x="9298" y="5030"/>
                      </a:cubicBezTo>
                      <a:cubicBezTo>
                        <a:pt x="9138" y="5232"/>
                        <a:pt x="8698" y="5758"/>
                        <a:pt x="8297" y="5963"/>
                      </a:cubicBezTo>
                      <a:cubicBezTo>
                        <a:pt x="8074" y="6097"/>
                        <a:pt x="7864" y="6134"/>
                        <a:pt x="7706" y="6134"/>
                      </a:cubicBezTo>
                      <a:cubicBezTo>
                        <a:pt x="7577" y="6134"/>
                        <a:pt x="7483" y="6109"/>
                        <a:pt x="7446" y="6092"/>
                      </a:cubicBezTo>
                      <a:cubicBezTo>
                        <a:pt x="7414" y="6058"/>
                        <a:pt x="7394" y="6042"/>
                        <a:pt x="7382" y="6042"/>
                      </a:cubicBezTo>
                      <a:cubicBezTo>
                        <a:pt x="7291" y="6042"/>
                        <a:pt x="7745" y="6964"/>
                        <a:pt x="7722" y="6964"/>
                      </a:cubicBezTo>
                      <a:cubicBezTo>
                        <a:pt x="7721" y="6964"/>
                        <a:pt x="7718" y="6961"/>
                        <a:pt x="7714" y="6955"/>
                      </a:cubicBezTo>
                      <a:lnTo>
                        <a:pt x="7714" y="6955"/>
                      </a:lnTo>
                      <a:cubicBezTo>
                        <a:pt x="7735" y="7087"/>
                        <a:pt x="7802" y="7161"/>
                        <a:pt x="7906" y="7161"/>
                      </a:cubicBezTo>
                      <a:cubicBezTo>
                        <a:pt x="8073" y="7161"/>
                        <a:pt x="8335" y="6970"/>
                        <a:pt x="8651" y="6521"/>
                      </a:cubicBezTo>
                      <a:cubicBezTo>
                        <a:pt x="9130" y="5902"/>
                        <a:pt x="9749" y="4626"/>
                        <a:pt x="9741" y="4626"/>
                      </a:cubicBezTo>
                      <a:lnTo>
                        <a:pt x="9741" y="4626"/>
                      </a:lnTo>
                      <a:cubicBezTo>
                        <a:pt x="9740" y="4626"/>
                        <a:pt x="9740" y="4626"/>
                        <a:pt x="9740" y="4627"/>
                      </a:cubicBezTo>
                      <a:cubicBezTo>
                        <a:pt x="9852" y="4379"/>
                        <a:pt x="9032" y="4091"/>
                        <a:pt x="8453" y="3950"/>
                      </a:cubicBezTo>
                      <a:cubicBezTo>
                        <a:pt x="8449" y="3943"/>
                        <a:pt x="8445" y="3935"/>
                        <a:pt x="8442" y="3929"/>
                      </a:cubicBezTo>
                      <a:cubicBezTo>
                        <a:pt x="8516" y="3905"/>
                        <a:pt x="8555" y="3888"/>
                        <a:pt x="8555" y="3888"/>
                      </a:cubicBezTo>
                      <a:cubicBezTo>
                        <a:pt x="8555" y="3888"/>
                        <a:pt x="8516" y="3876"/>
                        <a:pt x="8442" y="3855"/>
                      </a:cubicBezTo>
                      <a:cubicBezTo>
                        <a:pt x="8987" y="3696"/>
                        <a:pt x="9752" y="3377"/>
                        <a:pt x="9717" y="3139"/>
                      </a:cubicBezTo>
                      <a:lnTo>
                        <a:pt x="9717" y="3139"/>
                      </a:lnTo>
                      <a:cubicBezTo>
                        <a:pt x="9754" y="3195"/>
                        <a:pt x="9793" y="3250"/>
                        <a:pt x="9836" y="3303"/>
                      </a:cubicBezTo>
                      <a:cubicBezTo>
                        <a:pt x="9979" y="3485"/>
                        <a:pt x="10157" y="3659"/>
                        <a:pt x="10374" y="3786"/>
                      </a:cubicBezTo>
                      <a:cubicBezTo>
                        <a:pt x="10480" y="3851"/>
                        <a:pt x="10599" y="3905"/>
                        <a:pt x="10722" y="3941"/>
                      </a:cubicBezTo>
                      <a:cubicBezTo>
                        <a:pt x="10746" y="3950"/>
                        <a:pt x="10771" y="3956"/>
                        <a:pt x="10795" y="3962"/>
                      </a:cubicBezTo>
                      <a:cubicBezTo>
                        <a:pt x="10386" y="4076"/>
                        <a:pt x="10046" y="4318"/>
                        <a:pt x="9803" y="4627"/>
                      </a:cubicBezTo>
                      <a:cubicBezTo>
                        <a:pt x="9500" y="5007"/>
                        <a:pt x="9367" y="5498"/>
                        <a:pt x="9402" y="5944"/>
                      </a:cubicBezTo>
                      <a:cubicBezTo>
                        <a:pt x="9435" y="6417"/>
                        <a:pt x="9650" y="6818"/>
                        <a:pt x="9930" y="7186"/>
                      </a:cubicBezTo>
                      <a:cubicBezTo>
                        <a:pt x="10073" y="7370"/>
                        <a:pt x="10251" y="7542"/>
                        <a:pt x="10466" y="7669"/>
                      </a:cubicBezTo>
                      <a:cubicBezTo>
                        <a:pt x="10574" y="7735"/>
                        <a:pt x="10691" y="7788"/>
                        <a:pt x="10814" y="7825"/>
                      </a:cubicBezTo>
                      <a:cubicBezTo>
                        <a:pt x="10877" y="7845"/>
                        <a:pt x="10938" y="7857"/>
                        <a:pt x="11004" y="7870"/>
                      </a:cubicBezTo>
                      <a:cubicBezTo>
                        <a:pt x="11039" y="7876"/>
                        <a:pt x="11076" y="7880"/>
                        <a:pt x="11108" y="7882"/>
                      </a:cubicBezTo>
                      <a:lnTo>
                        <a:pt x="11186" y="7890"/>
                      </a:lnTo>
                      <a:lnTo>
                        <a:pt x="11196" y="7890"/>
                      </a:lnTo>
                      <a:cubicBezTo>
                        <a:pt x="11233" y="7892"/>
                        <a:pt x="11269" y="7893"/>
                        <a:pt x="11306" y="7893"/>
                      </a:cubicBezTo>
                      <a:cubicBezTo>
                        <a:pt x="11791" y="7893"/>
                        <a:pt x="12293" y="7706"/>
                        <a:pt x="12669" y="7358"/>
                      </a:cubicBezTo>
                      <a:cubicBezTo>
                        <a:pt x="13083" y="6992"/>
                        <a:pt x="13334" y="6423"/>
                        <a:pt x="13318" y="5854"/>
                      </a:cubicBezTo>
                      <a:cubicBezTo>
                        <a:pt x="13314" y="5633"/>
                        <a:pt x="13271" y="5416"/>
                        <a:pt x="13197" y="5208"/>
                      </a:cubicBezTo>
                      <a:lnTo>
                        <a:pt x="13197" y="5208"/>
                      </a:lnTo>
                      <a:cubicBezTo>
                        <a:pt x="13432" y="5599"/>
                        <a:pt x="13741" y="6077"/>
                        <a:pt x="14005" y="6386"/>
                      </a:cubicBezTo>
                      <a:cubicBezTo>
                        <a:pt x="14338" y="6812"/>
                        <a:pt x="14604" y="6995"/>
                        <a:pt x="14770" y="6995"/>
                      </a:cubicBezTo>
                      <a:cubicBezTo>
                        <a:pt x="14877" y="6995"/>
                        <a:pt x="14942" y="6919"/>
                        <a:pt x="14957" y="6781"/>
                      </a:cubicBezTo>
                      <a:lnTo>
                        <a:pt x="14957" y="6781"/>
                      </a:lnTo>
                      <a:cubicBezTo>
                        <a:pt x="14953" y="6787"/>
                        <a:pt x="14950" y="6790"/>
                        <a:pt x="14949" y="6790"/>
                      </a:cubicBezTo>
                      <a:cubicBezTo>
                        <a:pt x="14929" y="6790"/>
                        <a:pt x="15339" y="5841"/>
                        <a:pt x="15256" y="5841"/>
                      </a:cubicBezTo>
                      <a:cubicBezTo>
                        <a:pt x="15245" y="5841"/>
                        <a:pt x="15226" y="5857"/>
                        <a:pt x="15196" y="5893"/>
                      </a:cubicBezTo>
                      <a:cubicBezTo>
                        <a:pt x="15158" y="5915"/>
                        <a:pt x="15044" y="5952"/>
                        <a:pt x="14885" y="5952"/>
                      </a:cubicBezTo>
                      <a:cubicBezTo>
                        <a:pt x="14737" y="5952"/>
                        <a:pt x="14551" y="5920"/>
                        <a:pt x="14351" y="5813"/>
                      </a:cubicBezTo>
                      <a:cubicBezTo>
                        <a:pt x="13942" y="5635"/>
                        <a:pt x="13475" y="5138"/>
                        <a:pt x="13306" y="4946"/>
                      </a:cubicBezTo>
                      <a:cubicBezTo>
                        <a:pt x="12993" y="4629"/>
                        <a:pt x="13527" y="4297"/>
                        <a:pt x="13989" y="4060"/>
                      </a:cubicBezTo>
                      <a:lnTo>
                        <a:pt x="13989" y="4060"/>
                      </a:lnTo>
                      <a:cubicBezTo>
                        <a:pt x="13905" y="4279"/>
                        <a:pt x="13838" y="4502"/>
                        <a:pt x="13842" y="4651"/>
                      </a:cubicBezTo>
                      <a:cubicBezTo>
                        <a:pt x="13850" y="5040"/>
                        <a:pt x="14081" y="5349"/>
                        <a:pt x="14357" y="5349"/>
                      </a:cubicBezTo>
                      <a:cubicBezTo>
                        <a:pt x="14360" y="5349"/>
                        <a:pt x="14363" y="5349"/>
                        <a:pt x="14365" y="5349"/>
                      </a:cubicBezTo>
                      <a:cubicBezTo>
                        <a:pt x="14646" y="5343"/>
                        <a:pt x="14867" y="5020"/>
                        <a:pt x="14856" y="4627"/>
                      </a:cubicBezTo>
                      <a:cubicBezTo>
                        <a:pt x="14852" y="4455"/>
                        <a:pt x="14750" y="4191"/>
                        <a:pt x="14635" y="3947"/>
                      </a:cubicBezTo>
                      <a:lnTo>
                        <a:pt x="14635" y="3947"/>
                      </a:lnTo>
                      <a:cubicBezTo>
                        <a:pt x="15344" y="4109"/>
                        <a:pt x="16558" y="4328"/>
                        <a:pt x="17954" y="4328"/>
                      </a:cubicBezTo>
                      <a:cubicBezTo>
                        <a:pt x="18059" y="4328"/>
                        <a:pt x="18165" y="4327"/>
                        <a:pt x="18271" y="4324"/>
                      </a:cubicBezTo>
                      <a:cubicBezTo>
                        <a:pt x="20634" y="4269"/>
                        <a:pt x="24004" y="3534"/>
                        <a:pt x="24004" y="3534"/>
                      </a:cubicBezTo>
                      <a:cubicBezTo>
                        <a:pt x="24004" y="3534"/>
                        <a:pt x="20919" y="3017"/>
                        <a:pt x="18585" y="3017"/>
                      </a:cubicBezTo>
                      <a:cubicBezTo>
                        <a:pt x="18468" y="3017"/>
                        <a:pt x="18353" y="3018"/>
                        <a:pt x="18240" y="3021"/>
                      </a:cubicBezTo>
                      <a:cubicBezTo>
                        <a:pt x="16712" y="3058"/>
                        <a:pt x="15378" y="3364"/>
                        <a:pt x="14625" y="3575"/>
                      </a:cubicBezTo>
                      <a:cubicBezTo>
                        <a:pt x="14730" y="3326"/>
                        <a:pt x="14818" y="3055"/>
                        <a:pt x="14813" y="2886"/>
                      </a:cubicBezTo>
                      <a:cubicBezTo>
                        <a:pt x="14805" y="2497"/>
                        <a:pt x="14575" y="2186"/>
                        <a:pt x="14298" y="2186"/>
                      </a:cubicBezTo>
                      <a:cubicBezTo>
                        <a:pt x="14295" y="2186"/>
                        <a:pt x="14292" y="2186"/>
                        <a:pt x="14290" y="2186"/>
                      </a:cubicBezTo>
                      <a:cubicBezTo>
                        <a:pt x="14009" y="2194"/>
                        <a:pt x="13788" y="2517"/>
                        <a:pt x="13799" y="2910"/>
                      </a:cubicBezTo>
                      <a:cubicBezTo>
                        <a:pt x="13803" y="3053"/>
                        <a:pt x="13876" y="3266"/>
                        <a:pt x="13969" y="3475"/>
                      </a:cubicBezTo>
                      <a:cubicBezTo>
                        <a:pt x="13492" y="3262"/>
                        <a:pt x="12946" y="2963"/>
                        <a:pt x="13236" y="2634"/>
                      </a:cubicBezTo>
                      <a:cubicBezTo>
                        <a:pt x="13396" y="2431"/>
                        <a:pt x="13838" y="1908"/>
                        <a:pt x="14239" y="1703"/>
                      </a:cubicBezTo>
                      <a:cubicBezTo>
                        <a:pt x="14459" y="1569"/>
                        <a:pt x="14669" y="1531"/>
                        <a:pt x="14826" y="1531"/>
                      </a:cubicBezTo>
                      <a:cubicBezTo>
                        <a:pt x="14956" y="1531"/>
                        <a:pt x="15051" y="1557"/>
                        <a:pt x="15088" y="1574"/>
                      </a:cubicBezTo>
                      <a:cubicBezTo>
                        <a:pt x="15119" y="1608"/>
                        <a:pt x="15140" y="1623"/>
                        <a:pt x="15152" y="1623"/>
                      </a:cubicBezTo>
                      <a:cubicBezTo>
                        <a:pt x="15244" y="1623"/>
                        <a:pt x="14789" y="700"/>
                        <a:pt x="14811" y="700"/>
                      </a:cubicBezTo>
                      <a:lnTo>
                        <a:pt x="14811" y="700"/>
                      </a:lnTo>
                      <a:cubicBezTo>
                        <a:pt x="14813" y="700"/>
                        <a:pt x="14815" y="703"/>
                        <a:pt x="14820" y="709"/>
                      </a:cubicBezTo>
                      <a:cubicBezTo>
                        <a:pt x="14799" y="578"/>
                        <a:pt x="14732" y="504"/>
                        <a:pt x="14628" y="504"/>
                      </a:cubicBezTo>
                      <a:cubicBezTo>
                        <a:pt x="14461" y="504"/>
                        <a:pt x="14199" y="695"/>
                        <a:pt x="13883" y="1143"/>
                      </a:cubicBezTo>
                      <a:cubicBezTo>
                        <a:pt x="13664" y="1427"/>
                        <a:pt x="13416" y="1846"/>
                        <a:pt x="13212" y="2219"/>
                      </a:cubicBezTo>
                      <a:cubicBezTo>
                        <a:pt x="13222" y="2137"/>
                        <a:pt x="13226" y="2053"/>
                        <a:pt x="13224" y="1971"/>
                      </a:cubicBezTo>
                      <a:cubicBezTo>
                        <a:pt x="13216" y="1402"/>
                        <a:pt x="12950" y="842"/>
                        <a:pt x="12524" y="480"/>
                      </a:cubicBezTo>
                      <a:cubicBezTo>
                        <a:pt x="12311" y="300"/>
                        <a:pt x="12066" y="163"/>
                        <a:pt x="11804" y="83"/>
                      </a:cubicBezTo>
                      <a:cubicBezTo>
                        <a:pt x="11617" y="27"/>
                        <a:pt x="11421" y="1"/>
                        <a:pt x="1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805600" y="1884225"/>
                  <a:ext cx="389525" cy="8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1" h="32389" extrusionOk="0">
                      <a:moveTo>
                        <a:pt x="10450" y="10554"/>
                      </a:moveTo>
                      <a:lnTo>
                        <a:pt x="10450" y="10554"/>
                      </a:lnTo>
                      <a:cubicBezTo>
                        <a:pt x="10407" y="10767"/>
                        <a:pt x="10411" y="10992"/>
                        <a:pt x="10472" y="11209"/>
                      </a:cubicBezTo>
                      <a:cubicBezTo>
                        <a:pt x="10495" y="11292"/>
                        <a:pt x="10527" y="11376"/>
                        <a:pt x="10566" y="11456"/>
                      </a:cubicBezTo>
                      <a:cubicBezTo>
                        <a:pt x="10386" y="11497"/>
                        <a:pt x="10063" y="11812"/>
                        <a:pt x="9848" y="12064"/>
                      </a:cubicBezTo>
                      <a:lnTo>
                        <a:pt x="9832" y="12064"/>
                      </a:lnTo>
                      <a:cubicBezTo>
                        <a:pt x="9838" y="12011"/>
                        <a:pt x="9842" y="11982"/>
                        <a:pt x="9842" y="11982"/>
                      </a:cubicBezTo>
                      <a:lnTo>
                        <a:pt x="9842" y="11982"/>
                      </a:lnTo>
                      <a:cubicBezTo>
                        <a:pt x="9842" y="11982"/>
                        <a:pt x="9821" y="12002"/>
                        <a:pt x="9785" y="12041"/>
                      </a:cubicBezTo>
                      <a:cubicBezTo>
                        <a:pt x="9862" y="11634"/>
                        <a:pt x="9907" y="11020"/>
                        <a:pt x="9719" y="11020"/>
                      </a:cubicBezTo>
                      <a:lnTo>
                        <a:pt x="9693" y="11020"/>
                      </a:lnTo>
                      <a:cubicBezTo>
                        <a:pt x="9766" y="11004"/>
                        <a:pt x="9838" y="10981"/>
                        <a:pt x="9907" y="10953"/>
                      </a:cubicBezTo>
                      <a:cubicBezTo>
                        <a:pt x="10087" y="10879"/>
                        <a:pt x="10249" y="10769"/>
                        <a:pt x="10380" y="10632"/>
                      </a:cubicBezTo>
                      <a:cubicBezTo>
                        <a:pt x="10404" y="10607"/>
                        <a:pt x="10427" y="10580"/>
                        <a:pt x="10450" y="10554"/>
                      </a:cubicBezTo>
                      <a:close/>
                      <a:moveTo>
                        <a:pt x="15520" y="1"/>
                      </a:moveTo>
                      <a:cubicBezTo>
                        <a:pt x="15436" y="1"/>
                        <a:pt x="14392" y="2199"/>
                        <a:pt x="14359" y="2266"/>
                      </a:cubicBezTo>
                      <a:lnTo>
                        <a:pt x="13721" y="3600"/>
                      </a:lnTo>
                      <a:cubicBezTo>
                        <a:pt x="13371" y="4021"/>
                        <a:pt x="12811" y="4768"/>
                        <a:pt x="12360" y="5707"/>
                      </a:cubicBezTo>
                      <a:cubicBezTo>
                        <a:pt x="11902" y="6667"/>
                        <a:pt x="11669" y="7589"/>
                        <a:pt x="11562" y="8121"/>
                      </a:cubicBezTo>
                      <a:cubicBezTo>
                        <a:pt x="11442" y="7978"/>
                        <a:pt x="11303" y="7839"/>
                        <a:pt x="11196" y="7788"/>
                      </a:cubicBezTo>
                      <a:cubicBezTo>
                        <a:pt x="11105" y="7743"/>
                        <a:pt x="11010" y="7722"/>
                        <a:pt x="10922" y="7722"/>
                      </a:cubicBezTo>
                      <a:cubicBezTo>
                        <a:pt x="10776" y="7722"/>
                        <a:pt x="10651" y="7782"/>
                        <a:pt x="10597" y="7892"/>
                      </a:cubicBezTo>
                      <a:cubicBezTo>
                        <a:pt x="10513" y="8068"/>
                        <a:pt x="10644" y="8305"/>
                        <a:pt x="10891" y="8424"/>
                      </a:cubicBezTo>
                      <a:cubicBezTo>
                        <a:pt x="10981" y="8467"/>
                        <a:pt x="11135" y="8488"/>
                        <a:pt x="11294" y="8498"/>
                      </a:cubicBezTo>
                      <a:cubicBezTo>
                        <a:pt x="11103" y="8652"/>
                        <a:pt x="10877" y="8814"/>
                        <a:pt x="10717" y="8814"/>
                      </a:cubicBezTo>
                      <a:cubicBezTo>
                        <a:pt x="10640" y="8814"/>
                        <a:pt x="10579" y="8778"/>
                        <a:pt x="10544" y="8686"/>
                      </a:cubicBezTo>
                      <a:cubicBezTo>
                        <a:pt x="10468" y="8522"/>
                        <a:pt x="10282" y="8084"/>
                        <a:pt x="10282" y="7771"/>
                      </a:cubicBezTo>
                      <a:cubicBezTo>
                        <a:pt x="10257" y="7444"/>
                        <a:pt x="10419" y="7242"/>
                        <a:pt x="10470" y="7205"/>
                      </a:cubicBezTo>
                      <a:cubicBezTo>
                        <a:pt x="10756" y="7121"/>
                        <a:pt x="9742" y="7115"/>
                        <a:pt x="9850" y="7098"/>
                      </a:cubicBezTo>
                      <a:cubicBezTo>
                        <a:pt x="9823" y="7089"/>
                        <a:pt x="9798" y="7085"/>
                        <a:pt x="9775" y="7085"/>
                      </a:cubicBezTo>
                      <a:cubicBezTo>
                        <a:pt x="9606" y="7085"/>
                        <a:pt x="9569" y="7331"/>
                        <a:pt x="9823" y="7814"/>
                      </a:cubicBezTo>
                      <a:cubicBezTo>
                        <a:pt x="10056" y="8305"/>
                        <a:pt x="10647" y="9086"/>
                        <a:pt x="10653" y="9086"/>
                      </a:cubicBezTo>
                      <a:cubicBezTo>
                        <a:pt x="10653" y="9086"/>
                        <a:pt x="10652" y="9086"/>
                        <a:pt x="10652" y="9085"/>
                      </a:cubicBezTo>
                      <a:lnTo>
                        <a:pt x="10652" y="9085"/>
                      </a:lnTo>
                      <a:cubicBezTo>
                        <a:pt x="10669" y="9107"/>
                        <a:pt x="10693" y="9116"/>
                        <a:pt x="10722" y="9116"/>
                      </a:cubicBezTo>
                      <a:cubicBezTo>
                        <a:pt x="10894" y="9116"/>
                        <a:pt x="11248" y="8773"/>
                        <a:pt x="11479" y="8504"/>
                      </a:cubicBezTo>
                      <a:lnTo>
                        <a:pt x="11495" y="8504"/>
                      </a:lnTo>
                      <a:cubicBezTo>
                        <a:pt x="11487" y="8557"/>
                        <a:pt x="11485" y="8586"/>
                        <a:pt x="11485" y="8586"/>
                      </a:cubicBezTo>
                      <a:cubicBezTo>
                        <a:pt x="11485" y="8586"/>
                        <a:pt x="11505" y="8563"/>
                        <a:pt x="11540" y="8526"/>
                      </a:cubicBezTo>
                      <a:lnTo>
                        <a:pt x="11540" y="8526"/>
                      </a:lnTo>
                      <a:cubicBezTo>
                        <a:pt x="11466" y="8923"/>
                        <a:pt x="11423" y="9517"/>
                        <a:pt x="11595" y="9543"/>
                      </a:cubicBezTo>
                      <a:cubicBezTo>
                        <a:pt x="11544" y="9549"/>
                        <a:pt x="11495" y="9553"/>
                        <a:pt x="11444" y="9564"/>
                      </a:cubicBezTo>
                      <a:cubicBezTo>
                        <a:pt x="11284" y="9594"/>
                        <a:pt x="11123" y="9650"/>
                        <a:pt x="10973" y="9744"/>
                      </a:cubicBezTo>
                      <a:cubicBezTo>
                        <a:pt x="10900" y="9791"/>
                        <a:pt x="10830" y="9846"/>
                        <a:pt x="10769" y="9911"/>
                      </a:cubicBezTo>
                      <a:cubicBezTo>
                        <a:pt x="10756" y="9924"/>
                        <a:pt x="10744" y="9940"/>
                        <a:pt x="10732" y="9952"/>
                      </a:cubicBezTo>
                      <a:cubicBezTo>
                        <a:pt x="10789" y="9668"/>
                        <a:pt x="10750" y="9373"/>
                        <a:pt x="10634" y="9126"/>
                      </a:cubicBezTo>
                      <a:cubicBezTo>
                        <a:pt x="10490" y="8819"/>
                        <a:pt x="10235" y="8582"/>
                        <a:pt x="9940" y="8461"/>
                      </a:cubicBezTo>
                      <a:cubicBezTo>
                        <a:pt x="9795" y="8400"/>
                        <a:pt x="9637" y="8365"/>
                        <a:pt x="9482" y="8361"/>
                      </a:cubicBezTo>
                      <a:cubicBezTo>
                        <a:pt x="9452" y="8359"/>
                        <a:pt x="9423" y="8358"/>
                        <a:pt x="9394" y="8358"/>
                      </a:cubicBezTo>
                      <a:cubicBezTo>
                        <a:pt x="9265" y="8358"/>
                        <a:pt x="9137" y="8373"/>
                        <a:pt x="9007" y="8397"/>
                      </a:cubicBezTo>
                      <a:cubicBezTo>
                        <a:pt x="8850" y="8428"/>
                        <a:pt x="8686" y="8483"/>
                        <a:pt x="8539" y="8578"/>
                      </a:cubicBezTo>
                      <a:cubicBezTo>
                        <a:pt x="8465" y="8625"/>
                        <a:pt x="8395" y="8680"/>
                        <a:pt x="8334" y="8743"/>
                      </a:cubicBezTo>
                      <a:cubicBezTo>
                        <a:pt x="8301" y="8776"/>
                        <a:pt x="8275" y="8811"/>
                        <a:pt x="8246" y="8848"/>
                      </a:cubicBezTo>
                      <a:cubicBezTo>
                        <a:pt x="8232" y="8866"/>
                        <a:pt x="8217" y="8889"/>
                        <a:pt x="8205" y="8907"/>
                      </a:cubicBezTo>
                      <a:lnTo>
                        <a:pt x="8174" y="8952"/>
                      </a:lnTo>
                      <a:lnTo>
                        <a:pt x="8172" y="8960"/>
                      </a:lnTo>
                      <a:cubicBezTo>
                        <a:pt x="7990" y="9271"/>
                        <a:pt x="7933" y="9672"/>
                        <a:pt x="8037" y="10040"/>
                      </a:cubicBezTo>
                      <a:cubicBezTo>
                        <a:pt x="8134" y="10413"/>
                        <a:pt x="8408" y="10746"/>
                        <a:pt x="8764" y="10916"/>
                      </a:cubicBezTo>
                      <a:cubicBezTo>
                        <a:pt x="8901" y="10984"/>
                        <a:pt x="9050" y="11027"/>
                        <a:pt x="9201" y="11045"/>
                      </a:cubicBezTo>
                      <a:cubicBezTo>
                        <a:pt x="8886" y="11067"/>
                        <a:pt x="8492" y="11108"/>
                        <a:pt x="8217" y="11174"/>
                      </a:cubicBezTo>
                      <a:cubicBezTo>
                        <a:pt x="7610" y="11292"/>
                        <a:pt x="7467" y="11505"/>
                        <a:pt x="7673" y="11638"/>
                      </a:cubicBezTo>
                      <a:cubicBezTo>
                        <a:pt x="7670" y="11633"/>
                        <a:pt x="7669" y="11630"/>
                        <a:pt x="7670" y="11630"/>
                      </a:cubicBezTo>
                      <a:lnTo>
                        <a:pt x="7670" y="11630"/>
                      </a:lnTo>
                      <a:cubicBezTo>
                        <a:pt x="7686" y="11630"/>
                        <a:pt x="8096" y="12124"/>
                        <a:pt x="8155" y="12124"/>
                      </a:cubicBezTo>
                      <a:cubicBezTo>
                        <a:pt x="8166" y="12124"/>
                        <a:pt x="8165" y="12107"/>
                        <a:pt x="8148" y="12068"/>
                      </a:cubicBezTo>
                      <a:cubicBezTo>
                        <a:pt x="8144" y="12009"/>
                        <a:pt x="8195" y="11757"/>
                        <a:pt x="8463" y="11569"/>
                      </a:cubicBezTo>
                      <a:cubicBezTo>
                        <a:pt x="8702" y="11372"/>
                        <a:pt x="9156" y="11239"/>
                        <a:pt x="9330" y="11194"/>
                      </a:cubicBezTo>
                      <a:cubicBezTo>
                        <a:pt x="9358" y="11186"/>
                        <a:pt x="9383" y="11182"/>
                        <a:pt x="9406" y="11182"/>
                      </a:cubicBezTo>
                      <a:cubicBezTo>
                        <a:pt x="9631" y="11182"/>
                        <a:pt x="9662" y="11569"/>
                        <a:pt x="9662" y="11898"/>
                      </a:cubicBezTo>
                      <a:cubicBezTo>
                        <a:pt x="9553" y="11777"/>
                        <a:pt x="9437" y="11665"/>
                        <a:pt x="9345" y="11620"/>
                      </a:cubicBezTo>
                      <a:cubicBezTo>
                        <a:pt x="9252" y="11576"/>
                        <a:pt x="9157" y="11554"/>
                        <a:pt x="9069" y="11554"/>
                      </a:cubicBezTo>
                      <a:cubicBezTo>
                        <a:pt x="8923" y="11554"/>
                        <a:pt x="8798" y="11614"/>
                        <a:pt x="8745" y="11724"/>
                      </a:cubicBezTo>
                      <a:cubicBezTo>
                        <a:pt x="8661" y="11900"/>
                        <a:pt x="8792" y="12139"/>
                        <a:pt x="9038" y="12256"/>
                      </a:cubicBezTo>
                      <a:cubicBezTo>
                        <a:pt x="9146" y="12307"/>
                        <a:pt x="9343" y="12328"/>
                        <a:pt x="9529" y="12334"/>
                      </a:cubicBezTo>
                      <a:cubicBezTo>
                        <a:pt x="9181" y="12749"/>
                        <a:pt x="8608" y="13508"/>
                        <a:pt x="8148" y="14468"/>
                      </a:cubicBezTo>
                      <a:cubicBezTo>
                        <a:pt x="8093" y="14583"/>
                        <a:pt x="8077" y="14623"/>
                        <a:pt x="8084" y="14623"/>
                      </a:cubicBezTo>
                      <a:cubicBezTo>
                        <a:pt x="8099" y="14623"/>
                        <a:pt x="8241" y="14396"/>
                        <a:pt x="8281" y="14396"/>
                      </a:cubicBezTo>
                      <a:cubicBezTo>
                        <a:pt x="8319" y="14396"/>
                        <a:pt x="8264" y="14605"/>
                        <a:pt x="7917" y="15421"/>
                      </a:cubicBezTo>
                      <a:cubicBezTo>
                        <a:pt x="7552" y="16131"/>
                        <a:pt x="7192" y="16843"/>
                        <a:pt x="6834" y="17557"/>
                      </a:cubicBezTo>
                      <a:lnTo>
                        <a:pt x="5640" y="19965"/>
                      </a:lnTo>
                      <a:lnTo>
                        <a:pt x="4459" y="22379"/>
                      </a:lnTo>
                      <a:lnTo>
                        <a:pt x="3293" y="24802"/>
                      </a:lnTo>
                      <a:lnTo>
                        <a:pt x="2720" y="26017"/>
                      </a:lnTo>
                      <a:cubicBezTo>
                        <a:pt x="2528" y="26422"/>
                        <a:pt x="2337" y="26827"/>
                        <a:pt x="2153" y="27236"/>
                      </a:cubicBezTo>
                      <a:cubicBezTo>
                        <a:pt x="1409" y="28867"/>
                        <a:pt x="682" y="30506"/>
                        <a:pt x="28" y="32179"/>
                      </a:cubicBezTo>
                      <a:cubicBezTo>
                        <a:pt x="1" y="32249"/>
                        <a:pt x="28" y="32331"/>
                        <a:pt x="95" y="32368"/>
                      </a:cubicBezTo>
                      <a:cubicBezTo>
                        <a:pt x="120" y="32382"/>
                        <a:pt x="146" y="32389"/>
                        <a:pt x="173" y="32389"/>
                      </a:cubicBezTo>
                      <a:cubicBezTo>
                        <a:pt x="226" y="32389"/>
                        <a:pt x="276" y="32361"/>
                        <a:pt x="304" y="32312"/>
                      </a:cubicBezTo>
                      <a:cubicBezTo>
                        <a:pt x="1198" y="30753"/>
                        <a:pt x="2022" y="29160"/>
                        <a:pt x="2826" y="27558"/>
                      </a:cubicBezTo>
                      <a:cubicBezTo>
                        <a:pt x="3029" y="27159"/>
                        <a:pt x="3225" y="26758"/>
                        <a:pt x="3422" y="26355"/>
                      </a:cubicBezTo>
                      <a:lnTo>
                        <a:pt x="4009" y="25145"/>
                      </a:lnTo>
                      <a:lnTo>
                        <a:pt x="5167" y="22719"/>
                      </a:lnTo>
                      <a:lnTo>
                        <a:pt x="6311" y="20286"/>
                      </a:lnTo>
                      <a:lnTo>
                        <a:pt x="7438" y="17848"/>
                      </a:lnTo>
                      <a:cubicBezTo>
                        <a:pt x="7823" y="17005"/>
                        <a:pt x="8203" y="16162"/>
                        <a:pt x="8582" y="15317"/>
                      </a:cubicBezTo>
                      <a:cubicBezTo>
                        <a:pt x="8906" y="14709"/>
                        <a:pt x="9025" y="14524"/>
                        <a:pt x="9049" y="14524"/>
                      </a:cubicBezTo>
                      <a:cubicBezTo>
                        <a:pt x="9088" y="14524"/>
                        <a:pt x="8895" y="14981"/>
                        <a:pt x="8904" y="14981"/>
                      </a:cubicBezTo>
                      <a:cubicBezTo>
                        <a:pt x="8906" y="14981"/>
                        <a:pt x="8924" y="14946"/>
                        <a:pt x="8966" y="14859"/>
                      </a:cubicBezTo>
                      <a:cubicBezTo>
                        <a:pt x="9425" y="13901"/>
                        <a:pt x="9658" y="12978"/>
                        <a:pt x="9764" y="12446"/>
                      </a:cubicBezTo>
                      <a:cubicBezTo>
                        <a:pt x="9885" y="12588"/>
                        <a:pt x="10024" y="12729"/>
                        <a:pt x="10130" y="12780"/>
                      </a:cubicBezTo>
                      <a:cubicBezTo>
                        <a:pt x="10223" y="12824"/>
                        <a:pt x="10318" y="12845"/>
                        <a:pt x="10406" y="12845"/>
                      </a:cubicBezTo>
                      <a:cubicBezTo>
                        <a:pt x="10552" y="12845"/>
                        <a:pt x="10677" y="12786"/>
                        <a:pt x="10730" y="12676"/>
                      </a:cubicBezTo>
                      <a:cubicBezTo>
                        <a:pt x="10814" y="12500"/>
                        <a:pt x="10683" y="12260"/>
                        <a:pt x="10435" y="12144"/>
                      </a:cubicBezTo>
                      <a:cubicBezTo>
                        <a:pt x="10345" y="12099"/>
                        <a:pt x="10192" y="12078"/>
                        <a:pt x="10032" y="12070"/>
                      </a:cubicBezTo>
                      <a:cubicBezTo>
                        <a:pt x="10224" y="11916"/>
                        <a:pt x="10450" y="11754"/>
                        <a:pt x="10610" y="11754"/>
                      </a:cubicBezTo>
                      <a:cubicBezTo>
                        <a:pt x="10686" y="11754"/>
                        <a:pt x="10747" y="11790"/>
                        <a:pt x="10783" y="11882"/>
                      </a:cubicBezTo>
                      <a:cubicBezTo>
                        <a:pt x="10859" y="12045"/>
                        <a:pt x="11045" y="12483"/>
                        <a:pt x="11045" y="12796"/>
                      </a:cubicBezTo>
                      <a:cubicBezTo>
                        <a:pt x="11069" y="13124"/>
                        <a:pt x="10908" y="13326"/>
                        <a:pt x="10857" y="13363"/>
                      </a:cubicBezTo>
                      <a:cubicBezTo>
                        <a:pt x="10570" y="13445"/>
                        <a:pt x="11585" y="13453"/>
                        <a:pt x="11477" y="13469"/>
                      </a:cubicBezTo>
                      <a:cubicBezTo>
                        <a:pt x="11504" y="13478"/>
                        <a:pt x="11529" y="13483"/>
                        <a:pt x="11552" y="13483"/>
                      </a:cubicBezTo>
                      <a:cubicBezTo>
                        <a:pt x="11721" y="13483"/>
                        <a:pt x="11757" y="13236"/>
                        <a:pt x="11503" y="12753"/>
                      </a:cubicBezTo>
                      <a:cubicBezTo>
                        <a:pt x="11397" y="12528"/>
                        <a:pt x="11215" y="12240"/>
                        <a:pt x="11049" y="11996"/>
                      </a:cubicBezTo>
                      <a:lnTo>
                        <a:pt x="11049" y="11996"/>
                      </a:lnTo>
                      <a:cubicBezTo>
                        <a:pt x="11055" y="12002"/>
                        <a:pt x="11063" y="12007"/>
                        <a:pt x="11071" y="12013"/>
                      </a:cubicBezTo>
                      <a:lnTo>
                        <a:pt x="11143" y="12054"/>
                      </a:lnTo>
                      <a:lnTo>
                        <a:pt x="11190" y="12078"/>
                      </a:lnTo>
                      <a:lnTo>
                        <a:pt x="11266" y="12113"/>
                      </a:lnTo>
                      <a:lnTo>
                        <a:pt x="11335" y="12142"/>
                      </a:lnTo>
                      <a:cubicBezTo>
                        <a:pt x="11382" y="12158"/>
                        <a:pt x="11430" y="12172"/>
                        <a:pt x="11477" y="12182"/>
                      </a:cubicBezTo>
                      <a:cubicBezTo>
                        <a:pt x="11573" y="12205"/>
                        <a:pt x="11671" y="12221"/>
                        <a:pt x="11769" y="12223"/>
                      </a:cubicBezTo>
                      <a:cubicBezTo>
                        <a:pt x="11783" y="12224"/>
                        <a:pt x="11798" y="12224"/>
                        <a:pt x="11812" y="12224"/>
                      </a:cubicBezTo>
                      <a:cubicBezTo>
                        <a:pt x="11996" y="12224"/>
                        <a:pt x="12177" y="12187"/>
                        <a:pt x="12342" y="12119"/>
                      </a:cubicBezTo>
                      <a:cubicBezTo>
                        <a:pt x="12522" y="12045"/>
                        <a:pt x="12684" y="11935"/>
                        <a:pt x="12817" y="11800"/>
                      </a:cubicBezTo>
                      <a:cubicBezTo>
                        <a:pt x="12882" y="11730"/>
                        <a:pt x="12939" y="11655"/>
                        <a:pt x="12989" y="11575"/>
                      </a:cubicBezTo>
                      <a:cubicBezTo>
                        <a:pt x="13013" y="11536"/>
                        <a:pt x="13036" y="11495"/>
                        <a:pt x="13058" y="11452"/>
                      </a:cubicBezTo>
                      <a:lnTo>
                        <a:pt x="13089" y="11385"/>
                      </a:lnTo>
                      <a:lnTo>
                        <a:pt x="13109" y="11333"/>
                      </a:lnTo>
                      <a:cubicBezTo>
                        <a:pt x="13244" y="10973"/>
                        <a:pt x="13214" y="10603"/>
                        <a:pt x="13068" y="10294"/>
                      </a:cubicBezTo>
                      <a:cubicBezTo>
                        <a:pt x="12927" y="9985"/>
                        <a:pt x="12669" y="9750"/>
                        <a:pt x="12377" y="9627"/>
                      </a:cubicBezTo>
                      <a:cubicBezTo>
                        <a:pt x="12250" y="9574"/>
                        <a:pt x="12115" y="9543"/>
                        <a:pt x="11980" y="9533"/>
                      </a:cubicBezTo>
                      <a:cubicBezTo>
                        <a:pt x="12311" y="9513"/>
                        <a:pt x="12790" y="9470"/>
                        <a:pt x="13109" y="9394"/>
                      </a:cubicBezTo>
                      <a:cubicBezTo>
                        <a:pt x="13717" y="9275"/>
                        <a:pt x="13860" y="9060"/>
                        <a:pt x="13653" y="8929"/>
                      </a:cubicBezTo>
                      <a:lnTo>
                        <a:pt x="13653" y="8929"/>
                      </a:lnTo>
                      <a:cubicBezTo>
                        <a:pt x="13656" y="8935"/>
                        <a:pt x="13657" y="8937"/>
                        <a:pt x="13656" y="8937"/>
                      </a:cubicBezTo>
                      <a:cubicBezTo>
                        <a:pt x="13642" y="8937"/>
                        <a:pt x="13232" y="8443"/>
                        <a:pt x="13172" y="8443"/>
                      </a:cubicBezTo>
                      <a:cubicBezTo>
                        <a:pt x="13160" y="8443"/>
                        <a:pt x="13161" y="8460"/>
                        <a:pt x="13179" y="8500"/>
                      </a:cubicBezTo>
                      <a:cubicBezTo>
                        <a:pt x="13183" y="8559"/>
                        <a:pt x="13132" y="8811"/>
                        <a:pt x="12864" y="8997"/>
                      </a:cubicBezTo>
                      <a:cubicBezTo>
                        <a:pt x="12624" y="9195"/>
                        <a:pt x="12168" y="9326"/>
                        <a:pt x="11996" y="9371"/>
                      </a:cubicBezTo>
                      <a:cubicBezTo>
                        <a:pt x="11969" y="9380"/>
                        <a:pt x="11943" y="9384"/>
                        <a:pt x="11920" y="9384"/>
                      </a:cubicBezTo>
                      <a:cubicBezTo>
                        <a:pt x="11695" y="9384"/>
                        <a:pt x="11665" y="8996"/>
                        <a:pt x="11663" y="8670"/>
                      </a:cubicBezTo>
                      <a:lnTo>
                        <a:pt x="11663" y="8670"/>
                      </a:lnTo>
                      <a:cubicBezTo>
                        <a:pt x="11773" y="8790"/>
                        <a:pt x="11890" y="8903"/>
                        <a:pt x="11982" y="8948"/>
                      </a:cubicBezTo>
                      <a:cubicBezTo>
                        <a:pt x="12074" y="8991"/>
                        <a:pt x="12168" y="9012"/>
                        <a:pt x="12255" y="9012"/>
                      </a:cubicBezTo>
                      <a:cubicBezTo>
                        <a:pt x="12403" y="9012"/>
                        <a:pt x="12529" y="8952"/>
                        <a:pt x="12581" y="8841"/>
                      </a:cubicBezTo>
                      <a:cubicBezTo>
                        <a:pt x="12665" y="8668"/>
                        <a:pt x="12534" y="8428"/>
                        <a:pt x="12289" y="8310"/>
                      </a:cubicBezTo>
                      <a:cubicBezTo>
                        <a:pt x="12180" y="8258"/>
                        <a:pt x="11984" y="8240"/>
                        <a:pt x="11798" y="8234"/>
                      </a:cubicBezTo>
                      <a:cubicBezTo>
                        <a:pt x="12146" y="7816"/>
                        <a:pt x="12718" y="7059"/>
                        <a:pt x="13179" y="6100"/>
                      </a:cubicBezTo>
                      <a:cubicBezTo>
                        <a:pt x="13629" y="5161"/>
                        <a:pt x="13860" y="4257"/>
                        <a:pt x="13969" y="3718"/>
                      </a:cubicBezTo>
                      <a:lnTo>
                        <a:pt x="14609" y="2385"/>
                      </a:lnTo>
                      <a:cubicBezTo>
                        <a:pt x="14613" y="2374"/>
                        <a:pt x="14617" y="2366"/>
                        <a:pt x="14619" y="2356"/>
                      </a:cubicBezTo>
                      <a:cubicBezTo>
                        <a:pt x="14633" y="2294"/>
                        <a:pt x="15581" y="30"/>
                        <a:pt x="15521" y="1"/>
                      </a:cubicBezTo>
                      <a:cubicBezTo>
                        <a:pt x="15521" y="1"/>
                        <a:pt x="15520" y="1"/>
                        <a:pt x="15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4757475" y="2649425"/>
                  <a:ext cx="95575" cy="8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3486" extrusionOk="0">
                      <a:moveTo>
                        <a:pt x="1909" y="0"/>
                      </a:moveTo>
                      <a:cubicBezTo>
                        <a:pt x="1112" y="0"/>
                        <a:pt x="393" y="552"/>
                        <a:pt x="211" y="1363"/>
                      </a:cubicBezTo>
                      <a:cubicBezTo>
                        <a:pt x="1" y="2302"/>
                        <a:pt x="592" y="3235"/>
                        <a:pt x="1531" y="3443"/>
                      </a:cubicBezTo>
                      <a:cubicBezTo>
                        <a:pt x="1659" y="3472"/>
                        <a:pt x="1788" y="3486"/>
                        <a:pt x="1914" y="3486"/>
                      </a:cubicBezTo>
                      <a:cubicBezTo>
                        <a:pt x="2712" y="3486"/>
                        <a:pt x="3432" y="2934"/>
                        <a:pt x="3612" y="2124"/>
                      </a:cubicBezTo>
                      <a:cubicBezTo>
                        <a:pt x="3823" y="1185"/>
                        <a:pt x="3231" y="254"/>
                        <a:pt x="2292" y="43"/>
                      </a:cubicBezTo>
                      <a:cubicBezTo>
                        <a:pt x="2164" y="14"/>
                        <a:pt x="2036" y="0"/>
                        <a:pt x="19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4308550" y="2404825"/>
                  <a:ext cx="65400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2385" extrusionOk="0">
                      <a:moveTo>
                        <a:pt x="1307" y="0"/>
                      </a:moveTo>
                      <a:cubicBezTo>
                        <a:pt x="761" y="0"/>
                        <a:pt x="269" y="376"/>
                        <a:pt x="144" y="931"/>
                      </a:cubicBezTo>
                      <a:cubicBezTo>
                        <a:pt x="1" y="1574"/>
                        <a:pt x="404" y="2212"/>
                        <a:pt x="1048" y="2355"/>
                      </a:cubicBezTo>
                      <a:cubicBezTo>
                        <a:pt x="1136" y="2375"/>
                        <a:pt x="1225" y="2385"/>
                        <a:pt x="1311" y="2385"/>
                      </a:cubicBezTo>
                      <a:cubicBezTo>
                        <a:pt x="1856" y="2385"/>
                        <a:pt x="2347" y="2007"/>
                        <a:pt x="2472" y="1453"/>
                      </a:cubicBezTo>
                      <a:cubicBezTo>
                        <a:pt x="2615" y="811"/>
                        <a:pt x="2210" y="172"/>
                        <a:pt x="1568" y="29"/>
                      </a:cubicBezTo>
                      <a:cubicBezTo>
                        <a:pt x="1480" y="10"/>
                        <a:pt x="1393" y="0"/>
                        <a:pt x="13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4203150" y="2355875"/>
                  <a:ext cx="33300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1217" extrusionOk="0">
                      <a:moveTo>
                        <a:pt x="666" y="1"/>
                      </a:moveTo>
                      <a:cubicBezTo>
                        <a:pt x="388" y="1"/>
                        <a:pt x="137" y="192"/>
                        <a:pt x="74" y="475"/>
                      </a:cubicBezTo>
                      <a:cubicBezTo>
                        <a:pt x="0" y="803"/>
                        <a:pt x="205" y="1128"/>
                        <a:pt x="534" y="1201"/>
                      </a:cubicBezTo>
                      <a:cubicBezTo>
                        <a:pt x="579" y="1212"/>
                        <a:pt x="623" y="1216"/>
                        <a:pt x="667" y="1216"/>
                      </a:cubicBezTo>
                      <a:cubicBezTo>
                        <a:pt x="945" y="1216"/>
                        <a:pt x="1195" y="1024"/>
                        <a:pt x="1258" y="741"/>
                      </a:cubicBezTo>
                      <a:cubicBezTo>
                        <a:pt x="1332" y="414"/>
                        <a:pt x="1127" y="88"/>
                        <a:pt x="798" y="15"/>
                      </a:cubicBezTo>
                      <a:cubicBezTo>
                        <a:pt x="754" y="5"/>
                        <a:pt x="710" y="1"/>
                        <a:pt x="6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4252650" y="2382550"/>
                  <a:ext cx="33325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6" extrusionOk="0">
                      <a:moveTo>
                        <a:pt x="667" y="1"/>
                      </a:moveTo>
                      <a:cubicBezTo>
                        <a:pt x="389" y="1"/>
                        <a:pt x="138" y="194"/>
                        <a:pt x="74" y="476"/>
                      </a:cubicBezTo>
                      <a:cubicBezTo>
                        <a:pt x="0" y="803"/>
                        <a:pt x="207" y="1129"/>
                        <a:pt x="534" y="1200"/>
                      </a:cubicBezTo>
                      <a:cubicBezTo>
                        <a:pt x="579" y="1210"/>
                        <a:pt x="624" y="1215"/>
                        <a:pt x="668" y="1215"/>
                      </a:cubicBezTo>
                      <a:cubicBezTo>
                        <a:pt x="946" y="1215"/>
                        <a:pt x="1197" y="1023"/>
                        <a:pt x="1259" y="740"/>
                      </a:cubicBezTo>
                      <a:cubicBezTo>
                        <a:pt x="1332" y="413"/>
                        <a:pt x="1128" y="89"/>
                        <a:pt x="800" y="16"/>
                      </a:cubicBezTo>
                      <a:cubicBezTo>
                        <a:pt x="756" y="6"/>
                        <a:pt x="711" y="1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4440725" y="2484500"/>
                  <a:ext cx="33325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7" extrusionOk="0">
                      <a:moveTo>
                        <a:pt x="667" y="0"/>
                      </a:moveTo>
                      <a:cubicBezTo>
                        <a:pt x="389" y="0"/>
                        <a:pt x="138" y="193"/>
                        <a:pt x="74" y="476"/>
                      </a:cubicBezTo>
                      <a:cubicBezTo>
                        <a:pt x="0" y="803"/>
                        <a:pt x="207" y="1128"/>
                        <a:pt x="534" y="1202"/>
                      </a:cubicBezTo>
                      <a:cubicBezTo>
                        <a:pt x="578" y="1212"/>
                        <a:pt x="622" y="1216"/>
                        <a:pt x="666" y="1216"/>
                      </a:cubicBezTo>
                      <a:cubicBezTo>
                        <a:pt x="945" y="1216"/>
                        <a:pt x="1197" y="1025"/>
                        <a:pt x="1261" y="742"/>
                      </a:cubicBezTo>
                      <a:cubicBezTo>
                        <a:pt x="1332" y="414"/>
                        <a:pt x="1128" y="89"/>
                        <a:pt x="800" y="15"/>
                      </a:cubicBezTo>
                      <a:cubicBezTo>
                        <a:pt x="756" y="5"/>
                        <a:pt x="711" y="0"/>
                        <a:pt x="6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4584300" y="2700250"/>
                  <a:ext cx="6087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2222" extrusionOk="0">
                      <a:moveTo>
                        <a:pt x="1217" y="688"/>
                      </a:moveTo>
                      <a:cubicBezTo>
                        <a:pt x="1247" y="688"/>
                        <a:pt x="1279" y="691"/>
                        <a:pt x="1310" y="698"/>
                      </a:cubicBezTo>
                      <a:cubicBezTo>
                        <a:pt x="1537" y="750"/>
                        <a:pt x="1680" y="975"/>
                        <a:pt x="1629" y="1204"/>
                      </a:cubicBezTo>
                      <a:cubicBezTo>
                        <a:pt x="1585" y="1400"/>
                        <a:pt x="1409" y="1533"/>
                        <a:pt x="1216" y="1533"/>
                      </a:cubicBezTo>
                      <a:cubicBezTo>
                        <a:pt x="1186" y="1533"/>
                        <a:pt x="1155" y="1530"/>
                        <a:pt x="1123" y="1523"/>
                      </a:cubicBezTo>
                      <a:cubicBezTo>
                        <a:pt x="896" y="1472"/>
                        <a:pt x="753" y="1247"/>
                        <a:pt x="804" y="1018"/>
                      </a:cubicBezTo>
                      <a:cubicBezTo>
                        <a:pt x="848" y="822"/>
                        <a:pt x="1024" y="688"/>
                        <a:pt x="1217" y="688"/>
                      </a:cubicBezTo>
                      <a:close/>
                      <a:moveTo>
                        <a:pt x="1217" y="1"/>
                      </a:moveTo>
                      <a:cubicBezTo>
                        <a:pt x="708" y="1"/>
                        <a:pt x="248" y="352"/>
                        <a:pt x="133" y="868"/>
                      </a:cubicBezTo>
                      <a:cubicBezTo>
                        <a:pt x="0" y="1466"/>
                        <a:pt x="377" y="2061"/>
                        <a:pt x="974" y="2194"/>
                      </a:cubicBezTo>
                      <a:cubicBezTo>
                        <a:pt x="1056" y="2212"/>
                        <a:pt x="1138" y="2221"/>
                        <a:pt x="1218" y="2221"/>
                      </a:cubicBezTo>
                      <a:cubicBezTo>
                        <a:pt x="1726" y="2221"/>
                        <a:pt x="2185" y="1869"/>
                        <a:pt x="2300" y="1353"/>
                      </a:cubicBezTo>
                      <a:cubicBezTo>
                        <a:pt x="2435" y="756"/>
                        <a:pt x="2056" y="160"/>
                        <a:pt x="1459" y="27"/>
                      </a:cubicBezTo>
                      <a:cubicBezTo>
                        <a:pt x="1378" y="9"/>
                        <a:pt x="1297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4584750" y="2653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49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9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19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40" y="2221"/>
                        <a:pt x="1221" y="2221"/>
                      </a:cubicBezTo>
                      <a:cubicBezTo>
                        <a:pt x="1728" y="2221"/>
                        <a:pt x="2188" y="1868"/>
                        <a:pt x="2302" y="1353"/>
                      </a:cubicBezTo>
                      <a:cubicBezTo>
                        <a:pt x="2435" y="755"/>
                        <a:pt x="2059" y="160"/>
                        <a:pt x="1461" y="27"/>
                      </a:cubicBezTo>
                      <a:cubicBezTo>
                        <a:pt x="1380" y="9"/>
                        <a:pt x="1299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4977975" y="217425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50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7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20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39" y="2220"/>
                        <a:pt x="1219" y="2220"/>
                      </a:cubicBezTo>
                      <a:cubicBezTo>
                        <a:pt x="1727" y="2220"/>
                        <a:pt x="2187" y="1869"/>
                        <a:pt x="2302" y="1353"/>
                      </a:cubicBezTo>
                      <a:cubicBezTo>
                        <a:pt x="2435" y="755"/>
                        <a:pt x="2059" y="160"/>
                        <a:pt x="1462" y="27"/>
                      </a:cubicBezTo>
                      <a:cubicBezTo>
                        <a:pt x="1380" y="9"/>
                        <a:pt x="1299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5032800" y="2197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8" y="688"/>
                      </a:moveTo>
                      <a:cubicBezTo>
                        <a:pt x="1248" y="688"/>
                        <a:pt x="1279" y="692"/>
                        <a:pt x="1310" y="699"/>
                      </a:cubicBezTo>
                      <a:cubicBezTo>
                        <a:pt x="1537" y="750"/>
                        <a:pt x="1681" y="975"/>
                        <a:pt x="1630" y="1202"/>
                      </a:cubicBezTo>
                      <a:cubicBezTo>
                        <a:pt x="1585" y="1400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7" y="1472"/>
                        <a:pt x="754" y="1245"/>
                        <a:pt x="805" y="1018"/>
                      </a:cubicBezTo>
                      <a:cubicBezTo>
                        <a:pt x="849" y="822"/>
                        <a:pt x="1024" y="688"/>
                        <a:pt x="1218" y="688"/>
                      </a:cubicBezTo>
                      <a:close/>
                      <a:moveTo>
                        <a:pt x="1216" y="0"/>
                      </a:moveTo>
                      <a:cubicBezTo>
                        <a:pt x="708" y="0"/>
                        <a:pt x="251" y="353"/>
                        <a:pt x="134" y="868"/>
                      </a:cubicBezTo>
                      <a:cubicBezTo>
                        <a:pt x="1" y="1466"/>
                        <a:pt x="377" y="2061"/>
                        <a:pt x="975" y="2194"/>
                      </a:cubicBezTo>
                      <a:cubicBezTo>
                        <a:pt x="1056" y="2212"/>
                        <a:pt x="1137" y="2221"/>
                        <a:pt x="1217" y="2221"/>
                      </a:cubicBezTo>
                      <a:cubicBezTo>
                        <a:pt x="1725" y="2221"/>
                        <a:pt x="2186" y="1870"/>
                        <a:pt x="2301" y="1353"/>
                      </a:cubicBezTo>
                      <a:cubicBezTo>
                        <a:pt x="2436" y="756"/>
                        <a:pt x="2057" y="161"/>
                        <a:pt x="1460" y="28"/>
                      </a:cubicBezTo>
                      <a:cubicBezTo>
                        <a:pt x="1378" y="9"/>
                        <a:pt x="1296" y="0"/>
                        <a:pt x="12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5075675" y="2029500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1" y="0"/>
                        <a:pt x="262" y="369"/>
                        <a:pt x="142" y="909"/>
                      </a:cubicBezTo>
                      <a:cubicBezTo>
                        <a:pt x="0" y="1533"/>
                        <a:pt x="395" y="2155"/>
                        <a:pt x="1021" y="2296"/>
                      </a:cubicBezTo>
                      <a:cubicBezTo>
                        <a:pt x="1106" y="2315"/>
                        <a:pt x="1191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10"/>
                        <a:pt x="1357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4365425" y="2680575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2" y="0"/>
                        <a:pt x="262" y="368"/>
                        <a:pt x="142" y="908"/>
                      </a:cubicBezTo>
                      <a:cubicBezTo>
                        <a:pt x="1" y="1532"/>
                        <a:pt x="396" y="2154"/>
                        <a:pt x="1022" y="2296"/>
                      </a:cubicBezTo>
                      <a:cubicBezTo>
                        <a:pt x="1107" y="2314"/>
                        <a:pt x="1192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9"/>
                        <a:pt x="1358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348750" y="1207375"/>
                  <a:ext cx="2939775" cy="29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1" h="117216" extrusionOk="0">
                      <a:moveTo>
                        <a:pt x="58760" y="835"/>
                      </a:moveTo>
                      <a:cubicBezTo>
                        <a:pt x="62458" y="835"/>
                        <a:pt x="66205" y="1193"/>
                        <a:pt x="69959" y="1937"/>
                      </a:cubicBezTo>
                      <a:cubicBezTo>
                        <a:pt x="69800" y="2074"/>
                        <a:pt x="69575" y="2184"/>
                        <a:pt x="69374" y="2262"/>
                      </a:cubicBezTo>
                      <a:cubicBezTo>
                        <a:pt x="69122" y="2362"/>
                        <a:pt x="68824" y="2409"/>
                        <a:pt x="68474" y="2477"/>
                      </a:cubicBezTo>
                      <a:cubicBezTo>
                        <a:pt x="68378" y="2493"/>
                        <a:pt x="68280" y="2512"/>
                        <a:pt x="68175" y="2530"/>
                      </a:cubicBezTo>
                      <a:cubicBezTo>
                        <a:pt x="67885" y="2585"/>
                        <a:pt x="67584" y="2643"/>
                        <a:pt x="67257" y="2679"/>
                      </a:cubicBezTo>
                      <a:cubicBezTo>
                        <a:pt x="66583" y="2765"/>
                        <a:pt x="65810" y="2794"/>
                        <a:pt x="64992" y="2825"/>
                      </a:cubicBezTo>
                      <a:cubicBezTo>
                        <a:pt x="64730" y="2833"/>
                        <a:pt x="64460" y="2843"/>
                        <a:pt x="64190" y="2855"/>
                      </a:cubicBezTo>
                      <a:cubicBezTo>
                        <a:pt x="64007" y="2860"/>
                        <a:pt x="63823" y="2862"/>
                        <a:pt x="63636" y="2862"/>
                      </a:cubicBezTo>
                      <a:cubicBezTo>
                        <a:pt x="63239" y="2862"/>
                        <a:pt x="62829" y="2853"/>
                        <a:pt x="62400" y="2845"/>
                      </a:cubicBezTo>
                      <a:cubicBezTo>
                        <a:pt x="62248" y="2847"/>
                        <a:pt x="62096" y="2848"/>
                        <a:pt x="61943" y="2848"/>
                      </a:cubicBezTo>
                      <a:cubicBezTo>
                        <a:pt x="61465" y="2848"/>
                        <a:pt x="60982" y="2838"/>
                        <a:pt x="60505" y="2816"/>
                      </a:cubicBezTo>
                      <a:cubicBezTo>
                        <a:pt x="60110" y="2790"/>
                        <a:pt x="59719" y="2778"/>
                        <a:pt x="59343" y="2765"/>
                      </a:cubicBezTo>
                      <a:cubicBezTo>
                        <a:pt x="59087" y="2757"/>
                        <a:pt x="58834" y="2749"/>
                        <a:pt x="58584" y="2737"/>
                      </a:cubicBezTo>
                      <a:cubicBezTo>
                        <a:pt x="58148" y="2718"/>
                        <a:pt x="57723" y="2681"/>
                        <a:pt x="57309" y="2647"/>
                      </a:cubicBezTo>
                      <a:cubicBezTo>
                        <a:pt x="57137" y="2630"/>
                        <a:pt x="56968" y="2616"/>
                        <a:pt x="56796" y="2604"/>
                      </a:cubicBezTo>
                      <a:cubicBezTo>
                        <a:pt x="56241" y="2571"/>
                        <a:pt x="55697" y="2520"/>
                        <a:pt x="55182" y="2454"/>
                      </a:cubicBezTo>
                      <a:cubicBezTo>
                        <a:pt x="54885" y="2417"/>
                        <a:pt x="54596" y="2370"/>
                        <a:pt x="54322" y="2325"/>
                      </a:cubicBezTo>
                      <a:cubicBezTo>
                        <a:pt x="54122" y="2295"/>
                        <a:pt x="53929" y="2262"/>
                        <a:pt x="53749" y="2237"/>
                      </a:cubicBezTo>
                      <a:cubicBezTo>
                        <a:pt x="52884" y="2096"/>
                        <a:pt x="52166" y="1892"/>
                        <a:pt x="51667" y="1648"/>
                      </a:cubicBezTo>
                      <a:cubicBezTo>
                        <a:pt x="51456" y="1546"/>
                        <a:pt x="51292" y="1444"/>
                        <a:pt x="51172" y="1339"/>
                      </a:cubicBezTo>
                      <a:cubicBezTo>
                        <a:pt x="53668" y="1006"/>
                        <a:pt x="56202" y="835"/>
                        <a:pt x="58760" y="835"/>
                      </a:cubicBezTo>
                      <a:close/>
                      <a:moveTo>
                        <a:pt x="49952" y="1517"/>
                      </a:moveTo>
                      <a:cubicBezTo>
                        <a:pt x="49864" y="1658"/>
                        <a:pt x="49733" y="1808"/>
                        <a:pt x="49557" y="1961"/>
                      </a:cubicBezTo>
                      <a:cubicBezTo>
                        <a:pt x="49156" y="2319"/>
                        <a:pt x="48553" y="2667"/>
                        <a:pt x="47716" y="3113"/>
                      </a:cubicBezTo>
                      <a:cubicBezTo>
                        <a:pt x="47063" y="3447"/>
                        <a:pt x="46282" y="3766"/>
                        <a:pt x="45453" y="4101"/>
                      </a:cubicBezTo>
                      <a:lnTo>
                        <a:pt x="44893" y="4328"/>
                      </a:lnTo>
                      <a:cubicBezTo>
                        <a:pt x="44588" y="4451"/>
                        <a:pt x="44271" y="4562"/>
                        <a:pt x="43937" y="4678"/>
                      </a:cubicBezTo>
                      <a:cubicBezTo>
                        <a:pt x="43700" y="4760"/>
                        <a:pt x="43456" y="4846"/>
                        <a:pt x="43211" y="4936"/>
                      </a:cubicBezTo>
                      <a:cubicBezTo>
                        <a:pt x="42628" y="5155"/>
                        <a:pt x="42022" y="5364"/>
                        <a:pt x="41414" y="5552"/>
                      </a:cubicBezTo>
                      <a:lnTo>
                        <a:pt x="40938" y="5697"/>
                      </a:lnTo>
                      <a:lnTo>
                        <a:pt x="40482" y="5853"/>
                      </a:lnTo>
                      <a:cubicBezTo>
                        <a:pt x="40181" y="5953"/>
                        <a:pt x="39884" y="6047"/>
                        <a:pt x="39587" y="6137"/>
                      </a:cubicBezTo>
                      <a:cubicBezTo>
                        <a:pt x="39299" y="6227"/>
                        <a:pt x="39011" y="6305"/>
                        <a:pt x="38728" y="6382"/>
                      </a:cubicBezTo>
                      <a:cubicBezTo>
                        <a:pt x="38432" y="6462"/>
                        <a:pt x="38141" y="6542"/>
                        <a:pt x="37865" y="6630"/>
                      </a:cubicBezTo>
                      <a:cubicBezTo>
                        <a:pt x="36895" y="6914"/>
                        <a:pt x="35974" y="7103"/>
                        <a:pt x="35162" y="7266"/>
                      </a:cubicBezTo>
                      <a:lnTo>
                        <a:pt x="34874" y="7326"/>
                      </a:lnTo>
                      <a:cubicBezTo>
                        <a:pt x="34282" y="7437"/>
                        <a:pt x="33693" y="7494"/>
                        <a:pt x="33170" y="7494"/>
                      </a:cubicBezTo>
                      <a:cubicBezTo>
                        <a:pt x="33008" y="7494"/>
                        <a:pt x="32852" y="7488"/>
                        <a:pt x="32705" y="7477"/>
                      </a:cubicBezTo>
                      <a:cubicBezTo>
                        <a:pt x="32529" y="7463"/>
                        <a:pt x="32329" y="7432"/>
                        <a:pt x="32155" y="7369"/>
                      </a:cubicBezTo>
                      <a:cubicBezTo>
                        <a:pt x="37685" y="4490"/>
                        <a:pt x="43692" y="2491"/>
                        <a:pt x="49952" y="1517"/>
                      </a:cubicBezTo>
                      <a:close/>
                      <a:moveTo>
                        <a:pt x="72842" y="2583"/>
                      </a:moveTo>
                      <a:lnTo>
                        <a:pt x="72842" y="2583"/>
                      </a:lnTo>
                      <a:cubicBezTo>
                        <a:pt x="79107" y="4154"/>
                        <a:pt x="84886" y="6712"/>
                        <a:pt x="90050" y="10047"/>
                      </a:cubicBezTo>
                      <a:cubicBezTo>
                        <a:pt x="89897" y="10088"/>
                        <a:pt x="89704" y="10110"/>
                        <a:pt x="89471" y="10114"/>
                      </a:cubicBezTo>
                      <a:cubicBezTo>
                        <a:pt x="89454" y="10115"/>
                        <a:pt x="89436" y="10115"/>
                        <a:pt x="89419" y="10115"/>
                      </a:cubicBezTo>
                      <a:cubicBezTo>
                        <a:pt x="88870" y="10115"/>
                        <a:pt x="88152" y="9992"/>
                        <a:pt x="87341" y="9760"/>
                      </a:cubicBezTo>
                      <a:cubicBezTo>
                        <a:pt x="87161" y="9705"/>
                        <a:pt x="86973" y="9650"/>
                        <a:pt x="86779" y="9595"/>
                      </a:cubicBezTo>
                      <a:cubicBezTo>
                        <a:pt x="86513" y="9517"/>
                        <a:pt x="86233" y="9437"/>
                        <a:pt x="85948" y="9343"/>
                      </a:cubicBezTo>
                      <a:cubicBezTo>
                        <a:pt x="85453" y="9183"/>
                        <a:pt x="84942" y="8997"/>
                        <a:pt x="84420" y="8789"/>
                      </a:cubicBezTo>
                      <a:cubicBezTo>
                        <a:pt x="84262" y="8729"/>
                        <a:pt x="84105" y="8670"/>
                        <a:pt x="83943" y="8611"/>
                      </a:cubicBezTo>
                      <a:cubicBezTo>
                        <a:pt x="83554" y="8465"/>
                        <a:pt x="83151" y="8318"/>
                        <a:pt x="82750" y="8148"/>
                      </a:cubicBezTo>
                      <a:cubicBezTo>
                        <a:pt x="82519" y="8052"/>
                        <a:pt x="82286" y="7952"/>
                        <a:pt x="82051" y="7849"/>
                      </a:cubicBezTo>
                      <a:cubicBezTo>
                        <a:pt x="81705" y="7700"/>
                        <a:pt x="81347" y="7547"/>
                        <a:pt x="80985" y="7403"/>
                      </a:cubicBezTo>
                      <a:cubicBezTo>
                        <a:pt x="80398" y="7158"/>
                        <a:pt x="79814" y="6892"/>
                        <a:pt x="79244" y="6616"/>
                      </a:cubicBezTo>
                      <a:cubicBezTo>
                        <a:pt x="78675" y="6360"/>
                        <a:pt x="78139" y="6121"/>
                        <a:pt x="77634" y="5867"/>
                      </a:cubicBezTo>
                      <a:cubicBezTo>
                        <a:pt x="77390" y="5738"/>
                        <a:pt x="77151" y="5615"/>
                        <a:pt x="76917" y="5495"/>
                      </a:cubicBezTo>
                      <a:cubicBezTo>
                        <a:pt x="76189" y="5118"/>
                        <a:pt x="75504" y="4762"/>
                        <a:pt x="74927" y="4394"/>
                      </a:cubicBezTo>
                      <a:cubicBezTo>
                        <a:pt x="74651" y="4224"/>
                        <a:pt x="74403" y="4046"/>
                        <a:pt x="74164" y="3872"/>
                      </a:cubicBezTo>
                      <a:cubicBezTo>
                        <a:pt x="74078" y="3811"/>
                        <a:pt x="73996" y="3751"/>
                        <a:pt x="73918" y="3696"/>
                      </a:cubicBezTo>
                      <a:cubicBezTo>
                        <a:pt x="73630" y="3485"/>
                        <a:pt x="73388" y="3277"/>
                        <a:pt x="73200" y="3078"/>
                      </a:cubicBezTo>
                      <a:cubicBezTo>
                        <a:pt x="73069" y="2939"/>
                        <a:pt x="72930" y="2763"/>
                        <a:pt x="72842" y="2583"/>
                      </a:cubicBezTo>
                      <a:close/>
                      <a:moveTo>
                        <a:pt x="31048" y="7960"/>
                      </a:moveTo>
                      <a:cubicBezTo>
                        <a:pt x="31011" y="8115"/>
                        <a:pt x="30941" y="8289"/>
                        <a:pt x="30837" y="8480"/>
                      </a:cubicBezTo>
                      <a:cubicBezTo>
                        <a:pt x="30536" y="8997"/>
                        <a:pt x="30060" y="9607"/>
                        <a:pt x="29497" y="10200"/>
                      </a:cubicBezTo>
                      <a:cubicBezTo>
                        <a:pt x="29239" y="10474"/>
                        <a:pt x="28945" y="10749"/>
                        <a:pt x="28634" y="11041"/>
                      </a:cubicBezTo>
                      <a:lnTo>
                        <a:pt x="28460" y="11205"/>
                      </a:lnTo>
                      <a:cubicBezTo>
                        <a:pt x="28089" y="11565"/>
                        <a:pt x="27684" y="11933"/>
                        <a:pt x="27257" y="12297"/>
                      </a:cubicBezTo>
                      <a:cubicBezTo>
                        <a:pt x="27040" y="12481"/>
                        <a:pt x="26815" y="12668"/>
                        <a:pt x="26575" y="12860"/>
                      </a:cubicBezTo>
                      <a:cubicBezTo>
                        <a:pt x="26350" y="13054"/>
                        <a:pt x="26121" y="13253"/>
                        <a:pt x="25884" y="13451"/>
                      </a:cubicBezTo>
                      <a:cubicBezTo>
                        <a:pt x="25475" y="13795"/>
                        <a:pt x="25045" y="14124"/>
                        <a:pt x="24589" y="14474"/>
                      </a:cubicBezTo>
                      <a:lnTo>
                        <a:pt x="24378" y="14638"/>
                      </a:lnTo>
                      <a:cubicBezTo>
                        <a:pt x="23672" y="15221"/>
                        <a:pt x="22956" y="15741"/>
                        <a:pt x="22263" y="16242"/>
                      </a:cubicBezTo>
                      <a:cubicBezTo>
                        <a:pt x="21974" y="16451"/>
                        <a:pt x="21694" y="16655"/>
                        <a:pt x="21426" y="16854"/>
                      </a:cubicBezTo>
                      <a:cubicBezTo>
                        <a:pt x="20982" y="17171"/>
                        <a:pt x="20540" y="17453"/>
                        <a:pt x="20114" y="17725"/>
                      </a:cubicBezTo>
                      <a:lnTo>
                        <a:pt x="20061" y="17760"/>
                      </a:lnTo>
                      <a:cubicBezTo>
                        <a:pt x="19644" y="18044"/>
                        <a:pt x="19235" y="18300"/>
                        <a:pt x="18846" y="18519"/>
                      </a:cubicBezTo>
                      <a:cubicBezTo>
                        <a:pt x="18465" y="18734"/>
                        <a:pt x="18097" y="18916"/>
                        <a:pt x="17745" y="19067"/>
                      </a:cubicBezTo>
                      <a:cubicBezTo>
                        <a:pt x="17422" y="19221"/>
                        <a:pt x="17123" y="19333"/>
                        <a:pt x="16861" y="19403"/>
                      </a:cubicBezTo>
                      <a:cubicBezTo>
                        <a:pt x="16692" y="19448"/>
                        <a:pt x="16497" y="19485"/>
                        <a:pt x="16313" y="19485"/>
                      </a:cubicBezTo>
                      <a:cubicBezTo>
                        <a:pt x="16303" y="19485"/>
                        <a:pt x="16294" y="19485"/>
                        <a:pt x="16284" y="19485"/>
                      </a:cubicBezTo>
                      <a:cubicBezTo>
                        <a:pt x="20560" y="14857"/>
                        <a:pt x="25557" y="10969"/>
                        <a:pt x="31048" y="7960"/>
                      </a:cubicBezTo>
                      <a:close/>
                      <a:moveTo>
                        <a:pt x="91081" y="10728"/>
                      </a:moveTo>
                      <a:lnTo>
                        <a:pt x="91081" y="10728"/>
                      </a:lnTo>
                      <a:cubicBezTo>
                        <a:pt x="96327" y="14280"/>
                        <a:pt x="100906" y="18648"/>
                        <a:pt x="104681" y="23609"/>
                      </a:cubicBezTo>
                      <a:cubicBezTo>
                        <a:pt x="104497" y="23593"/>
                        <a:pt x="104302" y="23536"/>
                        <a:pt x="104136" y="23474"/>
                      </a:cubicBezTo>
                      <a:cubicBezTo>
                        <a:pt x="103551" y="23249"/>
                        <a:pt x="102878" y="22873"/>
                        <a:pt x="102242" y="22414"/>
                      </a:cubicBezTo>
                      <a:lnTo>
                        <a:pt x="102003" y="22234"/>
                      </a:lnTo>
                      <a:cubicBezTo>
                        <a:pt x="101340" y="21739"/>
                        <a:pt x="100585" y="21177"/>
                        <a:pt x="99834" y="20510"/>
                      </a:cubicBezTo>
                      <a:cubicBezTo>
                        <a:pt x="99617" y="20309"/>
                        <a:pt x="99388" y="20113"/>
                        <a:pt x="99155" y="19912"/>
                      </a:cubicBezTo>
                      <a:cubicBezTo>
                        <a:pt x="98932" y="19722"/>
                        <a:pt x="98705" y="19530"/>
                        <a:pt x="98481" y="19323"/>
                      </a:cubicBezTo>
                      <a:cubicBezTo>
                        <a:pt x="98252" y="19118"/>
                        <a:pt x="98023" y="18906"/>
                        <a:pt x="97796" y="18687"/>
                      </a:cubicBezTo>
                      <a:lnTo>
                        <a:pt x="97442" y="18345"/>
                      </a:lnTo>
                      <a:lnTo>
                        <a:pt x="97080" y="18018"/>
                      </a:lnTo>
                      <a:cubicBezTo>
                        <a:pt x="96609" y="17586"/>
                        <a:pt x="96151" y="17142"/>
                        <a:pt x="95715" y="16694"/>
                      </a:cubicBezTo>
                      <a:cubicBezTo>
                        <a:pt x="95533" y="16506"/>
                        <a:pt x="95351" y="16328"/>
                        <a:pt x="95169" y="16152"/>
                      </a:cubicBezTo>
                      <a:cubicBezTo>
                        <a:pt x="94917" y="15902"/>
                        <a:pt x="94678" y="15669"/>
                        <a:pt x="94455" y="15430"/>
                      </a:cubicBezTo>
                      <a:lnTo>
                        <a:pt x="94046" y="14984"/>
                      </a:lnTo>
                      <a:cubicBezTo>
                        <a:pt x="93440" y="14325"/>
                        <a:pt x="92867" y="13705"/>
                        <a:pt x="92421" y="13126"/>
                      </a:cubicBezTo>
                      <a:cubicBezTo>
                        <a:pt x="91853" y="12363"/>
                        <a:pt x="91456" y="11792"/>
                        <a:pt x="91245" y="11297"/>
                      </a:cubicBezTo>
                      <a:cubicBezTo>
                        <a:pt x="91153" y="11084"/>
                        <a:pt x="91102" y="10894"/>
                        <a:pt x="91081" y="10728"/>
                      </a:cubicBezTo>
                      <a:close/>
                      <a:moveTo>
                        <a:pt x="15454" y="20405"/>
                      </a:moveTo>
                      <a:lnTo>
                        <a:pt x="15454" y="20405"/>
                      </a:lnTo>
                      <a:cubicBezTo>
                        <a:pt x="15474" y="20591"/>
                        <a:pt x="15456" y="20798"/>
                        <a:pt x="15425" y="20976"/>
                      </a:cubicBezTo>
                      <a:cubicBezTo>
                        <a:pt x="15345" y="21543"/>
                        <a:pt x="15118" y="22247"/>
                        <a:pt x="14756" y="23040"/>
                      </a:cubicBezTo>
                      <a:cubicBezTo>
                        <a:pt x="14666" y="23241"/>
                        <a:pt x="14566" y="23448"/>
                        <a:pt x="14453" y="23673"/>
                      </a:cubicBezTo>
                      <a:cubicBezTo>
                        <a:pt x="14353" y="23892"/>
                        <a:pt x="14247" y="24117"/>
                        <a:pt x="14132" y="24346"/>
                      </a:cubicBezTo>
                      <a:cubicBezTo>
                        <a:pt x="13903" y="24810"/>
                        <a:pt x="13643" y="25289"/>
                        <a:pt x="13363" y="25768"/>
                      </a:cubicBezTo>
                      <a:cubicBezTo>
                        <a:pt x="13236" y="25976"/>
                        <a:pt x="13117" y="26195"/>
                        <a:pt x="12995" y="26416"/>
                      </a:cubicBezTo>
                      <a:lnTo>
                        <a:pt x="12925" y="26543"/>
                      </a:lnTo>
                      <a:cubicBezTo>
                        <a:pt x="12780" y="26803"/>
                        <a:pt x="12628" y="27065"/>
                        <a:pt x="12469" y="27331"/>
                      </a:cubicBezTo>
                      <a:cubicBezTo>
                        <a:pt x="12326" y="27576"/>
                        <a:pt x="12170" y="27822"/>
                        <a:pt x="12013" y="28069"/>
                      </a:cubicBezTo>
                      <a:cubicBezTo>
                        <a:pt x="11830" y="28358"/>
                        <a:pt x="11642" y="28654"/>
                        <a:pt x="11466" y="28959"/>
                      </a:cubicBezTo>
                      <a:cubicBezTo>
                        <a:pt x="11137" y="29501"/>
                        <a:pt x="10789" y="30040"/>
                        <a:pt x="10429" y="30559"/>
                      </a:cubicBezTo>
                      <a:cubicBezTo>
                        <a:pt x="10337" y="30700"/>
                        <a:pt x="10247" y="30840"/>
                        <a:pt x="10157" y="30979"/>
                      </a:cubicBezTo>
                      <a:cubicBezTo>
                        <a:pt x="9913" y="31353"/>
                        <a:pt x="9682" y="31707"/>
                        <a:pt x="9445" y="32040"/>
                      </a:cubicBezTo>
                      <a:cubicBezTo>
                        <a:pt x="9291" y="32249"/>
                        <a:pt x="9142" y="32454"/>
                        <a:pt x="8997" y="32654"/>
                      </a:cubicBezTo>
                      <a:cubicBezTo>
                        <a:pt x="8506" y="33331"/>
                        <a:pt x="8041" y="33970"/>
                        <a:pt x="7587" y="34487"/>
                      </a:cubicBezTo>
                      <a:cubicBezTo>
                        <a:pt x="7063" y="35073"/>
                        <a:pt x="6511" y="35670"/>
                        <a:pt x="6026" y="36003"/>
                      </a:cubicBezTo>
                      <a:cubicBezTo>
                        <a:pt x="5869" y="36112"/>
                        <a:pt x="5676" y="36224"/>
                        <a:pt x="5486" y="36284"/>
                      </a:cubicBezTo>
                      <a:cubicBezTo>
                        <a:pt x="7955" y="30379"/>
                        <a:pt x="11350" y="25041"/>
                        <a:pt x="15454" y="20405"/>
                      </a:cubicBezTo>
                      <a:close/>
                      <a:moveTo>
                        <a:pt x="105427" y="24614"/>
                      </a:moveTo>
                      <a:cubicBezTo>
                        <a:pt x="109112" y="29679"/>
                        <a:pt x="111972" y="35326"/>
                        <a:pt x="113867" y="41335"/>
                      </a:cubicBezTo>
                      <a:cubicBezTo>
                        <a:pt x="113691" y="41257"/>
                        <a:pt x="113521" y="41135"/>
                        <a:pt x="113380" y="41018"/>
                      </a:cubicBezTo>
                      <a:cubicBezTo>
                        <a:pt x="113171" y="40842"/>
                        <a:pt x="112952" y="40613"/>
                        <a:pt x="112717" y="40326"/>
                      </a:cubicBezTo>
                      <a:cubicBezTo>
                        <a:pt x="112469" y="40050"/>
                        <a:pt x="112216" y="39727"/>
                        <a:pt x="111962" y="39371"/>
                      </a:cubicBezTo>
                      <a:cubicBezTo>
                        <a:pt x="111704" y="39007"/>
                        <a:pt x="111444" y="38602"/>
                        <a:pt x="111183" y="38160"/>
                      </a:cubicBezTo>
                      <a:lnTo>
                        <a:pt x="111152" y="38113"/>
                      </a:lnTo>
                      <a:cubicBezTo>
                        <a:pt x="110884" y="37685"/>
                        <a:pt x="110606" y="37241"/>
                        <a:pt x="110342" y="36769"/>
                      </a:cubicBezTo>
                      <a:cubicBezTo>
                        <a:pt x="110182" y="36470"/>
                        <a:pt x="110014" y="36165"/>
                        <a:pt x="109843" y="35854"/>
                      </a:cubicBezTo>
                      <a:cubicBezTo>
                        <a:pt x="109431" y="35105"/>
                        <a:pt x="109004" y="34330"/>
                        <a:pt x="108609" y="33491"/>
                      </a:cubicBezTo>
                      <a:lnTo>
                        <a:pt x="108492" y="33264"/>
                      </a:lnTo>
                      <a:cubicBezTo>
                        <a:pt x="108230" y="32752"/>
                        <a:pt x="107983" y="32272"/>
                        <a:pt x="107758" y="31785"/>
                      </a:cubicBezTo>
                      <a:cubicBezTo>
                        <a:pt x="107627" y="31504"/>
                        <a:pt x="107504" y="31228"/>
                        <a:pt x="107379" y="30944"/>
                      </a:cubicBezTo>
                      <a:cubicBezTo>
                        <a:pt x="107250" y="30680"/>
                        <a:pt x="107126" y="30416"/>
                        <a:pt x="107009" y="30156"/>
                      </a:cubicBezTo>
                      <a:cubicBezTo>
                        <a:pt x="106776" y="29645"/>
                        <a:pt x="106567" y="29139"/>
                        <a:pt x="106385" y="28650"/>
                      </a:cubicBezTo>
                      <a:lnTo>
                        <a:pt x="106299" y="28434"/>
                      </a:lnTo>
                      <a:cubicBezTo>
                        <a:pt x="106141" y="28037"/>
                        <a:pt x="105992" y="27662"/>
                        <a:pt x="105875" y="27302"/>
                      </a:cubicBezTo>
                      <a:cubicBezTo>
                        <a:pt x="105620" y="26529"/>
                        <a:pt x="105450" y="25772"/>
                        <a:pt x="105399" y="25180"/>
                      </a:cubicBezTo>
                      <a:cubicBezTo>
                        <a:pt x="105384" y="24962"/>
                        <a:pt x="105395" y="24771"/>
                        <a:pt x="105427" y="24614"/>
                      </a:cubicBezTo>
                      <a:close/>
                      <a:moveTo>
                        <a:pt x="5030" y="37407"/>
                      </a:moveTo>
                      <a:cubicBezTo>
                        <a:pt x="5103" y="37552"/>
                        <a:pt x="5165" y="37740"/>
                        <a:pt x="5214" y="37976"/>
                      </a:cubicBezTo>
                      <a:cubicBezTo>
                        <a:pt x="5333" y="38518"/>
                        <a:pt x="5359" y="39267"/>
                        <a:pt x="5290" y="40142"/>
                      </a:cubicBezTo>
                      <a:cubicBezTo>
                        <a:pt x="5279" y="40279"/>
                        <a:pt x="5265" y="40421"/>
                        <a:pt x="5251" y="40564"/>
                      </a:cubicBezTo>
                      <a:cubicBezTo>
                        <a:pt x="5240" y="40652"/>
                        <a:pt x="5230" y="40742"/>
                        <a:pt x="5222" y="40840"/>
                      </a:cubicBezTo>
                      <a:cubicBezTo>
                        <a:pt x="5204" y="41081"/>
                        <a:pt x="5181" y="41329"/>
                        <a:pt x="5153" y="41583"/>
                      </a:cubicBezTo>
                      <a:cubicBezTo>
                        <a:pt x="5095" y="42096"/>
                        <a:pt x="5013" y="42636"/>
                        <a:pt x="4913" y="43187"/>
                      </a:cubicBezTo>
                      <a:lnTo>
                        <a:pt x="4766" y="44062"/>
                      </a:lnTo>
                      <a:cubicBezTo>
                        <a:pt x="4719" y="44357"/>
                        <a:pt x="4666" y="44656"/>
                        <a:pt x="4608" y="44956"/>
                      </a:cubicBezTo>
                      <a:cubicBezTo>
                        <a:pt x="4549" y="45259"/>
                        <a:pt x="4488" y="45566"/>
                        <a:pt x="4418" y="45873"/>
                      </a:cubicBezTo>
                      <a:lnTo>
                        <a:pt x="4342" y="46206"/>
                      </a:lnTo>
                      <a:cubicBezTo>
                        <a:pt x="4295" y="46415"/>
                        <a:pt x="4250" y="46624"/>
                        <a:pt x="4215" y="46833"/>
                      </a:cubicBezTo>
                      <a:cubicBezTo>
                        <a:pt x="4089" y="47471"/>
                        <a:pt x="3945" y="48097"/>
                        <a:pt x="3796" y="48682"/>
                      </a:cubicBezTo>
                      <a:cubicBezTo>
                        <a:pt x="3706" y="48997"/>
                        <a:pt x="3634" y="49306"/>
                        <a:pt x="3565" y="49607"/>
                      </a:cubicBezTo>
                      <a:cubicBezTo>
                        <a:pt x="3497" y="49891"/>
                        <a:pt x="3436" y="50161"/>
                        <a:pt x="3360" y="50429"/>
                      </a:cubicBezTo>
                      <a:cubicBezTo>
                        <a:pt x="3235" y="50898"/>
                        <a:pt x="3092" y="51379"/>
                        <a:pt x="2890" y="52001"/>
                      </a:cubicBezTo>
                      <a:cubicBezTo>
                        <a:pt x="2751" y="52483"/>
                        <a:pt x="2601" y="52942"/>
                        <a:pt x="2444" y="53359"/>
                      </a:cubicBezTo>
                      <a:cubicBezTo>
                        <a:pt x="2286" y="53774"/>
                        <a:pt x="2123" y="54149"/>
                        <a:pt x="1947" y="54490"/>
                      </a:cubicBezTo>
                      <a:cubicBezTo>
                        <a:pt x="1783" y="54812"/>
                        <a:pt x="1640" y="55090"/>
                        <a:pt x="1480" y="55309"/>
                      </a:cubicBezTo>
                      <a:cubicBezTo>
                        <a:pt x="1372" y="55464"/>
                        <a:pt x="1230" y="55632"/>
                        <a:pt x="1075" y="55753"/>
                      </a:cubicBezTo>
                      <a:cubicBezTo>
                        <a:pt x="1237" y="52514"/>
                        <a:pt x="1670" y="49247"/>
                        <a:pt x="2403" y="45977"/>
                      </a:cubicBezTo>
                      <a:cubicBezTo>
                        <a:pt x="3066" y="43013"/>
                        <a:pt x="3950" y="40151"/>
                        <a:pt x="5030" y="37407"/>
                      </a:cubicBezTo>
                      <a:close/>
                      <a:moveTo>
                        <a:pt x="114225" y="42522"/>
                      </a:moveTo>
                      <a:cubicBezTo>
                        <a:pt x="115960" y="48467"/>
                        <a:pt x="116754" y="54742"/>
                        <a:pt x="116469" y="61138"/>
                      </a:cubicBezTo>
                      <a:cubicBezTo>
                        <a:pt x="116324" y="61001"/>
                        <a:pt x="116197" y="60818"/>
                        <a:pt x="116101" y="60653"/>
                      </a:cubicBezTo>
                      <a:cubicBezTo>
                        <a:pt x="115804" y="60145"/>
                        <a:pt x="115561" y="59368"/>
                        <a:pt x="115336" y="58619"/>
                      </a:cubicBezTo>
                      <a:cubicBezTo>
                        <a:pt x="115146" y="57954"/>
                        <a:pt x="114998" y="57179"/>
                        <a:pt x="114843" y="56356"/>
                      </a:cubicBezTo>
                      <a:cubicBezTo>
                        <a:pt x="114796" y="56115"/>
                        <a:pt x="114749" y="55865"/>
                        <a:pt x="114700" y="55616"/>
                      </a:cubicBezTo>
                      <a:cubicBezTo>
                        <a:pt x="114626" y="55209"/>
                        <a:pt x="114569" y="54789"/>
                        <a:pt x="114507" y="54347"/>
                      </a:cubicBezTo>
                      <a:cubicBezTo>
                        <a:pt x="114487" y="54184"/>
                        <a:pt x="114462" y="54018"/>
                        <a:pt x="114438" y="53846"/>
                      </a:cubicBezTo>
                      <a:cubicBezTo>
                        <a:pt x="114337" y="53226"/>
                        <a:pt x="114251" y="52594"/>
                        <a:pt x="114184" y="51968"/>
                      </a:cubicBezTo>
                      <a:cubicBezTo>
                        <a:pt x="114155" y="51612"/>
                        <a:pt x="114112" y="51262"/>
                        <a:pt x="114069" y="50922"/>
                      </a:cubicBezTo>
                      <a:cubicBezTo>
                        <a:pt x="114033" y="50632"/>
                        <a:pt x="113998" y="50345"/>
                        <a:pt x="113971" y="50059"/>
                      </a:cubicBezTo>
                      <a:cubicBezTo>
                        <a:pt x="113941" y="49752"/>
                        <a:pt x="113916" y="49451"/>
                        <a:pt x="113895" y="49157"/>
                      </a:cubicBezTo>
                      <a:lnTo>
                        <a:pt x="113887" y="49009"/>
                      </a:lnTo>
                      <a:cubicBezTo>
                        <a:pt x="113871" y="48758"/>
                        <a:pt x="113855" y="48508"/>
                        <a:pt x="113830" y="48273"/>
                      </a:cubicBezTo>
                      <a:cubicBezTo>
                        <a:pt x="113781" y="47714"/>
                        <a:pt x="113750" y="47168"/>
                        <a:pt x="113740" y="46652"/>
                      </a:cubicBezTo>
                      <a:cubicBezTo>
                        <a:pt x="113734" y="46395"/>
                        <a:pt x="113734" y="46147"/>
                        <a:pt x="113738" y="45893"/>
                      </a:cubicBezTo>
                      <a:cubicBezTo>
                        <a:pt x="113732" y="45654"/>
                        <a:pt x="113730" y="45425"/>
                        <a:pt x="113732" y="45204"/>
                      </a:cubicBezTo>
                      <a:cubicBezTo>
                        <a:pt x="113742" y="44508"/>
                        <a:pt x="113803" y="43903"/>
                        <a:pt x="113914" y="43408"/>
                      </a:cubicBezTo>
                      <a:cubicBezTo>
                        <a:pt x="113943" y="43281"/>
                        <a:pt x="113973" y="43164"/>
                        <a:pt x="114010" y="43046"/>
                      </a:cubicBezTo>
                      <a:cubicBezTo>
                        <a:pt x="114059" y="42874"/>
                        <a:pt x="114129" y="42681"/>
                        <a:pt x="114225" y="42522"/>
                      </a:cubicBezTo>
                      <a:close/>
                      <a:moveTo>
                        <a:pt x="1028" y="56964"/>
                      </a:moveTo>
                      <a:cubicBezTo>
                        <a:pt x="1169" y="57095"/>
                        <a:pt x="1292" y="57271"/>
                        <a:pt x="1386" y="57430"/>
                      </a:cubicBezTo>
                      <a:cubicBezTo>
                        <a:pt x="1705" y="57989"/>
                        <a:pt x="1994" y="58707"/>
                        <a:pt x="2196" y="59450"/>
                      </a:cubicBezTo>
                      <a:cubicBezTo>
                        <a:pt x="2697" y="61295"/>
                        <a:pt x="3141" y="63656"/>
                        <a:pt x="3448" y="66107"/>
                      </a:cubicBezTo>
                      <a:cubicBezTo>
                        <a:pt x="3594" y="67016"/>
                        <a:pt x="3681" y="67895"/>
                        <a:pt x="3767" y="68746"/>
                      </a:cubicBezTo>
                      <a:cubicBezTo>
                        <a:pt x="3802" y="69100"/>
                        <a:pt x="3837" y="69444"/>
                        <a:pt x="3874" y="69776"/>
                      </a:cubicBezTo>
                      <a:cubicBezTo>
                        <a:pt x="3919" y="70254"/>
                        <a:pt x="3939" y="70719"/>
                        <a:pt x="3960" y="71167"/>
                      </a:cubicBezTo>
                      <a:lnTo>
                        <a:pt x="3970" y="71410"/>
                      </a:lnTo>
                      <a:cubicBezTo>
                        <a:pt x="4007" y="71912"/>
                        <a:pt x="4019" y="72392"/>
                        <a:pt x="4015" y="72840"/>
                      </a:cubicBezTo>
                      <a:cubicBezTo>
                        <a:pt x="4009" y="73270"/>
                        <a:pt x="3982" y="73679"/>
                        <a:pt x="3933" y="74068"/>
                      </a:cubicBezTo>
                      <a:cubicBezTo>
                        <a:pt x="3905" y="74424"/>
                        <a:pt x="3851" y="74737"/>
                        <a:pt x="3780" y="75001"/>
                      </a:cubicBezTo>
                      <a:cubicBezTo>
                        <a:pt x="3731" y="75179"/>
                        <a:pt x="3659" y="75377"/>
                        <a:pt x="3561" y="75541"/>
                      </a:cubicBezTo>
                      <a:cubicBezTo>
                        <a:pt x="1732" y="69620"/>
                        <a:pt x="844" y="63355"/>
                        <a:pt x="1028" y="56964"/>
                      </a:cubicBezTo>
                      <a:close/>
                      <a:moveTo>
                        <a:pt x="116402" y="62349"/>
                      </a:moveTo>
                      <a:lnTo>
                        <a:pt x="116402" y="62349"/>
                      </a:lnTo>
                      <a:cubicBezTo>
                        <a:pt x="116209" y="65291"/>
                        <a:pt x="115788" y="68255"/>
                        <a:pt x="115125" y="71220"/>
                      </a:cubicBezTo>
                      <a:cubicBezTo>
                        <a:pt x="114393" y="74489"/>
                        <a:pt x="113392" y="77630"/>
                        <a:pt x="112156" y="80627"/>
                      </a:cubicBezTo>
                      <a:cubicBezTo>
                        <a:pt x="112068" y="80451"/>
                        <a:pt x="112011" y="80240"/>
                        <a:pt x="111978" y="80052"/>
                      </a:cubicBezTo>
                      <a:cubicBezTo>
                        <a:pt x="111929" y="79788"/>
                        <a:pt x="111919" y="79475"/>
                        <a:pt x="111905" y="79097"/>
                      </a:cubicBezTo>
                      <a:cubicBezTo>
                        <a:pt x="111893" y="78731"/>
                        <a:pt x="111905" y="78321"/>
                        <a:pt x="111940" y="77882"/>
                      </a:cubicBezTo>
                      <a:cubicBezTo>
                        <a:pt x="111974" y="77436"/>
                        <a:pt x="112036" y="76957"/>
                        <a:pt x="112118" y="76449"/>
                      </a:cubicBezTo>
                      <a:cubicBezTo>
                        <a:pt x="112197" y="75813"/>
                        <a:pt x="112273" y="75316"/>
                        <a:pt x="112361" y="74833"/>
                      </a:cubicBezTo>
                      <a:cubicBezTo>
                        <a:pt x="112406" y="74563"/>
                        <a:pt x="112463" y="74293"/>
                        <a:pt x="112525" y="74009"/>
                      </a:cubicBezTo>
                      <a:cubicBezTo>
                        <a:pt x="112590" y="73706"/>
                        <a:pt x="112658" y="73395"/>
                        <a:pt x="112709" y="73080"/>
                      </a:cubicBezTo>
                      <a:cubicBezTo>
                        <a:pt x="112774" y="72746"/>
                        <a:pt x="112844" y="72407"/>
                        <a:pt x="112920" y="72065"/>
                      </a:cubicBezTo>
                      <a:cubicBezTo>
                        <a:pt x="112983" y="71787"/>
                        <a:pt x="113048" y="71504"/>
                        <a:pt x="113118" y="71226"/>
                      </a:cubicBezTo>
                      <a:cubicBezTo>
                        <a:pt x="113175" y="71017"/>
                        <a:pt x="113226" y="70809"/>
                        <a:pt x="113271" y="70600"/>
                      </a:cubicBezTo>
                      <a:lnTo>
                        <a:pt x="113345" y="70269"/>
                      </a:lnTo>
                      <a:cubicBezTo>
                        <a:pt x="113415" y="69960"/>
                        <a:pt x="113488" y="69655"/>
                        <a:pt x="113564" y="69356"/>
                      </a:cubicBezTo>
                      <a:cubicBezTo>
                        <a:pt x="113642" y="69059"/>
                        <a:pt x="113722" y="68767"/>
                        <a:pt x="113803" y="68483"/>
                      </a:cubicBezTo>
                      <a:lnTo>
                        <a:pt x="114043" y="67627"/>
                      </a:lnTo>
                      <a:cubicBezTo>
                        <a:pt x="114186" y="67085"/>
                        <a:pt x="114344" y="66561"/>
                        <a:pt x="114511" y="66072"/>
                      </a:cubicBezTo>
                      <a:cubicBezTo>
                        <a:pt x="114593" y="65831"/>
                        <a:pt x="114679" y="65596"/>
                        <a:pt x="114767" y="65367"/>
                      </a:cubicBezTo>
                      <a:cubicBezTo>
                        <a:pt x="114798" y="65279"/>
                        <a:pt x="114828" y="65193"/>
                        <a:pt x="114857" y="65109"/>
                      </a:cubicBezTo>
                      <a:cubicBezTo>
                        <a:pt x="114906" y="64972"/>
                        <a:pt x="114951" y="64839"/>
                        <a:pt x="115002" y="64710"/>
                      </a:cubicBezTo>
                      <a:cubicBezTo>
                        <a:pt x="115313" y="63889"/>
                        <a:pt x="115655" y="63222"/>
                        <a:pt x="115995" y="62781"/>
                      </a:cubicBezTo>
                      <a:cubicBezTo>
                        <a:pt x="116140" y="62590"/>
                        <a:pt x="116275" y="62447"/>
                        <a:pt x="116402" y="62349"/>
                      </a:cubicBezTo>
                      <a:close/>
                      <a:moveTo>
                        <a:pt x="3939" y="76721"/>
                      </a:moveTo>
                      <a:cubicBezTo>
                        <a:pt x="4111" y="76799"/>
                        <a:pt x="4279" y="76918"/>
                        <a:pt x="4418" y="77035"/>
                      </a:cubicBezTo>
                      <a:cubicBezTo>
                        <a:pt x="4860" y="77380"/>
                        <a:pt x="5361" y="77939"/>
                        <a:pt x="5862" y="78645"/>
                      </a:cubicBezTo>
                      <a:lnTo>
                        <a:pt x="6681" y="79848"/>
                      </a:lnTo>
                      <a:cubicBezTo>
                        <a:pt x="6963" y="80277"/>
                        <a:pt x="7248" y="80744"/>
                        <a:pt x="7524" y="81233"/>
                      </a:cubicBezTo>
                      <a:cubicBezTo>
                        <a:pt x="7642" y="81448"/>
                        <a:pt x="7771" y="81662"/>
                        <a:pt x="7902" y="81881"/>
                      </a:cubicBezTo>
                      <a:cubicBezTo>
                        <a:pt x="8074" y="82172"/>
                        <a:pt x="8254" y="82475"/>
                        <a:pt x="8420" y="82786"/>
                      </a:cubicBezTo>
                      <a:cubicBezTo>
                        <a:pt x="8551" y="83023"/>
                        <a:pt x="8678" y="83266"/>
                        <a:pt x="8807" y="83512"/>
                      </a:cubicBezTo>
                      <a:cubicBezTo>
                        <a:pt x="8974" y="83831"/>
                        <a:pt x="9144" y="84154"/>
                        <a:pt x="9324" y="84473"/>
                      </a:cubicBezTo>
                      <a:cubicBezTo>
                        <a:pt x="9627" y="85036"/>
                        <a:pt x="9913" y="85607"/>
                        <a:pt x="10183" y="86186"/>
                      </a:cubicBezTo>
                      <a:cubicBezTo>
                        <a:pt x="10486" y="86765"/>
                        <a:pt x="10742" y="87287"/>
                        <a:pt x="10965" y="87784"/>
                      </a:cubicBezTo>
                      <a:cubicBezTo>
                        <a:pt x="11084" y="88042"/>
                        <a:pt x="11194" y="88299"/>
                        <a:pt x="11301" y="88557"/>
                      </a:cubicBezTo>
                      <a:lnTo>
                        <a:pt x="11624" y="89281"/>
                      </a:lnTo>
                      <a:cubicBezTo>
                        <a:pt x="11822" y="89746"/>
                        <a:pt x="11996" y="90198"/>
                        <a:pt x="12137" y="90626"/>
                      </a:cubicBezTo>
                      <a:cubicBezTo>
                        <a:pt x="12186" y="90769"/>
                        <a:pt x="12229" y="90912"/>
                        <a:pt x="12272" y="91049"/>
                      </a:cubicBezTo>
                      <a:lnTo>
                        <a:pt x="12332" y="91246"/>
                      </a:lnTo>
                      <a:cubicBezTo>
                        <a:pt x="12395" y="91438"/>
                        <a:pt x="12448" y="91622"/>
                        <a:pt x="12493" y="91796"/>
                      </a:cubicBezTo>
                      <a:cubicBezTo>
                        <a:pt x="12583" y="92144"/>
                        <a:pt x="12639" y="92459"/>
                        <a:pt x="12657" y="92733"/>
                      </a:cubicBezTo>
                      <a:cubicBezTo>
                        <a:pt x="12673" y="92954"/>
                        <a:pt x="12663" y="93144"/>
                        <a:pt x="12630" y="93302"/>
                      </a:cubicBezTo>
                      <a:cubicBezTo>
                        <a:pt x="8870" y="88295"/>
                        <a:pt x="5926" y="82694"/>
                        <a:pt x="3939" y="76721"/>
                      </a:cubicBezTo>
                      <a:close/>
                      <a:moveTo>
                        <a:pt x="111684" y="81742"/>
                      </a:moveTo>
                      <a:lnTo>
                        <a:pt x="111684" y="81742"/>
                      </a:lnTo>
                      <a:cubicBezTo>
                        <a:pt x="109122" y="87602"/>
                        <a:pt x="105648" y="92890"/>
                        <a:pt x="101471" y="97465"/>
                      </a:cubicBezTo>
                      <a:cubicBezTo>
                        <a:pt x="101450" y="97275"/>
                        <a:pt x="101469" y="97064"/>
                        <a:pt x="101501" y="96884"/>
                      </a:cubicBezTo>
                      <a:cubicBezTo>
                        <a:pt x="101512" y="96827"/>
                        <a:pt x="101522" y="96770"/>
                        <a:pt x="101536" y="96710"/>
                      </a:cubicBezTo>
                      <a:cubicBezTo>
                        <a:pt x="101585" y="96485"/>
                        <a:pt x="101661" y="96240"/>
                        <a:pt x="101763" y="95963"/>
                      </a:cubicBezTo>
                      <a:cubicBezTo>
                        <a:pt x="101882" y="95603"/>
                        <a:pt x="102031" y="95223"/>
                        <a:pt x="102209" y="94830"/>
                      </a:cubicBezTo>
                      <a:cubicBezTo>
                        <a:pt x="102395" y="94423"/>
                        <a:pt x="102614" y="93993"/>
                        <a:pt x="102862" y="93549"/>
                      </a:cubicBezTo>
                      <a:lnTo>
                        <a:pt x="102972" y="93341"/>
                      </a:lnTo>
                      <a:cubicBezTo>
                        <a:pt x="103183" y="92942"/>
                        <a:pt x="103400" y="92532"/>
                        <a:pt x="103641" y="92121"/>
                      </a:cubicBezTo>
                      <a:cubicBezTo>
                        <a:pt x="103819" y="91835"/>
                        <a:pt x="103997" y="91536"/>
                        <a:pt x="104179" y="91233"/>
                      </a:cubicBezTo>
                      <a:cubicBezTo>
                        <a:pt x="104619" y="90499"/>
                        <a:pt x="105076" y="89740"/>
                        <a:pt x="105599" y="88975"/>
                      </a:cubicBezTo>
                      <a:cubicBezTo>
                        <a:pt x="106917" y="86896"/>
                        <a:pt x="108324" y="84948"/>
                        <a:pt x="109566" y="83493"/>
                      </a:cubicBezTo>
                      <a:cubicBezTo>
                        <a:pt x="110068" y="82906"/>
                        <a:pt x="110634" y="82381"/>
                        <a:pt x="111158" y="82014"/>
                      </a:cubicBezTo>
                      <a:cubicBezTo>
                        <a:pt x="111311" y="81908"/>
                        <a:pt x="111498" y="81802"/>
                        <a:pt x="111684" y="81742"/>
                      </a:cubicBezTo>
                      <a:close/>
                      <a:moveTo>
                        <a:pt x="13404" y="94308"/>
                      </a:moveTo>
                      <a:lnTo>
                        <a:pt x="13404" y="94308"/>
                      </a:lnTo>
                      <a:cubicBezTo>
                        <a:pt x="13903" y="94345"/>
                        <a:pt x="14711" y="94658"/>
                        <a:pt x="15853" y="95472"/>
                      </a:cubicBezTo>
                      <a:cubicBezTo>
                        <a:pt x="16270" y="95747"/>
                        <a:pt x="16655" y="96021"/>
                        <a:pt x="17031" y="96309"/>
                      </a:cubicBezTo>
                      <a:cubicBezTo>
                        <a:pt x="17264" y="96483"/>
                        <a:pt x="17496" y="96675"/>
                        <a:pt x="17741" y="96880"/>
                      </a:cubicBezTo>
                      <a:cubicBezTo>
                        <a:pt x="17921" y="97029"/>
                        <a:pt x="18107" y="97185"/>
                        <a:pt x="18300" y="97336"/>
                      </a:cubicBezTo>
                      <a:cubicBezTo>
                        <a:pt x="18922" y="97827"/>
                        <a:pt x="19542" y="98386"/>
                        <a:pt x="20200" y="98977"/>
                      </a:cubicBezTo>
                      <a:cubicBezTo>
                        <a:pt x="20491" y="99237"/>
                        <a:pt x="20785" y="99501"/>
                        <a:pt x="21078" y="99759"/>
                      </a:cubicBezTo>
                      <a:cubicBezTo>
                        <a:pt x="21371" y="100039"/>
                        <a:pt x="21661" y="100311"/>
                        <a:pt x="21948" y="100577"/>
                      </a:cubicBezTo>
                      <a:cubicBezTo>
                        <a:pt x="22590" y="101181"/>
                        <a:pt x="23200" y="101751"/>
                        <a:pt x="23738" y="102322"/>
                      </a:cubicBezTo>
                      <a:cubicBezTo>
                        <a:pt x="23887" y="102486"/>
                        <a:pt x="24038" y="102637"/>
                        <a:pt x="24188" y="102787"/>
                      </a:cubicBezTo>
                      <a:lnTo>
                        <a:pt x="24333" y="102932"/>
                      </a:lnTo>
                      <a:cubicBezTo>
                        <a:pt x="24523" y="103124"/>
                        <a:pt x="24703" y="103314"/>
                        <a:pt x="24877" y="103503"/>
                      </a:cubicBezTo>
                      <a:cubicBezTo>
                        <a:pt x="25221" y="103879"/>
                        <a:pt x="25534" y="104249"/>
                        <a:pt x="25816" y="104612"/>
                      </a:cubicBezTo>
                      <a:cubicBezTo>
                        <a:pt x="26620" y="105555"/>
                        <a:pt x="27109" y="106402"/>
                        <a:pt x="27189" y="106960"/>
                      </a:cubicBezTo>
                      <a:cubicBezTo>
                        <a:pt x="21892" y="103494"/>
                        <a:pt x="17250" y="99202"/>
                        <a:pt x="13404" y="94308"/>
                      </a:cubicBezTo>
                      <a:close/>
                      <a:moveTo>
                        <a:pt x="100606" y="98371"/>
                      </a:moveTo>
                      <a:cubicBezTo>
                        <a:pt x="100611" y="98371"/>
                        <a:pt x="100616" y="98371"/>
                        <a:pt x="100622" y="98371"/>
                      </a:cubicBezTo>
                      <a:cubicBezTo>
                        <a:pt x="96280" y="102928"/>
                        <a:pt x="91227" y="106737"/>
                        <a:pt x="85690" y="109663"/>
                      </a:cubicBezTo>
                      <a:cubicBezTo>
                        <a:pt x="85729" y="109503"/>
                        <a:pt x="85801" y="109327"/>
                        <a:pt x="85909" y="109135"/>
                      </a:cubicBezTo>
                      <a:cubicBezTo>
                        <a:pt x="86042" y="108896"/>
                        <a:pt x="86228" y="108634"/>
                        <a:pt x="86458" y="108358"/>
                      </a:cubicBezTo>
                      <a:cubicBezTo>
                        <a:pt x="86570" y="108221"/>
                        <a:pt x="86699" y="108077"/>
                        <a:pt x="86840" y="107926"/>
                      </a:cubicBezTo>
                      <a:lnTo>
                        <a:pt x="86975" y="107777"/>
                      </a:lnTo>
                      <a:cubicBezTo>
                        <a:pt x="87071" y="107670"/>
                        <a:pt x="87172" y="107560"/>
                        <a:pt x="87278" y="107449"/>
                      </a:cubicBezTo>
                      <a:cubicBezTo>
                        <a:pt x="87589" y="107126"/>
                        <a:pt x="87937" y="106790"/>
                        <a:pt x="88313" y="106459"/>
                      </a:cubicBezTo>
                      <a:lnTo>
                        <a:pt x="88923" y="105933"/>
                      </a:lnTo>
                      <a:cubicBezTo>
                        <a:pt x="89125" y="105749"/>
                        <a:pt x="89334" y="105565"/>
                        <a:pt x="89551" y="105381"/>
                      </a:cubicBezTo>
                      <a:cubicBezTo>
                        <a:pt x="89964" y="105027"/>
                        <a:pt x="90419" y="104663"/>
                        <a:pt x="90948" y="104262"/>
                      </a:cubicBezTo>
                      <a:cubicBezTo>
                        <a:pt x="91429" y="103861"/>
                        <a:pt x="91932" y="103466"/>
                        <a:pt x="92442" y="103091"/>
                      </a:cubicBezTo>
                      <a:cubicBezTo>
                        <a:pt x="92745" y="102877"/>
                        <a:pt x="93037" y="102656"/>
                        <a:pt x="93326" y="102437"/>
                      </a:cubicBezTo>
                      <a:cubicBezTo>
                        <a:pt x="93547" y="102271"/>
                        <a:pt x="93766" y="102105"/>
                        <a:pt x="93987" y="101944"/>
                      </a:cubicBezTo>
                      <a:cubicBezTo>
                        <a:pt x="94267" y="101735"/>
                        <a:pt x="94557" y="101539"/>
                        <a:pt x="94838" y="101348"/>
                      </a:cubicBezTo>
                      <a:cubicBezTo>
                        <a:pt x="95050" y="101207"/>
                        <a:pt x="95257" y="101066"/>
                        <a:pt x="95456" y="100925"/>
                      </a:cubicBezTo>
                      <a:cubicBezTo>
                        <a:pt x="95916" y="100599"/>
                        <a:pt x="96370" y="100299"/>
                        <a:pt x="96806" y="100033"/>
                      </a:cubicBezTo>
                      <a:lnTo>
                        <a:pt x="98058" y="99294"/>
                      </a:lnTo>
                      <a:cubicBezTo>
                        <a:pt x="98817" y="98867"/>
                        <a:pt x="99509" y="98576"/>
                        <a:pt x="100065" y="98449"/>
                      </a:cubicBezTo>
                      <a:cubicBezTo>
                        <a:pt x="100230" y="98405"/>
                        <a:pt x="100424" y="98371"/>
                        <a:pt x="100606" y="98371"/>
                      </a:cubicBezTo>
                      <a:close/>
                      <a:moveTo>
                        <a:pt x="28896" y="107545"/>
                      </a:moveTo>
                      <a:cubicBezTo>
                        <a:pt x="29150" y="107545"/>
                        <a:pt x="29443" y="107571"/>
                        <a:pt x="29769" y="107625"/>
                      </a:cubicBezTo>
                      <a:cubicBezTo>
                        <a:pt x="30004" y="107662"/>
                        <a:pt x="30258" y="107719"/>
                        <a:pt x="30528" y="107783"/>
                      </a:cubicBezTo>
                      <a:cubicBezTo>
                        <a:pt x="30669" y="107813"/>
                        <a:pt x="30815" y="107848"/>
                        <a:pt x="30960" y="107879"/>
                      </a:cubicBezTo>
                      <a:cubicBezTo>
                        <a:pt x="32711" y="108298"/>
                        <a:pt x="34978" y="109182"/>
                        <a:pt x="37339" y="110127"/>
                      </a:cubicBezTo>
                      <a:cubicBezTo>
                        <a:pt x="37638" y="110254"/>
                        <a:pt x="37932" y="110383"/>
                        <a:pt x="38219" y="110512"/>
                      </a:cubicBezTo>
                      <a:cubicBezTo>
                        <a:pt x="38387" y="110590"/>
                        <a:pt x="38554" y="110659"/>
                        <a:pt x="38722" y="110727"/>
                      </a:cubicBezTo>
                      <a:cubicBezTo>
                        <a:pt x="38847" y="110778"/>
                        <a:pt x="38972" y="110831"/>
                        <a:pt x="39096" y="110886"/>
                      </a:cubicBezTo>
                      <a:cubicBezTo>
                        <a:pt x="39655" y="111126"/>
                        <a:pt x="40197" y="111382"/>
                        <a:pt x="40719" y="111641"/>
                      </a:cubicBezTo>
                      <a:cubicBezTo>
                        <a:pt x="41597" y="112051"/>
                        <a:pt x="42605" y="112548"/>
                        <a:pt x="43442" y="113084"/>
                      </a:cubicBezTo>
                      <a:cubicBezTo>
                        <a:pt x="44528" y="113702"/>
                        <a:pt x="45253" y="114317"/>
                        <a:pt x="45523" y="114813"/>
                      </a:cubicBezTo>
                      <a:cubicBezTo>
                        <a:pt x="39240" y="113333"/>
                        <a:pt x="33433" y="110872"/>
                        <a:pt x="28233" y="107627"/>
                      </a:cubicBezTo>
                      <a:cubicBezTo>
                        <a:pt x="28419" y="107570"/>
                        <a:pt x="28632" y="107550"/>
                        <a:pt x="28818" y="107545"/>
                      </a:cubicBezTo>
                      <a:cubicBezTo>
                        <a:pt x="28843" y="107545"/>
                        <a:pt x="28869" y="107545"/>
                        <a:pt x="28896" y="107545"/>
                      </a:cubicBezTo>
                      <a:close/>
                      <a:moveTo>
                        <a:pt x="50566" y="1505"/>
                      </a:moveTo>
                      <a:cubicBezTo>
                        <a:pt x="50787" y="1806"/>
                        <a:pt x="51137" y="2008"/>
                        <a:pt x="51421" y="2147"/>
                      </a:cubicBezTo>
                      <a:cubicBezTo>
                        <a:pt x="51976" y="2420"/>
                        <a:pt x="52728" y="2634"/>
                        <a:pt x="53665" y="2788"/>
                      </a:cubicBezTo>
                      <a:cubicBezTo>
                        <a:pt x="53848" y="2812"/>
                        <a:pt x="54038" y="2843"/>
                        <a:pt x="54234" y="2876"/>
                      </a:cubicBezTo>
                      <a:cubicBezTo>
                        <a:pt x="54515" y="2921"/>
                        <a:pt x="54807" y="2968"/>
                        <a:pt x="55110" y="3007"/>
                      </a:cubicBezTo>
                      <a:cubicBezTo>
                        <a:pt x="55638" y="3074"/>
                        <a:pt x="56194" y="3125"/>
                        <a:pt x="56757" y="3158"/>
                      </a:cubicBezTo>
                      <a:cubicBezTo>
                        <a:pt x="56923" y="3170"/>
                        <a:pt x="57090" y="3185"/>
                        <a:pt x="57260" y="3199"/>
                      </a:cubicBezTo>
                      <a:cubicBezTo>
                        <a:pt x="57680" y="3236"/>
                        <a:pt x="58113" y="3273"/>
                        <a:pt x="58557" y="3291"/>
                      </a:cubicBezTo>
                      <a:cubicBezTo>
                        <a:pt x="58809" y="3303"/>
                        <a:pt x="59065" y="3312"/>
                        <a:pt x="59325" y="3322"/>
                      </a:cubicBezTo>
                      <a:cubicBezTo>
                        <a:pt x="59697" y="3334"/>
                        <a:pt x="60082" y="3346"/>
                        <a:pt x="60472" y="3371"/>
                      </a:cubicBezTo>
                      <a:cubicBezTo>
                        <a:pt x="60977" y="3393"/>
                        <a:pt x="61482" y="3404"/>
                        <a:pt x="61976" y="3404"/>
                      </a:cubicBezTo>
                      <a:cubicBezTo>
                        <a:pt x="62117" y="3404"/>
                        <a:pt x="62257" y="3403"/>
                        <a:pt x="62395" y="3402"/>
                      </a:cubicBezTo>
                      <a:cubicBezTo>
                        <a:pt x="62824" y="3410"/>
                        <a:pt x="63235" y="3418"/>
                        <a:pt x="63638" y="3418"/>
                      </a:cubicBezTo>
                      <a:cubicBezTo>
                        <a:pt x="63829" y="3418"/>
                        <a:pt x="64018" y="3416"/>
                        <a:pt x="64206" y="3412"/>
                      </a:cubicBezTo>
                      <a:cubicBezTo>
                        <a:pt x="64482" y="3400"/>
                        <a:pt x="64748" y="3389"/>
                        <a:pt x="65010" y="3379"/>
                      </a:cubicBezTo>
                      <a:cubicBezTo>
                        <a:pt x="65841" y="3348"/>
                        <a:pt x="66624" y="3320"/>
                        <a:pt x="67318" y="3230"/>
                      </a:cubicBezTo>
                      <a:cubicBezTo>
                        <a:pt x="67660" y="3191"/>
                        <a:pt x="67981" y="3129"/>
                        <a:pt x="68269" y="3076"/>
                      </a:cubicBezTo>
                      <a:cubicBezTo>
                        <a:pt x="68370" y="3058"/>
                        <a:pt x="68460" y="3037"/>
                        <a:pt x="68558" y="3019"/>
                      </a:cubicBezTo>
                      <a:cubicBezTo>
                        <a:pt x="68944" y="2945"/>
                        <a:pt x="69270" y="2847"/>
                        <a:pt x="69554" y="2735"/>
                      </a:cubicBezTo>
                      <a:cubicBezTo>
                        <a:pt x="70012" y="2555"/>
                        <a:pt x="70319" y="2323"/>
                        <a:pt x="70495" y="2049"/>
                      </a:cubicBezTo>
                      <a:cubicBezTo>
                        <a:pt x="70792" y="2111"/>
                        <a:pt x="71087" y="2170"/>
                        <a:pt x="71383" y="2235"/>
                      </a:cubicBezTo>
                      <a:cubicBezTo>
                        <a:pt x="71661" y="2299"/>
                        <a:pt x="71936" y="2366"/>
                        <a:pt x="72212" y="2432"/>
                      </a:cubicBezTo>
                      <a:cubicBezTo>
                        <a:pt x="72263" y="2757"/>
                        <a:pt x="72455" y="3101"/>
                        <a:pt x="72795" y="3461"/>
                      </a:cubicBezTo>
                      <a:cubicBezTo>
                        <a:pt x="73004" y="3684"/>
                        <a:pt x="73272" y="3915"/>
                        <a:pt x="73593" y="4148"/>
                      </a:cubicBezTo>
                      <a:cubicBezTo>
                        <a:pt x="73671" y="4204"/>
                        <a:pt x="73752" y="4263"/>
                        <a:pt x="73836" y="4322"/>
                      </a:cubicBezTo>
                      <a:cubicBezTo>
                        <a:pt x="74072" y="4494"/>
                        <a:pt x="74342" y="4686"/>
                        <a:pt x="74630" y="4864"/>
                      </a:cubicBezTo>
                      <a:cubicBezTo>
                        <a:pt x="75223" y="5245"/>
                        <a:pt x="75921" y="5605"/>
                        <a:pt x="76660" y="5988"/>
                      </a:cubicBezTo>
                      <a:cubicBezTo>
                        <a:pt x="76893" y="6108"/>
                        <a:pt x="77130" y="6231"/>
                        <a:pt x="77378" y="6360"/>
                      </a:cubicBezTo>
                      <a:cubicBezTo>
                        <a:pt x="77897" y="6624"/>
                        <a:pt x="78442" y="6865"/>
                        <a:pt x="79006" y="7119"/>
                      </a:cubicBezTo>
                      <a:cubicBezTo>
                        <a:pt x="79577" y="7397"/>
                        <a:pt x="80170" y="7665"/>
                        <a:pt x="80774" y="7919"/>
                      </a:cubicBezTo>
                      <a:cubicBezTo>
                        <a:pt x="81134" y="8060"/>
                        <a:pt x="81488" y="8214"/>
                        <a:pt x="81830" y="8361"/>
                      </a:cubicBezTo>
                      <a:cubicBezTo>
                        <a:pt x="82067" y="8463"/>
                        <a:pt x="82302" y="8566"/>
                        <a:pt x="82534" y="8662"/>
                      </a:cubicBezTo>
                      <a:cubicBezTo>
                        <a:pt x="82945" y="8834"/>
                        <a:pt x="83354" y="8985"/>
                        <a:pt x="83747" y="9130"/>
                      </a:cubicBezTo>
                      <a:cubicBezTo>
                        <a:pt x="83906" y="9190"/>
                        <a:pt x="84064" y="9249"/>
                        <a:pt x="84215" y="9306"/>
                      </a:cubicBezTo>
                      <a:cubicBezTo>
                        <a:pt x="84745" y="9517"/>
                        <a:pt x="85269" y="9709"/>
                        <a:pt x="85774" y="9871"/>
                      </a:cubicBezTo>
                      <a:cubicBezTo>
                        <a:pt x="86065" y="9967"/>
                        <a:pt x="86351" y="10049"/>
                        <a:pt x="86623" y="10129"/>
                      </a:cubicBezTo>
                      <a:cubicBezTo>
                        <a:pt x="86816" y="10184"/>
                        <a:pt x="87000" y="10237"/>
                        <a:pt x="87182" y="10292"/>
                      </a:cubicBezTo>
                      <a:cubicBezTo>
                        <a:pt x="88054" y="10542"/>
                        <a:pt x="88804" y="10669"/>
                        <a:pt x="89408" y="10669"/>
                      </a:cubicBezTo>
                      <a:cubicBezTo>
                        <a:pt x="89431" y="10669"/>
                        <a:pt x="89454" y="10669"/>
                        <a:pt x="89477" y="10669"/>
                      </a:cubicBezTo>
                      <a:cubicBezTo>
                        <a:pt x="89792" y="10665"/>
                        <a:pt x="90191" y="10630"/>
                        <a:pt x="90519" y="10454"/>
                      </a:cubicBezTo>
                      <a:lnTo>
                        <a:pt x="90519" y="10454"/>
                      </a:lnTo>
                      <a:cubicBezTo>
                        <a:pt x="90488" y="10757"/>
                        <a:pt x="90560" y="11113"/>
                        <a:pt x="90732" y="11514"/>
                      </a:cubicBezTo>
                      <a:cubicBezTo>
                        <a:pt x="90965" y="12060"/>
                        <a:pt x="91380" y="12661"/>
                        <a:pt x="91977" y="13461"/>
                      </a:cubicBezTo>
                      <a:cubicBezTo>
                        <a:pt x="92440" y="14061"/>
                        <a:pt x="93021" y="14691"/>
                        <a:pt x="93635" y="15358"/>
                      </a:cubicBezTo>
                      <a:lnTo>
                        <a:pt x="94046" y="15806"/>
                      </a:lnTo>
                      <a:cubicBezTo>
                        <a:pt x="94279" y="16056"/>
                        <a:pt x="94523" y="16295"/>
                        <a:pt x="94780" y="16547"/>
                      </a:cubicBezTo>
                      <a:cubicBezTo>
                        <a:pt x="94956" y="16721"/>
                        <a:pt x="95136" y="16899"/>
                        <a:pt x="95316" y="17081"/>
                      </a:cubicBezTo>
                      <a:cubicBezTo>
                        <a:pt x="95758" y="17535"/>
                        <a:pt x="96225" y="17989"/>
                        <a:pt x="96706" y="18429"/>
                      </a:cubicBezTo>
                      <a:lnTo>
                        <a:pt x="97062" y="18750"/>
                      </a:lnTo>
                      <a:lnTo>
                        <a:pt x="97409" y="19088"/>
                      </a:lnTo>
                      <a:cubicBezTo>
                        <a:pt x="97643" y="19311"/>
                        <a:pt x="97876" y="19528"/>
                        <a:pt x="98107" y="19734"/>
                      </a:cubicBezTo>
                      <a:cubicBezTo>
                        <a:pt x="98334" y="19943"/>
                        <a:pt x="98565" y="20139"/>
                        <a:pt x="98792" y="20334"/>
                      </a:cubicBezTo>
                      <a:cubicBezTo>
                        <a:pt x="99020" y="20530"/>
                        <a:pt x="99245" y="20722"/>
                        <a:pt x="99459" y="20921"/>
                      </a:cubicBezTo>
                      <a:cubicBezTo>
                        <a:pt x="100233" y="21608"/>
                        <a:pt x="100996" y="22177"/>
                        <a:pt x="101671" y="22680"/>
                      </a:cubicBezTo>
                      <a:lnTo>
                        <a:pt x="101913" y="22860"/>
                      </a:lnTo>
                      <a:cubicBezTo>
                        <a:pt x="102590" y="23349"/>
                        <a:pt x="103310" y="23752"/>
                        <a:pt x="103938" y="23992"/>
                      </a:cubicBezTo>
                      <a:cubicBezTo>
                        <a:pt x="104254" y="24111"/>
                        <a:pt x="104536" y="24171"/>
                        <a:pt x="104785" y="24171"/>
                      </a:cubicBezTo>
                      <a:cubicBezTo>
                        <a:pt x="104857" y="24171"/>
                        <a:pt x="104927" y="24166"/>
                        <a:pt x="104994" y="24155"/>
                      </a:cubicBezTo>
                      <a:lnTo>
                        <a:pt x="104994" y="24155"/>
                      </a:lnTo>
                      <a:cubicBezTo>
                        <a:pt x="104865" y="24426"/>
                        <a:pt x="104814" y="24779"/>
                        <a:pt x="104842" y="25221"/>
                      </a:cubicBezTo>
                      <a:cubicBezTo>
                        <a:pt x="104898" y="25870"/>
                        <a:pt x="105073" y="26649"/>
                        <a:pt x="105346" y="27474"/>
                      </a:cubicBezTo>
                      <a:cubicBezTo>
                        <a:pt x="105468" y="27848"/>
                        <a:pt x="105620" y="28231"/>
                        <a:pt x="105779" y="28636"/>
                      </a:cubicBezTo>
                      <a:lnTo>
                        <a:pt x="105865" y="28849"/>
                      </a:lnTo>
                      <a:cubicBezTo>
                        <a:pt x="106049" y="29344"/>
                        <a:pt x="106264" y="29862"/>
                        <a:pt x="106502" y="30385"/>
                      </a:cubicBezTo>
                      <a:cubicBezTo>
                        <a:pt x="106620" y="30649"/>
                        <a:pt x="106747" y="30917"/>
                        <a:pt x="106874" y="31177"/>
                      </a:cubicBezTo>
                      <a:cubicBezTo>
                        <a:pt x="106997" y="31455"/>
                        <a:pt x="107119" y="31736"/>
                        <a:pt x="107252" y="32018"/>
                      </a:cubicBezTo>
                      <a:cubicBezTo>
                        <a:pt x="107482" y="32513"/>
                        <a:pt x="107731" y="33000"/>
                        <a:pt x="107997" y="33516"/>
                      </a:cubicBezTo>
                      <a:lnTo>
                        <a:pt x="108110" y="33737"/>
                      </a:lnTo>
                      <a:cubicBezTo>
                        <a:pt x="108507" y="34582"/>
                        <a:pt x="108938" y="35365"/>
                        <a:pt x="109356" y="36122"/>
                      </a:cubicBezTo>
                      <a:cubicBezTo>
                        <a:pt x="109525" y="36431"/>
                        <a:pt x="109691" y="36734"/>
                        <a:pt x="109853" y="37035"/>
                      </a:cubicBezTo>
                      <a:cubicBezTo>
                        <a:pt x="110127" y="37524"/>
                        <a:pt x="110407" y="37974"/>
                        <a:pt x="110681" y="38407"/>
                      </a:cubicBezTo>
                      <a:lnTo>
                        <a:pt x="110706" y="38448"/>
                      </a:lnTo>
                      <a:cubicBezTo>
                        <a:pt x="110972" y="38896"/>
                        <a:pt x="111240" y="39316"/>
                        <a:pt x="111508" y="39692"/>
                      </a:cubicBezTo>
                      <a:cubicBezTo>
                        <a:pt x="111772" y="40065"/>
                        <a:pt x="112040" y="40404"/>
                        <a:pt x="112294" y="40687"/>
                      </a:cubicBezTo>
                      <a:cubicBezTo>
                        <a:pt x="112541" y="40991"/>
                        <a:pt x="112787" y="41245"/>
                        <a:pt x="113022" y="41442"/>
                      </a:cubicBezTo>
                      <a:cubicBezTo>
                        <a:pt x="113357" y="41724"/>
                        <a:pt x="113672" y="41894"/>
                        <a:pt x="113967" y="41951"/>
                      </a:cubicBezTo>
                      <a:cubicBezTo>
                        <a:pt x="113758" y="42162"/>
                        <a:pt x="113593" y="42475"/>
                        <a:pt x="113478" y="42888"/>
                      </a:cubicBezTo>
                      <a:cubicBezTo>
                        <a:pt x="113292" y="43477"/>
                        <a:pt x="113190" y="44267"/>
                        <a:pt x="113175" y="45196"/>
                      </a:cubicBezTo>
                      <a:cubicBezTo>
                        <a:pt x="113173" y="45425"/>
                        <a:pt x="113173" y="45662"/>
                        <a:pt x="113181" y="45895"/>
                      </a:cubicBezTo>
                      <a:cubicBezTo>
                        <a:pt x="113177" y="46143"/>
                        <a:pt x="113177" y="46401"/>
                        <a:pt x="113184" y="46663"/>
                      </a:cubicBezTo>
                      <a:cubicBezTo>
                        <a:pt x="113194" y="47193"/>
                        <a:pt x="113224" y="47749"/>
                        <a:pt x="113276" y="48326"/>
                      </a:cubicBezTo>
                      <a:cubicBezTo>
                        <a:pt x="113302" y="48559"/>
                        <a:pt x="113316" y="48801"/>
                        <a:pt x="113331" y="49044"/>
                      </a:cubicBezTo>
                      <a:lnTo>
                        <a:pt x="113341" y="49194"/>
                      </a:lnTo>
                      <a:cubicBezTo>
                        <a:pt x="113362" y="49494"/>
                        <a:pt x="113386" y="49801"/>
                        <a:pt x="113419" y="50110"/>
                      </a:cubicBezTo>
                      <a:cubicBezTo>
                        <a:pt x="113443" y="50401"/>
                        <a:pt x="113480" y="50693"/>
                        <a:pt x="113517" y="50992"/>
                      </a:cubicBezTo>
                      <a:cubicBezTo>
                        <a:pt x="113558" y="51323"/>
                        <a:pt x="113601" y="51669"/>
                        <a:pt x="113632" y="52019"/>
                      </a:cubicBezTo>
                      <a:cubicBezTo>
                        <a:pt x="113699" y="52661"/>
                        <a:pt x="113785" y="53306"/>
                        <a:pt x="113887" y="53930"/>
                      </a:cubicBezTo>
                      <a:cubicBezTo>
                        <a:pt x="113912" y="54096"/>
                        <a:pt x="113934" y="54259"/>
                        <a:pt x="113957" y="54421"/>
                      </a:cubicBezTo>
                      <a:cubicBezTo>
                        <a:pt x="114018" y="54871"/>
                        <a:pt x="114076" y="55294"/>
                        <a:pt x="114153" y="55718"/>
                      </a:cubicBezTo>
                      <a:cubicBezTo>
                        <a:pt x="114202" y="55970"/>
                        <a:pt x="114249" y="56219"/>
                        <a:pt x="114294" y="56461"/>
                      </a:cubicBezTo>
                      <a:cubicBezTo>
                        <a:pt x="114454" y="57295"/>
                        <a:pt x="114603" y="58083"/>
                        <a:pt x="114802" y="58777"/>
                      </a:cubicBezTo>
                      <a:cubicBezTo>
                        <a:pt x="115096" y="59757"/>
                        <a:pt x="115324" y="60426"/>
                        <a:pt x="115620" y="60933"/>
                      </a:cubicBezTo>
                      <a:cubicBezTo>
                        <a:pt x="115841" y="61312"/>
                        <a:pt x="116081" y="61580"/>
                        <a:pt x="116340" y="61735"/>
                      </a:cubicBezTo>
                      <a:cubicBezTo>
                        <a:pt x="116076" y="61860"/>
                        <a:pt x="115815" y="62095"/>
                        <a:pt x="115553" y="62443"/>
                      </a:cubicBezTo>
                      <a:cubicBezTo>
                        <a:pt x="115176" y="62932"/>
                        <a:pt x="114816" y="63628"/>
                        <a:pt x="114483" y="64509"/>
                      </a:cubicBezTo>
                      <a:cubicBezTo>
                        <a:pt x="114432" y="64644"/>
                        <a:pt x="114382" y="64781"/>
                        <a:pt x="114333" y="64925"/>
                      </a:cubicBezTo>
                      <a:cubicBezTo>
                        <a:pt x="114305" y="65006"/>
                        <a:pt x="114274" y="65090"/>
                        <a:pt x="114245" y="65170"/>
                      </a:cubicBezTo>
                      <a:cubicBezTo>
                        <a:pt x="114157" y="65401"/>
                        <a:pt x="114069" y="65643"/>
                        <a:pt x="113986" y="65892"/>
                      </a:cubicBezTo>
                      <a:cubicBezTo>
                        <a:pt x="113814" y="66394"/>
                        <a:pt x="113652" y="66930"/>
                        <a:pt x="113505" y="67484"/>
                      </a:cubicBezTo>
                      <a:lnTo>
                        <a:pt x="113269" y="68325"/>
                      </a:lnTo>
                      <a:cubicBezTo>
                        <a:pt x="113186" y="68616"/>
                        <a:pt x="113104" y="68914"/>
                        <a:pt x="113026" y="69217"/>
                      </a:cubicBezTo>
                      <a:cubicBezTo>
                        <a:pt x="112948" y="69520"/>
                        <a:pt x="112875" y="69829"/>
                        <a:pt x="112801" y="70148"/>
                      </a:cubicBezTo>
                      <a:lnTo>
                        <a:pt x="112729" y="70477"/>
                      </a:lnTo>
                      <a:cubicBezTo>
                        <a:pt x="112684" y="70678"/>
                        <a:pt x="112637" y="70878"/>
                        <a:pt x="112580" y="71085"/>
                      </a:cubicBezTo>
                      <a:cubicBezTo>
                        <a:pt x="112420" y="71727"/>
                        <a:pt x="112281" y="72353"/>
                        <a:pt x="112163" y="72982"/>
                      </a:cubicBezTo>
                      <a:cubicBezTo>
                        <a:pt x="112111" y="73290"/>
                        <a:pt x="112046" y="73595"/>
                        <a:pt x="111983" y="73890"/>
                      </a:cubicBezTo>
                      <a:cubicBezTo>
                        <a:pt x="111919" y="74182"/>
                        <a:pt x="111860" y="74459"/>
                        <a:pt x="111813" y="74737"/>
                      </a:cubicBezTo>
                      <a:cubicBezTo>
                        <a:pt x="111723" y="75224"/>
                        <a:pt x="111647" y="75731"/>
                        <a:pt x="111567" y="76368"/>
                      </a:cubicBezTo>
                      <a:cubicBezTo>
                        <a:pt x="111483" y="76881"/>
                        <a:pt x="111422" y="77374"/>
                        <a:pt x="111385" y="77834"/>
                      </a:cubicBezTo>
                      <a:cubicBezTo>
                        <a:pt x="111348" y="78297"/>
                        <a:pt x="111336" y="78726"/>
                        <a:pt x="111350" y="79132"/>
                      </a:cubicBezTo>
                      <a:cubicBezTo>
                        <a:pt x="111363" y="79516"/>
                        <a:pt x="111375" y="79848"/>
                        <a:pt x="111432" y="80150"/>
                      </a:cubicBezTo>
                      <a:cubicBezTo>
                        <a:pt x="111508" y="80580"/>
                        <a:pt x="111641" y="80912"/>
                        <a:pt x="111829" y="81145"/>
                      </a:cubicBezTo>
                      <a:cubicBezTo>
                        <a:pt x="111530" y="81171"/>
                        <a:pt x="111201" y="81308"/>
                        <a:pt x="110841" y="81554"/>
                      </a:cubicBezTo>
                      <a:cubicBezTo>
                        <a:pt x="110276" y="81949"/>
                        <a:pt x="109673" y="82509"/>
                        <a:pt x="109143" y="83131"/>
                      </a:cubicBezTo>
                      <a:cubicBezTo>
                        <a:pt x="107885" y="84606"/>
                        <a:pt x="106459" y="86575"/>
                        <a:pt x="105135" y="88666"/>
                      </a:cubicBezTo>
                      <a:cubicBezTo>
                        <a:pt x="104607" y="89439"/>
                        <a:pt x="104147" y="90204"/>
                        <a:pt x="103703" y="90945"/>
                      </a:cubicBezTo>
                      <a:cubicBezTo>
                        <a:pt x="103521" y="91248"/>
                        <a:pt x="103345" y="91542"/>
                        <a:pt x="103165" y="91833"/>
                      </a:cubicBezTo>
                      <a:cubicBezTo>
                        <a:pt x="102915" y="92258"/>
                        <a:pt x="102694" y="92676"/>
                        <a:pt x="102481" y="93079"/>
                      </a:cubicBezTo>
                      <a:lnTo>
                        <a:pt x="102373" y="93281"/>
                      </a:lnTo>
                      <a:cubicBezTo>
                        <a:pt x="102121" y="93733"/>
                        <a:pt x="101894" y="94177"/>
                        <a:pt x="101704" y="94599"/>
                      </a:cubicBezTo>
                      <a:cubicBezTo>
                        <a:pt x="101518" y="95008"/>
                        <a:pt x="101358" y="95409"/>
                        <a:pt x="101237" y="95779"/>
                      </a:cubicBezTo>
                      <a:cubicBezTo>
                        <a:pt x="101100" y="96148"/>
                        <a:pt x="101004" y="96487"/>
                        <a:pt x="100951" y="96788"/>
                      </a:cubicBezTo>
                      <a:cubicBezTo>
                        <a:pt x="100877" y="97218"/>
                        <a:pt x="100890" y="97578"/>
                        <a:pt x="100988" y="97862"/>
                      </a:cubicBezTo>
                      <a:cubicBezTo>
                        <a:pt x="100867" y="97830"/>
                        <a:pt x="100735" y="97814"/>
                        <a:pt x="100592" y="97814"/>
                      </a:cubicBezTo>
                      <a:cubicBezTo>
                        <a:pt x="100393" y="97814"/>
                        <a:pt x="100172" y="97845"/>
                        <a:pt x="99932" y="97907"/>
                      </a:cubicBezTo>
                      <a:cubicBezTo>
                        <a:pt x="99324" y="98046"/>
                        <a:pt x="98602" y="98349"/>
                        <a:pt x="97782" y="98811"/>
                      </a:cubicBezTo>
                      <a:lnTo>
                        <a:pt x="96519" y="99554"/>
                      </a:lnTo>
                      <a:cubicBezTo>
                        <a:pt x="96069" y="99828"/>
                        <a:pt x="95603" y="100137"/>
                        <a:pt x="95132" y="100471"/>
                      </a:cubicBezTo>
                      <a:cubicBezTo>
                        <a:pt x="94938" y="100610"/>
                        <a:pt x="94733" y="100747"/>
                        <a:pt x="94527" y="100888"/>
                      </a:cubicBezTo>
                      <a:cubicBezTo>
                        <a:pt x="94240" y="101080"/>
                        <a:pt x="93946" y="101281"/>
                        <a:pt x="93655" y="101496"/>
                      </a:cubicBezTo>
                      <a:cubicBezTo>
                        <a:pt x="93434" y="101655"/>
                        <a:pt x="93213" y="101823"/>
                        <a:pt x="92988" y="101993"/>
                      </a:cubicBezTo>
                      <a:cubicBezTo>
                        <a:pt x="92706" y="102208"/>
                        <a:pt x="92417" y="102424"/>
                        <a:pt x="92115" y="102639"/>
                      </a:cubicBezTo>
                      <a:cubicBezTo>
                        <a:pt x="91593" y="103024"/>
                        <a:pt x="91081" y="103425"/>
                        <a:pt x="90603" y="103824"/>
                      </a:cubicBezTo>
                      <a:cubicBezTo>
                        <a:pt x="90073" y="104225"/>
                        <a:pt x="89610" y="104595"/>
                        <a:pt x="89189" y="104955"/>
                      </a:cubicBezTo>
                      <a:cubicBezTo>
                        <a:pt x="88968" y="105146"/>
                        <a:pt x="88753" y="105332"/>
                        <a:pt x="88553" y="105516"/>
                      </a:cubicBezTo>
                      <a:lnTo>
                        <a:pt x="87947" y="106040"/>
                      </a:lnTo>
                      <a:cubicBezTo>
                        <a:pt x="87556" y="106383"/>
                        <a:pt x="87196" y="106729"/>
                        <a:pt x="86877" y="107063"/>
                      </a:cubicBezTo>
                      <a:cubicBezTo>
                        <a:pt x="86767" y="107177"/>
                        <a:pt x="86662" y="107292"/>
                        <a:pt x="86562" y="107404"/>
                      </a:cubicBezTo>
                      <a:lnTo>
                        <a:pt x="86433" y="107547"/>
                      </a:lnTo>
                      <a:cubicBezTo>
                        <a:pt x="86286" y="107703"/>
                        <a:pt x="86149" y="107856"/>
                        <a:pt x="86028" y="108002"/>
                      </a:cubicBezTo>
                      <a:cubicBezTo>
                        <a:pt x="85776" y="108304"/>
                        <a:pt x="85574" y="108593"/>
                        <a:pt x="85422" y="108863"/>
                      </a:cubicBezTo>
                      <a:cubicBezTo>
                        <a:pt x="85208" y="109248"/>
                        <a:pt x="85099" y="109593"/>
                        <a:pt x="85099" y="109898"/>
                      </a:cubicBezTo>
                      <a:cubicBezTo>
                        <a:pt x="84698" y="109621"/>
                        <a:pt x="84090" y="109530"/>
                        <a:pt x="83464" y="109530"/>
                      </a:cubicBezTo>
                      <a:cubicBezTo>
                        <a:pt x="82863" y="109530"/>
                        <a:pt x="82245" y="109614"/>
                        <a:pt x="81772" y="109700"/>
                      </a:cubicBezTo>
                      <a:cubicBezTo>
                        <a:pt x="81263" y="109771"/>
                        <a:pt x="80784" y="109857"/>
                        <a:pt x="80318" y="109960"/>
                      </a:cubicBezTo>
                      <a:cubicBezTo>
                        <a:pt x="80015" y="110019"/>
                        <a:pt x="79718" y="110097"/>
                        <a:pt x="79401" y="110179"/>
                      </a:cubicBezTo>
                      <a:cubicBezTo>
                        <a:pt x="79178" y="110236"/>
                        <a:pt x="78951" y="110295"/>
                        <a:pt x="78716" y="110350"/>
                      </a:cubicBezTo>
                      <a:cubicBezTo>
                        <a:pt x="77928" y="110532"/>
                        <a:pt x="77120" y="110776"/>
                        <a:pt x="76263" y="111032"/>
                      </a:cubicBezTo>
                      <a:cubicBezTo>
                        <a:pt x="75892" y="111142"/>
                        <a:pt x="75514" y="111257"/>
                        <a:pt x="75119" y="111371"/>
                      </a:cubicBezTo>
                      <a:cubicBezTo>
                        <a:pt x="74736" y="111498"/>
                        <a:pt x="74360" y="111619"/>
                        <a:pt x="73990" y="111740"/>
                      </a:cubicBezTo>
                      <a:cubicBezTo>
                        <a:pt x="73141" y="112012"/>
                        <a:pt x="72341" y="112272"/>
                        <a:pt x="71586" y="112568"/>
                      </a:cubicBezTo>
                      <a:cubicBezTo>
                        <a:pt x="71389" y="112648"/>
                        <a:pt x="71195" y="112718"/>
                        <a:pt x="71003" y="112787"/>
                      </a:cubicBezTo>
                      <a:lnTo>
                        <a:pt x="70806" y="112859"/>
                      </a:lnTo>
                      <a:cubicBezTo>
                        <a:pt x="70546" y="112953"/>
                        <a:pt x="70295" y="113051"/>
                        <a:pt x="70051" y="113151"/>
                      </a:cubicBezTo>
                      <a:cubicBezTo>
                        <a:pt x="69566" y="113350"/>
                        <a:pt x="69110" y="113556"/>
                        <a:pt x="68711" y="113759"/>
                      </a:cubicBezTo>
                      <a:cubicBezTo>
                        <a:pt x="67666" y="114232"/>
                        <a:pt x="66393" y="114960"/>
                        <a:pt x="66072" y="115807"/>
                      </a:cubicBezTo>
                      <a:cubicBezTo>
                        <a:pt x="65898" y="115559"/>
                        <a:pt x="65616" y="115336"/>
                        <a:pt x="65223" y="115142"/>
                      </a:cubicBezTo>
                      <a:cubicBezTo>
                        <a:pt x="64947" y="115005"/>
                        <a:pt x="64615" y="114880"/>
                        <a:pt x="64237" y="114774"/>
                      </a:cubicBezTo>
                      <a:cubicBezTo>
                        <a:pt x="63989" y="114700"/>
                        <a:pt x="63725" y="114643"/>
                        <a:pt x="63445" y="114581"/>
                      </a:cubicBezTo>
                      <a:cubicBezTo>
                        <a:pt x="63306" y="114551"/>
                        <a:pt x="63163" y="114520"/>
                        <a:pt x="63007" y="114483"/>
                      </a:cubicBezTo>
                      <a:cubicBezTo>
                        <a:pt x="61205" y="114107"/>
                        <a:pt x="58856" y="113945"/>
                        <a:pt x="56190" y="113785"/>
                      </a:cubicBezTo>
                      <a:cubicBezTo>
                        <a:pt x="55861" y="113771"/>
                        <a:pt x="55533" y="113763"/>
                        <a:pt x="55208" y="113757"/>
                      </a:cubicBezTo>
                      <a:cubicBezTo>
                        <a:pt x="55034" y="113757"/>
                        <a:pt x="54862" y="113747"/>
                        <a:pt x="54693" y="113736"/>
                      </a:cubicBezTo>
                      <a:cubicBezTo>
                        <a:pt x="54549" y="113728"/>
                        <a:pt x="54410" y="113722"/>
                        <a:pt x="54273" y="113718"/>
                      </a:cubicBezTo>
                      <a:cubicBezTo>
                        <a:pt x="53880" y="113704"/>
                        <a:pt x="53490" y="113696"/>
                        <a:pt x="53109" y="113696"/>
                      </a:cubicBezTo>
                      <a:cubicBezTo>
                        <a:pt x="52892" y="113696"/>
                        <a:pt x="52678" y="113698"/>
                        <a:pt x="52469" y="113704"/>
                      </a:cubicBezTo>
                      <a:cubicBezTo>
                        <a:pt x="52345" y="113703"/>
                        <a:pt x="52219" y="113702"/>
                        <a:pt x="52091" y="113702"/>
                      </a:cubicBezTo>
                      <a:cubicBezTo>
                        <a:pt x="51197" y="113702"/>
                        <a:pt x="50213" y="113726"/>
                        <a:pt x="49347" y="113839"/>
                      </a:cubicBezTo>
                      <a:cubicBezTo>
                        <a:pt x="48109" y="113935"/>
                        <a:pt x="46630" y="114209"/>
                        <a:pt x="46100" y="114950"/>
                      </a:cubicBezTo>
                      <a:cubicBezTo>
                        <a:pt x="46085" y="114946"/>
                        <a:pt x="46071" y="114941"/>
                        <a:pt x="46059" y="114939"/>
                      </a:cubicBezTo>
                      <a:cubicBezTo>
                        <a:pt x="45907" y="114047"/>
                        <a:pt x="44737" y="113180"/>
                        <a:pt x="43667" y="112572"/>
                      </a:cubicBezTo>
                      <a:cubicBezTo>
                        <a:pt x="42816" y="112026"/>
                        <a:pt x="41850" y="111541"/>
                        <a:pt x="40962" y="111128"/>
                      </a:cubicBezTo>
                      <a:cubicBezTo>
                        <a:pt x="40439" y="110866"/>
                        <a:pt x="39884" y="110610"/>
                        <a:pt x="39319" y="110371"/>
                      </a:cubicBezTo>
                      <a:cubicBezTo>
                        <a:pt x="39193" y="110314"/>
                        <a:pt x="39062" y="110260"/>
                        <a:pt x="38929" y="110207"/>
                      </a:cubicBezTo>
                      <a:cubicBezTo>
                        <a:pt x="38771" y="110144"/>
                        <a:pt x="38612" y="110078"/>
                        <a:pt x="38450" y="110005"/>
                      </a:cubicBezTo>
                      <a:cubicBezTo>
                        <a:pt x="38157" y="109872"/>
                        <a:pt x="37857" y="109741"/>
                        <a:pt x="37548" y="109612"/>
                      </a:cubicBezTo>
                      <a:cubicBezTo>
                        <a:pt x="35074" y="108620"/>
                        <a:pt x="32879" y="107764"/>
                        <a:pt x="31083" y="107335"/>
                      </a:cubicBezTo>
                      <a:cubicBezTo>
                        <a:pt x="30933" y="107304"/>
                        <a:pt x="30790" y="107269"/>
                        <a:pt x="30651" y="107239"/>
                      </a:cubicBezTo>
                      <a:cubicBezTo>
                        <a:pt x="30373" y="107173"/>
                        <a:pt x="30109" y="107114"/>
                        <a:pt x="29855" y="107075"/>
                      </a:cubicBezTo>
                      <a:cubicBezTo>
                        <a:pt x="29501" y="107015"/>
                        <a:pt x="29175" y="106986"/>
                        <a:pt x="28888" y="106986"/>
                      </a:cubicBezTo>
                      <a:cubicBezTo>
                        <a:pt x="28860" y="106986"/>
                        <a:pt x="28832" y="106986"/>
                        <a:pt x="28805" y="106987"/>
                      </a:cubicBezTo>
                      <a:cubicBezTo>
                        <a:pt x="28366" y="106997"/>
                        <a:pt x="28016" y="107077"/>
                        <a:pt x="27752" y="107226"/>
                      </a:cubicBezTo>
                      <a:cubicBezTo>
                        <a:pt x="27823" y="106324"/>
                        <a:pt x="26983" y="105123"/>
                        <a:pt x="26246" y="104260"/>
                      </a:cubicBezTo>
                      <a:cubicBezTo>
                        <a:pt x="25964" y="103895"/>
                        <a:pt x="25640" y="103513"/>
                        <a:pt x="25286" y="103126"/>
                      </a:cubicBezTo>
                      <a:cubicBezTo>
                        <a:pt x="25108" y="102934"/>
                        <a:pt x="24922" y="102737"/>
                        <a:pt x="24728" y="102539"/>
                      </a:cubicBezTo>
                      <a:lnTo>
                        <a:pt x="24581" y="102392"/>
                      </a:lnTo>
                      <a:cubicBezTo>
                        <a:pt x="24437" y="102249"/>
                        <a:pt x="24290" y="102103"/>
                        <a:pt x="24145" y="101944"/>
                      </a:cubicBezTo>
                      <a:cubicBezTo>
                        <a:pt x="23590" y="101354"/>
                        <a:pt x="22977" y="100780"/>
                        <a:pt x="22326" y="100170"/>
                      </a:cubicBezTo>
                      <a:cubicBezTo>
                        <a:pt x="22042" y="99904"/>
                        <a:pt x="21753" y="99634"/>
                        <a:pt x="21454" y="99347"/>
                      </a:cubicBezTo>
                      <a:cubicBezTo>
                        <a:pt x="21154" y="99083"/>
                        <a:pt x="20859" y="98820"/>
                        <a:pt x="20571" y="98562"/>
                      </a:cubicBezTo>
                      <a:cubicBezTo>
                        <a:pt x="19908" y="97964"/>
                        <a:pt x="19280" y="97400"/>
                        <a:pt x="18643" y="96898"/>
                      </a:cubicBezTo>
                      <a:cubicBezTo>
                        <a:pt x="18455" y="96749"/>
                        <a:pt x="18273" y="96598"/>
                        <a:pt x="18097" y="96450"/>
                      </a:cubicBezTo>
                      <a:cubicBezTo>
                        <a:pt x="17845" y="96242"/>
                        <a:pt x="17608" y="96045"/>
                        <a:pt x="17367" y="95865"/>
                      </a:cubicBezTo>
                      <a:cubicBezTo>
                        <a:pt x="16984" y="95569"/>
                        <a:pt x="16587" y="95288"/>
                        <a:pt x="16166" y="95012"/>
                      </a:cubicBezTo>
                      <a:cubicBezTo>
                        <a:pt x="15428" y="94486"/>
                        <a:pt x="14225" y="93749"/>
                        <a:pt x="13307" y="93749"/>
                      </a:cubicBezTo>
                      <a:cubicBezTo>
                        <a:pt x="13222" y="93749"/>
                        <a:pt x="13139" y="93755"/>
                        <a:pt x="13060" y="93768"/>
                      </a:cubicBezTo>
                      <a:cubicBezTo>
                        <a:pt x="13103" y="93674"/>
                        <a:pt x="13142" y="93572"/>
                        <a:pt x="13168" y="93457"/>
                      </a:cubicBezTo>
                      <a:cubicBezTo>
                        <a:pt x="13218" y="93238"/>
                        <a:pt x="13232" y="92983"/>
                        <a:pt x="13211" y="92692"/>
                      </a:cubicBezTo>
                      <a:cubicBezTo>
                        <a:pt x="13191" y="92385"/>
                        <a:pt x="13130" y="92035"/>
                        <a:pt x="13031" y="91655"/>
                      </a:cubicBezTo>
                      <a:cubicBezTo>
                        <a:pt x="12984" y="91473"/>
                        <a:pt x="12927" y="91276"/>
                        <a:pt x="12862" y="91076"/>
                      </a:cubicBezTo>
                      <a:lnTo>
                        <a:pt x="12804" y="90887"/>
                      </a:lnTo>
                      <a:cubicBezTo>
                        <a:pt x="12761" y="90744"/>
                        <a:pt x="12716" y="90595"/>
                        <a:pt x="12665" y="90448"/>
                      </a:cubicBezTo>
                      <a:cubicBezTo>
                        <a:pt x="12518" y="90006"/>
                        <a:pt x="12340" y="89541"/>
                        <a:pt x="12133" y="89058"/>
                      </a:cubicBezTo>
                      <a:lnTo>
                        <a:pt x="11812" y="88336"/>
                      </a:lnTo>
                      <a:cubicBezTo>
                        <a:pt x="11706" y="88078"/>
                        <a:pt x="11591" y="87819"/>
                        <a:pt x="11472" y="87553"/>
                      </a:cubicBezTo>
                      <a:cubicBezTo>
                        <a:pt x="11243" y="87047"/>
                        <a:pt x="10983" y="86515"/>
                        <a:pt x="10683" y="85938"/>
                      </a:cubicBezTo>
                      <a:cubicBezTo>
                        <a:pt x="10413" y="85361"/>
                        <a:pt x="10122" y="84780"/>
                        <a:pt x="9811" y="84205"/>
                      </a:cubicBezTo>
                      <a:cubicBezTo>
                        <a:pt x="9631" y="83886"/>
                        <a:pt x="9463" y="83567"/>
                        <a:pt x="9300" y="83252"/>
                      </a:cubicBezTo>
                      <a:cubicBezTo>
                        <a:pt x="9169" y="83002"/>
                        <a:pt x="9040" y="82757"/>
                        <a:pt x="8909" y="82520"/>
                      </a:cubicBezTo>
                      <a:cubicBezTo>
                        <a:pt x="8737" y="82200"/>
                        <a:pt x="8555" y="81894"/>
                        <a:pt x="8379" y="81597"/>
                      </a:cubicBezTo>
                      <a:cubicBezTo>
                        <a:pt x="8252" y="81382"/>
                        <a:pt x="8125" y="81169"/>
                        <a:pt x="8009" y="80959"/>
                      </a:cubicBezTo>
                      <a:cubicBezTo>
                        <a:pt x="7726" y="80457"/>
                        <a:pt x="7436" y="79981"/>
                        <a:pt x="7143" y="79537"/>
                      </a:cubicBezTo>
                      <a:lnTo>
                        <a:pt x="6319" y="78328"/>
                      </a:lnTo>
                      <a:cubicBezTo>
                        <a:pt x="5777" y="77562"/>
                        <a:pt x="5251" y="76979"/>
                        <a:pt x="4768" y="76601"/>
                      </a:cubicBezTo>
                      <a:cubicBezTo>
                        <a:pt x="4434" y="76325"/>
                        <a:pt x="4119" y="76159"/>
                        <a:pt x="3825" y="76104"/>
                      </a:cubicBezTo>
                      <a:cubicBezTo>
                        <a:pt x="4035" y="75889"/>
                        <a:pt x="4201" y="75570"/>
                        <a:pt x="4316" y="75148"/>
                      </a:cubicBezTo>
                      <a:cubicBezTo>
                        <a:pt x="4334" y="75085"/>
                        <a:pt x="4351" y="75017"/>
                        <a:pt x="4367" y="74950"/>
                      </a:cubicBezTo>
                      <a:cubicBezTo>
                        <a:pt x="4422" y="74702"/>
                        <a:pt x="4463" y="74420"/>
                        <a:pt x="4488" y="74125"/>
                      </a:cubicBezTo>
                      <a:cubicBezTo>
                        <a:pt x="4537" y="73728"/>
                        <a:pt x="4563" y="73299"/>
                        <a:pt x="4569" y="72849"/>
                      </a:cubicBezTo>
                      <a:cubicBezTo>
                        <a:pt x="4578" y="72386"/>
                        <a:pt x="4561" y="71889"/>
                        <a:pt x="4526" y="71378"/>
                      </a:cubicBezTo>
                      <a:lnTo>
                        <a:pt x="4516" y="71142"/>
                      </a:lnTo>
                      <a:cubicBezTo>
                        <a:pt x="4494" y="70686"/>
                        <a:pt x="4473" y="70215"/>
                        <a:pt x="4426" y="69718"/>
                      </a:cubicBezTo>
                      <a:cubicBezTo>
                        <a:pt x="4389" y="69385"/>
                        <a:pt x="4355" y="69041"/>
                        <a:pt x="4320" y="68691"/>
                      </a:cubicBezTo>
                      <a:cubicBezTo>
                        <a:pt x="4234" y="67832"/>
                        <a:pt x="4146" y="66942"/>
                        <a:pt x="3999" y="66029"/>
                      </a:cubicBezTo>
                      <a:cubicBezTo>
                        <a:pt x="3690" y="63562"/>
                        <a:pt x="3242" y="61174"/>
                        <a:pt x="2732" y="59302"/>
                      </a:cubicBezTo>
                      <a:cubicBezTo>
                        <a:pt x="2517" y="58515"/>
                        <a:pt x="2210" y="57752"/>
                        <a:pt x="1867" y="57150"/>
                      </a:cubicBezTo>
                      <a:cubicBezTo>
                        <a:pt x="1648" y="56776"/>
                        <a:pt x="1406" y="56512"/>
                        <a:pt x="1149" y="56360"/>
                      </a:cubicBezTo>
                      <a:cubicBezTo>
                        <a:pt x="1419" y="56229"/>
                        <a:pt x="1681" y="55988"/>
                        <a:pt x="1932" y="55634"/>
                      </a:cubicBezTo>
                      <a:cubicBezTo>
                        <a:pt x="2114" y="55382"/>
                        <a:pt x="2266" y="55086"/>
                        <a:pt x="2450" y="54730"/>
                      </a:cubicBezTo>
                      <a:cubicBezTo>
                        <a:pt x="2626" y="54384"/>
                        <a:pt x="2798" y="53989"/>
                        <a:pt x="2963" y="53557"/>
                      </a:cubicBezTo>
                      <a:cubicBezTo>
                        <a:pt x="3125" y="53124"/>
                        <a:pt x="3280" y="52651"/>
                        <a:pt x="3420" y="52162"/>
                      </a:cubicBezTo>
                      <a:cubicBezTo>
                        <a:pt x="3622" y="51542"/>
                        <a:pt x="3769" y="51051"/>
                        <a:pt x="3896" y="50577"/>
                      </a:cubicBezTo>
                      <a:cubicBezTo>
                        <a:pt x="3974" y="50300"/>
                        <a:pt x="4037" y="50024"/>
                        <a:pt x="4105" y="49734"/>
                      </a:cubicBezTo>
                      <a:cubicBezTo>
                        <a:pt x="4175" y="49439"/>
                        <a:pt x="4244" y="49136"/>
                        <a:pt x="4332" y="48827"/>
                      </a:cubicBezTo>
                      <a:cubicBezTo>
                        <a:pt x="4418" y="48494"/>
                        <a:pt x="4502" y="48152"/>
                        <a:pt x="4580" y="47802"/>
                      </a:cubicBezTo>
                      <a:cubicBezTo>
                        <a:pt x="4643" y="47520"/>
                        <a:pt x="4702" y="47234"/>
                        <a:pt x="4762" y="46935"/>
                      </a:cubicBezTo>
                      <a:cubicBezTo>
                        <a:pt x="4797" y="46730"/>
                        <a:pt x="4839" y="46528"/>
                        <a:pt x="4884" y="46327"/>
                      </a:cubicBezTo>
                      <a:lnTo>
                        <a:pt x="4960" y="45996"/>
                      </a:lnTo>
                      <a:cubicBezTo>
                        <a:pt x="5030" y="45681"/>
                        <a:pt x="5095" y="45370"/>
                        <a:pt x="5153" y="45061"/>
                      </a:cubicBezTo>
                      <a:cubicBezTo>
                        <a:pt x="5212" y="44754"/>
                        <a:pt x="5265" y="44449"/>
                        <a:pt x="5314" y="44148"/>
                      </a:cubicBezTo>
                      <a:lnTo>
                        <a:pt x="5459" y="43289"/>
                      </a:lnTo>
                      <a:cubicBezTo>
                        <a:pt x="5564" y="42724"/>
                        <a:pt x="5646" y="42172"/>
                        <a:pt x="5705" y="41646"/>
                      </a:cubicBezTo>
                      <a:cubicBezTo>
                        <a:pt x="5734" y="41384"/>
                        <a:pt x="5758" y="41128"/>
                        <a:pt x="5774" y="40887"/>
                      </a:cubicBezTo>
                      <a:cubicBezTo>
                        <a:pt x="5785" y="40797"/>
                        <a:pt x="5793" y="40709"/>
                        <a:pt x="5803" y="40621"/>
                      </a:cubicBezTo>
                      <a:cubicBezTo>
                        <a:pt x="5817" y="40472"/>
                        <a:pt x="5834" y="40326"/>
                        <a:pt x="5844" y="40183"/>
                      </a:cubicBezTo>
                      <a:cubicBezTo>
                        <a:pt x="5918" y="39242"/>
                        <a:pt x="5889" y="38461"/>
                        <a:pt x="5758" y="37861"/>
                      </a:cubicBezTo>
                      <a:cubicBezTo>
                        <a:pt x="5670" y="37431"/>
                        <a:pt x="5533" y="37106"/>
                        <a:pt x="5347" y="36881"/>
                      </a:cubicBezTo>
                      <a:cubicBezTo>
                        <a:pt x="5648" y="36850"/>
                        <a:pt x="5979" y="36711"/>
                        <a:pt x="6339" y="36462"/>
                      </a:cubicBezTo>
                      <a:cubicBezTo>
                        <a:pt x="6824" y="36130"/>
                        <a:pt x="7317" y="35623"/>
                        <a:pt x="8002" y="34858"/>
                      </a:cubicBezTo>
                      <a:cubicBezTo>
                        <a:pt x="8475" y="34318"/>
                        <a:pt x="8948" y="33669"/>
                        <a:pt x="9447" y="32982"/>
                      </a:cubicBezTo>
                      <a:cubicBezTo>
                        <a:pt x="9590" y="32783"/>
                        <a:pt x="9739" y="32579"/>
                        <a:pt x="9895" y="32368"/>
                      </a:cubicBezTo>
                      <a:cubicBezTo>
                        <a:pt x="10143" y="32020"/>
                        <a:pt x="10376" y="31662"/>
                        <a:pt x="10623" y="31281"/>
                      </a:cubicBezTo>
                      <a:cubicBezTo>
                        <a:pt x="10711" y="31144"/>
                        <a:pt x="10801" y="31005"/>
                        <a:pt x="10891" y="30870"/>
                      </a:cubicBezTo>
                      <a:cubicBezTo>
                        <a:pt x="11253" y="30346"/>
                        <a:pt x="11607" y="29800"/>
                        <a:pt x="11945" y="29242"/>
                      </a:cubicBezTo>
                      <a:cubicBezTo>
                        <a:pt x="12117" y="28943"/>
                        <a:pt x="12303" y="28650"/>
                        <a:pt x="12483" y="28366"/>
                      </a:cubicBezTo>
                      <a:cubicBezTo>
                        <a:pt x="12643" y="28112"/>
                        <a:pt x="12800" y="27863"/>
                        <a:pt x="12947" y="27615"/>
                      </a:cubicBezTo>
                      <a:cubicBezTo>
                        <a:pt x="13107" y="27345"/>
                        <a:pt x="13263" y="27079"/>
                        <a:pt x="13410" y="26813"/>
                      </a:cubicBezTo>
                      <a:lnTo>
                        <a:pt x="13481" y="26684"/>
                      </a:lnTo>
                      <a:cubicBezTo>
                        <a:pt x="13598" y="26469"/>
                        <a:pt x="13715" y="26259"/>
                        <a:pt x="13840" y="26054"/>
                      </a:cubicBezTo>
                      <a:cubicBezTo>
                        <a:pt x="14130" y="25559"/>
                        <a:pt x="14396" y="25068"/>
                        <a:pt x="14631" y="24593"/>
                      </a:cubicBezTo>
                      <a:cubicBezTo>
                        <a:pt x="14748" y="24358"/>
                        <a:pt x="14856" y="24127"/>
                        <a:pt x="14952" y="23912"/>
                      </a:cubicBezTo>
                      <a:cubicBezTo>
                        <a:pt x="15065" y="23693"/>
                        <a:pt x="15169" y="23478"/>
                        <a:pt x="15263" y="23270"/>
                      </a:cubicBezTo>
                      <a:cubicBezTo>
                        <a:pt x="15566" y="22601"/>
                        <a:pt x="15781" y="21993"/>
                        <a:pt x="15902" y="21459"/>
                      </a:cubicBezTo>
                      <a:cubicBezTo>
                        <a:pt x="15932" y="21318"/>
                        <a:pt x="15957" y="21181"/>
                        <a:pt x="15973" y="21062"/>
                      </a:cubicBezTo>
                      <a:cubicBezTo>
                        <a:pt x="16045" y="20634"/>
                        <a:pt x="16031" y="20278"/>
                        <a:pt x="15930" y="19996"/>
                      </a:cubicBezTo>
                      <a:lnTo>
                        <a:pt x="15930" y="19996"/>
                      </a:lnTo>
                      <a:cubicBezTo>
                        <a:pt x="16049" y="20026"/>
                        <a:pt x="16177" y="20041"/>
                        <a:pt x="16316" y="20041"/>
                      </a:cubicBezTo>
                      <a:cubicBezTo>
                        <a:pt x="16522" y="20041"/>
                        <a:pt x="16751" y="20008"/>
                        <a:pt x="17003" y="19941"/>
                      </a:cubicBezTo>
                      <a:cubicBezTo>
                        <a:pt x="17299" y="19863"/>
                        <a:pt x="17629" y="19738"/>
                        <a:pt x="17972" y="19575"/>
                      </a:cubicBezTo>
                      <a:cubicBezTo>
                        <a:pt x="18334" y="19421"/>
                        <a:pt x="18719" y="19229"/>
                        <a:pt x="19118" y="19004"/>
                      </a:cubicBezTo>
                      <a:cubicBezTo>
                        <a:pt x="19521" y="18777"/>
                        <a:pt x="19943" y="18513"/>
                        <a:pt x="20368" y="18224"/>
                      </a:cubicBezTo>
                      <a:lnTo>
                        <a:pt x="20413" y="18194"/>
                      </a:lnTo>
                      <a:cubicBezTo>
                        <a:pt x="20845" y="17917"/>
                        <a:pt x="21291" y="17633"/>
                        <a:pt x="21753" y="17304"/>
                      </a:cubicBezTo>
                      <a:cubicBezTo>
                        <a:pt x="22021" y="17103"/>
                        <a:pt x="22301" y="16901"/>
                        <a:pt x="22588" y="16692"/>
                      </a:cubicBezTo>
                      <a:cubicBezTo>
                        <a:pt x="23288" y="16185"/>
                        <a:pt x="24012" y="15661"/>
                        <a:pt x="24726" y="15072"/>
                      </a:cubicBezTo>
                      <a:lnTo>
                        <a:pt x="24928" y="14916"/>
                      </a:lnTo>
                      <a:cubicBezTo>
                        <a:pt x="25387" y="14562"/>
                        <a:pt x="25822" y="14229"/>
                        <a:pt x="26238" y="13879"/>
                      </a:cubicBezTo>
                      <a:cubicBezTo>
                        <a:pt x="26479" y="13678"/>
                        <a:pt x="26712" y="13478"/>
                        <a:pt x="26931" y="13285"/>
                      </a:cubicBezTo>
                      <a:cubicBezTo>
                        <a:pt x="27167" y="13097"/>
                        <a:pt x="27396" y="12909"/>
                        <a:pt x="27617" y="12721"/>
                      </a:cubicBezTo>
                      <a:cubicBezTo>
                        <a:pt x="28055" y="12348"/>
                        <a:pt x="28468" y="11972"/>
                        <a:pt x="28842" y="11606"/>
                      </a:cubicBezTo>
                      <a:lnTo>
                        <a:pt x="29012" y="11446"/>
                      </a:lnTo>
                      <a:cubicBezTo>
                        <a:pt x="29331" y="11150"/>
                        <a:pt x="29632" y="10867"/>
                        <a:pt x="29900" y="10583"/>
                      </a:cubicBezTo>
                      <a:cubicBezTo>
                        <a:pt x="30499" y="9951"/>
                        <a:pt x="30991" y="9320"/>
                        <a:pt x="31320" y="8754"/>
                      </a:cubicBezTo>
                      <a:cubicBezTo>
                        <a:pt x="31457" y="8506"/>
                        <a:pt x="31549" y="8273"/>
                        <a:pt x="31598" y="8060"/>
                      </a:cubicBezTo>
                      <a:cubicBezTo>
                        <a:pt x="31625" y="7944"/>
                        <a:pt x="31633" y="7833"/>
                        <a:pt x="31631" y="7727"/>
                      </a:cubicBezTo>
                      <a:lnTo>
                        <a:pt x="31631" y="7727"/>
                      </a:lnTo>
                      <a:cubicBezTo>
                        <a:pt x="31880" y="7894"/>
                        <a:pt x="32224" y="7997"/>
                        <a:pt x="32662" y="8032"/>
                      </a:cubicBezTo>
                      <a:cubicBezTo>
                        <a:pt x="32822" y="8044"/>
                        <a:pt x="32990" y="8050"/>
                        <a:pt x="33165" y="8050"/>
                      </a:cubicBezTo>
                      <a:cubicBezTo>
                        <a:pt x="33724" y="8050"/>
                        <a:pt x="34351" y="7988"/>
                        <a:pt x="34980" y="7870"/>
                      </a:cubicBezTo>
                      <a:lnTo>
                        <a:pt x="35271" y="7811"/>
                      </a:lnTo>
                      <a:cubicBezTo>
                        <a:pt x="36095" y="7645"/>
                        <a:pt x="37028" y="7455"/>
                        <a:pt x="38026" y="7162"/>
                      </a:cubicBezTo>
                      <a:cubicBezTo>
                        <a:pt x="38301" y="7074"/>
                        <a:pt x="38585" y="6998"/>
                        <a:pt x="38873" y="6919"/>
                      </a:cubicBezTo>
                      <a:cubicBezTo>
                        <a:pt x="39162" y="6839"/>
                        <a:pt x="39457" y="6759"/>
                        <a:pt x="39749" y="6669"/>
                      </a:cubicBezTo>
                      <a:cubicBezTo>
                        <a:pt x="40048" y="6579"/>
                        <a:pt x="40351" y="6483"/>
                        <a:pt x="40660" y="6378"/>
                      </a:cubicBezTo>
                      <a:lnTo>
                        <a:pt x="41108" y="6225"/>
                      </a:lnTo>
                      <a:lnTo>
                        <a:pt x="41576" y="6084"/>
                      </a:lnTo>
                      <a:cubicBezTo>
                        <a:pt x="42196" y="5891"/>
                        <a:pt x="42812" y="5681"/>
                        <a:pt x="43405" y="5458"/>
                      </a:cubicBezTo>
                      <a:cubicBezTo>
                        <a:pt x="43647" y="5368"/>
                        <a:pt x="43884" y="5284"/>
                        <a:pt x="44119" y="5202"/>
                      </a:cubicBezTo>
                      <a:cubicBezTo>
                        <a:pt x="44459" y="5085"/>
                        <a:pt x="44782" y="4973"/>
                        <a:pt x="45101" y="4844"/>
                      </a:cubicBezTo>
                      <a:lnTo>
                        <a:pt x="45662" y="4617"/>
                      </a:lnTo>
                      <a:cubicBezTo>
                        <a:pt x="46501" y="4275"/>
                        <a:pt x="47294" y="3952"/>
                        <a:pt x="47972" y="3606"/>
                      </a:cubicBezTo>
                      <a:cubicBezTo>
                        <a:pt x="48849" y="3140"/>
                        <a:pt x="49484" y="2771"/>
                        <a:pt x="49926" y="2377"/>
                      </a:cubicBezTo>
                      <a:cubicBezTo>
                        <a:pt x="50257" y="2084"/>
                        <a:pt x="50466" y="1791"/>
                        <a:pt x="50566" y="1505"/>
                      </a:cubicBezTo>
                      <a:close/>
                      <a:moveTo>
                        <a:pt x="83465" y="110086"/>
                      </a:moveTo>
                      <a:cubicBezTo>
                        <a:pt x="83954" y="110086"/>
                        <a:pt x="84314" y="110148"/>
                        <a:pt x="84561" y="110244"/>
                      </a:cubicBezTo>
                      <a:cubicBezTo>
                        <a:pt x="78996" y="113031"/>
                        <a:pt x="72967" y="114931"/>
                        <a:pt x="66698" y="115807"/>
                      </a:cubicBezTo>
                      <a:cubicBezTo>
                        <a:pt x="67009" y="115334"/>
                        <a:pt x="67813" y="114778"/>
                        <a:pt x="68953" y="114262"/>
                      </a:cubicBezTo>
                      <a:cubicBezTo>
                        <a:pt x="69350" y="114060"/>
                        <a:pt x="69791" y="113859"/>
                        <a:pt x="70262" y="113667"/>
                      </a:cubicBezTo>
                      <a:cubicBezTo>
                        <a:pt x="70499" y="113571"/>
                        <a:pt x="70745" y="113475"/>
                        <a:pt x="70999" y="113382"/>
                      </a:cubicBezTo>
                      <a:lnTo>
                        <a:pt x="71191" y="113313"/>
                      </a:lnTo>
                      <a:cubicBezTo>
                        <a:pt x="71389" y="113241"/>
                        <a:pt x="71594" y="113168"/>
                        <a:pt x="71792" y="113086"/>
                      </a:cubicBezTo>
                      <a:cubicBezTo>
                        <a:pt x="72529" y="112797"/>
                        <a:pt x="73321" y="112542"/>
                        <a:pt x="74162" y="112269"/>
                      </a:cubicBezTo>
                      <a:cubicBezTo>
                        <a:pt x="74534" y="112151"/>
                        <a:pt x="74912" y="112028"/>
                        <a:pt x="75285" y="111903"/>
                      </a:cubicBezTo>
                      <a:cubicBezTo>
                        <a:pt x="75671" y="111791"/>
                        <a:pt x="76050" y="111678"/>
                        <a:pt x="76422" y="111566"/>
                      </a:cubicBezTo>
                      <a:cubicBezTo>
                        <a:pt x="77269" y="111312"/>
                        <a:pt x="78071" y="111073"/>
                        <a:pt x="78841" y="110895"/>
                      </a:cubicBezTo>
                      <a:cubicBezTo>
                        <a:pt x="79080" y="110837"/>
                        <a:pt x="79313" y="110778"/>
                        <a:pt x="79542" y="110719"/>
                      </a:cubicBezTo>
                      <a:cubicBezTo>
                        <a:pt x="79849" y="110639"/>
                        <a:pt x="80142" y="110563"/>
                        <a:pt x="80432" y="110504"/>
                      </a:cubicBezTo>
                      <a:cubicBezTo>
                        <a:pt x="80891" y="110404"/>
                        <a:pt x="81353" y="110322"/>
                        <a:pt x="81860" y="110250"/>
                      </a:cubicBezTo>
                      <a:cubicBezTo>
                        <a:pt x="82503" y="110134"/>
                        <a:pt x="83034" y="110086"/>
                        <a:pt x="83465" y="110086"/>
                      </a:cubicBezTo>
                      <a:close/>
                      <a:moveTo>
                        <a:pt x="53115" y="114253"/>
                      </a:moveTo>
                      <a:cubicBezTo>
                        <a:pt x="53489" y="114253"/>
                        <a:pt x="53871" y="114260"/>
                        <a:pt x="54257" y="114274"/>
                      </a:cubicBezTo>
                      <a:cubicBezTo>
                        <a:pt x="54390" y="114279"/>
                        <a:pt x="54525" y="114287"/>
                        <a:pt x="54660" y="114293"/>
                      </a:cubicBezTo>
                      <a:cubicBezTo>
                        <a:pt x="54840" y="114303"/>
                        <a:pt x="55022" y="114313"/>
                        <a:pt x="55204" y="114315"/>
                      </a:cubicBezTo>
                      <a:cubicBezTo>
                        <a:pt x="55519" y="114319"/>
                        <a:pt x="55842" y="114330"/>
                        <a:pt x="56162" y="114342"/>
                      </a:cubicBezTo>
                      <a:cubicBezTo>
                        <a:pt x="58705" y="114495"/>
                        <a:pt x="61131" y="114661"/>
                        <a:pt x="62889" y="115027"/>
                      </a:cubicBezTo>
                      <a:cubicBezTo>
                        <a:pt x="63040" y="115064"/>
                        <a:pt x="63185" y="115095"/>
                        <a:pt x="63328" y="115126"/>
                      </a:cubicBezTo>
                      <a:cubicBezTo>
                        <a:pt x="63596" y="115185"/>
                        <a:pt x="63852" y="115240"/>
                        <a:pt x="64083" y="115310"/>
                      </a:cubicBezTo>
                      <a:cubicBezTo>
                        <a:pt x="64431" y="115408"/>
                        <a:pt x="64730" y="115520"/>
                        <a:pt x="64975" y="115641"/>
                      </a:cubicBezTo>
                      <a:cubicBezTo>
                        <a:pt x="65141" y="115725"/>
                        <a:pt x="65325" y="115833"/>
                        <a:pt x="65470" y="115964"/>
                      </a:cubicBezTo>
                      <a:cubicBezTo>
                        <a:pt x="63261" y="116225"/>
                        <a:pt x="61024" y="116359"/>
                        <a:pt x="58769" y="116359"/>
                      </a:cubicBezTo>
                      <a:cubicBezTo>
                        <a:pt x="54797" y="116359"/>
                        <a:pt x="50767" y="115945"/>
                        <a:pt x="46732" y="115085"/>
                      </a:cubicBezTo>
                      <a:cubicBezTo>
                        <a:pt x="47172" y="114743"/>
                        <a:pt x="48111" y="114493"/>
                        <a:pt x="49404" y="114393"/>
                      </a:cubicBezTo>
                      <a:cubicBezTo>
                        <a:pt x="50281" y="114280"/>
                        <a:pt x="51280" y="114260"/>
                        <a:pt x="52186" y="114260"/>
                      </a:cubicBezTo>
                      <a:cubicBezTo>
                        <a:pt x="52283" y="114260"/>
                        <a:pt x="52380" y="114260"/>
                        <a:pt x="52475" y="114260"/>
                      </a:cubicBezTo>
                      <a:cubicBezTo>
                        <a:pt x="52685" y="114256"/>
                        <a:pt x="52898" y="114253"/>
                        <a:pt x="53115" y="114253"/>
                      </a:cubicBezTo>
                      <a:close/>
                      <a:moveTo>
                        <a:pt x="58753" y="1"/>
                      </a:moveTo>
                      <a:cubicBezTo>
                        <a:pt x="56155" y="1"/>
                        <a:pt x="53582" y="175"/>
                        <a:pt x="51047" y="515"/>
                      </a:cubicBezTo>
                      <a:cubicBezTo>
                        <a:pt x="51065" y="486"/>
                        <a:pt x="51079" y="457"/>
                        <a:pt x="51102" y="429"/>
                      </a:cubicBezTo>
                      <a:lnTo>
                        <a:pt x="51102" y="429"/>
                      </a:lnTo>
                      <a:cubicBezTo>
                        <a:pt x="50646" y="488"/>
                        <a:pt x="50192" y="554"/>
                        <a:pt x="49737" y="625"/>
                      </a:cubicBezTo>
                      <a:cubicBezTo>
                        <a:pt x="49768" y="648"/>
                        <a:pt x="49741" y="656"/>
                        <a:pt x="49770" y="678"/>
                      </a:cubicBezTo>
                      <a:cubicBezTo>
                        <a:pt x="43407" y="1669"/>
                        <a:pt x="37470" y="3741"/>
                        <a:pt x="31627" y="6620"/>
                      </a:cubicBezTo>
                      <a:cubicBezTo>
                        <a:pt x="31627" y="6620"/>
                        <a:pt x="31627" y="6620"/>
                        <a:pt x="31629" y="6618"/>
                      </a:cubicBezTo>
                      <a:cubicBezTo>
                        <a:pt x="31635" y="6585"/>
                        <a:pt x="31707" y="6560"/>
                        <a:pt x="31719" y="6526"/>
                      </a:cubicBezTo>
                      <a:lnTo>
                        <a:pt x="31719" y="6526"/>
                      </a:lnTo>
                      <a:cubicBezTo>
                        <a:pt x="31316" y="6734"/>
                        <a:pt x="30943" y="6955"/>
                        <a:pt x="30547" y="7172"/>
                      </a:cubicBezTo>
                      <a:cubicBezTo>
                        <a:pt x="30581" y="7182"/>
                        <a:pt x="30628" y="7197"/>
                        <a:pt x="30661" y="7209"/>
                      </a:cubicBezTo>
                      <a:cubicBezTo>
                        <a:pt x="25076" y="10268"/>
                        <a:pt x="20002" y="14222"/>
                        <a:pt x="15656" y="18926"/>
                      </a:cubicBezTo>
                      <a:cubicBezTo>
                        <a:pt x="15652" y="18891"/>
                        <a:pt x="15652" y="18859"/>
                        <a:pt x="15652" y="18822"/>
                      </a:cubicBezTo>
                      <a:cubicBezTo>
                        <a:pt x="15343" y="19155"/>
                        <a:pt x="15040" y="19493"/>
                        <a:pt x="14738" y="19834"/>
                      </a:cubicBezTo>
                      <a:cubicBezTo>
                        <a:pt x="14756" y="19833"/>
                        <a:pt x="14774" y="19833"/>
                        <a:pt x="14792" y="19833"/>
                      </a:cubicBezTo>
                      <a:cubicBezTo>
                        <a:pt x="14809" y="19833"/>
                        <a:pt x="14827" y="19833"/>
                        <a:pt x="14844" y="19834"/>
                      </a:cubicBezTo>
                      <a:cubicBezTo>
                        <a:pt x="10677" y="24538"/>
                        <a:pt x="7229" y="29954"/>
                        <a:pt x="4721" y="35946"/>
                      </a:cubicBezTo>
                      <a:cubicBezTo>
                        <a:pt x="4707" y="35913"/>
                        <a:pt x="4692" y="35879"/>
                        <a:pt x="4680" y="35844"/>
                      </a:cubicBezTo>
                      <a:cubicBezTo>
                        <a:pt x="4500" y="36273"/>
                        <a:pt x="4324" y="36707"/>
                        <a:pt x="4154" y="37143"/>
                      </a:cubicBezTo>
                      <a:cubicBezTo>
                        <a:pt x="4187" y="37127"/>
                        <a:pt x="4220" y="37114"/>
                        <a:pt x="4252" y="37104"/>
                      </a:cubicBezTo>
                      <a:lnTo>
                        <a:pt x="4252" y="37104"/>
                      </a:lnTo>
                      <a:cubicBezTo>
                        <a:pt x="3158" y="39887"/>
                        <a:pt x="2262" y="42788"/>
                        <a:pt x="1589" y="45795"/>
                      </a:cubicBezTo>
                      <a:cubicBezTo>
                        <a:pt x="846" y="49108"/>
                        <a:pt x="406" y="52416"/>
                        <a:pt x="242" y="55698"/>
                      </a:cubicBezTo>
                      <a:cubicBezTo>
                        <a:pt x="216" y="55673"/>
                        <a:pt x="191" y="55644"/>
                        <a:pt x="169" y="55618"/>
                      </a:cubicBezTo>
                      <a:cubicBezTo>
                        <a:pt x="156" y="55851"/>
                        <a:pt x="132" y="56060"/>
                        <a:pt x="122" y="56293"/>
                      </a:cubicBezTo>
                      <a:cubicBezTo>
                        <a:pt x="122" y="56293"/>
                        <a:pt x="109" y="56268"/>
                        <a:pt x="111" y="56268"/>
                      </a:cubicBezTo>
                      <a:lnTo>
                        <a:pt x="109" y="56268"/>
                      </a:lnTo>
                      <a:cubicBezTo>
                        <a:pt x="128" y="56557"/>
                        <a:pt x="107" y="56759"/>
                        <a:pt x="101" y="56993"/>
                      </a:cubicBezTo>
                      <a:cubicBezTo>
                        <a:pt x="128" y="56968"/>
                        <a:pt x="158" y="56956"/>
                        <a:pt x="187" y="56933"/>
                      </a:cubicBezTo>
                      <a:lnTo>
                        <a:pt x="187" y="56933"/>
                      </a:lnTo>
                      <a:cubicBezTo>
                        <a:pt x="1" y="63421"/>
                        <a:pt x="905" y="69784"/>
                        <a:pt x="2763" y="75793"/>
                      </a:cubicBezTo>
                      <a:cubicBezTo>
                        <a:pt x="2730" y="75778"/>
                        <a:pt x="2701" y="75766"/>
                        <a:pt x="2669" y="75748"/>
                      </a:cubicBezTo>
                      <a:lnTo>
                        <a:pt x="2669" y="75748"/>
                      </a:lnTo>
                      <a:cubicBezTo>
                        <a:pt x="2804" y="76183"/>
                        <a:pt x="2943" y="76617"/>
                        <a:pt x="3086" y="77049"/>
                      </a:cubicBezTo>
                      <a:cubicBezTo>
                        <a:pt x="3102" y="77018"/>
                        <a:pt x="3121" y="76987"/>
                        <a:pt x="3139" y="76959"/>
                      </a:cubicBezTo>
                      <a:cubicBezTo>
                        <a:pt x="5157" y="83037"/>
                        <a:pt x="8154" y="88737"/>
                        <a:pt x="11986" y="93832"/>
                      </a:cubicBezTo>
                      <a:cubicBezTo>
                        <a:pt x="11951" y="93830"/>
                        <a:pt x="11914" y="93825"/>
                        <a:pt x="11880" y="93821"/>
                      </a:cubicBezTo>
                      <a:lnTo>
                        <a:pt x="11880" y="93821"/>
                      </a:lnTo>
                      <a:cubicBezTo>
                        <a:pt x="12150" y="94179"/>
                        <a:pt x="12422" y="94535"/>
                        <a:pt x="12700" y="94889"/>
                      </a:cubicBezTo>
                      <a:cubicBezTo>
                        <a:pt x="12704" y="94852"/>
                        <a:pt x="12706" y="94814"/>
                        <a:pt x="12712" y="94781"/>
                      </a:cubicBezTo>
                      <a:cubicBezTo>
                        <a:pt x="16624" y="99769"/>
                        <a:pt x="21350" y="104139"/>
                        <a:pt x="26747" y="107668"/>
                      </a:cubicBezTo>
                      <a:cubicBezTo>
                        <a:pt x="26715" y="107678"/>
                        <a:pt x="26680" y="107687"/>
                        <a:pt x="26643" y="107693"/>
                      </a:cubicBezTo>
                      <a:cubicBezTo>
                        <a:pt x="27028" y="107944"/>
                        <a:pt x="27414" y="108192"/>
                        <a:pt x="27805" y="108435"/>
                      </a:cubicBezTo>
                      <a:cubicBezTo>
                        <a:pt x="27797" y="108399"/>
                        <a:pt x="27791" y="108366"/>
                        <a:pt x="27785" y="108331"/>
                      </a:cubicBezTo>
                      <a:lnTo>
                        <a:pt x="27785" y="108331"/>
                      </a:lnTo>
                      <a:cubicBezTo>
                        <a:pt x="33071" y="111631"/>
                        <a:pt x="38972" y="114131"/>
                        <a:pt x="45359" y="115633"/>
                      </a:cubicBezTo>
                      <a:cubicBezTo>
                        <a:pt x="45330" y="115651"/>
                        <a:pt x="45298" y="115670"/>
                        <a:pt x="45265" y="115690"/>
                      </a:cubicBezTo>
                      <a:cubicBezTo>
                        <a:pt x="45451" y="115733"/>
                        <a:pt x="45635" y="115780"/>
                        <a:pt x="45821" y="115821"/>
                      </a:cubicBezTo>
                      <a:cubicBezTo>
                        <a:pt x="45840" y="115801"/>
                        <a:pt x="45856" y="115776"/>
                        <a:pt x="45873" y="115754"/>
                      </a:cubicBezTo>
                      <a:cubicBezTo>
                        <a:pt x="45889" y="115758"/>
                        <a:pt x="45891" y="115831"/>
                        <a:pt x="45907" y="115836"/>
                      </a:cubicBezTo>
                      <a:cubicBezTo>
                        <a:pt x="45908" y="115838"/>
                        <a:pt x="45909" y="115839"/>
                        <a:pt x="45910" y="115839"/>
                      </a:cubicBezTo>
                      <a:cubicBezTo>
                        <a:pt x="45914" y="115839"/>
                        <a:pt x="45922" y="115823"/>
                        <a:pt x="45926" y="115823"/>
                      </a:cubicBezTo>
                      <a:cubicBezTo>
                        <a:pt x="45933" y="115823"/>
                        <a:pt x="45934" y="115852"/>
                        <a:pt x="45911" y="115989"/>
                      </a:cubicBezTo>
                      <a:cubicBezTo>
                        <a:pt x="46141" y="116040"/>
                        <a:pt x="46384" y="116016"/>
                        <a:pt x="46613" y="116065"/>
                      </a:cubicBezTo>
                      <a:cubicBezTo>
                        <a:pt x="46593" y="116032"/>
                        <a:pt x="46580" y="115966"/>
                        <a:pt x="46562" y="115938"/>
                      </a:cubicBezTo>
                      <a:lnTo>
                        <a:pt x="46562" y="115938"/>
                      </a:lnTo>
                      <a:cubicBezTo>
                        <a:pt x="50627" y="116803"/>
                        <a:pt x="54687" y="117215"/>
                        <a:pt x="58690" y="117215"/>
                      </a:cubicBezTo>
                      <a:cubicBezTo>
                        <a:pt x="61007" y="117215"/>
                        <a:pt x="63306" y="117077"/>
                        <a:pt x="65575" y="116809"/>
                      </a:cubicBezTo>
                      <a:lnTo>
                        <a:pt x="65575" y="116809"/>
                      </a:lnTo>
                      <a:cubicBezTo>
                        <a:pt x="65554" y="116838"/>
                        <a:pt x="65536" y="116858"/>
                        <a:pt x="65513" y="116887"/>
                      </a:cubicBezTo>
                      <a:cubicBezTo>
                        <a:pt x="65968" y="116834"/>
                        <a:pt x="66424" y="116771"/>
                        <a:pt x="66878" y="116707"/>
                      </a:cubicBezTo>
                      <a:cubicBezTo>
                        <a:pt x="66847" y="116685"/>
                        <a:pt x="66821" y="116660"/>
                        <a:pt x="66794" y="116640"/>
                      </a:cubicBezTo>
                      <a:cubicBezTo>
                        <a:pt x="73180" y="115748"/>
                        <a:pt x="79319" y="113810"/>
                        <a:pt x="84982" y="110966"/>
                      </a:cubicBezTo>
                      <a:lnTo>
                        <a:pt x="84982" y="110966"/>
                      </a:lnTo>
                      <a:cubicBezTo>
                        <a:pt x="84974" y="110999"/>
                        <a:pt x="84964" y="111034"/>
                        <a:pt x="84954" y="111069"/>
                      </a:cubicBezTo>
                      <a:cubicBezTo>
                        <a:pt x="85355" y="110868"/>
                        <a:pt x="85752" y="110661"/>
                        <a:pt x="86149" y="110453"/>
                      </a:cubicBezTo>
                      <a:cubicBezTo>
                        <a:pt x="86114" y="110440"/>
                        <a:pt x="86081" y="110430"/>
                        <a:pt x="86048" y="110416"/>
                      </a:cubicBezTo>
                      <a:cubicBezTo>
                        <a:pt x="91685" y="107443"/>
                        <a:pt x="96828" y="103564"/>
                        <a:pt x="101246" y="98928"/>
                      </a:cubicBezTo>
                      <a:cubicBezTo>
                        <a:pt x="101250" y="98961"/>
                        <a:pt x="101252" y="98995"/>
                        <a:pt x="101254" y="99032"/>
                      </a:cubicBezTo>
                      <a:cubicBezTo>
                        <a:pt x="101567" y="98703"/>
                        <a:pt x="101878" y="98371"/>
                        <a:pt x="102185" y="98034"/>
                      </a:cubicBezTo>
                      <a:lnTo>
                        <a:pt x="102185" y="98034"/>
                      </a:lnTo>
                      <a:cubicBezTo>
                        <a:pt x="102159" y="98035"/>
                        <a:pt x="102134" y="98037"/>
                        <a:pt x="102109" y="98037"/>
                      </a:cubicBezTo>
                      <a:cubicBezTo>
                        <a:pt x="102099" y="98037"/>
                        <a:pt x="102088" y="98037"/>
                        <a:pt x="102078" y="98036"/>
                      </a:cubicBezTo>
                      <a:cubicBezTo>
                        <a:pt x="106319" y="93394"/>
                        <a:pt x="109847" y="88029"/>
                        <a:pt x="112445" y="82082"/>
                      </a:cubicBezTo>
                      <a:cubicBezTo>
                        <a:pt x="112461" y="82115"/>
                        <a:pt x="112486" y="82141"/>
                        <a:pt x="112498" y="82176"/>
                      </a:cubicBezTo>
                      <a:cubicBezTo>
                        <a:pt x="112592" y="81963"/>
                        <a:pt x="112615" y="81785"/>
                        <a:pt x="112787" y="81529"/>
                      </a:cubicBezTo>
                      <a:lnTo>
                        <a:pt x="112787" y="81529"/>
                      </a:lnTo>
                      <a:cubicBezTo>
                        <a:pt x="112787" y="81529"/>
                        <a:pt x="112776" y="81533"/>
                        <a:pt x="112776" y="81533"/>
                      </a:cubicBezTo>
                      <a:cubicBezTo>
                        <a:pt x="112868" y="81319"/>
                        <a:pt x="112950" y="81104"/>
                        <a:pt x="113040" y="80887"/>
                      </a:cubicBezTo>
                      <a:lnTo>
                        <a:pt x="113040" y="80887"/>
                      </a:lnTo>
                      <a:cubicBezTo>
                        <a:pt x="113008" y="80903"/>
                        <a:pt x="112971" y="80918"/>
                        <a:pt x="112936" y="80930"/>
                      </a:cubicBezTo>
                      <a:cubicBezTo>
                        <a:pt x="114188" y="77894"/>
                        <a:pt x="115199" y="74712"/>
                        <a:pt x="115941" y="71400"/>
                      </a:cubicBezTo>
                      <a:cubicBezTo>
                        <a:pt x="116615" y="68393"/>
                        <a:pt x="117040" y="65387"/>
                        <a:pt x="117236" y="62402"/>
                      </a:cubicBezTo>
                      <a:cubicBezTo>
                        <a:pt x="117261" y="62427"/>
                        <a:pt x="117286" y="62451"/>
                        <a:pt x="117310" y="62480"/>
                      </a:cubicBezTo>
                      <a:cubicBezTo>
                        <a:pt x="117341" y="62013"/>
                        <a:pt x="117367" y="61547"/>
                        <a:pt x="117386" y="61080"/>
                      </a:cubicBezTo>
                      <a:lnTo>
                        <a:pt x="117386" y="61080"/>
                      </a:lnTo>
                      <a:cubicBezTo>
                        <a:pt x="117359" y="61107"/>
                        <a:pt x="117333" y="61134"/>
                        <a:pt x="117304" y="61156"/>
                      </a:cubicBezTo>
                      <a:cubicBezTo>
                        <a:pt x="117590" y="54666"/>
                        <a:pt x="116782" y="48297"/>
                        <a:pt x="115019" y="42266"/>
                      </a:cubicBezTo>
                      <a:lnTo>
                        <a:pt x="115019" y="42266"/>
                      </a:lnTo>
                      <a:cubicBezTo>
                        <a:pt x="115051" y="42278"/>
                        <a:pt x="115082" y="42295"/>
                        <a:pt x="115115" y="42311"/>
                      </a:cubicBezTo>
                      <a:cubicBezTo>
                        <a:pt x="114988" y="41875"/>
                        <a:pt x="114855" y="41439"/>
                        <a:pt x="114718" y="41006"/>
                      </a:cubicBezTo>
                      <a:cubicBezTo>
                        <a:pt x="114702" y="41038"/>
                        <a:pt x="114685" y="41069"/>
                        <a:pt x="114667" y="41098"/>
                      </a:cubicBezTo>
                      <a:cubicBezTo>
                        <a:pt x="112744" y="34989"/>
                        <a:pt x="109832" y="29248"/>
                        <a:pt x="106084" y="24100"/>
                      </a:cubicBezTo>
                      <a:lnTo>
                        <a:pt x="106084" y="24100"/>
                      </a:lnTo>
                      <a:cubicBezTo>
                        <a:pt x="106119" y="24102"/>
                        <a:pt x="106154" y="24106"/>
                        <a:pt x="106191" y="24113"/>
                      </a:cubicBezTo>
                      <a:cubicBezTo>
                        <a:pt x="105925" y="23746"/>
                        <a:pt x="105655" y="23386"/>
                        <a:pt x="105382" y="23026"/>
                      </a:cubicBezTo>
                      <a:cubicBezTo>
                        <a:pt x="105376" y="23063"/>
                        <a:pt x="105370" y="23098"/>
                        <a:pt x="105364" y="23130"/>
                      </a:cubicBezTo>
                      <a:cubicBezTo>
                        <a:pt x="101530" y="18085"/>
                        <a:pt x="96877" y="13641"/>
                        <a:pt x="91544" y="10032"/>
                      </a:cubicBezTo>
                      <a:cubicBezTo>
                        <a:pt x="91579" y="10024"/>
                        <a:pt x="91615" y="10018"/>
                        <a:pt x="91652" y="10012"/>
                      </a:cubicBezTo>
                      <a:cubicBezTo>
                        <a:pt x="91272" y="9754"/>
                        <a:pt x="90887" y="9500"/>
                        <a:pt x="90500" y="9251"/>
                      </a:cubicBezTo>
                      <a:lnTo>
                        <a:pt x="90500" y="9251"/>
                      </a:lnTo>
                      <a:cubicBezTo>
                        <a:pt x="90509" y="9286"/>
                        <a:pt x="90515" y="9320"/>
                        <a:pt x="90519" y="9355"/>
                      </a:cubicBezTo>
                      <a:cubicBezTo>
                        <a:pt x="85283" y="5971"/>
                        <a:pt x="79424" y="3377"/>
                        <a:pt x="73069" y="1779"/>
                      </a:cubicBezTo>
                      <a:cubicBezTo>
                        <a:pt x="73100" y="1761"/>
                        <a:pt x="73130" y="1742"/>
                        <a:pt x="73163" y="1724"/>
                      </a:cubicBezTo>
                      <a:cubicBezTo>
                        <a:pt x="72936" y="1667"/>
                        <a:pt x="72705" y="1613"/>
                        <a:pt x="72476" y="1558"/>
                      </a:cubicBezTo>
                      <a:cubicBezTo>
                        <a:pt x="72457" y="1581"/>
                        <a:pt x="72441" y="1603"/>
                        <a:pt x="72423" y="1626"/>
                      </a:cubicBezTo>
                      <a:cubicBezTo>
                        <a:pt x="72138" y="1558"/>
                        <a:pt x="71854" y="1487"/>
                        <a:pt x="71567" y="1423"/>
                      </a:cubicBezTo>
                      <a:cubicBezTo>
                        <a:pt x="71265" y="1356"/>
                        <a:pt x="70960" y="1294"/>
                        <a:pt x="70657" y="1231"/>
                      </a:cubicBezTo>
                      <a:cubicBezTo>
                        <a:pt x="70653" y="1204"/>
                        <a:pt x="70649" y="1176"/>
                        <a:pt x="70641" y="1149"/>
                      </a:cubicBezTo>
                      <a:cubicBezTo>
                        <a:pt x="70418" y="1102"/>
                        <a:pt x="70192" y="1055"/>
                        <a:pt x="69967" y="1010"/>
                      </a:cubicBezTo>
                      <a:lnTo>
                        <a:pt x="69967" y="1010"/>
                      </a:lnTo>
                      <a:cubicBezTo>
                        <a:pt x="69990" y="1041"/>
                        <a:pt x="70010" y="1069"/>
                        <a:pt x="70029" y="1100"/>
                      </a:cubicBezTo>
                      <a:cubicBezTo>
                        <a:pt x="66248" y="359"/>
                        <a:pt x="62476" y="1"/>
                        <a:pt x="587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3355825" y="1211850"/>
                  <a:ext cx="2927900" cy="29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16" h="117351" extrusionOk="0">
                      <a:moveTo>
                        <a:pt x="58559" y="305"/>
                      </a:moveTo>
                      <a:cubicBezTo>
                        <a:pt x="90680" y="305"/>
                        <a:pt x="116812" y="26491"/>
                        <a:pt x="116812" y="58675"/>
                      </a:cubicBezTo>
                      <a:cubicBezTo>
                        <a:pt x="116812" y="90860"/>
                        <a:pt x="90680" y="117046"/>
                        <a:pt x="58559" y="117046"/>
                      </a:cubicBezTo>
                      <a:cubicBezTo>
                        <a:pt x="26438" y="117046"/>
                        <a:pt x="305" y="90860"/>
                        <a:pt x="305" y="58675"/>
                      </a:cubicBezTo>
                      <a:cubicBezTo>
                        <a:pt x="305" y="26491"/>
                        <a:pt x="26438" y="305"/>
                        <a:pt x="58559" y="305"/>
                      </a:cubicBezTo>
                      <a:close/>
                      <a:moveTo>
                        <a:pt x="58559" y="0"/>
                      </a:moveTo>
                      <a:cubicBezTo>
                        <a:pt x="26270" y="0"/>
                        <a:pt x="0" y="26321"/>
                        <a:pt x="0" y="58675"/>
                      </a:cubicBezTo>
                      <a:cubicBezTo>
                        <a:pt x="0" y="91028"/>
                        <a:pt x="26270" y="117351"/>
                        <a:pt x="58559" y="117351"/>
                      </a:cubicBezTo>
                      <a:cubicBezTo>
                        <a:pt x="90847" y="117351"/>
                        <a:pt x="117115" y="91028"/>
                        <a:pt x="117115" y="58675"/>
                      </a:cubicBezTo>
                      <a:cubicBezTo>
                        <a:pt x="117115" y="26321"/>
                        <a:pt x="90847" y="0"/>
                        <a:pt x="585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349425" y="1205400"/>
                  <a:ext cx="2940725" cy="2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29" h="117865" extrusionOk="0">
                      <a:moveTo>
                        <a:pt x="58815" y="821"/>
                      </a:moveTo>
                      <a:cubicBezTo>
                        <a:pt x="90795" y="821"/>
                        <a:pt x="116811" y="26890"/>
                        <a:pt x="116811" y="58933"/>
                      </a:cubicBezTo>
                      <a:cubicBezTo>
                        <a:pt x="116811" y="90977"/>
                        <a:pt x="90795" y="117046"/>
                        <a:pt x="58815" y="117046"/>
                      </a:cubicBezTo>
                      <a:cubicBezTo>
                        <a:pt x="26835" y="117046"/>
                        <a:pt x="817" y="90977"/>
                        <a:pt x="817" y="58933"/>
                      </a:cubicBezTo>
                      <a:cubicBezTo>
                        <a:pt x="817" y="26890"/>
                        <a:pt x="26835" y="821"/>
                        <a:pt x="58815" y="821"/>
                      </a:cubicBezTo>
                      <a:close/>
                      <a:moveTo>
                        <a:pt x="58815" y="0"/>
                      </a:moveTo>
                      <a:cubicBezTo>
                        <a:pt x="26385" y="0"/>
                        <a:pt x="0" y="26438"/>
                        <a:pt x="0" y="58933"/>
                      </a:cubicBezTo>
                      <a:cubicBezTo>
                        <a:pt x="0" y="91429"/>
                        <a:pt x="26385" y="117864"/>
                        <a:pt x="58815" y="117864"/>
                      </a:cubicBezTo>
                      <a:cubicBezTo>
                        <a:pt x="91245" y="117864"/>
                        <a:pt x="117629" y="91429"/>
                        <a:pt x="117629" y="58933"/>
                      </a:cubicBezTo>
                      <a:cubicBezTo>
                        <a:pt x="117629" y="26438"/>
                        <a:pt x="91245" y="0"/>
                        <a:pt x="58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3566900" y="1428825"/>
                  <a:ext cx="2485225" cy="24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9" h="99408" extrusionOk="0">
                      <a:moveTo>
                        <a:pt x="49704" y="258"/>
                      </a:moveTo>
                      <a:cubicBezTo>
                        <a:pt x="76968" y="258"/>
                        <a:pt x="99150" y="22438"/>
                        <a:pt x="99150" y="49704"/>
                      </a:cubicBezTo>
                      <a:cubicBezTo>
                        <a:pt x="99150" y="76968"/>
                        <a:pt x="76968" y="99148"/>
                        <a:pt x="49704" y="99148"/>
                      </a:cubicBezTo>
                      <a:cubicBezTo>
                        <a:pt x="22440" y="99148"/>
                        <a:pt x="259" y="76968"/>
                        <a:pt x="259" y="49704"/>
                      </a:cubicBezTo>
                      <a:cubicBezTo>
                        <a:pt x="259" y="22440"/>
                        <a:pt x="22440" y="258"/>
                        <a:pt x="49704" y="258"/>
                      </a:cubicBezTo>
                      <a:close/>
                      <a:moveTo>
                        <a:pt x="49704" y="0"/>
                      </a:moveTo>
                      <a:cubicBezTo>
                        <a:pt x="22297" y="0"/>
                        <a:pt x="1" y="22297"/>
                        <a:pt x="1" y="49704"/>
                      </a:cubicBezTo>
                      <a:cubicBezTo>
                        <a:pt x="1" y="77109"/>
                        <a:pt x="22297" y="99408"/>
                        <a:pt x="49704" y="99408"/>
                      </a:cubicBezTo>
                      <a:cubicBezTo>
                        <a:pt x="77112" y="99408"/>
                        <a:pt x="99408" y="77109"/>
                        <a:pt x="99408" y="49704"/>
                      </a:cubicBezTo>
                      <a:cubicBezTo>
                        <a:pt x="99408" y="22297"/>
                        <a:pt x="77110" y="0"/>
                        <a:pt x="497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452550" y="1314450"/>
                  <a:ext cx="2713875" cy="27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55" h="108556" extrusionOk="0">
                      <a:moveTo>
                        <a:pt x="54278" y="258"/>
                      </a:moveTo>
                      <a:cubicBezTo>
                        <a:pt x="84065" y="258"/>
                        <a:pt x="108297" y="24492"/>
                        <a:pt x="108297" y="54279"/>
                      </a:cubicBezTo>
                      <a:cubicBezTo>
                        <a:pt x="108297" y="84063"/>
                        <a:pt x="84065" y="108297"/>
                        <a:pt x="54278" y="108297"/>
                      </a:cubicBezTo>
                      <a:cubicBezTo>
                        <a:pt x="24492" y="108297"/>
                        <a:pt x="260" y="84063"/>
                        <a:pt x="260" y="54279"/>
                      </a:cubicBezTo>
                      <a:cubicBezTo>
                        <a:pt x="260" y="24492"/>
                        <a:pt x="24492" y="258"/>
                        <a:pt x="54278" y="258"/>
                      </a:cubicBezTo>
                      <a:close/>
                      <a:moveTo>
                        <a:pt x="54278" y="0"/>
                      </a:moveTo>
                      <a:cubicBezTo>
                        <a:pt x="24349" y="0"/>
                        <a:pt x="0" y="24349"/>
                        <a:pt x="0" y="54279"/>
                      </a:cubicBezTo>
                      <a:cubicBezTo>
                        <a:pt x="0" y="84207"/>
                        <a:pt x="24349" y="108555"/>
                        <a:pt x="54278" y="108555"/>
                      </a:cubicBezTo>
                      <a:cubicBezTo>
                        <a:pt x="84206" y="108555"/>
                        <a:pt x="108555" y="84207"/>
                        <a:pt x="108555" y="54279"/>
                      </a:cubicBezTo>
                      <a:cubicBezTo>
                        <a:pt x="108555" y="24349"/>
                        <a:pt x="84206" y="0"/>
                        <a:pt x="54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3482725" y="1344975"/>
                  <a:ext cx="2652825" cy="26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13" h="106119" extrusionOk="0">
                      <a:moveTo>
                        <a:pt x="53581" y="1034"/>
                      </a:moveTo>
                      <a:lnTo>
                        <a:pt x="53681" y="1099"/>
                      </a:lnTo>
                      <a:lnTo>
                        <a:pt x="53681" y="1102"/>
                      </a:lnTo>
                      <a:lnTo>
                        <a:pt x="53683" y="1102"/>
                      </a:lnTo>
                      <a:lnTo>
                        <a:pt x="54062" y="1351"/>
                      </a:lnTo>
                      <a:cubicBezTo>
                        <a:pt x="53730" y="1345"/>
                        <a:pt x="53399" y="1341"/>
                        <a:pt x="53067" y="1341"/>
                      </a:cubicBezTo>
                      <a:cubicBezTo>
                        <a:pt x="53325" y="1187"/>
                        <a:pt x="53581" y="1034"/>
                        <a:pt x="53581" y="1034"/>
                      </a:cubicBezTo>
                      <a:close/>
                      <a:moveTo>
                        <a:pt x="51500" y="50"/>
                      </a:moveTo>
                      <a:lnTo>
                        <a:pt x="52554" y="664"/>
                      </a:lnTo>
                      <a:lnTo>
                        <a:pt x="52560" y="1347"/>
                      </a:lnTo>
                      <a:lnTo>
                        <a:pt x="52447" y="1347"/>
                      </a:lnTo>
                      <a:lnTo>
                        <a:pt x="52439" y="692"/>
                      </a:lnTo>
                      <a:lnTo>
                        <a:pt x="52398" y="692"/>
                      </a:lnTo>
                      <a:lnTo>
                        <a:pt x="52407" y="1347"/>
                      </a:lnTo>
                      <a:cubicBezTo>
                        <a:pt x="52357" y="1349"/>
                        <a:pt x="52308" y="1349"/>
                        <a:pt x="52259" y="1351"/>
                      </a:cubicBezTo>
                      <a:lnTo>
                        <a:pt x="52247" y="576"/>
                      </a:lnTo>
                      <a:lnTo>
                        <a:pt x="52206" y="576"/>
                      </a:lnTo>
                      <a:lnTo>
                        <a:pt x="52218" y="1351"/>
                      </a:lnTo>
                      <a:cubicBezTo>
                        <a:pt x="52163" y="1351"/>
                        <a:pt x="52106" y="1353"/>
                        <a:pt x="52051" y="1353"/>
                      </a:cubicBezTo>
                      <a:lnTo>
                        <a:pt x="52048" y="1353"/>
                      </a:lnTo>
                      <a:lnTo>
                        <a:pt x="52065" y="1351"/>
                      </a:lnTo>
                      <a:lnTo>
                        <a:pt x="52048" y="459"/>
                      </a:lnTo>
                      <a:lnTo>
                        <a:pt x="52008" y="459"/>
                      </a:lnTo>
                      <a:lnTo>
                        <a:pt x="52024" y="1339"/>
                      </a:lnTo>
                      <a:lnTo>
                        <a:pt x="51850" y="1234"/>
                      </a:lnTo>
                      <a:lnTo>
                        <a:pt x="51868" y="1234"/>
                      </a:lnTo>
                      <a:lnTo>
                        <a:pt x="51848" y="342"/>
                      </a:lnTo>
                      <a:lnTo>
                        <a:pt x="51807" y="342"/>
                      </a:lnTo>
                      <a:lnTo>
                        <a:pt x="51828" y="1220"/>
                      </a:lnTo>
                      <a:lnTo>
                        <a:pt x="51828" y="1220"/>
                      </a:lnTo>
                      <a:lnTo>
                        <a:pt x="51654" y="1118"/>
                      </a:lnTo>
                      <a:lnTo>
                        <a:pt x="51672" y="1116"/>
                      </a:lnTo>
                      <a:lnTo>
                        <a:pt x="51647" y="226"/>
                      </a:lnTo>
                      <a:lnTo>
                        <a:pt x="51607" y="226"/>
                      </a:lnTo>
                      <a:lnTo>
                        <a:pt x="51631" y="1104"/>
                      </a:lnTo>
                      <a:lnTo>
                        <a:pt x="51529" y="1042"/>
                      </a:lnTo>
                      <a:lnTo>
                        <a:pt x="51529" y="1061"/>
                      </a:lnTo>
                      <a:lnTo>
                        <a:pt x="52020" y="1355"/>
                      </a:lnTo>
                      <a:cubicBezTo>
                        <a:pt x="51697" y="1361"/>
                        <a:pt x="51373" y="1370"/>
                        <a:pt x="51050" y="1382"/>
                      </a:cubicBezTo>
                      <a:lnTo>
                        <a:pt x="51529" y="1063"/>
                      </a:lnTo>
                      <a:lnTo>
                        <a:pt x="51500" y="50"/>
                      </a:lnTo>
                      <a:close/>
                      <a:moveTo>
                        <a:pt x="55641" y="1087"/>
                      </a:moveTo>
                      <a:cubicBezTo>
                        <a:pt x="55641" y="1087"/>
                        <a:pt x="55705" y="1126"/>
                        <a:pt x="55797" y="1194"/>
                      </a:cubicBezTo>
                      <a:cubicBezTo>
                        <a:pt x="55885" y="1259"/>
                        <a:pt x="56003" y="1347"/>
                        <a:pt x="56122" y="1433"/>
                      </a:cubicBezTo>
                      <a:cubicBezTo>
                        <a:pt x="55795" y="1415"/>
                        <a:pt x="55465" y="1398"/>
                        <a:pt x="55138" y="1384"/>
                      </a:cubicBezTo>
                      <a:lnTo>
                        <a:pt x="55641" y="1087"/>
                      </a:lnTo>
                      <a:close/>
                      <a:moveTo>
                        <a:pt x="55687" y="75"/>
                      </a:moveTo>
                      <a:lnTo>
                        <a:pt x="55687" y="75"/>
                      </a:lnTo>
                      <a:cubicBezTo>
                        <a:pt x="55696" y="80"/>
                        <a:pt x="55758" y="118"/>
                        <a:pt x="55846" y="181"/>
                      </a:cubicBezTo>
                      <a:cubicBezTo>
                        <a:pt x="55940" y="248"/>
                        <a:pt x="56065" y="338"/>
                        <a:pt x="56191" y="428"/>
                      </a:cubicBezTo>
                      <a:cubicBezTo>
                        <a:pt x="56439" y="608"/>
                        <a:pt x="56689" y="788"/>
                        <a:pt x="56689" y="788"/>
                      </a:cubicBezTo>
                      <a:lnTo>
                        <a:pt x="56642" y="1466"/>
                      </a:lnTo>
                      <a:cubicBezTo>
                        <a:pt x="56607" y="1462"/>
                        <a:pt x="56570" y="1460"/>
                        <a:pt x="56535" y="1457"/>
                      </a:cubicBezTo>
                      <a:lnTo>
                        <a:pt x="56578" y="805"/>
                      </a:lnTo>
                      <a:lnTo>
                        <a:pt x="56537" y="803"/>
                      </a:lnTo>
                      <a:lnTo>
                        <a:pt x="56494" y="1455"/>
                      </a:lnTo>
                      <a:cubicBezTo>
                        <a:pt x="56441" y="1451"/>
                        <a:pt x="56386" y="1447"/>
                        <a:pt x="56333" y="1445"/>
                      </a:cubicBezTo>
                      <a:lnTo>
                        <a:pt x="56380" y="672"/>
                      </a:lnTo>
                      <a:lnTo>
                        <a:pt x="56341" y="668"/>
                      </a:lnTo>
                      <a:lnTo>
                        <a:pt x="56292" y="1441"/>
                      </a:lnTo>
                      <a:cubicBezTo>
                        <a:pt x="56245" y="1439"/>
                        <a:pt x="56198" y="1437"/>
                        <a:pt x="56149" y="1433"/>
                      </a:cubicBezTo>
                      <a:cubicBezTo>
                        <a:pt x="56144" y="1429"/>
                        <a:pt x="56138" y="1427"/>
                        <a:pt x="56134" y="1423"/>
                      </a:cubicBezTo>
                      <a:lnTo>
                        <a:pt x="56149" y="1423"/>
                      </a:lnTo>
                      <a:lnTo>
                        <a:pt x="56202" y="533"/>
                      </a:lnTo>
                      <a:lnTo>
                        <a:pt x="56161" y="529"/>
                      </a:lnTo>
                      <a:lnTo>
                        <a:pt x="56110" y="1404"/>
                      </a:lnTo>
                      <a:cubicBezTo>
                        <a:pt x="56054" y="1363"/>
                        <a:pt x="55999" y="1325"/>
                        <a:pt x="55948" y="1286"/>
                      </a:cubicBezTo>
                      <a:lnTo>
                        <a:pt x="55948" y="1286"/>
                      </a:lnTo>
                      <a:lnTo>
                        <a:pt x="55962" y="1288"/>
                      </a:lnTo>
                      <a:lnTo>
                        <a:pt x="56011" y="396"/>
                      </a:lnTo>
                      <a:lnTo>
                        <a:pt x="55971" y="394"/>
                      </a:lnTo>
                      <a:lnTo>
                        <a:pt x="55923" y="1269"/>
                      </a:lnTo>
                      <a:cubicBezTo>
                        <a:pt x="55876" y="1234"/>
                        <a:pt x="55831" y="1202"/>
                        <a:pt x="55795" y="1173"/>
                      </a:cubicBezTo>
                      <a:cubicBezTo>
                        <a:pt x="55782" y="1165"/>
                        <a:pt x="55770" y="1157"/>
                        <a:pt x="55760" y="1149"/>
                      </a:cubicBezTo>
                      <a:lnTo>
                        <a:pt x="55760" y="1149"/>
                      </a:lnTo>
                      <a:lnTo>
                        <a:pt x="55776" y="1151"/>
                      </a:lnTo>
                      <a:lnTo>
                        <a:pt x="55821" y="259"/>
                      </a:lnTo>
                      <a:lnTo>
                        <a:pt x="55780" y="257"/>
                      </a:lnTo>
                      <a:lnTo>
                        <a:pt x="55735" y="1132"/>
                      </a:lnTo>
                      <a:cubicBezTo>
                        <a:pt x="55676" y="1089"/>
                        <a:pt x="55639" y="1067"/>
                        <a:pt x="55639" y="1067"/>
                      </a:cubicBezTo>
                      <a:lnTo>
                        <a:pt x="55687" y="75"/>
                      </a:lnTo>
                      <a:close/>
                      <a:moveTo>
                        <a:pt x="49473" y="1159"/>
                      </a:moveTo>
                      <a:cubicBezTo>
                        <a:pt x="49473" y="1159"/>
                        <a:pt x="49606" y="1230"/>
                        <a:pt x="49780" y="1320"/>
                      </a:cubicBezTo>
                      <a:lnTo>
                        <a:pt x="49780" y="1325"/>
                      </a:lnTo>
                      <a:lnTo>
                        <a:pt x="49784" y="1325"/>
                      </a:lnTo>
                      <a:cubicBezTo>
                        <a:pt x="49849" y="1359"/>
                        <a:pt x="49919" y="1396"/>
                        <a:pt x="49988" y="1433"/>
                      </a:cubicBezTo>
                      <a:cubicBezTo>
                        <a:pt x="49663" y="1451"/>
                        <a:pt x="49338" y="1474"/>
                        <a:pt x="49012" y="1500"/>
                      </a:cubicBezTo>
                      <a:lnTo>
                        <a:pt x="49473" y="1159"/>
                      </a:lnTo>
                      <a:close/>
                      <a:moveTo>
                        <a:pt x="47316" y="324"/>
                      </a:moveTo>
                      <a:lnTo>
                        <a:pt x="47316" y="324"/>
                      </a:lnTo>
                      <a:cubicBezTo>
                        <a:pt x="47320" y="326"/>
                        <a:pt x="47387" y="356"/>
                        <a:pt x="47488" y="402"/>
                      </a:cubicBezTo>
                      <a:cubicBezTo>
                        <a:pt x="47592" y="449"/>
                        <a:pt x="47730" y="514"/>
                        <a:pt x="47867" y="586"/>
                      </a:cubicBezTo>
                      <a:lnTo>
                        <a:pt x="48415" y="866"/>
                      </a:lnTo>
                      <a:lnTo>
                        <a:pt x="48474" y="1545"/>
                      </a:lnTo>
                      <a:cubicBezTo>
                        <a:pt x="48439" y="1548"/>
                        <a:pt x="48405" y="1552"/>
                        <a:pt x="48368" y="1554"/>
                      </a:cubicBezTo>
                      <a:lnTo>
                        <a:pt x="48309" y="899"/>
                      </a:lnTo>
                      <a:lnTo>
                        <a:pt x="48268" y="903"/>
                      </a:lnTo>
                      <a:lnTo>
                        <a:pt x="48327" y="1558"/>
                      </a:lnTo>
                      <a:cubicBezTo>
                        <a:pt x="48278" y="1562"/>
                        <a:pt x="48227" y="1568"/>
                        <a:pt x="48176" y="1572"/>
                      </a:cubicBezTo>
                      <a:lnTo>
                        <a:pt x="48102" y="793"/>
                      </a:lnTo>
                      <a:lnTo>
                        <a:pt x="48061" y="797"/>
                      </a:lnTo>
                      <a:lnTo>
                        <a:pt x="48135" y="1576"/>
                      </a:lnTo>
                      <a:cubicBezTo>
                        <a:pt x="48088" y="1580"/>
                        <a:pt x="48038" y="1586"/>
                        <a:pt x="47991" y="1590"/>
                      </a:cubicBezTo>
                      <a:cubicBezTo>
                        <a:pt x="47983" y="1586"/>
                        <a:pt x="47975" y="1582"/>
                        <a:pt x="47967" y="1578"/>
                      </a:cubicBezTo>
                      <a:lnTo>
                        <a:pt x="47981" y="1576"/>
                      </a:lnTo>
                      <a:lnTo>
                        <a:pt x="47893" y="686"/>
                      </a:lnTo>
                      <a:lnTo>
                        <a:pt x="47854" y="690"/>
                      </a:lnTo>
                      <a:lnTo>
                        <a:pt x="47940" y="1564"/>
                      </a:lnTo>
                      <a:cubicBezTo>
                        <a:pt x="47879" y="1531"/>
                        <a:pt x="47818" y="1500"/>
                        <a:pt x="47760" y="1472"/>
                      </a:cubicBezTo>
                      <a:lnTo>
                        <a:pt x="47777" y="1470"/>
                      </a:lnTo>
                      <a:lnTo>
                        <a:pt x="47687" y="582"/>
                      </a:lnTo>
                      <a:lnTo>
                        <a:pt x="47646" y="586"/>
                      </a:lnTo>
                      <a:lnTo>
                        <a:pt x="47734" y="1457"/>
                      </a:lnTo>
                      <a:cubicBezTo>
                        <a:pt x="47682" y="1433"/>
                        <a:pt x="47635" y="1410"/>
                        <a:pt x="47592" y="1392"/>
                      </a:cubicBezTo>
                      <a:cubicBezTo>
                        <a:pt x="47580" y="1386"/>
                        <a:pt x="47568" y="1380"/>
                        <a:pt x="47556" y="1374"/>
                      </a:cubicBezTo>
                      <a:lnTo>
                        <a:pt x="47570" y="1372"/>
                      </a:lnTo>
                      <a:lnTo>
                        <a:pt x="47476" y="486"/>
                      </a:lnTo>
                      <a:lnTo>
                        <a:pt x="47437" y="490"/>
                      </a:lnTo>
                      <a:lnTo>
                        <a:pt x="47529" y="1361"/>
                      </a:lnTo>
                      <a:cubicBezTo>
                        <a:pt x="47465" y="1331"/>
                        <a:pt x="47425" y="1313"/>
                        <a:pt x="47423" y="1312"/>
                      </a:cubicBezTo>
                      <a:lnTo>
                        <a:pt x="47423" y="1312"/>
                      </a:lnTo>
                      <a:lnTo>
                        <a:pt x="47316" y="324"/>
                      </a:lnTo>
                      <a:close/>
                      <a:moveTo>
                        <a:pt x="57691" y="1239"/>
                      </a:moveTo>
                      <a:cubicBezTo>
                        <a:pt x="57691" y="1239"/>
                        <a:pt x="57928" y="1415"/>
                        <a:pt x="58168" y="1593"/>
                      </a:cubicBezTo>
                      <a:cubicBezTo>
                        <a:pt x="57841" y="1562"/>
                        <a:pt x="57513" y="1533"/>
                        <a:pt x="57184" y="1507"/>
                      </a:cubicBezTo>
                      <a:lnTo>
                        <a:pt x="57691" y="1239"/>
                      </a:lnTo>
                      <a:close/>
                      <a:moveTo>
                        <a:pt x="66047" y="1593"/>
                      </a:moveTo>
                      <a:lnTo>
                        <a:pt x="66047" y="1593"/>
                      </a:lnTo>
                      <a:cubicBezTo>
                        <a:pt x="66047" y="1593"/>
                        <a:pt x="66047" y="1593"/>
                        <a:pt x="66047" y="1593"/>
                      </a:cubicBezTo>
                      <a:close/>
                      <a:moveTo>
                        <a:pt x="57781" y="230"/>
                      </a:moveTo>
                      <a:cubicBezTo>
                        <a:pt x="57781" y="230"/>
                        <a:pt x="58027" y="410"/>
                        <a:pt x="58272" y="588"/>
                      </a:cubicBezTo>
                      <a:cubicBezTo>
                        <a:pt x="58395" y="676"/>
                        <a:pt x="58516" y="768"/>
                        <a:pt x="58606" y="844"/>
                      </a:cubicBezTo>
                      <a:cubicBezTo>
                        <a:pt x="58696" y="915"/>
                        <a:pt x="58755" y="962"/>
                        <a:pt x="58755" y="962"/>
                      </a:cubicBezTo>
                      <a:lnTo>
                        <a:pt x="58681" y="1646"/>
                      </a:lnTo>
                      <a:cubicBezTo>
                        <a:pt x="58645" y="1642"/>
                        <a:pt x="58610" y="1638"/>
                        <a:pt x="58575" y="1635"/>
                      </a:cubicBezTo>
                      <a:lnTo>
                        <a:pt x="58645" y="973"/>
                      </a:lnTo>
                      <a:lnTo>
                        <a:pt x="58604" y="969"/>
                      </a:lnTo>
                      <a:lnTo>
                        <a:pt x="58534" y="1629"/>
                      </a:lnTo>
                      <a:cubicBezTo>
                        <a:pt x="58483" y="1625"/>
                        <a:pt x="58434" y="1619"/>
                        <a:pt x="58383" y="1615"/>
                      </a:cubicBezTo>
                      <a:lnTo>
                        <a:pt x="58462" y="827"/>
                      </a:lnTo>
                      <a:lnTo>
                        <a:pt x="58422" y="823"/>
                      </a:lnTo>
                      <a:lnTo>
                        <a:pt x="58342" y="1611"/>
                      </a:lnTo>
                      <a:cubicBezTo>
                        <a:pt x="58295" y="1605"/>
                        <a:pt x="58248" y="1601"/>
                        <a:pt x="58199" y="1597"/>
                      </a:cubicBezTo>
                      <a:cubicBezTo>
                        <a:pt x="58190" y="1590"/>
                        <a:pt x="58184" y="1584"/>
                        <a:pt x="58176" y="1578"/>
                      </a:cubicBezTo>
                      <a:lnTo>
                        <a:pt x="58176" y="1578"/>
                      </a:lnTo>
                      <a:lnTo>
                        <a:pt x="58190" y="1580"/>
                      </a:lnTo>
                      <a:lnTo>
                        <a:pt x="58278" y="692"/>
                      </a:lnTo>
                      <a:lnTo>
                        <a:pt x="58237" y="688"/>
                      </a:lnTo>
                      <a:lnTo>
                        <a:pt x="58151" y="1560"/>
                      </a:lnTo>
                      <a:cubicBezTo>
                        <a:pt x="58098" y="1521"/>
                        <a:pt x="58043" y="1480"/>
                        <a:pt x="57992" y="1443"/>
                      </a:cubicBezTo>
                      <a:lnTo>
                        <a:pt x="58008" y="1443"/>
                      </a:lnTo>
                      <a:lnTo>
                        <a:pt x="58092" y="555"/>
                      </a:lnTo>
                      <a:lnTo>
                        <a:pt x="58051" y="551"/>
                      </a:lnTo>
                      <a:lnTo>
                        <a:pt x="57969" y="1425"/>
                      </a:lnTo>
                      <a:cubicBezTo>
                        <a:pt x="57910" y="1380"/>
                        <a:pt x="57855" y="1339"/>
                        <a:pt x="57810" y="1306"/>
                      </a:cubicBezTo>
                      <a:lnTo>
                        <a:pt x="57826" y="1306"/>
                      </a:lnTo>
                      <a:lnTo>
                        <a:pt x="57906" y="418"/>
                      </a:lnTo>
                      <a:lnTo>
                        <a:pt x="57867" y="414"/>
                      </a:lnTo>
                      <a:lnTo>
                        <a:pt x="57787" y="1288"/>
                      </a:lnTo>
                      <a:cubicBezTo>
                        <a:pt x="57730" y="1245"/>
                        <a:pt x="57693" y="1218"/>
                        <a:pt x="57693" y="1218"/>
                      </a:cubicBezTo>
                      <a:lnTo>
                        <a:pt x="57781" y="230"/>
                      </a:lnTo>
                      <a:close/>
                      <a:moveTo>
                        <a:pt x="47425" y="1331"/>
                      </a:moveTo>
                      <a:cubicBezTo>
                        <a:pt x="47425" y="1331"/>
                        <a:pt x="47492" y="1363"/>
                        <a:pt x="47595" y="1410"/>
                      </a:cubicBezTo>
                      <a:cubicBezTo>
                        <a:pt x="47695" y="1455"/>
                        <a:pt x="47828" y="1521"/>
                        <a:pt x="47961" y="1593"/>
                      </a:cubicBezTo>
                      <a:cubicBezTo>
                        <a:pt x="47631" y="1625"/>
                        <a:pt x="47302" y="1660"/>
                        <a:pt x="46973" y="1699"/>
                      </a:cubicBezTo>
                      <a:lnTo>
                        <a:pt x="47425" y="1331"/>
                      </a:lnTo>
                      <a:close/>
                      <a:moveTo>
                        <a:pt x="45238" y="590"/>
                      </a:moveTo>
                      <a:lnTo>
                        <a:pt x="46359" y="1093"/>
                      </a:lnTo>
                      <a:lnTo>
                        <a:pt x="46447" y="1766"/>
                      </a:lnTo>
                      <a:lnTo>
                        <a:pt x="46340" y="1781"/>
                      </a:lnTo>
                      <a:lnTo>
                        <a:pt x="46254" y="1132"/>
                      </a:lnTo>
                      <a:lnTo>
                        <a:pt x="46216" y="1136"/>
                      </a:lnTo>
                      <a:lnTo>
                        <a:pt x="46299" y="1785"/>
                      </a:lnTo>
                      <a:cubicBezTo>
                        <a:pt x="46248" y="1793"/>
                        <a:pt x="46199" y="1799"/>
                        <a:pt x="46148" y="1805"/>
                      </a:cubicBezTo>
                      <a:lnTo>
                        <a:pt x="46046" y="1036"/>
                      </a:lnTo>
                      <a:lnTo>
                        <a:pt x="46005" y="1042"/>
                      </a:lnTo>
                      <a:lnTo>
                        <a:pt x="46107" y="1811"/>
                      </a:lnTo>
                      <a:cubicBezTo>
                        <a:pt x="46054" y="1818"/>
                        <a:pt x="46001" y="1826"/>
                        <a:pt x="45948" y="1832"/>
                      </a:cubicBezTo>
                      <a:lnTo>
                        <a:pt x="45939" y="1828"/>
                      </a:lnTo>
                      <a:lnTo>
                        <a:pt x="45950" y="1828"/>
                      </a:lnTo>
                      <a:lnTo>
                        <a:pt x="45827" y="942"/>
                      </a:lnTo>
                      <a:lnTo>
                        <a:pt x="45786" y="948"/>
                      </a:lnTo>
                      <a:lnTo>
                        <a:pt x="45907" y="1813"/>
                      </a:lnTo>
                      <a:lnTo>
                        <a:pt x="45907" y="1813"/>
                      </a:lnTo>
                      <a:lnTo>
                        <a:pt x="45729" y="1732"/>
                      </a:lnTo>
                      <a:lnTo>
                        <a:pt x="45745" y="1730"/>
                      </a:lnTo>
                      <a:lnTo>
                        <a:pt x="45620" y="844"/>
                      </a:lnTo>
                      <a:lnTo>
                        <a:pt x="45579" y="850"/>
                      </a:lnTo>
                      <a:lnTo>
                        <a:pt x="45702" y="1719"/>
                      </a:lnTo>
                      <a:lnTo>
                        <a:pt x="45702" y="1719"/>
                      </a:lnTo>
                      <a:lnTo>
                        <a:pt x="45518" y="1635"/>
                      </a:lnTo>
                      <a:lnTo>
                        <a:pt x="45534" y="1631"/>
                      </a:lnTo>
                      <a:lnTo>
                        <a:pt x="45405" y="750"/>
                      </a:lnTo>
                      <a:lnTo>
                        <a:pt x="45367" y="756"/>
                      </a:lnTo>
                      <a:lnTo>
                        <a:pt x="45493" y="1623"/>
                      </a:lnTo>
                      <a:lnTo>
                        <a:pt x="45385" y="1572"/>
                      </a:lnTo>
                      <a:lnTo>
                        <a:pt x="45238" y="590"/>
                      </a:lnTo>
                      <a:close/>
                      <a:moveTo>
                        <a:pt x="59864" y="437"/>
                      </a:moveTo>
                      <a:lnTo>
                        <a:pt x="59862" y="457"/>
                      </a:lnTo>
                      <a:lnTo>
                        <a:pt x="60807" y="1224"/>
                      </a:lnTo>
                      <a:lnTo>
                        <a:pt x="60707" y="1906"/>
                      </a:lnTo>
                      <a:cubicBezTo>
                        <a:pt x="60670" y="1901"/>
                        <a:pt x="60635" y="1895"/>
                        <a:pt x="60600" y="1891"/>
                      </a:cubicBezTo>
                      <a:lnTo>
                        <a:pt x="60697" y="1234"/>
                      </a:lnTo>
                      <a:lnTo>
                        <a:pt x="60656" y="1228"/>
                      </a:lnTo>
                      <a:lnTo>
                        <a:pt x="60560" y="1885"/>
                      </a:lnTo>
                      <a:cubicBezTo>
                        <a:pt x="60510" y="1877"/>
                        <a:pt x="60459" y="1871"/>
                        <a:pt x="60408" y="1863"/>
                      </a:cubicBezTo>
                      <a:lnTo>
                        <a:pt x="60519" y="1089"/>
                      </a:lnTo>
                      <a:lnTo>
                        <a:pt x="60478" y="1083"/>
                      </a:lnTo>
                      <a:lnTo>
                        <a:pt x="60369" y="1856"/>
                      </a:lnTo>
                      <a:cubicBezTo>
                        <a:pt x="60316" y="1850"/>
                        <a:pt x="60263" y="1842"/>
                        <a:pt x="60210" y="1834"/>
                      </a:cubicBezTo>
                      <a:lnTo>
                        <a:pt x="60206" y="1830"/>
                      </a:lnTo>
                      <a:lnTo>
                        <a:pt x="60224" y="1834"/>
                      </a:lnTo>
                      <a:lnTo>
                        <a:pt x="60345" y="948"/>
                      </a:lnTo>
                      <a:lnTo>
                        <a:pt x="60306" y="942"/>
                      </a:lnTo>
                      <a:lnTo>
                        <a:pt x="60185" y="1816"/>
                      </a:lnTo>
                      <a:lnTo>
                        <a:pt x="60024" y="1681"/>
                      </a:lnTo>
                      <a:lnTo>
                        <a:pt x="60042" y="1685"/>
                      </a:lnTo>
                      <a:lnTo>
                        <a:pt x="60161" y="799"/>
                      </a:lnTo>
                      <a:lnTo>
                        <a:pt x="60120" y="793"/>
                      </a:lnTo>
                      <a:lnTo>
                        <a:pt x="60003" y="1664"/>
                      </a:lnTo>
                      <a:lnTo>
                        <a:pt x="59848" y="1535"/>
                      </a:lnTo>
                      <a:lnTo>
                        <a:pt x="59866" y="1537"/>
                      </a:lnTo>
                      <a:lnTo>
                        <a:pt x="59981" y="653"/>
                      </a:lnTo>
                      <a:lnTo>
                        <a:pt x="59940" y="647"/>
                      </a:lnTo>
                      <a:lnTo>
                        <a:pt x="59827" y="1517"/>
                      </a:lnTo>
                      <a:lnTo>
                        <a:pt x="59735" y="1441"/>
                      </a:lnTo>
                      <a:lnTo>
                        <a:pt x="59733" y="1462"/>
                      </a:lnTo>
                      <a:lnTo>
                        <a:pt x="60179" y="1830"/>
                      </a:lnTo>
                      <a:cubicBezTo>
                        <a:pt x="59856" y="1785"/>
                        <a:pt x="59535" y="1744"/>
                        <a:pt x="59209" y="1705"/>
                      </a:cubicBezTo>
                      <a:lnTo>
                        <a:pt x="59731" y="1462"/>
                      </a:lnTo>
                      <a:lnTo>
                        <a:pt x="59864" y="437"/>
                      </a:lnTo>
                      <a:close/>
                      <a:moveTo>
                        <a:pt x="45387" y="1593"/>
                      </a:moveTo>
                      <a:lnTo>
                        <a:pt x="45909" y="1832"/>
                      </a:lnTo>
                      <a:lnTo>
                        <a:pt x="45909" y="1834"/>
                      </a:lnTo>
                      <a:lnTo>
                        <a:pt x="45911" y="1834"/>
                      </a:lnTo>
                      <a:lnTo>
                        <a:pt x="45919" y="1836"/>
                      </a:lnTo>
                      <a:cubicBezTo>
                        <a:pt x="45590" y="1883"/>
                        <a:pt x="45262" y="1932"/>
                        <a:pt x="44935" y="1983"/>
                      </a:cubicBezTo>
                      <a:cubicBezTo>
                        <a:pt x="45158" y="1777"/>
                        <a:pt x="45387" y="1593"/>
                        <a:pt x="45387" y="1593"/>
                      </a:cubicBezTo>
                      <a:close/>
                      <a:moveTo>
                        <a:pt x="61769" y="1760"/>
                      </a:moveTo>
                      <a:lnTo>
                        <a:pt x="62198" y="2151"/>
                      </a:lnTo>
                      <a:cubicBezTo>
                        <a:pt x="61873" y="2092"/>
                        <a:pt x="61546" y="2036"/>
                        <a:pt x="61218" y="1985"/>
                      </a:cubicBezTo>
                      <a:cubicBezTo>
                        <a:pt x="61495" y="1873"/>
                        <a:pt x="61769" y="1760"/>
                        <a:pt x="61769" y="1760"/>
                      </a:cubicBezTo>
                      <a:close/>
                      <a:moveTo>
                        <a:pt x="61936" y="762"/>
                      </a:moveTo>
                      <a:lnTo>
                        <a:pt x="62849" y="1576"/>
                      </a:lnTo>
                      <a:lnTo>
                        <a:pt x="62722" y="2247"/>
                      </a:lnTo>
                      <a:lnTo>
                        <a:pt x="62618" y="2227"/>
                      </a:lnTo>
                      <a:lnTo>
                        <a:pt x="62738" y="1582"/>
                      </a:lnTo>
                      <a:lnTo>
                        <a:pt x="62698" y="1574"/>
                      </a:lnTo>
                      <a:lnTo>
                        <a:pt x="62579" y="2219"/>
                      </a:lnTo>
                      <a:cubicBezTo>
                        <a:pt x="62528" y="2210"/>
                        <a:pt x="62479" y="2202"/>
                        <a:pt x="62427" y="2192"/>
                      </a:cubicBezTo>
                      <a:lnTo>
                        <a:pt x="62567" y="1427"/>
                      </a:lnTo>
                      <a:lnTo>
                        <a:pt x="62528" y="1421"/>
                      </a:lnTo>
                      <a:lnTo>
                        <a:pt x="62389" y="2184"/>
                      </a:lnTo>
                      <a:cubicBezTo>
                        <a:pt x="62335" y="2176"/>
                        <a:pt x="62280" y="2165"/>
                        <a:pt x="62227" y="2155"/>
                      </a:cubicBezTo>
                      <a:lnTo>
                        <a:pt x="62221" y="2149"/>
                      </a:lnTo>
                      <a:lnTo>
                        <a:pt x="62237" y="2153"/>
                      </a:lnTo>
                      <a:lnTo>
                        <a:pt x="62395" y="1273"/>
                      </a:lnTo>
                      <a:lnTo>
                        <a:pt x="62356" y="1267"/>
                      </a:lnTo>
                      <a:lnTo>
                        <a:pt x="62200" y="2131"/>
                      </a:lnTo>
                      <a:lnTo>
                        <a:pt x="62051" y="1996"/>
                      </a:lnTo>
                      <a:lnTo>
                        <a:pt x="62067" y="1998"/>
                      </a:lnTo>
                      <a:lnTo>
                        <a:pt x="62223" y="1118"/>
                      </a:lnTo>
                      <a:lnTo>
                        <a:pt x="62182" y="1112"/>
                      </a:lnTo>
                      <a:lnTo>
                        <a:pt x="62031" y="1977"/>
                      </a:lnTo>
                      <a:lnTo>
                        <a:pt x="61881" y="1840"/>
                      </a:lnTo>
                      <a:lnTo>
                        <a:pt x="61881" y="1840"/>
                      </a:lnTo>
                      <a:lnTo>
                        <a:pt x="61898" y="1844"/>
                      </a:lnTo>
                      <a:lnTo>
                        <a:pt x="62047" y="964"/>
                      </a:lnTo>
                      <a:lnTo>
                        <a:pt x="62008" y="956"/>
                      </a:lnTo>
                      <a:lnTo>
                        <a:pt x="61861" y="1822"/>
                      </a:lnTo>
                      <a:lnTo>
                        <a:pt x="61773" y="1742"/>
                      </a:lnTo>
                      <a:lnTo>
                        <a:pt x="61936" y="762"/>
                      </a:lnTo>
                      <a:close/>
                      <a:moveTo>
                        <a:pt x="41120" y="1378"/>
                      </a:moveTo>
                      <a:lnTo>
                        <a:pt x="42273" y="1768"/>
                      </a:lnTo>
                      <a:lnTo>
                        <a:pt x="42414" y="2446"/>
                      </a:lnTo>
                      <a:cubicBezTo>
                        <a:pt x="42379" y="2454"/>
                        <a:pt x="42345" y="2462"/>
                        <a:pt x="42310" y="2468"/>
                      </a:cubicBezTo>
                      <a:lnTo>
                        <a:pt x="42171" y="1818"/>
                      </a:lnTo>
                      <a:lnTo>
                        <a:pt x="42132" y="1828"/>
                      </a:lnTo>
                      <a:lnTo>
                        <a:pt x="42269" y="2476"/>
                      </a:lnTo>
                      <a:lnTo>
                        <a:pt x="42120" y="2509"/>
                      </a:lnTo>
                      <a:lnTo>
                        <a:pt x="41952" y="1740"/>
                      </a:lnTo>
                      <a:lnTo>
                        <a:pt x="41913" y="1748"/>
                      </a:lnTo>
                      <a:lnTo>
                        <a:pt x="42079" y="2517"/>
                      </a:lnTo>
                      <a:lnTo>
                        <a:pt x="41929" y="2552"/>
                      </a:lnTo>
                      <a:lnTo>
                        <a:pt x="41911" y="2546"/>
                      </a:lnTo>
                      <a:lnTo>
                        <a:pt x="41929" y="2542"/>
                      </a:lnTo>
                      <a:lnTo>
                        <a:pt x="41737" y="1670"/>
                      </a:lnTo>
                      <a:lnTo>
                        <a:pt x="41698" y="1678"/>
                      </a:lnTo>
                      <a:lnTo>
                        <a:pt x="41886" y="2536"/>
                      </a:lnTo>
                      <a:lnTo>
                        <a:pt x="41696" y="2470"/>
                      </a:lnTo>
                      <a:lnTo>
                        <a:pt x="41712" y="2466"/>
                      </a:lnTo>
                      <a:lnTo>
                        <a:pt x="41518" y="1595"/>
                      </a:lnTo>
                      <a:lnTo>
                        <a:pt x="41479" y="1603"/>
                      </a:lnTo>
                      <a:lnTo>
                        <a:pt x="41670" y="2460"/>
                      </a:lnTo>
                      <a:lnTo>
                        <a:pt x="41481" y="2395"/>
                      </a:lnTo>
                      <a:lnTo>
                        <a:pt x="41494" y="2390"/>
                      </a:lnTo>
                      <a:lnTo>
                        <a:pt x="41295" y="1521"/>
                      </a:lnTo>
                      <a:lnTo>
                        <a:pt x="41254" y="1529"/>
                      </a:lnTo>
                      <a:lnTo>
                        <a:pt x="41449" y="2382"/>
                      </a:lnTo>
                      <a:lnTo>
                        <a:pt x="41342" y="2345"/>
                      </a:lnTo>
                      <a:lnTo>
                        <a:pt x="41346" y="2364"/>
                      </a:lnTo>
                      <a:lnTo>
                        <a:pt x="41120" y="1378"/>
                      </a:lnTo>
                      <a:close/>
                      <a:moveTo>
                        <a:pt x="63790" y="2133"/>
                      </a:moveTo>
                      <a:lnTo>
                        <a:pt x="64209" y="2552"/>
                      </a:lnTo>
                      <a:cubicBezTo>
                        <a:pt x="63882" y="2480"/>
                        <a:pt x="63557" y="2411"/>
                        <a:pt x="63227" y="2345"/>
                      </a:cubicBezTo>
                      <a:cubicBezTo>
                        <a:pt x="63510" y="2229"/>
                        <a:pt x="63790" y="2133"/>
                        <a:pt x="63790" y="2133"/>
                      </a:cubicBezTo>
                      <a:close/>
                      <a:moveTo>
                        <a:pt x="41346" y="2364"/>
                      </a:moveTo>
                      <a:lnTo>
                        <a:pt x="41899" y="2558"/>
                      </a:lnTo>
                      <a:cubicBezTo>
                        <a:pt x="41575" y="2630"/>
                        <a:pt x="41254" y="2703"/>
                        <a:pt x="40935" y="2781"/>
                      </a:cubicBezTo>
                      <a:lnTo>
                        <a:pt x="41346" y="2364"/>
                      </a:lnTo>
                      <a:close/>
                      <a:moveTo>
                        <a:pt x="39090" y="1885"/>
                      </a:moveTo>
                      <a:cubicBezTo>
                        <a:pt x="39092" y="1887"/>
                        <a:pt x="39382" y="1969"/>
                        <a:pt x="39675" y="2053"/>
                      </a:cubicBezTo>
                      <a:cubicBezTo>
                        <a:pt x="39820" y="2094"/>
                        <a:pt x="39965" y="2137"/>
                        <a:pt x="40074" y="2176"/>
                      </a:cubicBezTo>
                      <a:cubicBezTo>
                        <a:pt x="40184" y="2210"/>
                        <a:pt x="40258" y="2235"/>
                        <a:pt x="40258" y="2235"/>
                      </a:cubicBezTo>
                      <a:lnTo>
                        <a:pt x="40426" y="2908"/>
                      </a:lnTo>
                      <a:cubicBezTo>
                        <a:pt x="40391" y="2916"/>
                        <a:pt x="40356" y="2926"/>
                        <a:pt x="40323" y="2935"/>
                      </a:cubicBezTo>
                      <a:lnTo>
                        <a:pt x="40158" y="2284"/>
                      </a:lnTo>
                      <a:lnTo>
                        <a:pt x="40119" y="2294"/>
                      </a:lnTo>
                      <a:lnTo>
                        <a:pt x="40282" y="2945"/>
                      </a:lnTo>
                      <a:cubicBezTo>
                        <a:pt x="40233" y="2957"/>
                        <a:pt x="40184" y="2969"/>
                        <a:pt x="40135" y="2982"/>
                      </a:cubicBezTo>
                      <a:lnTo>
                        <a:pt x="39937" y="2212"/>
                      </a:lnTo>
                      <a:lnTo>
                        <a:pt x="39898" y="2223"/>
                      </a:lnTo>
                      <a:lnTo>
                        <a:pt x="40096" y="2992"/>
                      </a:lnTo>
                      <a:cubicBezTo>
                        <a:pt x="40051" y="3004"/>
                        <a:pt x="40008" y="3014"/>
                        <a:pt x="39965" y="3027"/>
                      </a:cubicBezTo>
                      <a:cubicBezTo>
                        <a:pt x="39953" y="3023"/>
                        <a:pt x="39941" y="3019"/>
                        <a:pt x="39928" y="3016"/>
                      </a:cubicBezTo>
                      <a:lnTo>
                        <a:pt x="39943" y="3012"/>
                      </a:lnTo>
                      <a:lnTo>
                        <a:pt x="39716" y="2149"/>
                      </a:lnTo>
                      <a:lnTo>
                        <a:pt x="39677" y="2159"/>
                      </a:lnTo>
                      <a:lnTo>
                        <a:pt x="39900" y="3006"/>
                      </a:lnTo>
                      <a:cubicBezTo>
                        <a:pt x="39834" y="2988"/>
                        <a:pt x="39771" y="2969"/>
                        <a:pt x="39710" y="2951"/>
                      </a:cubicBezTo>
                      <a:lnTo>
                        <a:pt x="39726" y="2947"/>
                      </a:lnTo>
                      <a:lnTo>
                        <a:pt x="39495" y="2084"/>
                      </a:lnTo>
                      <a:lnTo>
                        <a:pt x="39456" y="2094"/>
                      </a:lnTo>
                      <a:lnTo>
                        <a:pt x="39681" y="2943"/>
                      </a:lnTo>
                      <a:cubicBezTo>
                        <a:pt x="39615" y="2922"/>
                        <a:pt x="39554" y="2906"/>
                        <a:pt x="39503" y="2890"/>
                      </a:cubicBezTo>
                      <a:lnTo>
                        <a:pt x="39505" y="2890"/>
                      </a:lnTo>
                      <a:lnTo>
                        <a:pt x="39272" y="2028"/>
                      </a:lnTo>
                      <a:lnTo>
                        <a:pt x="39233" y="2039"/>
                      </a:lnTo>
                      <a:lnTo>
                        <a:pt x="39460" y="2877"/>
                      </a:lnTo>
                      <a:cubicBezTo>
                        <a:pt x="39399" y="2859"/>
                        <a:pt x="39358" y="2847"/>
                        <a:pt x="39351" y="2845"/>
                      </a:cubicBezTo>
                      <a:lnTo>
                        <a:pt x="39351" y="2845"/>
                      </a:lnTo>
                      <a:lnTo>
                        <a:pt x="39090" y="1885"/>
                      </a:lnTo>
                      <a:close/>
                      <a:moveTo>
                        <a:pt x="65793" y="2595"/>
                      </a:moveTo>
                      <a:cubicBezTo>
                        <a:pt x="65793" y="2595"/>
                        <a:pt x="65846" y="2648"/>
                        <a:pt x="65924" y="2728"/>
                      </a:cubicBezTo>
                      <a:cubicBezTo>
                        <a:pt x="66004" y="2806"/>
                        <a:pt x="66108" y="2920"/>
                        <a:pt x="66210" y="3033"/>
                      </a:cubicBezTo>
                      <a:cubicBezTo>
                        <a:pt x="66210" y="3033"/>
                        <a:pt x="66210" y="3034"/>
                        <a:pt x="66211" y="3035"/>
                      </a:cubicBezTo>
                      <a:lnTo>
                        <a:pt x="66211" y="3035"/>
                      </a:lnTo>
                      <a:cubicBezTo>
                        <a:pt x="65886" y="2949"/>
                        <a:pt x="65561" y="2867"/>
                        <a:pt x="65234" y="2787"/>
                      </a:cubicBezTo>
                      <a:lnTo>
                        <a:pt x="65793" y="2595"/>
                      </a:lnTo>
                      <a:close/>
                      <a:moveTo>
                        <a:pt x="35080" y="3123"/>
                      </a:moveTo>
                      <a:cubicBezTo>
                        <a:pt x="35080" y="3123"/>
                        <a:pt x="35080" y="3123"/>
                        <a:pt x="35080" y="3123"/>
                      </a:cubicBezTo>
                      <a:lnTo>
                        <a:pt x="35080" y="3123"/>
                      </a:lnTo>
                      <a:close/>
                      <a:moveTo>
                        <a:pt x="39356" y="2863"/>
                      </a:moveTo>
                      <a:cubicBezTo>
                        <a:pt x="39356" y="2863"/>
                        <a:pt x="39396" y="2875"/>
                        <a:pt x="39464" y="2896"/>
                      </a:cubicBezTo>
                      <a:lnTo>
                        <a:pt x="39466" y="2900"/>
                      </a:lnTo>
                      <a:lnTo>
                        <a:pt x="39472" y="2898"/>
                      </a:lnTo>
                      <a:cubicBezTo>
                        <a:pt x="39583" y="2931"/>
                        <a:pt x="39757" y="2982"/>
                        <a:pt x="39930" y="3033"/>
                      </a:cubicBezTo>
                      <a:cubicBezTo>
                        <a:pt x="39933" y="3035"/>
                        <a:pt x="39933" y="3035"/>
                        <a:pt x="39935" y="3035"/>
                      </a:cubicBezTo>
                      <a:cubicBezTo>
                        <a:pt x="39609" y="3121"/>
                        <a:pt x="39284" y="3209"/>
                        <a:pt x="38963" y="3301"/>
                      </a:cubicBezTo>
                      <a:lnTo>
                        <a:pt x="39356" y="2863"/>
                      </a:lnTo>
                      <a:close/>
                      <a:moveTo>
                        <a:pt x="37073" y="2470"/>
                      </a:moveTo>
                      <a:cubicBezTo>
                        <a:pt x="37084" y="2473"/>
                        <a:pt x="37373" y="2537"/>
                        <a:pt x="37666" y="2622"/>
                      </a:cubicBezTo>
                      <a:cubicBezTo>
                        <a:pt x="37962" y="2703"/>
                        <a:pt x="38259" y="2787"/>
                        <a:pt x="38259" y="2787"/>
                      </a:cubicBezTo>
                      <a:lnTo>
                        <a:pt x="38257" y="2787"/>
                      </a:lnTo>
                      <a:lnTo>
                        <a:pt x="38451" y="3446"/>
                      </a:lnTo>
                      <a:cubicBezTo>
                        <a:pt x="38419" y="3456"/>
                        <a:pt x="38384" y="3467"/>
                        <a:pt x="38349" y="3477"/>
                      </a:cubicBezTo>
                      <a:lnTo>
                        <a:pt x="38161" y="2841"/>
                      </a:lnTo>
                      <a:lnTo>
                        <a:pt x="38122" y="2853"/>
                      </a:lnTo>
                      <a:lnTo>
                        <a:pt x="38310" y="3489"/>
                      </a:lnTo>
                      <a:cubicBezTo>
                        <a:pt x="38261" y="3503"/>
                        <a:pt x="38212" y="3518"/>
                        <a:pt x="38165" y="3532"/>
                      </a:cubicBezTo>
                      <a:lnTo>
                        <a:pt x="37938" y="2777"/>
                      </a:lnTo>
                      <a:lnTo>
                        <a:pt x="37899" y="2789"/>
                      </a:lnTo>
                      <a:lnTo>
                        <a:pt x="38126" y="3544"/>
                      </a:lnTo>
                      <a:cubicBezTo>
                        <a:pt x="38081" y="3557"/>
                        <a:pt x="38038" y="3571"/>
                        <a:pt x="37993" y="3583"/>
                      </a:cubicBezTo>
                      <a:cubicBezTo>
                        <a:pt x="37983" y="3581"/>
                        <a:pt x="37970" y="3577"/>
                        <a:pt x="37958" y="3573"/>
                      </a:cubicBezTo>
                      <a:lnTo>
                        <a:pt x="37973" y="3569"/>
                      </a:lnTo>
                      <a:lnTo>
                        <a:pt x="37713" y="2716"/>
                      </a:lnTo>
                      <a:lnTo>
                        <a:pt x="37674" y="2728"/>
                      </a:lnTo>
                      <a:lnTo>
                        <a:pt x="37930" y="3565"/>
                      </a:lnTo>
                      <a:cubicBezTo>
                        <a:pt x="37864" y="3546"/>
                        <a:pt x="37799" y="3528"/>
                        <a:pt x="37735" y="3510"/>
                      </a:cubicBezTo>
                      <a:lnTo>
                        <a:pt x="37752" y="3505"/>
                      </a:lnTo>
                      <a:lnTo>
                        <a:pt x="37488" y="2652"/>
                      </a:lnTo>
                      <a:lnTo>
                        <a:pt x="37449" y="2665"/>
                      </a:lnTo>
                      <a:lnTo>
                        <a:pt x="37707" y="3501"/>
                      </a:lnTo>
                      <a:cubicBezTo>
                        <a:pt x="37633" y="3483"/>
                        <a:pt x="37567" y="3465"/>
                        <a:pt x="37512" y="3452"/>
                      </a:cubicBezTo>
                      <a:lnTo>
                        <a:pt x="37529" y="3446"/>
                      </a:lnTo>
                      <a:lnTo>
                        <a:pt x="37263" y="2595"/>
                      </a:lnTo>
                      <a:lnTo>
                        <a:pt x="37224" y="2607"/>
                      </a:lnTo>
                      <a:lnTo>
                        <a:pt x="37486" y="3444"/>
                      </a:lnTo>
                      <a:cubicBezTo>
                        <a:pt x="37420" y="3429"/>
                        <a:pt x="37376" y="3419"/>
                        <a:pt x="37371" y="3418"/>
                      </a:cubicBezTo>
                      <a:lnTo>
                        <a:pt x="37371" y="3418"/>
                      </a:lnTo>
                      <a:lnTo>
                        <a:pt x="37073" y="2470"/>
                      </a:lnTo>
                      <a:close/>
                      <a:moveTo>
                        <a:pt x="67776" y="3143"/>
                      </a:moveTo>
                      <a:cubicBezTo>
                        <a:pt x="67778" y="3145"/>
                        <a:pt x="67978" y="3368"/>
                        <a:pt x="68177" y="3591"/>
                      </a:cubicBezTo>
                      <a:cubicBezTo>
                        <a:pt x="68179" y="3593"/>
                        <a:pt x="68179" y="3593"/>
                        <a:pt x="68179" y="3595"/>
                      </a:cubicBezTo>
                      <a:cubicBezTo>
                        <a:pt x="67859" y="3497"/>
                        <a:pt x="67536" y="3401"/>
                        <a:pt x="67213" y="3309"/>
                      </a:cubicBezTo>
                      <a:lnTo>
                        <a:pt x="67776" y="3143"/>
                      </a:lnTo>
                      <a:close/>
                      <a:moveTo>
                        <a:pt x="68062" y="2172"/>
                      </a:moveTo>
                      <a:cubicBezTo>
                        <a:pt x="68064" y="2174"/>
                        <a:pt x="68269" y="2399"/>
                        <a:pt x="68473" y="2622"/>
                      </a:cubicBezTo>
                      <a:cubicBezTo>
                        <a:pt x="68678" y="2843"/>
                        <a:pt x="68874" y="3080"/>
                        <a:pt x="68874" y="3080"/>
                      </a:cubicBezTo>
                      <a:lnTo>
                        <a:pt x="68663" y="3745"/>
                      </a:lnTo>
                      <a:cubicBezTo>
                        <a:pt x="68631" y="3735"/>
                        <a:pt x="68596" y="3724"/>
                        <a:pt x="68561" y="3714"/>
                      </a:cubicBezTo>
                      <a:lnTo>
                        <a:pt x="68764" y="3070"/>
                      </a:lnTo>
                      <a:lnTo>
                        <a:pt x="68725" y="3057"/>
                      </a:lnTo>
                      <a:lnTo>
                        <a:pt x="68522" y="3702"/>
                      </a:lnTo>
                      <a:cubicBezTo>
                        <a:pt x="68475" y="3686"/>
                        <a:pt x="68426" y="3671"/>
                        <a:pt x="68377" y="3655"/>
                      </a:cubicBezTo>
                      <a:lnTo>
                        <a:pt x="68612" y="2896"/>
                      </a:lnTo>
                      <a:lnTo>
                        <a:pt x="68573" y="2884"/>
                      </a:lnTo>
                      <a:lnTo>
                        <a:pt x="68338" y="3645"/>
                      </a:lnTo>
                      <a:cubicBezTo>
                        <a:pt x="68295" y="3630"/>
                        <a:pt x="68252" y="3618"/>
                        <a:pt x="68209" y="3604"/>
                      </a:cubicBezTo>
                      <a:cubicBezTo>
                        <a:pt x="68201" y="3595"/>
                        <a:pt x="68193" y="3585"/>
                        <a:pt x="68185" y="3575"/>
                      </a:cubicBezTo>
                      <a:lnTo>
                        <a:pt x="68185" y="3575"/>
                      </a:lnTo>
                      <a:lnTo>
                        <a:pt x="68197" y="3579"/>
                      </a:lnTo>
                      <a:lnTo>
                        <a:pt x="68459" y="2726"/>
                      </a:lnTo>
                      <a:lnTo>
                        <a:pt x="68420" y="2714"/>
                      </a:lnTo>
                      <a:lnTo>
                        <a:pt x="68164" y="3553"/>
                      </a:lnTo>
                      <a:cubicBezTo>
                        <a:pt x="68119" y="3503"/>
                        <a:pt x="68074" y="3452"/>
                        <a:pt x="68031" y="3405"/>
                      </a:cubicBezTo>
                      <a:lnTo>
                        <a:pt x="68031" y="3405"/>
                      </a:lnTo>
                      <a:lnTo>
                        <a:pt x="68046" y="3409"/>
                      </a:lnTo>
                      <a:lnTo>
                        <a:pt x="68303" y="2554"/>
                      </a:lnTo>
                      <a:lnTo>
                        <a:pt x="68265" y="2544"/>
                      </a:lnTo>
                      <a:lnTo>
                        <a:pt x="68013" y="3385"/>
                      </a:lnTo>
                      <a:cubicBezTo>
                        <a:pt x="67962" y="3327"/>
                        <a:pt x="67917" y="3276"/>
                        <a:pt x="67878" y="3235"/>
                      </a:cubicBezTo>
                      <a:lnTo>
                        <a:pt x="67878" y="3235"/>
                      </a:lnTo>
                      <a:lnTo>
                        <a:pt x="67894" y="3239"/>
                      </a:lnTo>
                      <a:lnTo>
                        <a:pt x="68148" y="2384"/>
                      </a:lnTo>
                      <a:lnTo>
                        <a:pt x="68109" y="2372"/>
                      </a:lnTo>
                      <a:lnTo>
                        <a:pt x="67859" y="3213"/>
                      </a:lnTo>
                      <a:cubicBezTo>
                        <a:pt x="67812" y="3160"/>
                        <a:pt x="67782" y="3127"/>
                        <a:pt x="67782" y="3127"/>
                      </a:cubicBezTo>
                      <a:lnTo>
                        <a:pt x="68062" y="2172"/>
                      </a:lnTo>
                      <a:close/>
                      <a:moveTo>
                        <a:pt x="37377" y="3436"/>
                      </a:moveTo>
                      <a:cubicBezTo>
                        <a:pt x="37377" y="3436"/>
                        <a:pt x="37668" y="3503"/>
                        <a:pt x="37962" y="3591"/>
                      </a:cubicBezTo>
                      <a:cubicBezTo>
                        <a:pt x="37964" y="3591"/>
                        <a:pt x="37964" y="3593"/>
                        <a:pt x="37966" y="3593"/>
                      </a:cubicBezTo>
                      <a:cubicBezTo>
                        <a:pt x="37641" y="3692"/>
                        <a:pt x="37320" y="3794"/>
                        <a:pt x="36999" y="3900"/>
                      </a:cubicBezTo>
                      <a:lnTo>
                        <a:pt x="37377" y="3436"/>
                      </a:lnTo>
                      <a:close/>
                      <a:moveTo>
                        <a:pt x="35086" y="3141"/>
                      </a:moveTo>
                      <a:lnTo>
                        <a:pt x="36285" y="3413"/>
                      </a:lnTo>
                      <a:lnTo>
                        <a:pt x="36504" y="4064"/>
                      </a:lnTo>
                      <a:cubicBezTo>
                        <a:pt x="36469" y="4076"/>
                        <a:pt x="36434" y="4087"/>
                        <a:pt x="36399" y="4099"/>
                      </a:cubicBezTo>
                      <a:lnTo>
                        <a:pt x="36188" y="3477"/>
                      </a:lnTo>
                      <a:lnTo>
                        <a:pt x="36150" y="3489"/>
                      </a:lnTo>
                      <a:lnTo>
                        <a:pt x="36362" y="4113"/>
                      </a:lnTo>
                      <a:cubicBezTo>
                        <a:pt x="36315" y="4129"/>
                        <a:pt x="36266" y="4144"/>
                        <a:pt x="36219" y="4160"/>
                      </a:cubicBezTo>
                      <a:lnTo>
                        <a:pt x="35963" y="3420"/>
                      </a:lnTo>
                      <a:lnTo>
                        <a:pt x="35927" y="3432"/>
                      </a:lnTo>
                      <a:lnTo>
                        <a:pt x="36182" y="4174"/>
                      </a:lnTo>
                      <a:cubicBezTo>
                        <a:pt x="36135" y="4191"/>
                        <a:pt x="36088" y="4207"/>
                        <a:pt x="36043" y="4224"/>
                      </a:cubicBezTo>
                      <a:lnTo>
                        <a:pt x="36017" y="4215"/>
                      </a:lnTo>
                      <a:lnTo>
                        <a:pt x="36033" y="4211"/>
                      </a:lnTo>
                      <a:lnTo>
                        <a:pt x="35738" y="3366"/>
                      </a:lnTo>
                      <a:lnTo>
                        <a:pt x="35700" y="3381"/>
                      </a:lnTo>
                      <a:lnTo>
                        <a:pt x="35988" y="4209"/>
                      </a:lnTo>
                      <a:lnTo>
                        <a:pt x="35988" y="4209"/>
                      </a:lnTo>
                      <a:lnTo>
                        <a:pt x="35792" y="4162"/>
                      </a:lnTo>
                      <a:lnTo>
                        <a:pt x="35808" y="4158"/>
                      </a:lnTo>
                      <a:lnTo>
                        <a:pt x="35511" y="3315"/>
                      </a:lnTo>
                      <a:lnTo>
                        <a:pt x="35472" y="3330"/>
                      </a:lnTo>
                      <a:lnTo>
                        <a:pt x="35765" y="4156"/>
                      </a:lnTo>
                      <a:lnTo>
                        <a:pt x="35567" y="4109"/>
                      </a:lnTo>
                      <a:lnTo>
                        <a:pt x="35583" y="4105"/>
                      </a:lnTo>
                      <a:lnTo>
                        <a:pt x="35282" y="3264"/>
                      </a:lnTo>
                      <a:lnTo>
                        <a:pt x="35243" y="3278"/>
                      </a:lnTo>
                      <a:lnTo>
                        <a:pt x="35540" y="4103"/>
                      </a:lnTo>
                      <a:lnTo>
                        <a:pt x="35423" y="4076"/>
                      </a:lnTo>
                      <a:lnTo>
                        <a:pt x="35429" y="4095"/>
                      </a:lnTo>
                      <a:lnTo>
                        <a:pt x="35086" y="3141"/>
                      </a:lnTo>
                      <a:close/>
                      <a:moveTo>
                        <a:pt x="69736" y="3765"/>
                      </a:moveTo>
                      <a:lnTo>
                        <a:pt x="70110" y="4228"/>
                      </a:lnTo>
                      <a:cubicBezTo>
                        <a:pt x="69795" y="4117"/>
                        <a:pt x="69478" y="4011"/>
                        <a:pt x="69159" y="3904"/>
                      </a:cubicBezTo>
                      <a:lnTo>
                        <a:pt x="69736" y="3765"/>
                      </a:lnTo>
                      <a:close/>
                      <a:moveTo>
                        <a:pt x="70065" y="2791"/>
                      </a:moveTo>
                      <a:lnTo>
                        <a:pt x="70061" y="2806"/>
                      </a:lnTo>
                      <a:lnTo>
                        <a:pt x="70836" y="3745"/>
                      </a:lnTo>
                      <a:lnTo>
                        <a:pt x="70599" y="4402"/>
                      </a:lnTo>
                      <a:cubicBezTo>
                        <a:pt x="70564" y="4389"/>
                        <a:pt x="70531" y="4377"/>
                        <a:pt x="70499" y="4365"/>
                      </a:cubicBezTo>
                      <a:lnTo>
                        <a:pt x="70724" y="3735"/>
                      </a:lnTo>
                      <a:lnTo>
                        <a:pt x="70685" y="3720"/>
                      </a:lnTo>
                      <a:lnTo>
                        <a:pt x="70460" y="4350"/>
                      </a:lnTo>
                      <a:cubicBezTo>
                        <a:pt x="70413" y="4334"/>
                        <a:pt x="70364" y="4318"/>
                        <a:pt x="70317" y="4299"/>
                      </a:cubicBezTo>
                      <a:lnTo>
                        <a:pt x="70578" y="3557"/>
                      </a:lnTo>
                      <a:lnTo>
                        <a:pt x="70540" y="3542"/>
                      </a:lnTo>
                      <a:lnTo>
                        <a:pt x="70278" y="4287"/>
                      </a:lnTo>
                      <a:cubicBezTo>
                        <a:pt x="70231" y="4271"/>
                        <a:pt x="70186" y="4254"/>
                        <a:pt x="70139" y="4238"/>
                      </a:cubicBezTo>
                      <a:lnTo>
                        <a:pt x="70122" y="4215"/>
                      </a:lnTo>
                      <a:lnTo>
                        <a:pt x="70139" y="4222"/>
                      </a:lnTo>
                      <a:lnTo>
                        <a:pt x="70433" y="3379"/>
                      </a:lnTo>
                      <a:lnTo>
                        <a:pt x="70394" y="3364"/>
                      </a:lnTo>
                      <a:lnTo>
                        <a:pt x="70104" y="4195"/>
                      </a:lnTo>
                      <a:lnTo>
                        <a:pt x="69977" y="4037"/>
                      </a:lnTo>
                      <a:lnTo>
                        <a:pt x="69995" y="4044"/>
                      </a:lnTo>
                      <a:lnTo>
                        <a:pt x="70286" y="3201"/>
                      </a:lnTo>
                      <a:lnTo>
                        <a:pt x="70247" y="3186"/>
                      </a:lnTo>
                      <a:lnTo>
                        <a:pt x="69961" y="4017"/>
                      </a:lnTo>
                      <a:lnTo>
                        <a:pt x="69834" y="3861"/>
                      </a:lnTo>
                      <a:lnTo>
                        <a:pt x="69850" y="3866"/>
                      </a:lnTo>
                      <a:lnTo>
                        <a:pt x="70137" y="3021"/>
                      </a:lnTo>
                      <a:lnTo>
                        <a:pt x="70100" y="3008"/>
                      </a:lnTo>
                      <a:lnTo>
                        <a:pt x="69815" y="3839"/>
                      </a:lnTo>
                      <a:lnTo>
                        <a:pt x="69742" y="3747"/>
                      </a:lnTo>
                      <a:lnTo>
                        <a:pt x="69742" y="3747"/>
                      </a:lnTo>
                      <a:lnTo>
                        <a:pt x="70065" y="2791"/>
                      </a:lnTo>
                      <a:close/>
                      <a:moveTo>
                        <a:pt x="35429" y="4095"/>
                      </a:moveTo>
                      <a:lnTo>
                        <a:pt x="36015" y="4232"/>
                      </a:lnTo>
                      <a:cubicBezTo>
                        <a:pt x="35691" y="4346"/>
                        <a:pt x="35372" y="4461"/>
                        <a:pt x="35053" y="4580"/>
                      </a:cubicBezTo>
                      <a:cubicBezTo>
                        <a:pt x="35055" y="4578"/>
                        <a:pt x="35057" y="4575"/>
                        <a:pt x="35059" y="4571"/>
                      </a:cubicBezTo>
                      <a:cubicBezTo>
                        <a:pt x="35239" y="4322"/>
                        <a:pt x="35429" y="4095"/>
                        <a:pt x="35429" y="4095"/>
                      </a:cubicBezTo>
                      <a:close/>
                      <a:moveTo>
                        <a:pt x="33136" y="3898"/>
                      </a:moveTo>
                      <a:lnTo>
                        <a:pt x="34339" y="4113"/>
                      </a:lnTo>
                      <a:lnTo>
                        <a:pt x="34587" y="4758"/>
                      </a:lnTo>
                      <a:cubicBezTo>
                        <a:pt x="34554" y="4772"/>
                        <a:pt x="34521" y="4784"/>
                        <a:pt x="34486" y="4796"/>
                      </a:cubicBezTo>
                      <a:lnTo>
                        <a:pt x="34247" y="4177"/>
                      </a:lnTo>
                      <a:lnTo>
                        <a:pt x="34210" y="4191"/>
                      </a:lnTo>
                      <a:lnTo>
                        <a:pt x="34449" y="4811"/>
                      </a:lnTo>
                      <a:cubicBezTo>
                        <a:pt x="34402" y="4829"/>
                        <a:pt x="34353" y="4848"/>
                        <a:pt x="34306" y="4868"/>
                      </a:cubicBezTo>
                      <a:lnTo>
                        <a:pt x="34020" y="4134"/>
                      </a:lnTo>
                      <a:lnTo>
                        <a:pt x="33983" y="4148"/>
                      </a:lnTo>
                      <a:lnTo>
                        <a:pt x="34267" y="4882"/>
                      </a:lnTo>
                      <a:cubicBezTo>
                        <a:pt x="34222" y="4901"/>
                        <a:pt x="34177" y="4917"/>
                        <a:pt x="34130" y="4936"/>
                      </a:cubicBezTo>
                      <a:lnTo>
                        <a:pt x="34104" y="4931"/>
                      </a:lnTo>
                      <a:lnTo>
                        <a:pt x="34120" y="4923"/>
                      </a:lnTo>
                      <a:lnTo>
                        <a:pt x="33793" y="4093"/>
                      </a:lnTo>
                      <a:lnTo>
                        <a:pt x="33754" y="4109"/>
                      </a:lnTo>
                      <a:lnTo>
                        <a:pt x="34077" y="4925"/>
                      </a:lnTo>
                      <a:lnTo>
                        <a:pt x="34077" y="4925"/>
                      </a:lnTo>
                      <a:lnTo>
                        <a:pt x="33879" y="4889"/>
                      </a:lnTo>
                      <a:lnTo>
                        <a:pt x="33895" y="4882"/>
                      </a:lnTo>
                      <a:lnTo>
                        <a:pt x="33564" y="4052"/>
                      </a:lnTo>
                      <a:lnTo>
                        <a:pt x="33527" y="4068"/>
                      </a:lnTo>
                      <a:lnTo>
                        <a:pt x="33852" y="4882"/>
                      </a:lnTo>
                      <a:lnTo>
                        <a:pt x="33852" y="4882"/>
                      </a:lnTo>
                      <a:lnTo>
                        <a:pt x="33654" y="4846"/>
                      </a:lnTo>
                      <a:lnTo>
                        <a:pt x="33668" y="4839"/>
                      </a:lnTo>
                      <a:lnTo>
                        <a:pt x="33334" y="4013"/>
                      </a:lnTo>
                      <a:lnTo>
                        <a:pt x="33298" y="4027"/>
                      </a:lnTo>
                      <a:lnTo>
                        <a:pt x="33625" y="4841"/>
                      </a:lnTo>
                      <a:lnTo>
                        <a:pt x="33509" y="4819"/>
                      </a:lnTo>
                      <a:lnTo>
                        <a:pt x="33509" y="4819"/>
                      </a:lnTo>
                      <a:lnTo>
                        <a:pt x="33136" y="3898"/>
                      </a:lnTo>
                      <a:close/>
                      <a:moveTo>
                        <a:pt x="33512" y="4827"/>
                      </a:moveTo>
                      <a:lnTo>
                        <a:pt x="33517" y="4835"/>
                      </a:lnTo>
                      <a:lnTo>
                        <a:pt x="34104" y="4948"/>
                      </a:lnTo>
                      <a:cubicBezTo>
                        <a:pt x="33785" y="5073"/>
                        <a:pt x="33467" y="5202"/>
                        <a:pt x="33152" y="5335"/>
                      </a:cubicBezTo>
                      <a:cubicBezTo>
                        <a:pt x="33156" y="5330"/>
                        <a:pt x="33158" y="5326"/>
                        <a:pt x="33161" y="5322"/>
                      </a:cubicBezTo>
                      <a:lnTo>
                        <a:pt x="33517" y="4837"/>
                      </a:lnTo>
                      <a:lnTo>
                        <a:pt x="33512" y="4827"/>
                      </a:lnTo>
                      <a:close/>
                      <a:moveTo>
                        <a:pt x="31207" y="4727"/>
                      </a:moveTo>
                      <a:lnTo>
                        <a:pt x="32414" y="4884"/>
                      </a:lnTo>
                      <a:lnTo>
                        <a:pt x="32690" y="5529"/>
                      </a:lnTo>
                      <a:cubicBezTo>
                        <a:pt x="32657" y="5543"/>
                        <a:pt x="32624" y="5558"/>
                        <a:pt x="32592" y="5572"/>
                      </a:cubicBezTo>
                      <a:lnTo>
                        <a:pt x="32326" y="4958"/>
                      </a:lnTo>
                      <a:lnTo>
                        <a:pt x="32289" y="4974"/>
                      </a:lnTo>
                      <a:lnTo>
                        <a:pt x="32553" y="5588"/>
                      </a:lnTo>
                      <a:cubicBezTo>
                        <a:pt x="32508" y="5609"/>
                        <a:pt x="32461" y="5627"/>
                        <a:pt x="32416" y="5648"/>
                      </a:cubicBezTo>
                      <a:lnTo>
                        <a:pt x="32099" y="4921"/>
                      </a:lnTo>
                      <a:lnTo>
                        <a:pt x="32060" y="4938"/>
                      </a:lnTo>
                      <a:lnTo>
                        <a:pt x="32377" y="5664"/>
                      </a:lnTo>
                      <a:cubicBezTo>
                        <a:pt x="32334" y="5682"/>
                        <a:pt x="32293" y="5703"/>
                        <a:pt x="32250" y="5721"/>
                      </a:cubicBezTo>
                      <a:lnTo>
                        <a:pt x="32213" y="5715"/>
                      </a:lnTo>
                      <a:lnTo>
                        <a:pt x="32230" y="5709"/>
                      </a:lnTo>
                      <a:lnTo>
                        <a:pt x="31870" y="4893"/>
                      </a:lnTo>
                      <a:lnTo>
                        <a:pt x="31833" y="4909"/>
                      </a:lnTo>
                      <a:lnTo>
                        <a:pt x="32187" y="5713"/>
                      </a:lnTo>
                      <a:lnTo>
                        <a:pt x="31980" y="5682"/>
                      </a:lnTo>
                      <a:lnTo>
                        <a:pt x="32000" y="5674"/>
                      </a:lnTo>
                      <a:lnTo>
                        <a:pt x="31636" y="4858"/>
                      </a:lnTo>
                      <a:lnTo>
                        <a:pt x="31599" y="4876"/>
                      </a:lnTo>
                      <a:lnTo>
                        <a:pt x="31958" y="5680"/>
                      </a:lnTo>
                      <a:lnTo>
                        <a:pt x="31761" y="5652"/>
                      </a:lnTo>
                      <a:lnTo>
                        <a:pt x="31777" y="5646"/>
                      </a:lnTo>
                      <a:lnTo>
                        <a:pt x="31411" y="4831"/>
                      </a:lnTo>
                      <a:lnTo>
                        <a:pt x="31372" y="4848"/>
                      </a:lnTo>
                      <a:lnTo>
                        <a:pt x="31732" y="5648"/>
                      </a:lnTo>
                      <a:lnTo>
                        <a:pt x="31616" y="5631"/>
                      </a:lnTo>
                      <a:lnTo>
                        <a:pt x="31624" y="5650"/>
                      </a:lnTo>
                      <a:lnTo>
                        <a:pt x="31207" y="4727"/>
                      </a:lnTo>
                      <a:close/>
                      <a:moveTo>
                        <a:pt x="73979" y="4295"/>
                      </a:moveTo>
                      <a:lnTo>
                        <a:pt x="74668" y="5310"/>
                      </a:lnTo>
                      <a:lnTo>
                        <a:pt x="74382" y="5942"/>
                      </a:lnTo>
                      <a:cubicBezTo>
                        <a:pt x="74351" y="5926"/>
                        <a:pt x="74318" y="5911"/>
                        <a:pt x="74286" y="5897"/>
                      </a:cubicBezTo>
                      <a:lnTo>
                        <a:pt x="74560" y="5290"/>
                      </a:lnTo>
                      <a:lnTo>
                        <a:pt x="74521" y="5273"/>
                      </a:lnTo>
                      <a:lnTo>
                        <a:pt x="74249" y="5881"/>
                      </a:lnTo>
                      <a:cubicBezTo>
                        <a:pt x="74202" y="5860"/>
                        <a:pt x="74157" y="5840"/>
                        <a:pt x="74112" y="5819"/>
                      </a:cubicBezTo>
                      <a:lnTo>
                        <a:pt x="74437" y="5091"/>
                      </a:lnTo>
                      <a:lnTo>
                        <a:pt x="74400" y="5075"/>
                      </a:lnTo>
                      <a:lnTo>
                        <a:pt x="74075" y="5803"/>
                      </a:lnTo>
                      <a:cubicBezTo>
                        <a:pt x="74030" y="5783"/>
                        <a:pt x="73987" y="5764"/>
                        <a:pt x="73942" y="5744"/>
                      </a:cubicBezTo>
                      <a:lnTo>
                        <a:pt x="73924" y="5715"/>
                      </a:lnTo>
                      <a:lnTo>
                        <a:pt x="73940" y="5721"/>
                      </a:lnTo>
                      <a:lnTo>
                        <a:pt x="74300" y="4905"/>
                      </a:lnTo>
                      <a:lnTo>
                        <a:pt x="74263" y="4889"/>
                      </a:lnTo>
                      <a:lnTo>
                        <a:pt x="73907" y="5693"/>
                      </a:lnTo>
                      <a:lnTo>
                        <a:pt x="73795" y="5523"/>
                      </a:lnTo>
                      <a:lnTo>
                        <a:pt x="73795" y="5523"/>
                      </a:lnTo>
                      <a:lnTo>
                        <a:pt x="73811" y="5531"/>
                      </a:lnTo>
                      <a:lnTo>
                        <a:pt x="74169" y="4713"/>
                      </a:lnTo>
                      <a:lnTo>
                        <a:pt x="74132" y="4696"/>
                      </a:lnTo>
                      <a:lnTo>
                        <a:pt x="73780" y="5500"/>
                      </a:lnTo>
                      <a:lnTo>
                        <a:pt x="73670" y="5332"/>
                      </a:lnTo>
                      <a:lnTo>
                        <a:pt x="73684" y="5341"/>
                      </a:lnTo>
                      <a:lnTo>
                        <a:pt x="74038" y="4520"/>
                      </a:lnTo>
                      <a:lnTo>
                        <a:pt x="73999" y="4504"/>
                      </a:lnTo>
                      <a:lnTo>
                        <a:pt x="73653" y="5308"/>
                      </a:lnTo>
                      <a:lnTo>
                        <a:pt x="73586" y="5208"/>
                      </a:lnTo>
                      <a:lnTo>
                        <a:pt x="73578" y="5226"/>
                      </a:lnTo>
                      <a:lnTo>
                        <a:pt x="73915" y="5731"/>
                      </a:lnTo>
                      <a:cubicBezTo>
                        <a:pt x="73600" y="5592"/>
                        <a:pt x="73285" y="5457"/>
                        <a:pt x="72968" y="5324"/>
                      </a:cubicBezTo>
                      <a:cubicBezTo>
                        <a:pt x="72972" y="5324"/>
                        <a:pt x="72976" y="5322"/>
                        <a:pt x="72980" y="5322"/>
                      </a:cubicBezTo>
                      <a:cubicBezTo>
                        <a:pt x="73283" y="5263"/>
                        <a:pt x="73578" y="5226"/>
                        <a:pt x="73578" y="5226"/>
                      </a:cubicBezTo>
                      <a:lnTo>
                        <a:pt x="73979" y="4295"/>
                      </a:lnTo>
                      <a:close/>
                      <a:moveTo>
                        <a:pt x="31624" y="5650"/>
                      </a:moveTo>
                      <a:lnTo>
                        <a:pt x="32221" y="5733"/>
                      </a:lnTo>
                      <a:cubicBezTo>
                        <a:pt x="31910" y="5871"/>
                        <a:pt x="31599" y="6012"/>
                        <a:pt x="31293" y="6155"/>
                      </a:cubicBezTo>
                      <a:lnTo>
                        <a:pt x="31624" y="5650"/>
                      </a:lnTo>
                      <a:close/>
                      <a:moveTo>
                        <a:pt x="75452" y="6072"/>
                      </a:moveTo>
                      <a:lnTo>
                        <a:pt x="75452" y="6072"/>
                      </a:lnTo>
                      <a:cubicBezTo>
                        <a:pt x="75457" y="6080"/>
                        <a:pt x="75497" y="6141"/>
                        <a:pt x="75554" y="6229"/>
                      </a:cubicBezTo>
                      <a:cubicBezTo>
                        <a:pt x="75613" y="6327"/>
                        <a:pt x="75693" y="6456"/>
                        <a:pt x="75773" y="6587"/>
                      </a:cubicBezTo>
                      <a:cubicBezTo>
                        <a:pt x="75775" y="6591"/>
                        <a:pt x="75777" y="6597"/>
                        <a:pt x="75781" y="6601"/>
                      </a:cubicBezTo>
                      <a:cubicBezTo>
                        <a:pt x="75470" y="6450"/>
                        <a:pt x="75159" y="6300"/>
                        <a:pt x="74846" y="6155"/>
                      </a:cubicBezTo>
                      <a:lnTo>
                        <a:pt x="75452" y="6073"/>
                      </a:lnTo>
                      <a:lnTo>
                        <a:pt x="75452" y="6072"/>
                      </a:lnTo>
                      <a:close/>
                      <a:moveTo>
                        <a:pt x="75896" y="5140"/>
                      </a:moveTo>
                      <a:lnTo>
                        <a:pt x="75888" y="5159"/>
                      </a:lnTo>
                      <a:cubicBezTo>
                        <a:pt x="75888" y="5159"/>
                        <a:pt x="75931" y="5222"/>
                        <a:pt x="75994" y="5316"/>
                      </a:cubicBezTo>
                      <a:cubicBezTo>
                        <a:pt x="76055" y="5414"/>
                        <a:pt x="76135" y="5545"/>
                        <a:pt x="76217" y="5676"/>
                      </a:cubicBezTo>
                      <a:cubicBezTo>
                        <a:pt x="76377" y="5938"/>
                        <a:pt x="76538" y="6200"/>
                        <a:pt x="76538" y="6200"/>
                      </a:cubicBezTo>
                      <a:lnTo>
                        <a:pt x="76225" y="6822"/>
                      </a:lnTo>
                      <a:cubicBezTo>
                        <a:pt x="76192" y="6806"/>
                        <a:pt x="76160" y="6789"/>
                        <a:pt x="76129" y="6773"/>
                      </a:cubicBezTo>
                      <a:lnTo>
                        <a:pt x="76426" y="6177"/>
                      </a:lnTo>
                      <a:lnTo>
                        <a:pt x="76389" y="6159"/>
                      </a:lnTo>
                      <a:lnTo>
                        <a:pt x="76092" y="6754"/>
                      </a:lnTo>
                      <a:cubicBezTo>
                        <a:pt x="76047" y="6732"/>
                        <a:pt x="76002" y="6709"/>
                        <a:pt x="75957" y="6687"/>
                      </a:cubicBezTo>
                      <a:lnTo>
                        <a:pt x="76309" y="5975"/>
                      </a:lnTo>
                      <a:lnTo>
                        <a:pt x="76272" y="5956"/>
                      </a:lnTo>
                      <a:lnTo>
                        <a:pt x="75920" y="6671"/>
                      </a:lnTo>
                      <a:cubicBezTo>
                        <a:pt x="75884" y="6650"/>
                        <a:pt x="75845" y="6632"/>
                        <a:pt x="75808" y="6613"/>
                      </a:cubicBezTo>
                      <a:cubicBezTo>
                        <a:pt x="75800" y="6599"/>
                        <a:pt x="75791" y="6585"/>
                        <a:pt x="75783" y="6572"/>
                      </a:cubicBezTo>
                      <a:lnTo>
                        <a:pt x="75783" y="6572"/>
                      </a:lnTo>
                      <a:lnTo>
                        <a:pt x="75796" y="6578"/>
                      </a:lnTo>
                      <a:lnTo>
                        <a:pt x="76188" y="5774"/>
                      </a:lnTo>
                      <a:lnTo>
                        <a:pt x="76152" y="5758"/>
                      </a:lnTo>
                      <a:lnTo>
                        <a:pt x="75767" y="6546"/>
                      </a:lnTo>
                      <a:cubicBezTo>
                        <a:pt x="75730" y="6486"/>
                        <a:pt x="75695" y="6427"/>
                        <a:pt x="75661" y="6372"/>
                      </a:cubicBezTo>
                      <a:lnTo>
                        <a:pt x="75661" y="6372"/>
                      </a:lnTo>
                      <a:lnTo>
                        <a:pt x="75677" y="6380"/>
                      </a:lnTo>
                      <a:lnTo>
                        <a:pt x="76066" y="5576"/>
                      </a:lnTo>
                      <a:lnTo>
                        <a:pt x="76029" y="5558"/>
                      </a:lnTo>
                      <a:lnTo>
                        <a:pt x="75646" y="6347"/>
                      </a:lnTo>
                      <a:cubicBezTo>
                        <a:pt x="75616" y="6298"/>
                        <a:pt x="75587" y="6251"/>
                        <a:pt x="75562" y="6212"/>
                      </a:cubicBezTo>
                      <a:cubicBezTo>
                        <a:pt x="75552" y="6194"/>
                        <a:pt x="75542" y="6179"/>
                        <a:pt x="75532" y="6163"/>
                      </a:cubicBezTo>
                      <a:lnTo>
                        <a:pt x="75532" y="6163"/>
                      </a:lnTo>
                      <a:lnTo>
                        <a:pt x="75552" y="6173"/>
                      </a:lnTo>
                      <a:lnTo>
                        <a:pt x="75939" y="5369"/>
                      </a:lnTo>
                      <a:lnTo>
                        <a:pt x="75902" y="5351"/>
                      </a:lnTo>
                      <a:lnTo>
                        <a:pt x="75519" y="6147"/>
                      </a:lnTo>
                      <a:cubicBezTo>
                        <a:pt x="75485" y="6094"/>
                        <a:pt x="75463" y="6060"/>
                        <a:pt x="75460" y="6055"/>
                      </a:cubicBezTo>
                      <a:lnTo>
                        <a:pt x="75460" y="6055"/>
                      </a:lnTo>
                      <a:lnTo>
                        <a:pt x="75896" y="5140"/>
                      </a:lnTo>
                      <a:close/>
                      <a:moveTo>
                        <a:pt x="29768" y="6531"/>
                      </a:moveTo>
                      <a:cubicBezTo>
                        <a:pt x="29768" y="6531"/>
                        <a:pt x="30067" y="6560"/>
                        <a:pt x="30368" y="6587"/>
                      </a:cubicBezTo>
                      <a:cubicBezTo>
                        <a:pt x="30372" y="6587"/>
                        <a:pt x="30378" y="6587"/>
                        <a:pt x="30384" y="6589"/>
                      </a:cubicBezTo>
                      <a:cubicBezTo>
                        <a:pt x="30073" y="6740"/>
                        <a:pt x="29764" y="6896"/>
                        <a:pt x="29459" y="7053"/>
                      </a:cubicBezTo>
                      <a:lnTo>
                        <a:pt x="29768" y="6531"/>
                      </a:lnTo>
                      <a:close/>
                      <a:moveTo>
                        <a:pt x="27468" y="6600"/>
                      </a:moveTo>
                      <a:cubicBezTo>
                        <a:pt x="27493" y="6600"/>
                        <a:pt x="27559" y="6603"/>
                        <a:pt x="27649" y="6605"/>
                      </a:cubicBezTo>
                      <a:cubicBezTo>
                        <a:pt x="27763" y="6609"/>
                        <a:pt x="27915" y="6613"/>
                        <a:pt x="28070" y="6628"/>
                      </a:cubicBezTo>
                      <a:lnTo>
                        <a:pt x="28682" y="6673"/>
                      </a:lnTo>
                      <a:lnTo>
                        <a:pt x="29007" y="7290"/>
                      </a:lnTo>
                      <a:cubicBezTo>
                        <a:pt x="28977" y="7307"/>
                        <a:pt x="28944" y="7325"/>
                        <a:pt x="28913" y="7342"/>
                      </a:cubicBezTo>
                      <a:lnTo>
                        <a:pt x="28598" y="6744"/>
                      </a:lnTo>
                      <a:lnTo>
                        <a:pt x="28561" y="6765"/>
                      </a:lnTo>
                      <a:lnTo>
                        <a:pt x="28878" y="7360"/>
                      </a:lnTo>
                      <a:cubicBezTo>
                        <a:pt x="28835" y="7383"/>
                        <a:pt x="28792" y="7405"/>
                        <a:pt x="28749" y="7430"/>
                      </a:cubicBezTo>
                      <a:lnTo>
                        <a:pt x="28371" y="6722"/>
                      </a:lnTo>
                      <a:lnTo>
                        <a:pt x="28336" y="6742"/>
                      </a:lnTo>
                      <a:lnTo>
                        <a:pt x="28713" y="7448"/>
                      </a:lnTo>
                      <a:cubicBezTo>
                        <a:pt x="28676" y="7468"/>
                        <a:pt x="28639" y="7487"/>
                        <a:pt x="28602" y="7507"/>
                      </a:cubicBezTo>
                      <a:cubicBezTo>
                        <a:pt x="28584" y="7505"/>
                        <a:pt x="28563" y="7505"/>
                        <a:pt x="28545" y="7503"/>
                      </a:cubicBezTo>
                      <a:lnTo>
                        <a:pt x="28557" y="7495"/>
                      </a:lnTo>
                      <a:lnTo>
                        <a:pt x="28132" y="6709"/>
                      </a:lnTo>
                      <a:lnTo>
                        <a:pt x="28097" y="6728"/>
                      </a:lnTo>
                      <a:lnTo>
                        <a:pt x="28512" y="7499"/>
                      </a:lnTo>
                      <a:cubicBezTo>
                        <a:pt x="28445" y="7493"/>
                        <a:pt x="28377" y="7489"/>
                        <a:pt x="28314" y="7487"/>
                      </a:cubicBezTo>
                      <a:lnTo>
                        <a:pt x="28326" y="7479"/>
                      </a:lnTo>
                      <a:lnTo>
                        <a:pt x="27900" y="6695"/>
                      </a:lnTo>
                      <a:lnTo>
                        <a:pt x="27864" y="6713"/>
                      </a:lnTo>
                      <a:lnTo>
                        <a:pt x="28283" y="7485"/>
                      </a:lnTo>
                      <a:cubicBezTo>
                        <a:pt x="28228" y="7481"/>
                        <a:pt x="28175" y="7479"/>
                        <a:pt x="28128" y="7477"/>
                      </a:cubicBezTo>
                      <a:lnTo>
                        <a:pt x="28087" y="7477"/>
                      </a:lnTo>
                      <a:lnTo>
                        <a:pt x="28101" y="7468"/>
                      </a:lnTo>
                      <a:lnTo>
                        <a:pt x="27671" y="6685"/>
                      </a:lnTo>
                      <a:lnTo>
                        <a:pt x="27637" y="6705"/>
                      </a:lnTo>
                      <a:lnTo>
                        <a:pt x="28058" y="7475"/>
                      </a:lnTo>
                      <a:cubicBezTo>
                        <a:pt x="27985" y="7471"/>
                        <a:pt x="27941" y="7468"/>
                        <a:pt x="27939" y="7468"/>
                      </a:cubicBezTo>
                      <a:lnTo>
                        <a:pt x="27939" y="7468"/>
                      </a:lnTo>
                      <a:lnTo>
                        <a:pt x="27459" y="6601"/>
                      </a:lnTo>
                      <a:cubicBezTo>
                        <a:pt x="27459" y="6601"/>
                        <a:pt x="27463" y="6600"/>
                        <a:pt x="27468" y="6600"/>
                      </a:cubicBezTo>
                      <a:close/>
                      <a:moveTo>
                        <a:pt x="77287" y="7002"/>
                      </a:moveTo>
                      <a:cubicBezTo>
                        <a:pt x="77287" y="7002"/>
                        <a:pt x="77361" y="7127"/>
                        <a:pt x="77457" y="7290"/>
                      </a:cubicBezTo>
                      <a:lnTo>
                        <a:pt x="77453" y="7295"/>
                      </a:lnTo>
                      <a:lnTo>
                        <a:pt x="77461" y="7299"/>
                      </a:lnTo>
                      <a:cubicBezTo>
                        <a:pt x="77502" y="7368"/>
                        <a:pt x="77547" y="7444"/>
                        <a:pt x="77592" y="7520"/>
                      </a:cubicBezTo>
                      <a:cubicBezTo>
                        <a:pt x="77596" y="7528"/>
                        <a:pt x="77600" y="7536"/>
                        <a:pt x="77606" y="7544"/>
                      </a:cubicBezTo>
                      <a:cubicBezTo>
                        <a:pt x="77299" y="7378"/>
                        <a:pt x="76992" y="7215"/>
                        <a:pt x="76681" y="7055"/>
                      </a:cubicBezTo>
                      <a:lnTo>
                        <a:pt x="77287" y="7002"/>
                      </a:lnTo>
                      <a:close/>
                      <a:moveTo>
                        <a:pt x="77758" y="6106"/>
                      </a:moveTo>
                      <a:cubicBezTo>
                        <a:pt x="77760" y="6108"/>
                        <a:pt x="77915" y="6368"/>
                        <a:pt x="78073" y="6628"/>
                      </a:cubicBezTo>
                      <a:cubicBezTo>
                        <a:pt x="78152" y="6754"/>
                        <a:pt x="78226" y="6891"/>
                        <a:pt x="78281" y="6992"/>
                      </a:cubicBezTo>
                      <a:cubicBezTo>
                        <a:pt x="78337" y="7094"/>
                        <a:pt x="78373" y="7162"/>
                        <a:pt x="78373" y="7162"/>
                      </a:cubicBezTo>
                      <a:lnTo>
                        <a:pt x="78032" y="7777"/>
                      </a:lnTo>
                      <a:cubicBezTo>
                        <a:pt x="77999" y="7759"/>
                        <a:pt x="77966" y="7741"/>
                        <a:pt x="77931" y="7720"/>
                      </a:cubicBezTo>
                      <a:lnTo>
                        <a:pt x="78259" y="7127"/>
                      </a:lnTo>
                      <a:lnTo>
                        <a:pt x="78222" y="7108"/>
                      </a:lnTo>
                      <a:lnTo>
                        <a:pt x="77897" y="7702"/>
                      </a:lnTo>
                      <a:cubicBezTo>
                        <a:pt x="77854" y="7679"/>
                        <a:pt x="77811" y="7655"/>
                        <a:pt x="77770" y="7632"/>
                      </a:cubicBezTo>
                      <a:lnTo>
                        <a:pt x="78155" y="6924"/>
                      </a:lnTo>
                      <a:lnTo>
                        <a:pt x="78120" y="6904"/>
                      </a:lnTo>
                      <a:lnTo>
                        <a:pt x="77733" y="7612"/>
                      </a:lnTo>
                      <a:lnTo>
                        <a:pt x="77633" y="7558"/>
                      </a:lnTo>
                      <a:cubicBezTo>
                        <a:pt x="77623" y="7540"/>
                        <a:pt x="77612" y="7522"/>
                        <a:pt x="77602" y="7505"/>
                      </a:cubicBezTo>
                      <a:lnTo>
                        <a:pt x="77602" y="7505"/>
                      </a:lnTo>
                      <a:lnTo>
                        <a:pt x="77614" y="7511"/>
                      </a:lnTo>
                      <a:lnTo>
                        <a:pt x="78038" y="6726"/>
                      </a:lnTo>
                      <a:lnTo>
                        <a:pt x="78003" y="6705"/>
                      </a:lnTo>
                      <a:lnTo>
                        <a:pt x="77586" y="7479"/>
                      </a:lnTo>
                      <a:cubicBezTo>
                        <a:pt x="77553" y="7421"/>
                        <a:pt x="77520" y="7366"/>
                        <a:pt x="77490" y="7313"/>
                      </a:cubicBezTo>
                      <a:lnTo>
                        <a:pt x="77911" y="6527"/>
                      </a:lnTo>
                      <a:lnTo>
                        <a:pt x="77874" y="6507"/>
                      </a:lnTo>
                      <a:lnTo>
                        <a:pt x="77465" y="7272"/>
                      </a:lnTo>
                      <a:cubicBezTo>
                        <a:pt x="77428" y="7213"/>
                        <a:pt x="77395" y="7155"/>
                        <a:pt x="77369" y="7110"/>
                      </a:cubicBezTo>
                      <a:lnTo>
                        <a:pt x="77369" y="7110"/>
                      </a:lnTo>
                      <a:lnTo>
                        <a:pt x="77383" y="7119"/>
                      </a:lnTo>
                      <a:lnTo>
                        <a:pt x="77801" y="6329"/>
                      </a:lnTo>
                      <a:lnTo>
                        <a:pt x="77766" y="6310"/>
                      </a:lnTo>
                      <a:lnTo>
                        <a:pt x="77355" y="7086"/>
                      </a:lnTo>
                      <a:cubicBezTo>
                        <a:pt x="77318" y="7024"/>
                        <a:pt x="77295" y="6986"/>
                        <a:pt x="77295" y="6986"/>
                      </a:cubicBezTo>
                      <a:lnTo>
                        <a:pt x="77758" y="6106"/>
                      </a:lnTo>
                      <a:close/>
                      <a:moveTo>
                        <a:pt x="27950" y="7487"/>
                      </a:moveTo>
                      <a:cubicBezTo>
                        <a:pt x="27950" y="7487"/>
                        <a:pt x="28023" y="7489"/>
                        <a:pt x="28136" y="7495"/>
                      </a:cubicBezTo>
                      <a:cubicBezTo>
                        <a:pt x="28248" y="7499"/>
                        <a:pt x="28398" y="7505"/>
                        <a:pt x="28551" y="7520"/>
                      </a:cubicBezTo>
                      <a:cubicBezTo>
                        <a:pt x="28559" y="7520"/>
                        <a:pt x="28567" y="7522"/>
                        <a:pt x="28578" y="7522"/>
                      </a:cubicBezTo>
                      <a:cubicBezTo>
                        <a:pt x="28269" y="7687"/>
                        <a:pt x="27964" y="7857"/>
                        <a:pt x="27661" y="8029"/>
                      </a:cubicBezTo>
                      <a:lnTo>
                        <a:pt x="27950" y="7487"/>
                      </a:lnTo>
                      <a:close/>
                      <a:moveTo>
                        <a:pt x="25641" y="7644"/>
                      </a:moveTo>
                      <a:lnTo>
                        <a:pt x="26869" y="7675"/>
                      </a:lnTo>
                      <a:lnTo>
                        <a:pt x="27217" y="8279"/>
                      </a:lnTo>
                      <a:cubicBezTo>
                        <a:pt x="27186" y="8297"/>
                        <a:pt x="27156" y="8315"/>
                        <a:pt x="27125" y="8332"/>
                      </a:cubicBezTo>
                      <a:lnTo>
                        <a:pt x="26787" y="7751"/>
                      </a:lnTo>
                      <a:lnTo>
                        <a:pt x="26753" y="7773"/>
                      </a:lnTo>
                      <a:lnTo>
                        <a:pt x="27090" y="8354"/>
                      </a:lnTo>
                      <a:cubicBezTo>
                        <a:pt x="27047" y="8379"/>
                        <a:pt x="27002" y="8405"/>
                        <a:pt x="26959" y="8430"/>
                      </a:cubicBezTo>
                      <a:lnTo>
                        <a:pt x="26556" y="7745"/>
                      </a:lnTo>
                      <a:lnTo>
                        <a:pt x="26519" y="7765"/>
                      </a:lnTo>
                      <a:lnTo>
                        <a:pt x="26922" y="8450"/>
                      </a:lnTo>
                      <a:cubicBezTo>
                        <a:pt x="26886" y="8473"/>
                        <a:pt x="26849" y="8495"/>
                        <a:pt x="26810" y="8518"/>
                      </a:cubicBezTo>
                      <a:lnTo>
                        <a:pt x="26763" y="8516"/>
                      </a:lnTo>
                      <a:lnTo>
                        <a:pt x="26779" y="8506"/>
                      </a:lnTo>
                      <a:lnTo>
                        <a:pt x="26323" y="7738"/>
                      </a:lnTo>
                      <a:lnTo>
                        <a:pt x="26288" y="7759"/>
                      </a:lnTo>
                      <a:lnTo>
                        <a:pt x="26736" y="8514"/>
                      </a:lnTo>
                      <a:lnTo>
                        <a:pt x="26532" y="8508"/>
                      </a:lnTo>
                      <a:lnTo>
                        <a:pt x="26548" y="8498"/>
                      </a:lnTo>
                      <a:lnTo>
                        <a:pt x="26090" y="7730"/>
                      </a:lnTo>
                      <a:lnTo>
                        <a:pt x="26055" y="7751"/>
                      </a:lnTo>
                      <a:lnTo>
                        <a:pt x="26505" y="8506"/>
                      </a:lnTo>
                      <a:lnTo>
                        <a:pt x="26303" y="8498"/>
                      </a:lnTo>
                      <a:lnTo>
                        <a:pt x="26317" y="8489"/>
                      </a:lnTo>
                      <a:lnTo>
                        <a:pt x="25857" y="7724"/>
                      </a:lnTo>
                      <a:lnTo>
                        <a:pt x="25822" y="7747"/>
                      </a:lnTo>
                      <a:lnTo>
                        <a:pt x="26274" y="8498"/>
                      </a:lnTo>
                      <a:lnTo>
                        <a:pt x="26154" y="8493"/>
                      </a:lnTo>
                      <a:lnTo>
                        <a:pt x="26154" y="8493"/>
                      </a:lnTo>
                      <a:lnTo>
                        <a:pt x="25641" y="7644"/>
                      </a:lnTo>
                      <a:close/>
                      <a:moveTo>
                        <a:pt x="79083" y="7998"/>
                      </a:moveTo>
                      <a:lnTo>
                        <a:pt x="79370" y="8543"/>
                      </a:lnTo>
                      <a:cubicBezTo>
                        <a:pt x="79073" y="8367"/>
                        <a:pt x="78774" y="8193"/>
                        <a:pt x="78474" y="8023"/>
                      </a:cubicBezTo>
                      <a:lnTo>
                        <a:pt x="79083" y="7998"/>
                      </a:lnTo>
                      <a:close/>
                      <a:moveTo>
                        <a:pt x="79591" y="7121"/>
                      </a:moveTo>
                      <a:lnTo>
                        <a:pt x="80168" y="8191"/>
                      </a:lnTo>
                      <a:lnTo>
                        <a:pt x="79799" y="8800"/>
                      </a:lnTo>
                      <a:lnTo>
                        <a:pt x="79707" y="8745"/>
                      </a:lnTo>
                      <a:lnTo>
                        <a:pt x="80059" y="8160"/>
                      </a:lnTo>
                      <a:lnTo>
                        <a:pt x="80024" y="8137"/>
                      </a:lnTo>
                      <a:lnTo>
                        <a:pt x="79673" y="8723"/>
                      </a:lnTo>
                      <a:cubicBezTo>
                        <a:pt x="79630" y="8696"/>
                        <a:pt x="79587" y="8671"/>
                        <a:pt x="79542" y="8645"/>
                      </a:cubicBezTo>
                      <a:lnTo>
                        <a:pt x="79953" y="7957"/>
                      </a:lnTo>
                      <a:lnTo>
                        <a:pt x="79918" y="7937"/>
                      </a:lnTo>
                      <a:lnTo>
                        <a:pt x="79507" y="8624"/>
                      </a:lnTo>
                      <a:lnTo>
                        <a:pt x="79396" y="8557"/>
                      </a:lnTo>
                      <a:lnTo>
                        <a:pt x="79374" y="8514"/>
                      </a:lnTo>
                      <a:lnTo>
                        <a:pt x="79374" y="8514"/>
                      </a:lnTo>
                      <a:lnTo>
                        <a:pt x="79388" y="8522"/>
                      </a:lnTo>
                      <a:lnTo>
                        <a:pt x="79844" y="7755"/>
                      </a:lnTo>
                      <a:lnTo>
                        <a:pt x="79810" y="7734"/>
                      </a:lnTo>
                      <a:lnTo>
                        <a:pt x="79362" y="8489"/>
                      </a:lnTo>
                      <a:lnTo>
                        <a:pt x="79267" y="8311"/>
                      </a:lnTo>
                      <a:lnTo>
                        <a:pt x="79284" y="8322"/>
                      </a:lnTo>
                      <a:lnTo>
                        <a:pt x="79736" y="7550"/>
                      </a:lnTo>
                      <a:lnTo>
                        <a:pt x="79699" y="7530"/>
                      </a:lnTo>
                      <a:lnTo>
                        <a:pt x="79255" y="8289"/>
                      </a:lnTo>
                      <a:lnTo>
                        <a:pt x="79161" y="8111"/>
                      </a:lnTo>
                      <a:lnTo>
                        <a:pt x="79177" y="8119"/>
                      </a:lnTo>
                      <a:lnTo>
                        <a:pt x="79626" y="7348"/>
                      </a:lnTo>
                      <a:lnTo>
                        <a:pt x="79591" y="7327"/>
                      </a:lnTo>
                      <a:lnTo>
                        <a:pt x="79149" y="8086"/>
                      </a:lnTo>
                      <a:lnTo>
                        <a:pt x="79094" y="7980"/>
                      </a:lnTo>
                      <a:lnTo>
                        <a:pt x="79591" y="7121"/>
                      </a:lnTo>
                      <a:close/>
                      <a:moveTo>
                        <a:pt x="26163" y="8510"/>
                      </a:moveTo>
                      <a:lnTo>
                        <a:pt x="26785" y="8532"/>
                      </a:lnTo>
                      <a:cubicBezTo>
                        <a:pt x="26485" y="8710"/>
                        <a:pt x="26186" y="8892"/>
                        <a:pt x="25889" y="9077"/>
                      </a:cubicBezTo>
                      <a:cubicBezTo>
                        <a:pt x="25891" y="9070"/>
                        <a:pt x="25895" y="9064"/>
                        <a:pt x="25897" y="9056"/>
                      </a:cubicBezTo>
                      <a:cubicBezTo>
                        <a:pt x="25963" y="8919"/>
                        <a:pt x="26030" y="8782"/>
                        <a:pt x="26080" y="8678"/>
                      </a:cubicBezTo>
                      <a:cubicBezTo>
                        <a:pt x="26127" y="8573"/>
                        <a:pt x="26163" y="8510"/>
                        <a:pt x="26163" y="8510"/>
                      </a:cubicBezTo>
                      <a:close/>
                      <a:moveTo>
                        <a:pt x="25098" y="8747"/>
                      </a:moveTo>
                      <a:lnTo>
                        <a:pt x="25472" y="9338"/>
                      </a:lnTo>
                      <a:cubicBezTo>
                        <a:pt x="25441" y="9357"/>
                        <a:pt x="25411" y="9377"/>
                        <a:pt x="25382" y="9396"/>
                      </a:cubicBezTo>
                      <a:lnTo>
                        <a:pt x="25020" y="8827"/>
                      </a:lnTo>
                      <a:lnTo>
                        <a:pt x="24985" y="8849"/>
                      </a:lnTo>
                      <a:lnTo>
                        <a:pt x="25347" y="9418"/>
                      </a:lnTo>
                      <a:lnTo>
                        <a:pt x="25218" y="9500"/>
                      </a:lnTo>
                      <a:lnTo>
                        <a:pt x="24789" y="8829"/>
                      </a:lnTo>
                      <a:lnTo>
                        <a:pt x="24754" y="8851"/>
                      </a:lnTo>
                      <a:lnTo>
                        <a:pt x="25183" y="9520"/>
                      </a:lnTo>
                      <a:cubicBezTo>
                        <a:pt x="25147" y="9545"/>
                        <a:pt x="25110" y="9570"/>
                        <a:pt x="25073" y="9594"/>
                      </a:cubicBezTo>
                      <a:lnTo>
                        <a:pt x="25028" y="9594"/>
                      </a:lnTo>
                      <a:lnTo>
                        <a:pt x="25046" y="9582"/>
                      </a:lnTo>
                      <a:lnTo>
                        <a:pt x="24561" y="8831"/>
                      </a:lnTo>
                      <a:lnTo>
                        <a:pt x="24527" y="8854"/>
                      </a:lnTo>
                      <a:lnTo>
                        <a:pt x="25008" y="9594"/>
                      </a:lnTo>
                      <a:lnTo>
                        <a:pt x="24799" y="9596"/>
                      </a:lnTo>
                      <a:lnTo>
                        <a:pt x="24813" y="9586"/>
                      </a:lnTo>
                      <a:lnTo>
                        <a:pt x="24324" y="8839"/>
                      </a:lnTo>
                      <a:lnTo>
                        <a:pt x="24291" y="8862"/>
                      </a:lnTo>
                      <a:lnTo>
                        <a:pt x="24770" y="9596"/>
                      </a:lnTo>
                      <a:lnTo>
                        <a:pt x="24572" y="9598"/>
                      </a:lnTo>
                      <a:lnTo>
                        <a:pt x="24572" y="9598"/>
                      </a:lnTo>
                      <a:lnTo>
                        <a:pt x="24578" y="9594"/>
                      </a:lnTo>
                      <a:lnTo>
                        <a:pt x="24087" y="8849"/>
                      </a:lnTo>
                      <a:lnTo>
                        <a:pt x="24054" y="8872"/>
                      </a:lnTo>
                      <a:lnTo>
                        <a:pt x="24533" y="9598"/>
                      </a:lnTo>
                      <a:lnTo>
                        <a:pt x="24420" y="9600"/>
                      </a:lnTo>
                      <a:lnTo>
                        <a:pt x="24431" y="9617"/>
                      </a:lnTo>
                      <a:lnTo>
                        <a:pt x="23874" y="8772"/>
                      </a:lnTo>
                      <a:lnTo>
                        <a:pt x="23874" y="8772"/>
                      </a:lnTo>
                      <a:lnTo>
                        <a:pt x="25098" y="8747"/>
                      </a:lnTo>
                      <a:close/>
                      <a:moveTo>
                        <a:pt x="80241" y="9056"/>
                      </a:moveTo>
                      <a:lnTo>
                        <a:pt x="80843" y="9060"/>
                      </a:lnTo>
                      <a:lnTo>
                        <a:pt x="81103" y="9617"/>
                      </a:lnTo>
                      <a:lnTo>
                        <a:pt x="81103" y="9617"/>
                      </a:lnTo>
                      <a:cubicBezTo>
                        <a:pt x="80810" y="9426"/>
                        <a:pt x="80516" y="9240"/>
                        <a:pt x="80219" y="9056"/>
                      </a:cubicBezTo>
                      <a:close/>
                      <a:moveTo>
                        <a:pt x="81395" y="8189"/>
                      </a:moveTo>
                      <a:lnTo>
                        <a:pt x="81385" y="8205"/>
                      </a:lnTo>
                      <a:lnTo>
                        <a:pt x="81913" y="9306"/>
                      </a:lnTo>
                      <a:lnTo>
                        <a:pt x="81526" y="9893"/>
                      </a:lnTo>
                      <a:cubicBezTo>
                        <a:pt x="81498" y="9874"/>
                        <a:pt x="81469" y="9854"/>
                        <a:pt x="81438" y="9836"/>
                      </a:cubicBezTo>
                      <a:lnTo>
                        <a:pt x="81815" y="9265"/>
                      </a:lnTo>
                      <a:lnTo>
                        <a:pt x="81780" y="9242"/>
                      </a:lnTo>
                      <a:lnTo>
                        <a:pt x="81405" y="9813"/>
                      </a:lnTo>
                      <a:cubicBezTo>
                        <a:pt x="81363" y="9784"/>
                        <a:pt x="81318" y="9756"/>
                        <a:pt x="81275" y="9727"/>
                      </a:cubicBezTo>
                      <a:lnTo>
                        <a:pt x="81710" y="9060"/>
                      </a:lnTo>
                      <a:lnTo>
                        <a:pt x="81676" y="9038"/>
                      </a:lnTo>
                      <a:lnTo>
                        <a:pt x="81240" y="9705"/>
                      </a:lnTo>
                      <a:cubicBezTo>
                        <a:pt x="81203" y="9680"/>
                        <a:pt x="81166" y="9658"/>
                        <a:pt x="81129" y="9633"/>
                      </a:cubicBezTo>
                      <a:lnTo>
                        <a:pt x="81109" y="9590"/>
                      </a:lnTo>
                      <a:lnTo>
                        <a:pt x="81109" y="9590"/>
                      </a:lnTo>
                      <a:lnTo>
                        <a:pt x="81133" y="9606"/>
                      </a:lnTo>
                      <a:lnTo>
                        <a:pt x="81618" y="8856"/>
                      </a:lnTo>
                      <a:lnTo>
                        <a:pt x="81583" y="8833"/>
                      </a:lnTo>
                      <a:lnTo>
                        <a:pt x="81103" y="9578"/>
                      </a:lnTo>
                      <a:lnTo>
                        <a:pt x="81013" y="9385"/>
                      </a:lnTo>
                      <a:lnTo>
                        <a:pt x="81027" y="9396"/>
                      </a:lnTo>
                      <a:lnTo>
                        <a:pt x="81510" y="8643"/>
                      </a:lnTo>
                      <a:lnTo>
                        <a:pt x="81475" y="8620"/>
                      </a:lnTo>
                      <a:lnTo>
                        <a:pt x="81000" y="9361"/>
                      </a:lnTo>
                      <a:lnTo>
                        <a:pt x="80914" y="9177"/>
                      </a:lnTo>
                      <a:lnTo>
                        <a:pt x="80914" y="9177"/>
                      </a:lnTo>
                      <a:lnTo>
                        <a:pt x="80931" y="9187"/>
                      </a:lnTo>
                      <a:lnTo>
                        <a:pt x="81408" y="8434"/>
                      </a:lnTo>
                      <a:lnTo>
                        <a:pt x="81375" y="8412"/>
                      </a:lnTo>
                      <a:lnTo>
                        <a:pt x="80904" y="9152"/>
                      </a:lnTo>
                      <a:lnTo>
                        <a:pt x="80853" y="9046"/>
                      </a:lnTo>
                      <a:lnTo>
                        <a:pt x="80843" y="9060"/>
                      </a:lnTo>
                      <a:lnTo>
                        <a:pt x="80843" y="9060"/>
                      </a:lnTo>
                      <a:lnTo>
                        <a:pt x="81395" y="8189"/>
                      </a:lnTo>
                      <a:close/>
                      <a:moveTo>
                        <a:pt x="25046" y="9611"/>
                      </a:moveTo>
                      <a:lnTo>
                        <a:pt x="25046" y="9611"/>
                      </a:lnTo>
                      <a:cubicBezTo>
                        <a:pt x="24750" y="9803"/>
                        <a:pt x="24455" y="9997"/>
                        <a:pt x="24163" y="10194"/>
                      </a:cubicBezTo>
                      <a:cubicBezTo>
                        <a:pt x="24169" y="10183"/>
                        <a:pt x="24173" y="10171"/>
                        <a:pt x="24177" y="10161"/>
                      </a:cubicBezTo>
                      <a:cubicBezTo>
                        <a:pt x="24304" y="9889"/>
                        <a:pt x="24431" y="9617"/>
                        <a:pt x="24431" y="9617"/>
                      </a:cubicBezTo>
                      <a:lnTo>
                        <a:pt x="24543" y="9615"/>
                      </a:lnTo>
                      <a:lnTo>
                        <a:pt x="24545" y="9617"/>
                      </a:lnTo>
                      <a:lnTo>
                        <a:pt x="24547" y="9615"/>
                      </a:lnTo>
                      <a:lnTo>
                        <a:pt x="25046" y="9611"/>
                      </a:lnTo>
                      <a:close/>
                      <a:moveTo>
                        <a:pt x="81962" y="10159"/>
                      </a:moveTo>
                      <a:cubicBezTo>
                        <a:pt x="82261" y="10175"/>
                        <a:pt x="82561" y="10190"/>
                        <a:pt x="82561" y="10190"/>
                      </a:cubicBezTo>
                      <a:lnTo>
                        <a:pt x="82694" y="10513"/>
                      </a:lnTo>
                      <a:lnTo>
                        <a:pt x="82692" y="10517"/>
                      </a:lnTo>
                      <a:lnTo>
                        <a:pt x="82699" y="10521"/>
                      </a:lnTo>
                      <a:lnTo>
                        <a:pt x="82797" y="10760"/>
                      </a:lnTo>
                      <a:cubicBezTo>
                        <a:pt x="82508" y="10558"/>
                        <a:pt x="82218" y="10357"/>
                        <a:pt x="81925" y="10159"/>
                      </a:cubicBezTo>
                      <a:close/>
                      <a:moveTo>
                        <a:pt x="23367" y="9885"/>
                      </a:moveTo>
                      <a:lnTo>
                        <a:pt x="23768" y="10466"/>
                      </a:lnTo>
                      <a:cubicBezTo>
                        <a:pt x="23739" y="10486"/>
                        <a:pt x="23708" y="10505"/>
                        <a:pt x="23680" y="10525"/>
                      </a:cubicBezTo>
                      <a:lnTo>
                        <a:pt x="23293" y="9969"/>
                      </a:lnTo>
                      <a:lnTo>
                        <a:pt x="23260" y="9991"/>
                      </a:lnTo>
                      <a:lnTo>
                        <a:pt x="23647" y="10550"/>
                      </a:lnTo>
                      <a:cubicBezTo>
                        <a:pt x="23606" y="10576"/>
                        <a:pt x="23565" y="10605"/>
                        <a:pt x="23524" y="10633"/>
                      </a:cubicBezTo>
                      <a:lnTo>
                        <a:pt x="23068" y="9981"/>
                      </a:lnTo>
                      <a:lnTo>
                        <a:pt x="23035" y="10005"/>
                      </a:lnTo>
                      <a:lnTo>
                        <a:pt x="23491" y="10658"/>
                      </a:lnTo>
                      <a:cubicBezTo>
                        <a:pt x="23455" y="10683"/>
                        <a:pt x="23418" y="10709"/>
                        <a:pt x="23381" y="10734"/>
                      </a:cubicBezTo>
                      <a:lnTo>
                        <a:pt x="23334" y="10738"/>
                      </a:lnTo>
                      <a:lnTo>
                        <a:pt x="23348" y="10728"/>
                      </a:lnTo>
                      <a:lnTo>
                        <a:pt x="22835" y="9997"/>
                      </a:lnTo>
                      <a:lnTo>
                        <a:pt x="22800" y="10020"/>
                      </a:lnTo>
                      <a:lnTo>
                        <a:pt x="23307" y="10740"/>
                      </a:lnTo>
                      <a:lnTo>
                        <a:pt x="23105" y="10750"/>
                      </a:lnTo>
                      <a:lnTo>
                        <a:pt x="23119" y="10740"/>
                      </a:lnTo>
                      <a:lnTo>
                        <a:pt x="22604" y="10012"/>
                      </a:lnTo>
                      <a:lnTo>
                        <a:pt x="22569" y="10036"/>
                      </a:lnTo>
                      <a:lnTo>
                        <a:pt x="23078" y="10752"/>
                      </a:lnTo>
                      <a:lnTo>
                        <a:pt x="22876" y="10762"/>
                      </a:lnTo>
                      <a:lnTo>
                        <a:pt x="22890" y="10752"/>
                      </a:lnTo>
                      <a:lnTo>
                        <a:pt x="22370" y="10028"/>
                      </a:lnTo>
                      <a:lnTo>
                        <a:pt x="22338" y="10050"/>
                      </a:lnTo>
                      <a:lnTo>
                        <a:pt x="22847" y="10764"/>
                      </a:lnTo>
                      <a:lnTo>
                        <a:pt x="22730" y="10771"/>
                      </a:lnTo>
                      <a:lnTo>
                        <a:pt x="22741" y="10787"/>
                      </a:lnTo>
                      <a:lnTo>
                        <a:pt x="22151" y="9964"/>
                      </a:lnTo>
                      <a:lnTo>
                        <a:pt x="22151" y="9964"/>
                      </a:lnTo>
                      <a:lnTo>
                        <a:pt x="23367" y="9885"/>
                      </a:lnTo>
                      <a:close/>
                      <a:moveTo>
                        <a:pt x="23356" y="10752"/>
                      </a:moveTo>
                      <a:lnTo>
                        <a:pt x="23356" y="10752"/>
                      </a:lnTo>
                      <a:cubicBezTo>
                        <a:pt x="23070" y="10955"/>
                        <a:pt x="22786" y="11159"/>
                        <a:pt x="22503" y="11368"/>
                      </a:cubicBezTo>
                      <a:lnTo>
                        <a:pt x="22511" y="11343"/>
                      </a:lnTo>
                      <a:cubicBezTo>
                        <a:pt x="22626" y="11065"/>
                        <a:pt x="22741" y="10787"/>
                        <a:pt x="22741" y="10787"/>
                      </a:cubicBezTo>
                      <a:lnTo>
                        <a:pt x="23356" y="10752"/>
                      </a:lnTo>
                      <a:close/>
                      <a:moveTo>
                        <a:pt x="83627" y="11341"/>
                      </a:moveTo>
                      <a:cubicBezTo>
                        <a:pt x="83779" y="11352"/>
                        <a:pt x="83932" y="11360"/>
                        <a:pt x="84047" y="11368"/>
                      </a:cubicBezTo>
                      <a:cubicBezTo>
                        <a:pt x="84161" y="11374"/>
                        <a:pt x="84235" y="11382"/>
                        <a:pt x="84235" y="11382"/>
                      </a:cubicBezTo>
                      <a:lnTo>
                        <a:pt x="84450" y="11974"/>
                      </a:lnTo>
                      <a:cubicBezTo>
                        <a:pt x="84170" y="11761"/>
                        <a:pt x="83887" y="11548"/>
                        <a:pt x="83605" y="11341"/>
                      </a:cubicBezTo>
                      <a:close/>
                      <a:moveTo>
                        <a:pt x="21683" y="11088"/>
                      </a:moveTo>
                      <a:lnTo>
                        <a:pt x="22113" y="11658"/>
                      </a:lnTo>
                      <a:cubicBezTo>
                        <a:pt x="22084" y="11681"/>
                        <a:pt x="22055" y="11701"/>
                        <a:pt x="22027" y="11724"/>
                      </a:cubicBezTo>
                      <a:lnTo>
                        <a:pt x="21613" y="11176"/>
                      </a:lnTo>
                      <a:lnTo>
                        <a:pt x="21581" y="11200"/>
                      </a:lnTo>
                      <a:lnTo>
                        <a:pt x="21994" y="11749"/>
                      </a:lnTo>
                      <a:lnTo>
                        <a:pt x="21871" y="11841"/>
                      </a:lnTo>
                      <a:lnTo>
                        <a:pt x="21384" y="11198"/>
                      </a:lnTo>
                      <a:lnTo>
                        <a:pt x="21353" y="11223"/>
                      </a:lnTo>
                      <a:lnTo>
                        <a:pt x="21840" y="11865"/>
                      </a:lnTo>
                      <a:lnTo>
                        <a:pt x="21742" y="11939"/>
                      </a:lnTo>
                      <a:lnTo>
                        <a:pt x="21689" y="11943"/>
                      </a:lnTo>
                      <a:lnTo>
                        <a:pt x="21689" y="11943"/>
                      </a:lnTo>
                      <a:lnTo>
                        <a:pt x="21703" y="11933"/>
                      </a:lnTo>
                      <a:lnTo>
                        <a:pt x="21161" y="11223"/>
                      </a:lnTo>
                      <a:lnTo>
                        <a:pt x="21128" y="11247"/>
                      </a:lnTo>
                      <a:lnTo>
                        <a:pt x="21662" y="11947"/>
                      </a:lnTo>
                      <a:lnTo>
                        <a:pt x="21460" y="11967"/>
                      </a:lnTo>
                      <a:lnTo>
                        <a:pt x="21472" y="11955"/>
                      </a:lnTo>
                      <a:lnTo>
                        <a:pt x="20928" y="11249"/>
                      </a:lnTo>
                      <a:lnTo>
                        <a:pt x="20895" y="11274"/>
                      </a:lnTo>
                      <a:lnTo>
                        <a:pt x="21431" y="11969"/>
                      </a:lnTo>
                      <a:lnTo>
                        <a:pt x="21231" y="11990"/>
                      </a:lnTo>
                      <a:lnTo>
                        <a:pt x="21245" y="11980"/>
                      </a:lnTo>
                      <a:lnTo>
                        <a:pt x="20699" y="11274"/>
                      </a:lnTo>
                      <a:lnTo>
                        <a:pt x="20666" y="11298"/>
                      </a:lnTo>
                      <a:lnTo>
                        <a:pt x="21204" y="11992"/>
                      </a:lnTo>
                      <a:lnTo>
                        <a:pt x="21088" y="12004"/>
                      </a:lnTo>
                      <a:lnTo>
                        <a:pt x="20476" y="11223"/>
                      </a:lnTo>
                      <a:lnTo>
                        <a:pt x="21683" y="11088"/>
                      </a:lnTo>
                      <a:close/>
                      <a:moveTo>
                        <a:pt x="84843" y="10572"/>
                      </a:moveTo>
                      <a:lnTo>
                        <a:pt x="85272" y="11724"/>
                      </a:lnTo>
                      <a:lnTo>
                        <a:pt x="84841" y="12276"/>
                      </a:lnTo>
                      <a:cubicBezTo>
                        <a:pt x="84812" y="12256"/>
                        <a:pt x="84785" y="12233"/>
                        <a:pt x="84757" y="12211"/>
                      </a:cubicBezTo>
                      <a:lnTo>
                        <a:pt x="85172" y="11677"/>
                      </a:lnTo>
                      <a:lnTo>
                        <a:pt x="85139" y="11652"/>
                      </a:lnTo>
                      <a:lnTo>
                        <a:pt x="84724" y="12186"/>
                      </a:lnTo>
                      <a:cubicBezTo>
                        <a:pt x="84685" y="12156"/>
                        <a:pt x="84644" y="12125"/>
                        <a:pt x="84603" y="12094"/>
                      </a:cubicBezTo>
                      <a:lnTo>
                        <a:pt x="85092" y="11460"/>
                      </a:lnTo>
                      <a:lnTo>
                        <a:pt x="85060" y="11435"/>
                      </a:lnTo>
                      <a:lnTo>
                        <a:pt x="84573" y="12068"/>
                      </a:lnTo>
                      <a:cubicBezTo>
                        <a:pt x="84540" y="12043"/>
                        <a:pt x="84507" y="12019"/>
                        <a:pt x="84474" y="11992"/>
                      </a:cubicBezTo>
                      <a:lnTo>
                        <a:pt x="84454" y="11939"/>
                      </a:lnTo>
                      <a:lnTo>
                        <a:pt x="84464" y="11947"/>
                      </a:lnTo>
                      <a:lnTo>
                        <a:pt x="85006" y="11237"/>
                      </a:lnTo>
                      <a:lnTo>
                        <a:pt x="84976" y="11212"/>
                      </a:lnTo>
                      <a:lnTo>
                        <a:pt x="84442" y="11908"/>
                      </a:lnTo>
                      <a:lnTo>
                        <a:pt x="84376" y="11724"/>
                      </a:lnTo>
                      <a:lnTo>
                        <a:pt x="84390" y="11734"/>
                      </a:lnTo>
                      <a:lnTo>
                        <a:pt x="84931" y="11022"/>
                      </a:lnTo>
                      <a:lnTo>
                        <a:pt x="84898" y="10998"/>
                      </a:lnTo>
                      <a:lnTo>
                        <a:pt x="84366" y="11697"/>
                      </a:lnTo>
                      <a:lnTo>
                        <a:pt x="84298" y="11505"/>
                      </a:lnTo>
                      <a:lnTo>
                        <a:pt x="84311" y="11515"/>
                      </a:lnTo>
                      <a:lnTo>
                        <a:pt x="84847" y="10803"/>
                      </a:lnTo>
                      <a:lnTo>
                        <a:pt x="84816" y="10779"/>
                      </a:lnTo>
                      <a:lnTo>
                        <a:pt x="84288" y="11480"/>
                      </a:lnTo>
                      <a:lnTo>
                        <a:pt x="84247" y="11366"/>
                      </a:lnTo>
                      <a:lnTo>
                        <a:pt x="84843" y="10572"/>
                      </a:lnTo>
                      <a:close/>
                      <a:moveTo>
                        <a:pt x="21718" y="11957"/>
                      </a:moveTo>
                      <a:lnTo>
                        <a:pt x="21718" y="11957"/>
                      </a:lnTo>
                      <a:cubicBezTo>
                        <a:pt x="21439" y="12170"/>
                        <a:pt x="21165" y="12385"/>
                        <a:pt x="20891" y="12604"/>
                      </a:cubicBezTo>
                      <a:lnTo>
                        <a:pt x="21098" y="12021"/>
                      </a:lnTo>
                      <a:lnTo>
                        <a:pt x="21718" y="11957"/>
                      </a:lnTo>
                      <a:close/>
                      <a:moveTo>
                        <a:pt x="85233" y="12587"/>
                      </a:moveTo>
                      <a:lnTo>
                        <a:pt x="85851" y="12653"/>
                      </a:lnTo>
                      <a:cubicBezTo>
                        <a:pt x="85851" y="12653"/>
                        <a:pt x="85878" y="12722"/>
                        <a:pt x="85915" y="12829"/>
                      </a:cubicBezTo>
                      <a:cubicBezTo>
                        <a:pt x="85952" y="12937"/>
                        <a:pt x="86005" y="13074"/>
                        <a:pt x="86048" y="13222"/>
                      </a:cubicBezTo>
                      <a:cubicBezTo>
                        <a:pt x="86052" y="13234"/>
                        <a:pt x="86056" y="13246"/>
                        <a:pt x="86058" y="13258"/>
                      </a:cubicBezTo>
                      <a:cubicBezTo>
                        <a:pt x="85786" y="13031"/>
                        <a:pt x="85512" y="12808"/>
                        <a:pt x="85233" y="12587"/>
                      </a:cubicBezTo>
                      <a:close/>
                      <a:moveTo>
                        <a:pt x="20052" y="12364"/>
                      </a:moveTo>
                      <a:lnTo>
                        <a:pt x="20500" y="12917"/>
                      </a:lnTo>
                      <a:cubicBezTo>
                        <a:pt x="20472" y="12939"/>
                        <a:pt x="20445" y="12962"/>
                        <a:pt x="20416" y="12984"/>
                      </a:cubicBezTo>
                      <a:lnTo>
                        <a:pt x="19983" y="12452"/>
                      </a:lnTo>
                      <a:lnTo>
                        <a:pt x="19952" y="12479"/>
                      </a:lnTo>
                      <a:lnTo>
                        <a:pt x="20386" y="13009"/>
                      </a:lnTo>
                      <a:cubicBezTo>
                        <a:pt x="20345" y="13044"/>
                        <a:pt x="20304" y="13076"/>
                        <a:pt x="20263" y="13109"/>
                      </a:cubicBezTo>
                      <a:lnTo>
                        <a:pt x="19745" y="12481"/>
                      </a:lnTo>
                      <a:lnTo>
                        <a:pt x="19715" y="12508"/>
                      </a:lnTo>
                      <a:lnTo>
                        <a:pt x="20232" y="13136"/>
                      </a:lnTo>
                      <a:cubicBezTo>
                        <a:pt x="20206" y="13156"/>
                        <a:pt x="20181" y="13177"/>
                        <a:pt x="20157" y="13199"/>
                      </a:cubicBezTo>
                      <a:cubicBezTo>
                        <a:pt x="20132" y="13201"/>
                        <a:pt x="20108" y="13205"/>
                        <a:pt x="20083" y="13209"/>
                      </a:cubicBezTo>
                      <a:lnTo>
                        <a:pt x="20093" y="13199"/>
                      </a:lnTo>
                      <a:lnTo>
                        <a:pt x="19522" y="12512"/>
                      </a:lnTo>
                      <a:lnTo>
                        <a:pt x="19492" y="12538"/>
                      </a:lnTo>
                      <a:lnTo>
                        <a:pt x="20052" y="13213"/>
                      </a:lnTo>
                      <a:cubicBezTo>
                        <a:pt x="19985" y="13224"/>
                        <a:pt x="19919" y="13234"/>
                        <a:pt x="19856" y="13242"/>
                      </a:cubicBezTo>
                      <a:lnTo>
                        <a:pt x="19868" y="13232"/>
                      </a:lnTo>
                      <a:lnTo>
                        <a:pt x="19297" y="12546"/>
                      </a:lnTo>
                      <a:lnTo>
                        <a:pt x="19265" y="12573"/>
                      </a:lnTo>
                      <a:lnTo>
                        <a:pt x="19827" y="13246"/>
                      </a:lnTo>
                      <a:cubicBezTo>
                        <a:pt x="19754" y="13258"/>
                        <a:pt x="19686" y="13269"/>
                        <a:pt x="19631" y="13277"/>
                      </a:cubicBezTo>
                      <a:lnTo>
                        <a:pt x="19643" y="13267"/>
                      </a:lnTo>
                      <a:lnTo>
                        <a:pt x="19068" y="12583"/>
                      </a:lnTo>
                      <a:lnTo>
                        <a:pt x="19037" y="12610"/>
                      </a:lnTo>
                      <a:lnTo>
                        <a:pt x="19602" y="13281"/>
                      </a:lnTo>
                      <a:cubicBezTo>
                        <a:pt x="19531" y="13291"/>
                        <a:pt x="19486" y="13297"/>
                        <a:pt x="19486" y="13297"/>
                      </a:cubicBezTo>
                      <a:lnTo>
                        <a:pt x="19498" y="13314"/>
                      </a:lnTo>
                      <a:lnTo>
                        <a:pt x="19498" y="13314"/>
                      </a:lnTo>
                      <a:lnTo>
                        <a:pt x="18831" y="12524"/>
                      </a:lnTo>
                      <a:lnTo>
                        <a:pt x="18831" y="12524"/>
                      </a:lnTo>
                      <a:lnTo>
                        <a:pt x="18845" y="12540"/>
                      </a:lnTo>
                      <a:cubicBezTo>
                        <a:pt x="18845" y="12540"/>
                        <a:pt x="19144" y="12491"/>
                        <a:pt x="19445" y="12444"/>
                      </a:cubicBezTo>
                      <a:cubicBezTo>
                        <a:pt x="19592" y="12418"/>
                        <a:pt x="19749" y="12403"/>
                        <a:pt x="19862" y="12389"/>
                      </a:cubicBezTo>
                      <a:cubicBezTo>
                        <a:pt x="19977" y="12375"/>
                        <a:pt x="20052" y="12366"/>
                        <a:pt x="20052" y="12366"/>
                      </a:cubicBezTo>
                      <a:lnTo>
                        <a:pt x="20052" y="12364"/>
                      </a:lnTo>
                      <a:close/>
                      <a:moveTo>
                        <a:pt x="86490" y="11868"/>
                      </a:moveTo>
                      <a:lnTo>
                        <a:pt x="86555" y="12045"/>
                      </a:lnTo>
                      <a:cubicBezTo>
                        <a:pt x="86594" y="12154"/>
                        <a:pt x="86649" y="12293"/>
                        <a:pt x="86694" y="12442"/>
                      </a:cubicBezTo>
                      <a:cubicBezTo>
                        <a:pt x="86786" y="12733"/>
                        <a:pt x="86880" y="13025"/>
                        <a:pt x="86880" y="13027"/>
                      </a:cubicBezTo>
                      <a:lnTo>
                        <a:pt x="86424" y="13565"/>
                      </a:lnTo>
                      <a:cubicBezTo>
                        <a:pt x="86398" y="13543"/>
                        <a:pt x="86371" y="13520"/>
                        <a:pt x="86344" y="13498"/>
                      </a:cubicBezTo>
                      <a:lnTo>
                        <a:pt x="86782" y="12976"/>
                      </a:lnTo>
                      <a:lnTo>
                        <a:pt x="86751" y="12949"/>
                      </a:lnTo>
                      <a:lnTo>
                        <a:pt x="86312" y="13471"/>
                      </a:lnTo>
                      <a:cubicBezTo>
                        <a:pt x="86273" y="13438"/>
                        <a:pt x="86234" y="13406"/>
                        <a:pt x="86195" y="13373"/>
                      </a:cubicBezTo>
                      <a:lnTo>
                        <a:pt x="86713" y="12753"/>
                      </a:lnTo>
                      <a:lnTo>
                        <a:pt x="86682" y="12726"/>
                      </a:lnTo>
                      <a:lnTo>
                        <a:pt x="86164" y="13346"/>
                      </a:lnTo>
                      <a:cubicBezTo>
                        <a:pt x="86136" y="13324"/>
                        <a:pt x="86109" y="13299"/>
                        <a:pt x="86080" y="13277"/>
                      </a:cubicBezTo>
                      <a:cubicBezTo>
                        <a:pt x="86074" y="13254"/>
                        <a:pt x="86066" y="13232"/>
                        <a:pt x="86060" y="13209"/>
                      </a:cubicBezTo>
                      <a:lnTo>
                        <a:pt x="86060" y="13209"/>
                      </a:lnTo>
                      <a:lnTo>
                        <a:pt x="86072" y="13220"/>
                      </a:lnTo>
                      <a:lnTo>
                        <a:pt x="86641" y="12530"/>
                      </a:lnTo>
                      <a:lnTo>
                        <a:pt x="86610" y="12506"/>
                      </a:lnTo>
                      <a:lnTo>
                        <a:pt x="86052" y="13181"/>
                      </a:lnTo>
                      <a:cubicBezTo>
                        <a:pt x="86031" y="13115"/>
                        <a:pt x="86011" y="13052"/>
                        <a:pt x="85990" y="12994"/>
                      </a:cubicBezTo>
                      <a:lnTo>
                        <a:pt x="85990" y="12994"/>
                      </a:lnTo>
                      <a:lnTo>
                        <a:pt x="86005" y="13007"/>
                      </a:lnTo>
                      <a:lnTo>
                        <a:pt x="86573" y="12317"/>
                      </a:lnTo>
                      <a:lnTo>
                        <a:pt x="86541" y="12293"/>
                      </a:lnTo>
                      <a:lnTo>
                        <a:pt x="85982" y="12972"/>
                      </a:lnTo>
                      <a:cubicBezTo>
                        <a:pt x="85962" y="12915"/>
                        <a:pt x="85943" y="12861"/>
                        <a:pt x="85927" y="12814"/>
                      </a:cubicBezTo>
                      <a:cubicBezTo>
                        <a:pt x="85921" y="12800"/>
                        <a:pt x="85917" y="12788"/>
                        <a:pt x="85913" y="12776"/>
                      </a:cubicBezTo>
                      <a:lnTo>
                        <a:pt x="85913" y="12776"/>
                      </a:lnTo>
                      <a:lnTo>
                        <a:pt x="85925" y="12786"/>
                      </a:lnTo>
                      <a:lnTo>
                        <a:pt x="86490" y="12094"/>
                      </a:lnTo>
                      <a:lnTo>
                        <a:pt x="86459" y="12068"/>
                      </a:lnTo>
                      <a:lnTo>
                        <a:pt x="85902" y="12749"/>
                      </a:lnTo>
                      <a:cubicBezTo>
                        <a:pt x="85882" y="12685"/>
                        <a:pt x="85866" y="12644"/>
                        <a:pt x="85864" y="12637"/>
                      </a:cubicBezTo>
                      <a:lnTo>
                        <a:pt x="85864" y="12637"/>
                      </a:lnTo>
                      <a:lnTo>
                        <a:pt x="86490" y="11868"/>
                      </a:lnTo>
                      <a:close/>
                      <a:moveTo>
                        <a:pt x="20132" y="13217"/>
                      </a:moveTo>
                      <a:cubicBezTo>
                        <a:pt x="19858" y="13445"/>
                        <a:pt x="19586" y="13674"/>
                        <a:pt x="19318" y="13907"/>
                      </a:cubicBezTo>
                      <a:lnTo>
                        <a:pt x="19498" y="13314"/>
                      </a:lnTo>
                      <a:lnTo>
                        <a:pt x="20093" y="13224"/>
                      </a:lnTo>
                      <a:lnTo>
                        <a:pt x="20132" y="13217"/>
                      </a:lnTo>
                      <a:close/>
                      <a:moveTo>
                        <a:pt x="86805" y="13891"/>
                      </a:moveTo>
                      <a:lnTo>
                        <a:pt x="87418" y="13985"/>
                      </a:lnTo>
                      <a:cubicBezTo>
                        <a:pt x="87418" y="13985"/>
                        <a:pt x="87504" y="14271"/>
                        <a:pt x="87592" y="14560"/>
                      </a:cubicBezTo>
                      <a:cubicBezTo>
                        <a:pt x="87594" y="14570"/>
                        <a:pt x="87596" y="14580"/>
                        <a:pt x="87601" y="14590"/>
                      </a:cubicBezTo>
                      <a:cubicBezTo>
                        <a:pt x="87339" y="14355"/>
                        <a:pt x="87073" y="14122"/>
                        <a:pt x="86805" y="13891"/>
                      </a:cubicBezTo>
                      <a:close/>
                      <a:moveTo>
                        <a:pt x="18477" y="13709"/>
                      </a:moveTo>
                      <a:lnTo>
                        <a:pt x="18941" y="14236"/>
                      </a:lnTo>
                      <a:cubicBezTo>
                        <a:pt x="18917" y="14259"/>
                        <a:pt x="18890" y="14281"/>
                        <a:pt x="18866" y="14304"/>
                      </a:cubicBezTo>
                      <a:lnTo>
                        <a:pt x="18416" y="13796"/>
                      </a:lnTo>
                      <a:lnTo>
                        <a:pt x="18387" y="13823"/>
                      </a:lnTo>
                      <a:lnTo>
                        <a:pt x="18835" y="14330"/>
                      </a:lnTo>
                      <a:cubicBezTo>
                        <a:pt x="18796" y="14365"/>
                        <a:pt x="18757" y="14402"/>
                        <a:pt x="18716" y="14437"/>
                      </a:cubicBezTo>
                      <a:lnTo>
                        <a:pt x="18182" y="13835"/>
                      </a:lnTo>
                      <a:lnTo>
                        <a:pt x="18152" y="13864"/>
                      </a:lnTo>
                      <a:lnTo>
                        <a:pt x="18688" y="14463"/>
                      </a:lnTo>
                      <a:cubicBezTo>
                        <a:pt x="18659" y="14488"/>
                        <a:pt x="18630" y="14515"/>
                        <a:pt x="18602" y="14539"/>
                      </a:cubicBezTo>
                      <a:cubicBezTo>
                        <a:pt x="18585" y="14541"/>
                        <a:pt x="18567" y="14545"/>
                        <a:pt x="18551" y="14547"/>
                      </a:cubicBezTo>
                      <a:lnTo>
                        <a:pt x="18553" y="14545"/>
                      </a:lnTo>
                      <a:lnTo>
                        <a:pt x="17955" y="13880"/>
                      </a:lnTo>
                      <a:lnTo>
                        <a:pt x="17925" y="13907"/>
                      </a:lnTo>
                      <a:lnTo>
                        <a:pt x="18506" y="14553"/>
                      </a:lnTo>
                      <a:cubicBezTo>
                        <a:pt x="18438" y="14564"/>
                        <a:pt x="18373" y="14576"/>
                        <a:pt x="18309" y="14586"/>
                      </a:cubicBezTo>
                      <a:lnTo>
                        <a:pt x="18321" y="14576"/>
                      </a:lnTo>
                      <a:lnTo>
                        <a:pt x="17722" y="13913"/>
                      </a:lnTo>
                      <a:lnTo>
                        <a:pt x="17691" y="13940"/>
                      </a:lnTo>
                      <a:lnTo>
                        <a:pt x="18280" y="14590"/>
                      </a:lnTo>
                      <a:cubicBezTo>
                        <a:pt x="18223" y="14601"/>
                        <a:pt x="18170" y="14609"/>
                        <a:pt x="18123" y="14617"/>
                      </a:cubicBezTo>
                      <a:cubicBezTo>
                        <a:pt x="18109" y="14619"/>
                        <a:pt x="18094" y="14621"/>
                        <a:pt x="18082" y="14625"/>
                      </a:cubicBezTo>
                      <a:lnTo>
                        <a:pt x="18094" y="14615"/>
                      </a:lnTo>
                      <a:lnTo>
                        <a:pt x="17493" y="13954"/>
                      </a:lnTo>
                      <a:lnTo>
                        <a:pt x="17462" y="13983"/>
                      </a:lnTo>
                      <a:lnTo>
                        <a:pt x="18053" y="14631"/>
                      </a:lnTo>
                      <a:cubicBezTo>
                        <a:pt x="17982" y="14643"/>
                        <a:pt x="17939" y="14654"/>
                        <a:pt x="17939" y="14654"/>
                      </a:cubicBezTo>
                      <a:lnTo>
                        <a:pt x="17951" y="14668"/>
                      </a:lnTo>
                      <a:lnTo>
                        <a:pt x="17951" y="14668"/>
                      </a:lnTo>
                      <a:lnTo>
                        <a:pt x="17269" y="13919"/>
                      </a:lnTo>
                      <a:lnTo>
                        <a:pt x="17269" y="13919"/>
                      </a:lnTo>
                      <a:cubicBezTo>
                        <a:pt x="17277" y="13917"/>
                        <a:pt x="17348" y="13903"/>
                        <a:pt x="17454" y="13880"/>
                      </a:cubicBezTo>
                      <a:cubicBezTo>
                        <a:pt x="17569" y="13862"/>
                        <a:pt x="17720" y="13835"/>
                        <a:pt x="17871" y="13809"/>
                      </a:cubicBezTo>
                      <a:cubicBezTo>
                        <a:pt x="18174" y="13758"/>
                        <a:pt x="18477" y="13709"/>
                        <a:pt x="18477" y="13709"/>
                      </a:cubicBezTo>
                      <a:close/>
                      <a:moveTo>
                        <a:pt x="18579" y="14560"/>
                      </a:moveTo>
                      <a:cubicBezTo>
                        <a:pt x="18315" y="14795"/>
                        <a:pt x="18055" y="15034"/>
                        <a:pt x="17796" y="15276"/>
                      </a:cubicBezTo>
                      <a:lnTo>
                        <a:pt x="17951" y="14668"/>
                      </a:lnTo>
                      <a:cubicBezTo>
                        <a:pt x="17951" y="14668"/>
                        <a:pt x="18025" y="14652"/>
                        <a:pt x="18135" y="14631"/>
                      </a:cubicBezTo>
                      <a:cubicBezTo>
                        <a:pt x="18240" y="14613"/>
                        <a:pt x="18379" y="14590"/>
                        <a:pt x="18518" y="14568"/>
                      </a:cubicBezTo>
                      <a:lnTo>
                        <a:pt x="18522" y="14572"/>
                      </a:lnTo>
                      <a:lnTo>
                        <a:pt x="18528" y="14568"/>
                      </a:lnTo>
                      <a:cubicBezTo>
                        <a:pt x="18534" y="14566"/>
                        <a:pt x="18542" y="14564"/>
                        <a:pt x="18549" y="14564"/>
                      </a:cubicBezTo>
                      <a:cubicBezTo>
                        <a:pt x="18559" y="14562"/>
                        <a:pt x="18569" y="14560"/>
                        <a:pt x="18579" y="14560"/>
                      </a:cubicBezTo>
                      <a:close/>
                      <a:moveTo>
                        <a:pt x="88323" y="15255"/>
                      </a:moveTo>
                      <a:lnTo>
                        <a:pt x="88934" y="15376"/>
                      </a:lnTo>
                      <a:lnTo>
                        <a:pt x="89086" y="15982"/>
                      </a:lnTo>
                      <a:cubicBezTo>
                        <a:pt x="88834" y="15736"/>
                        <a:pt x="88581" y="15495"/>
                        <a:pt x="88323" y="15255"/>
                      </a:cubicBezTo>
                      <a:close/>
                      <a:moveTo>
                        <a:pt x="89634" y="14643"/>
                      </a:moveTo>
                      <a:lnTo>
                        <a:pt x="89941" y="15822"/>
                      </a:lnTo>
                      <a:lnTo>
                        <a:pt x="89440" y="16327"/>
                      </a:lnTo>
                      <a:lnTo>
                        <a:pt x="89364" y="16252"/>
                      </a:lnTo>
                      <a:lnTo>
                        <a:pt x="89845" y="15765"/>
                      </a:lnTo>
                      <a:lnTo>
                        <a:pt x="89816" y="15736"/>
                      </a:lnTo>
                      <a:lnTo>
                        <a:pt x="89335" y="16223"/>
                      </a:lnTo>
                      <a:cubicBezTo>
                        <a:pt x="89299" y="16188"/>
                        <a:pt x="89262" y="16151"/>
                        <a:pt x="89225" y="16117"/>
                      </a:cubicBezTo>
                      <a:lnTo>
                        <a:pt x="89788" y="15542"/>
                      </a:lnTo>
                      <a:lnTo>
                        <a:pt x="89759" y="15513"/>
                      </a:lnTo>
                      <a:lnTo>
                        <a:pt x="89196" y="16088"/>
                      </a:lnTo>
                      <a:cubicBezTo>
                        <a:pt x="89168" y="16059"/>
                        <a:pt x="89137" y="16031"/>
                        <a:pt x="89108" y="16002"/>
                      </a:cubicBezTo>
                      <a:lnTo>
                        <a:pt x="89094" y="15949"/>
                      </a:lnTo>
                      <a:lnTo>
                        <a:pt x="89106" y="15959"/>
                      </a:lnTo>
                      <a:lnTo>
                        <a:pt x="89728" y="15319"/>
                      </a:lnTo>
                      <a:lnTo>
                        <a:pt x="89700" y="15290"/>
                      </a:lnTo>
                      <a:lnTo>
                        <a:pt x="89088" y="15920"/>
                      </a:lnTo>
                      <a:lnTo>
                        <a:pt x="89039" y="15726"/>
                      </a:lnTo>
                      <a:lnTo>
                        <a:pt x="89051" y="15738"/>
                      </a:lnTo>
                      <a:lnTo>
                        <a:pt x="89671" y="15096"/>
                      </a:lnTo>
                      <a:lnTo>
                        <a:pt x="89642" y="15067"/>
                      </a:lnTo>
                      <a:lnTo>
                        <a:pt x="89033" y="15697"/>
                      </a:lnTo>
                      <a:lnTo>
                        <a:pt x="88984" y="15505"/>
                      </a:lnTo>
                      <a:lnTo>
                        <a:pt x="88996" y="15515"/>
                      </a:lnTo>
                      <a:lnTo>
                        <a:pt x="89612" y="14871"/>
                      </a:lnTo>
                      <a:lnTo>
                        <a:pt x="89583" y="14842"/>
                      </a:lnTo>
                      <a:lnTo>
                        <a:pt x="88977" y="15476"/>
                      </a:lnTo>
                      <a:lnTo>
                        <a:pt x="88949" y="15362"/>
                      </a:lnTo>
                      <a:lnTo>
                        <a:pt x="89634" y="14643"/>
                      </a:lnTo>
                      <a:close/>
                      <a:moveTo>
                        <a:pt x="17075" y="15959"/>
                      </a:moveTo>
                      <a:cubicBezTo>
                        <a:pt x="16822" y="16207"/>
                        <a:pt x="16568" y="16456"/>
                        <a:pt x="16321" y="16708"/>
                      </a:cubicBezTo>
                      <a:lnTo>
                        <a:pt x="16327" y="16675"/>
                      </a:lnTo>
                      <a:cubicBezTo>
                        <a:pt x="16384" y="16372"/>
                        <a:pt x="16462" y="16086"/>
                        <a:pt x="16462" y="16086"/>
                      </a:cubicBezTo>
                      <a:lnTo>
                        <a:pt x="16448" y="16072"/>
                      </a:lnTo>
                      <a:lnTo>
                        <a:pt x="16462" y="16084"/>
                      </a:lnTo>
                      <a:lnTo>
                        <a:pt x="17075" y="15959"/>
                      </a:lnTo>
                      <a:close/>
                      <a:moveTo>
                        <a:pt x="89777" y="16663"/>
                      </a:moveTo>
                      <a:lnTo>
                        <a:pt x="89777" y="16663"/>
                      </a:lnTo>
                      <a:cubicBezTo>
                        <a:pt x="89790" y="16667"/>
                        <a:pt x="89800" y="16669"/>
                        <a:pt x="89812" y="16673"/>
                      </a:cubicBezTo>
                      <a:cubicBezTo>
                        <a:pt x="90105" y="16747"/>
                        <a:pt x="90395" y="16818"/>
                        <a:pt x="90395" y="16818"/>
                      </a:cubicBezTo>
                      <a:lnTo>
                        <a:pt x="90518" y="17428"/>
                      </a:lnTo>
                      <a:cubicBezTo>
                        <a:pt x="90275" y="17170"/>
                        <a:pt x="90027" y="16917"/>
                        <a:pt x="89777" y="16663"/>
                      </a:cubicBezTo>
                      <a:close/>
                      <a:moveTo>
                        <a:pt x="15478" y="16561"/>
                      </a:moveTo>
                      <a:lnTo>
                        <a:pt x="15983" y="17052"/>
                      </a:lnTo>
                      <a:cubicBezTo>
                        <a:pt x="15958" y="17076"/>
                        <a:pt x="15936" y="17101"/>
                        <a:pt x="15911" y="17125"/>
                      </a:cubicBezTo>
                      <a:lnTo>
                        <a:pt x="15420" y="16649"/>
                      </a:lnTo>
                      <a:lnTo>
                        <a:pt x="15392" y="16677"/>
                      </a:lnTo>
                      <a:lnTo>
                        <a:pt x="15885" y="17154"/>
                      </a:lnTo>
                      <a:cubicBezTo>
                        <a:pt x="15848" y="17191"/>
                        <a:pt x="15811" y="17230"/>
                        <a:pt x="15774" y="17268"/>
                      </a:cubicBezTo>
                      <a:lnTo>
                        <a:pt x="15197" y="16716"/>
                      </a:lnTo>
                      <a:lnTo>
                        <a:pt x="15169" y="16745"/>
                      </a:lnTo>
                      <a:lnTo>
                        <a:pt x="15746" y="17297"/>
                      </a:lnTo>
                      <a:cubicBezTo>
                        <a:pt x="15717" y="17328"/>
                        <a:pt x="15686" y="17358"/>
                        <a:pt x="15658" y="17389"/>
                      </a:cubicBezTo>
                      <a:lnTo>
                        <a:pt x="15609" y="17401"/>
                      </a:lnTo>
                      <a:lnTo>
                        <a:pt x="15621" y="17389"/>
                      </a:lnTo>
                      <a:lnTo>
                        <a:pt x="14974" y="16773"/>
                      </a:lnTo>
                      <a:lnTo>
                        <a:pt x="14946" y="16804"/>
                      </a:lnTo>
                      <a:lnTo>
                        <a:pt x="15582" y="17410"/>
                      </a:lnTo>
                      <a:lnTo>
                        <a:pt x="15386" y="17459"/>
                      </a:lnTo>
                      <a:lnTo>
                        <a:pt x="15386" y="17459"/>
                      </a:lnTo>
                      <a:lnTo>
                        <a:pt x="15398" y="17446"/>
                      </a:lnTo>
                      <a:lnTo>
                        <a:pt x="14749" y="16833"/>
                      </a:lnTo>
                      <a:lnTo>
                        <a:pt x="14721" y="16863"/>
                      </a:lnTo>
                      <a:lnTo>
                        <a:pt x="15359" y="17465"/>
                      </a:lnTo>
                      <a:lnTo>
                        <a:pt x="15163" y="17516"/>
                      </a:lnTo>
                      <a:lnTo>
                        <a:pt x="15175" y="17502"/>
                      </a:lnTo>
                      <a:lnTo>
                        <a:pt x="14524" y="16892"/>
                      </a:lnTo>
                      <a:lnTo>
                        <a:pt x="14496" y="16923"/>
                      </a:lnTo>
                      <a:lnTo>
                        <a:pt x="15136" y="17522"/>
                      </a:lnTo>
                      <a:lnTo>
                        <a:pt x="15021" y="17551"/>
                      </a:lnTo>
                      <a:lnTo>
                        <a:pt x="15034" y="17565"/>
                      </a:lnTo>
                      <a:lnTo>
                        <a:pt x="14294" y="16873"/>
                      </a:lnTo>
                      <a:lnTo>
                        <a:pt x="14294" y="16873"/>
                      </a:lnTo>
                      <a:lnTo>
                        <a:pt x="15478" y="16561"/>
                      </a:lnTo>
                      <a:close/>
                      <a:moveTo>
                        <a:pt x="15637" y="17412"/>
                      </a:moveTo>
                      <a:lnTo>
                        <a:pt x="15637" y="17412"/>
                      </a:lnTo>
                      <a:cubicBezTo>
                        <a:pt x="15392" y="17669"/>
                        <a:pt x="15148" y="17929"/>
                        <a:pt x="14909" y="18191"/>
                      </a:cubicBezTo>
                      <a:cubicBezTo>
                        <a:pt x="14911" y="18179"/>
                        <a:pt x="14915" y="18167"/>
                        <a:pt x="14917" y="18154"/>
                      </a:cubicBezTo>
                      <a:cubicBezTo>
                        <a:pt x="14976" y="17860"/>
                        <a:pt x="15034" y="17565"/>
                        <a:pt x="15034" y="17565"/>
                      </a:cubicBezTo>
                      <a:lnTo>
                        <a:pt x="15637" y="17412"/>
                      </a:lnTo>
                      <a:close/>
                      <a:moveTo>
                        <a:pt x="91189" y="18146"/>
                      </a:moveTo>
                      <a:lnTo>
                        <a:pt x="91189" y="18146"/>
                      </a:lnTo>
                      <a:cubicBezTo>
                        <a:pt x="91201" y="18148"/>
                        <a:pt x="91212" y="18152"/>
                        <a:pt x="91224" y="18154"/>
                      </a:cubicBezTo>
                      <a:cubicBezTo>
                        <a:pt x="91373" y="18191"/>
                        <a:pt x="91518" y="18232"/>
                        <a:pt x="91625" y="18267"/>
                      </a:cubicBezTo>
                      <a:cubicBezTo>
                        <a:pt x="91731" y="18298"/>
                        <a:pt x="91803" y="18320"/>
                        <a:pt x="91805" y="18320"/>
                      </a:cubicBezTo>
                      <a:lnTo>
                        <a:pt x="91899" y="18938"/>
                      </a:lnTo>
                      <a:cubicBezTo>
                        <a:pt x="91666" y="18672"/>
                        <a:pt x="91428" y="18408"/>
                        <a:pt x="91189" y="18146"/>
                      </a:cubicBezTo>
                      <a:close/>
                      <a:moveTo>
                        <a:pt x="92558" y="17645"/>
                      </a:moveTo>
                      <a:lnTo>
                        <a:pt x="92758" y="18854"/>
                      </a:lnTo>
                      <a:lnTo>
                        <a:pt x="92760" y="18854"/>
                      </a:lnTo>
                      <a:lnTo>
                        <a:pt x="92226" y="19312"/>
                      </a:lnTo>
                      <a:cubicBezTo>
                        <a:pt x="92204" y="19286"/>
                        <a:pt x="92181" y="19259"/>
                        <a:pt x="92157" y="19233"/>
                      </a:cubicBezTo>
                      <a:lnTo>
                        <a:pt x="92666" y="18791"/>
                      </a:lnTo>
                      <a:lnTo>
                        <a:pt x="92640" y="18760"/>
                      </a:lnTo>
                      <a:lnTo>
                        <a:pt x="92130" y="19202"/>
                      </a:lnTo>
                      <a:cubicBezTo>
                        <a:pt x="92097" y="19163"/>
                        <a:pt x="92065" y="19124"/>
                        <a:pt x="92030" y="19087"/>
                      </a:cubicBezTo>
                      <a:lnTo>
                        <a:pt x="92631" y="18561"/>
                      </a:lnTo>
                      <a:lnTo>
                        <a:pt x="92605" y="18531"/>
                      </a:lnTo>
                      <a:lnTo>
                        <a:pt x="92003" y="19057"/>
                      </a:lnTo>
                      <a:cubicBezTo>
                        <a:pt x="91975" y="19024"/>
                        <a:pt x="91948" y="18993"/>
                        <a:pt x="91919" y="18960"/>
                      </a:cubicBezTo>
                      <a:lnTo>
                        <a:pt x="91911" y="18909"/>
                      </a:lnTo>
                      <a:lnTo>
                        <a:pt x="91924" y="18922"/>
                      </a:lnTo>
                      <a:lnTo>
                        <a:pt x="92595" y="18332"/>
                      </a:lnTo>
                      <a:lnTo>
                        <a:pt x="92568" y="18302"/>
                      </a:lnTo>
                      <a:lnTo>
                        <a:pt x="91907" y="18883"/>
                      </a:lnTo>
                      <a:lnTo>
                        <a:pt x="91877" y="18682"/>
                      </a:lnTo>
                      <a:lnTo>
                        <a:pt x="91889" y="18694"/>
                      </a:lnTo>
                      <a:lnTo>
                        <a:pt x="92556" y="18103"/>
                      </a:lnTo>
                      <a:lnTo>
                        <a:pt x="92529" y="18072"/>
                      </a:lnTo>
                      <a:lnTo>
                        <a:pt x="91872" y="18656"/>
                      </a:lnTo>
                      <a:lnTo>
                        <a:pt x="91842" y="18453"/>
                      </a:lnTo>
                      <a:lnTo>
                        <a:pt x="91854" y="18467"/>
                      </a:lnTo>
                      <a:lnTo>
                        <a:pt x="92519" y="17872"/>
                      </a:lnTo>
                      <a:lnTo>
                        <a:pt x="92490" y="17841"/>
                      </a:lnTo>
                      <a:lnTo>
                        <a:pt x="91838" y="18426"/>
                      </a:lnTo>
                      <a:lnTo>
                        <a:pt x="91819" y="18308"/>
                      </a:lnTo>
                      <a:lnTo>
                        <a:pt x="92558" y="17645"/>
                      </a:lnTo>
                      <a:close/>
                      <a:moveTo>
                        <a:pt x="14258" y="18917"/>
                      </a:moveTo>
                      <a:cubicBezTo>
                        <a:pt x="14025" y="19181"/>
                        <a:pt x="13796" y="19445"/>
                        <a:pt x="13571" y="19713"/>
                      </a:cubicBezTo>
                      <a:lnTo>
                        <a:pt x="13663" y="19097"/>
                      </a:lnTo>
                      <a:lnTo>
                        <a:pt x="14258" y="18917"/>
                      </a:lnTo>
                      <a:close/>
                      <a:moveTo>
                        <a:pt x="92550" y="19689"/>
                      </a:moveTo>
                      <a:lnTo>
                        <a:pt x="93151" y="19873"/>
                      </a:lnTo>
                      <a:cubicBezTo>
                        <a:pt x="93151" y="19873"/>
                        <a:pt x="93163" y="19947"/>
                        <a:pt x="93176" y="20059"/>
                      </a:cubicBezTo>
                      <a:cubicBezTo>
                        <a:pt x="93188" y="20174"/>
                        <a:pt x="93206" y="20325"/>
                        <a:pt x="93223" y="20476"/>
                      </a:cubicBezTo>
                      <a:cubicBezTo>
                        <a:pt x="93223" y="20487"/>
                        <a:pt x="93225" y="20495"/>
                        <a:pt x="93225" y="20505"/>
                      </a:cubicBezTo>
                      <a:cubicBezTo>
                        <a:pt x="93002" y="20229"/>
                        <a:pt x="92777" y="19957"/>
                        <a:pt x="92550" y="19689"/>
                      </a:cubicBezTo>
                      <a:close/>
                      <a:moveTo>
                        <a:pt x="12703" y="19638"/>
                      </a:moveTo>
                      <a:lnTo>
                        <a:pt x="13254" y="20094"/>
                      </a:lnTo>
                      <a:cubicBezTo>
                        <a:pt x="13231" y="20120"/>
                        <a:pt x="13207" y="20147"/>
                        <a:pt x="13184" y="20176"/>
                      </a:cubicBezTo>
                      <a:lnTo>
                        <a:pt x="12652" y="19736"/>
                      </a:lnTo>
                      <a:lnTo>
                        <a:pt x="12626" y="19766"/>
                      </a:lnTo>
                      <a:lnTo>
                        <a:pt x="13160" y="20206"/>
                      </a:lnTo>
                      <a:cubicBezTo>
                        <a:pt x="13127" y="20245"/>
                        <a:pt x="13094" y="20284"/>
                        <a:pt x="13061" y="20325"/>
                      </a:cubicBezTo>
                      <a:lnTo>
                        <a:pt x="12437" y="19812"/>
                      </a:lnTo>
                      <a:lnTo>
                        <a:pt x="12411" y="19844"/>
                      </a:lnTo>
                      <a:lnTo>
                        <a:pt x="13037" y="20356"/>
                      </a:lnTo>
                      <a:lnTo>
                        <a:pt x="12965" y="20444"/>
                      </a:lnTo>
                      <a:cubicBezTo>
                        <a:pt x="12945" y="20452"/>
                        <a:pt x="12924" y="20458"/>
                        <a:pt x="12906" y="20464"/>
                      </a:cubicBezTo>
                      <a:lnTo>
                        <a:pt x="12914" y="20454"/>
                      </a:lnTo>
                      <a:lnTo>
                        <a:pt x="12220" y="19891"/>
                      </a:lnTo>
                      <a:lnTo>
                        <a:pt x="12194" y="19922"/>
                      </a:lnTo>
                      <a:lnTo>
                        <a:pt x="12875" y="20474"/>
                      </a:lnTo>
                      <a:cubicBezTo>
                        <a:pt x="12812" y="20497"/>
                        <a:pt x="12748" y="20519"/>
                        <a:pt x="12689" y="20542"/>
                      </a:cubicBezTo>
                      <a:lnTo>
                        <a:pt x="12699" y="20530"/>
                      </a:lnTo>
                      <a:lnTo>
                        <a:pt x="12004" y="19969"/>
                      </a:lnTo>
                      <a:lnTo>
                        <a:pt x="11979" y="20000"/>
                      </a:lnTo>
                      <a:lnTo>
                        <a:pt x="12662" y="20552"/>
                      </a:lnTo>
                      <a:cubicBezTo>
                        <a:pt x="12591" y="20577"/>
                        <a:pt x="12525" y="20599"/>
                        <a:pt x="12474" y="20618"/>
                      </a:cubicBezTo>
                      <a:lnTo>
                        <a:pt x="12484" y="20605"/>
                      </a:lnTo>
                      <a:lnTo>
                        <a:pt x="11787" y="20049"/>
                      </a:lnTo>
                      <a:lnTo>
                        <a:pt x="11762" y="20080"/>
                      </a:lnTo>
                      <a:lnTo>
                        <a:pt x="12446" y="20628"/>
                      </a:lnTo>
                      <a:cubicBezTo>
                        <a:pt x="12378" y="20652"/>
                        <a:pt x="12335" y="20667"/>
                        <a:pt x="12335" y="20667"/>
                      </a:cubicBezTo>
                      <a:lnTo>
                        <a:pt x="11541" y="20037"/>
                      </a:lnTo>
                      <a:lnTo>
                        <a:pt x="11558" y="20049"/>
                      </a:lnTo>
                      <a:cubicBezTo>
                        <a:pt x="11558" y="20049"/>
                        <a:pt x="11844" y="19944"/>
                        <a:pt x="12130" y="19838"/>
                      </a:cubicBezTo>
                      <a:cubicBezTo>
                        <a:pt x="12274" y="19787"/>
                        <a:pt x="12415" y="19736"/>
                        <a:pt x="12521" y="19697"/>
                      </a:cubicBezTo>
                      <a:cubicBezTo>
                        <a:pt x="12628" y="19658"/>
                        <a:pt x="12703" y="19638"/>
                        <a:pt x="12703" y="19638"/>
                      </a:cubicBezTo>
                      <a:close/>
                      <a:moveTo>
                        <a:pt x="12947" y="20468"/>
                      </a:moveTo>
                      <a:lnTo>
                        <a:pt x="12947" y="20468"/>
                      </a:lnTo>
                      <a:cubicBezTo>
                        <a:pt x="12724" y="20742"/>
                        <a:pt x="12505" y="21017"/>
                        <a:pt x="12288" y="21295"/>
                      </a:cubicBezTo>
                      <a:lnTo>
                        <a:pt x="12351" y="20679"/>
                      </a:lnTo>
                      <a:cubicBezTo>
                        <a:pt x="12351" y="20679"/>
                        <a:pt x="12636" y="20579"/>
                        <a:pt x="12918" y="20478"/>
                      </a:cubicBezTo>
                      <a:cubicBezTo>
                        <a:pt x="12928" y="20474"/>
                        <a:pt x="12937" y="20472"/>
                        <a:pt x="12947" y="20468"/>
                      </a:cubicBezTo>
                      <a:close/>
                      <a:moveTo>
                        <a:pt x="93843" y="21278"/>
                      </a:moveTo>
                      <a:lnTo>
                        <a:pt x="94426" y="21489"/>
                      </a:lnTo>
                      <a:cubicBezTo>
                        <a:pt x="94426" y="21489"/>
                        <a:pt x="94454" y="21786"/>
                        <a:pt x="94485" y="22085"/>
                      </a:cubicBezTo>
                      <a:lnTo>
                        <a:pt x="94487" y="22123"/>
                      </a:lnTo>
                      <a:cubicBezTo>
                        <a:pt x="94276" y="21839"/>
                        <a:pt x="94060" y="21559"/>
                        <a:pt x="93843" y="21278"/>
                      </a:cubicBezTo>
                      <a:close/>
                      <a:moveTo>
                        <a:pt x="95230" y="20872"/>
                      </a:moveTo>
                      <a:cubicBezTo>
                        <a:pt x="95231" y="20881"/>
                        <a:pt x="95263" y="21179"/>
                        <a:pt x="95297" y="21475"/>
                      </a:cubicBezTo>
                      <a:lnTo>
                        <a:pt x="95342" y="22089"/>
                      </a:lnTo>
                      <a:lnTo>
                        <a:pt x="94774" y="22506"/>
                      </a:lnTo>
                      <a:cubicBezTo>
                        <a:pt x="94753" y="22479"/>
                        <a:pt x="94733" y="22453"/>
                        <a:pt x="94712" y="22424"/>
                      </a:cubicBezTo>
                      <a:lnTo>
                        <a:pt x="95269" y="22015"/>
                      </a:lnTo>
                      <a:lnTo>
                        <a:pt x="95244" y="21982"/>
                      </a:lnTo>
                      <a:lnTo>
                        <a:pt x="94688" y="22391"/>
                      </a:lnTo>
                      <a:cubicBezTo>
                        <a:pt x="94657" y="22351"/>
                        <a:pt x="94626" y="22308"/>
                        <a:pt x="94594" y="22265"/>
                      </a:cubicBezTo>
                      <a:lnTo>
                        <a:pt x="95244" y="21784"/>
                      </a:lnTo>
                      <a:lnTo>
                        <a:pt x="95220" y="21749"/>
                      </a:lnTo>
                      <a:lnTo>
                        <a:pt x="94569" y="22232"/>
                      </a:lnTo>
                      <a:cubicBezTo>
                        <a:pt x="94549" y="22203"/>
                        <a:pt x="94528" y="22175"/>
                        <a:pt x="94506" y="22146"/>
                      </a:cubicBezTo>
                      <a:cubicBezTo>
                        <a:pt x="94503" y="22121"/>
                        <a:pt x="94501" y="22099"/>
                        <a:pt x="94501" y="22074"/>
                      </a:cubicBezTo>
                      <a:lnTo>
                        <a:pt x="94501" y="22074"/>
                      </a:lnTo>
                      <a:lnTo>
                        <a:pt x="94510" y="22087"/>
                      </a:lnTo>
                      <a:lnTo>
                        <a:pt x="95224" y="21551"/>
                      </a:lnTo>
                      <a:lnTo>
                        <a:pt x="95199" y="21518"/>
                      </a:lnTo>
                      <a:lnTo>
                        <a:pt x="94497" y="22044"/>
                      </a:lnTo>
                      <a:cubicBezTo>
                        <a:pt x="94491" y="21976"/>
                        <a:pt x="94485" y="21911"/>
                        <a:pt x="94477" y="21847"/>
                      </a:cubicBezTo>
                      <a:lnTo>
                        <a:pt x="94477" y="21847"/>
                      </a:lnTo>
                      <a:lnTo>
                        <a:pt x="94487" y="21859"/>
                      </a:lnTo>
                      <a:lnTo>
                        <a:pt x="95199" y="21321"/>
                      </a:lnTo>
                      <a:lnTo>
                        <a:pt x="95175" y="21291"/>
                      </a:lnTo>
                      <a:lnTo>
                        <a:pt x="94475" y="21819"/>
                      </a:lnTo>
                      <a:cubicBezTo>
                        <a:pt x="94467" y="21745"/>
                        <a:pt x="94461" y="21675"/>
                        <a:pt x="94454" y="21620"/>
                      </a:cubicBezTo>
                      <a:lnTo>
                        <a:pt x="94454" y="21620"/>
                      </a:lnTo>
                      <a:lnTo>
                        <a:pt x="94465" y="21632"/>
                      </a:lnTo>
                      <a:lnTo>
                        <a:pt x="95175" y="21092"/>
                      </a:lnTo>
                      <a:lnTo>
                        <a:pt x="95150" y="21060"/>
                      </a:lnTo>
                      <a:lnTo>
                        <a:pt x="94452" y="21591"/>
                      </a:lnTo>
                      <a:cubicBezTo>
                        <a:pt x="94444" y="21520"/>
                        <a:pt x="94440" y="21475"/>
                        <a:pt x="94440" y="21475"/>
                      </a:cubicBezTo>
                      <a:lnTo>
                        <a:pt x="95230" y="20872"/>
                      </a:lnTo>
                      <a:close/>
                      <a:moveTo>
                        <a:pt x="11691" y="22072"/>
                      </a:moveTo>
                      <a:lnTo>
                        <a:pt x="11691" y="22072"/>
                      </a:lnTo>
                      <a:cubicBezTo>
                        <a:pt x="11478" y="22355"/>
                        <a:pt x="11269" y="22641"/>
                        <a:pt x="11062" y="22927"/>
                      </a:cubicBezTo>
                      <a:lnTo>
                        <a:pt x="11097" y="22310"/>
                      </a:lnTo>
                      <a:cubicBezTo>
                        <a:pt x="11097" y="22310"/>
                        <a:pt x="11375" y="22197"/>
                        <a:pt x="11654" y="22085"/>
                      </a:cubicBezTo>
                      <a:cubicBezTo>
                        <a:pt x="11666" y="22080"/>
                        <a:pt x="11678" y="22076"/>
                        <a:pt x="11691" y="22072"/>
                      </a:cubicBezTo>
                      <a:close/>
                      <a:moveTo>
                        <a:pt x="95068" y="22913"/>
                      </a:moveTo>
                      <a:lnTo>
                        <a:pt x="95639" y="23146"/>
                      </a:lnTo>
                      <a:lnTo>
                        <a:pt x="95670" y="23766"/>
                      </a:lnTo>
                      <a:cubicBezTo>
                        <a:pt x="95471" y="23480"/>
                        <a:pt x="95271" y="23195"/>
                        <a:pt x="95068" y="22913"/>
                      </a:cubicBezTo>
                      <a:close/>
                      <a:moveTo>
                        <a:pt x="10197" y="22934"/>
                      </a:moveTo>
                      <a:lnTo>
                        <a:pt x="10770" y="23337"/>
                      </a:lnTo>
                      <a:cubicBezTo>
                        <a:pt x="10749" y="23367"/>
                        <a:pt x="10729" y="23396"/>
                        <a:pt x="10709" y="23425"/>
                      </a:cubicBezTo>
                      <a:lnTo>
                        <a:pt x="10156" y="23036"/>
                      </a:lnTo>
                      <a:lnTo>
                        <a:pt x="10134" y="23071"/>
                      </a:lnTo>
                      <a:lnTo>
                        <a:pt x="10686" y="23457"/>
                      </a:lnTo>
                      <a:cubicBezTo>
                        <a:pt x="10657" y="23500"/>
                        <a:pt x="10629" y="23541"/>
                        <a:pt x="10598" y="23582"/>
                      </a:cubicBezTo>
                      <a:lnTo>
                        <a:pt x="9943" y="23128"/>
                      </a:lnTo>
                      <a:lnTo>
                        <a:pt x="9919" y="23161"/>
                      </a:lnTo>
                      <a:lnTo>
                        <a:pt x="10576" y="23617"/>
                      </a:lnTo>
                      <a:lnTo>
                        <a:pt x="10504" y="23719"/>
                      </a:lnTo>
                      <a:lnTo>
                        <a:pt x="10453" y="23740"/>
                      </a:lnTo>
                      <a:lnTo>
                        <a:pt x="10453" y="23740"/>
                      </a:lnTo>
                      <a:lnTo>
                        <a:pt x="10465" y="23725"/>
                      </a:lnTo>
                      <a:lnTo>
                        <a:pt x="9729" y="23218"/>
                      </a:lnTo>
                      <a:lnTo>
                        <a:pt x="9706" y="23251"/>
                      </a:lnTo>
                      <a:lnTo>
                        <a:pt x="10430" y="23750"/>
                      </a:lnTo>
                      <a:lnTo>
                        <a:pt x="10240" y="23830"/>
                      </a:lnTo>
                      <a:lnTo>
                        <a:pt x="10250" y="23813"/>
                      </a:lnTo>
                      <a:lnTo>
                        <a:pt x="9514" y="23310"/>
                      </a:lnTo>
                      <a:lnTo>
                        <a:pt x="9491" y="23343"/>
                      </a:lnTo>
                      <a:lnTo>
                        <a:pt x="10215" y="23840"/>
                      </a:lnTo>
                      <a:lnTo>
                        <a:pt x="10025" y="23920"/>
                      </a:lnTo>
                      <a:lnTo>
                        <a:pt x="10025" y="23920"/>
                      </a:lnTo>
                      <a:lnTo>
                        <a:pt x="10037" y="23903"/>
                      </a:lnTo>
                      <a:lnTo>
                        <a:pt x="9299" y="23402"/>
                      </a:lnTo>
                      <a:lnTo>
                        <a:pt x="9276" y="23437"/>
                      </a:lnTo>
                      <a:lnTo>
                        <a:pt x="10003" y="23928"/>
                      </a:lnTo>
                      <a:lnTo>
                        <a:pt x="9893" y="23975"/>
                      </a:lnTo>
                      <a:lnTo>
                        <a:pt x="9893" y="23975"/>
                      </a:lnTo>
                      <a:lnTo>
                        <a:pt x="9069" y="23420"/>
                      </a:lnTo>
                      <a:lnTo>
                        <a:pt x="9069" y="23420"/>
                      </a:lnTo>
                      <a:lnTo>
                        <a:pt x="10197" y="22934"/>
                      </a:lnTo>
                      <a:close/>
                      <a:moveTo>
                        <a:pt x="10488" y="23744"/>
                      </a:moveTo>
                      <a:lnTo>
                        <a:pt x="10488" y="23744"/>
                      </a:lnTo>
                      <a:cubicBezTo>
                        <a:pt x="10289" y="24032"/>
                        <a:pt x="10093" y="24321"/>
                        <a:pt x="9900" y="24613"/>
                      </a:cubicBezTo>
                      <a:lnTo>
                        <a:pt x="9909" y="23985"/>
                      </a:lnTo>
                      <a:lnTo>
                        <a:pt x="10488" y="23744"/>
                      </a:lnTo>
                      <a:close/>
                      <a:moveTo>
                        <a:pt x="96226" y="24591"/>
                      </a:moveTo>
                      <a:lnTo>
                        <a:pt x="96789" y="24853"/>
                      </a:lnTo>
                      <a:lnTo>
                        <a:pt x="96793" y="25464"/>
                      </a:lnTo>
                      <a:cubicBezTo>
                        <a:pt x="96607" y="25172"/>
                        <a:pt x="96418" y="24881"/>
                        <a:pt x="96226" y="24591"/>
                      </a:cubicBezTo>
                      <a:close/>
                      <a:moveTo>
                        <a:pt x="97638" y="24303"/>
                      </a:moveTo>
                      <a:lnTo>
                        <a:pt x="97658" y="25522"/>
                      </a:lnTo>
                      <a:lnTo>
                        <a:pt x="97660" y="25522"/>
                      </a:lnTo>
                      <a:lnTo>
                        <a:pt x="97059" y="25892"/>
                      </a:lnTo>
                      <a:cubicBezTo>
                        <a:pt x="97040" y="25863"/>
                        <a:pt x="97022" y="25833"/>
                        <a:pt x="97004" y="25802"/>
                      </a:cubicBezTo>
                      <a:lnTo>
                        <a:pt x="97579" y="25444"/>
                      </a:lnTo>
                      <a:lnTo>
                        <a:pt x="97556" y="25409"/>
                      </a:lnTo>
                      <a:lnTo>
                        <a:pt x="96981" y="25767"/>
                      </a:lnTo>
                      <a:lnTo>
                        <a:pt x="96901" y="25638"/>
                      </a:lnTo>
                      <a:lnTo>
                        <a:pt x="97576" y="25215"/>
                      </a:lnTo>
                      <a:lnTo>
                        <a:pt x="97554" y="25180"/>
                      </a:lnTo>
                      <a:lnTo>
                        <a:pt x="96879" y="25604"/>
                      </a:lnTo>
                      <a:cubicBezTo>
                        <a:pt x="96856" y="25567"/>
                        <a:pt x="96832" y="25528"/>
                        <a:pt x="96807" y="25491"/>
                      </a:cubicBezTo>
                      <a:lnTo>
                        <a:pt x="96807" y="25440"/>
                      </a:lnTo>
                      <a:lnTo>
                        <a:pt x="96813" y="25450"/>
                      </a:lnTo>
                      <a:lnTo>
                        <a:pt x="97568" y="24973"/>
                      </a:lnTo>
                      <a:lnTo>
                        <a:pt x="97548" y="24939"/>
                      </a:lnTo>
                      <a:lnTo>
                        <a:pt x="96807" y="25407"/>
                      </a:lnTo>
                      <a:lnTo>
                        <a:pt x="96807" y="25217"/>
                      </a:lnTo>
                      <a:lnTo>
                        <a:pt x="96815" y="25233"/>
                      </a:lnTo>
                      <a:lnTo>
                        <a:pt x="97568" y="24752"/>
                      </a:lnTo>
                      <a:lnTo>
                        <a:pt x="97548" y="24718"/>
                      </a:lnTo>
                      <a:lnTo>
                        <a:pt x="96807" y="25190"/>
                      </a:lnTo>
                      <a:lnTo>
                        <a:pt x="96805" y="24988"/>
                      </a:lnTo>
                      <a:lnTo>
                        <a:pt x="96813" y="25002"/>
                      </a:lnTo>
                      <a:lnTo>
                        <a:pt x="97564" y="24521"/>
                      </a:lnTo>
                      <a:lnTo>
                        <a:pt x="97542" y="24486"/>
                      </a:lnTo>
                      <a:lnTo>
                        <a:pt x="96805" y="24961"/>
                      </a:lnTo>
                      <a:lnTo>
                        <a:pt x="96803" y="24843"/>
                      </a:lnTo>
                      <a:lnTo>
                        <a:pt x="96803" y="24843"/>
                      </a:lnTo>
                      <a:lnTo>
                        <a:pt x="97638" y="24303"/>
                      </a:lnTo>
                      <a:close/>
                      <a:moveTo>
                        <a:pt x="9041" y="24650"/>
                      </a:moveTo>
                      <a:lnTo>
                        <a:pt x="9628" y="25031"/>
                      </a:lnTo>
                      <a:cubicBezTo>
                        <a:pt x="9610" y="25059"/>
                        <a:pt x="9589" y="25090"/>
                        <a:pt x="9571" y="25119"/>
                      </a:cubicBezTo>
                      <a:lnTo>
                        <a:pt x="9004" y="24754"/>
                      </a:lnTo>
                      <a:lnTo>
                        <a:pt x="8982" y="24789"/>
                      </a:lnTo>
                      <a:lnTo>
                        <a:pt x="9548" y="25153"/>
                      </a:lnTo>
                      <a:cubicBezTo>
                        <a:pt x="9522" y="25196"/>
                        <a:pt x="9493" y="25239"/>
                        <a:pt x="9467" y="25282"/>
                      </a:cubicBezTo>
                      <a:lnTo>
                        <a:pt x="8796" y="24855"/>
                      </a:lnTo>
                      <a:lnTo>
                        <a:pt x="8775" y="24889"/>
                      </a:lnTo>
                      <a:lnTo>
                        <a:pt x="9444" y="25317"/>
                      </a:lnTo>
                      <a:cubicBezTo>
                        <a:pt x="9422" y="25354"/>
                        <a:pt x="9397" y="25391"/>
                        <a:pt x="9373" y="25430"/>
                      </a:cubicBezTo>
                      <a:lnTo>
                        <a:pt x="9328" y="25450"/>
                      </a:lnTo>
                      <a:lnTo>
                        <a:pt x="9338" y="25434"/>
                      </a:lnTo>
                      <a:lnTo>
                        <a:pt x="8583" y="24957"/>
                      </a:lnTo>
                      <a:lnTo>
                        <a:pt x="8562" y="24992"/>
                      </a:lnTo>
                      <a:lnTo>
                        <a:pt x="9305" y="25460"/>
                      </a:lnTo>
                      <a:lnTo>
                        <a:pt x="9125" y="25546"/>
                      </a:lnTo>
                      <a:lnTo>
                        <a:pt x="9133" y="25532"/>
                      </a:lnTo>
                      <a:lnTo>
                        <a:pt x="8378" y="25057"/>
                      </a:lnTo>
                      <a:lnTo>
                        <a:pt x="8356" y="25092"/>
                      </a:lnTo>
                      <a:lnTo>
                        <a:pt x="9100" y="25559"/>
                      </a:lnTo>
                      <a:lnTo>
                        <a:pt x="8916" y="25644"/>
                      </a:lnTo>
                      <a:lnTo>
                        <a:pt x="8916" y="25644"/>
                      </a:lnTo>
                      <a:lnTo>
                        <a:pt x="8924" y="25630"/>
                      </a:lnTo>
                      <a:lnTo>
                        <a:pt x="8167" y="25160"/>
                      </a:lnTo>
                      <a:lnTo>
                        <a:pt x="8145" y="25194"/>
                      </a:lnTo>
                      <a:lnTo>
                        <a:pt x="8892" y="25657"/>
                      </a:lnTo>
                      <a:lnTo>
                        <a:pt x="8783" y="25708"/>
                      </a:lnTo>
                      <a:lnTo>
                        <a:pt x="8800" y="25718"/>
                      </a:lnTo>
                      <a:lnTo>
                        <a:pt x="9356" y="25454"/>
                      </a:lnTo>
                      <a:lnTo>
                        <a:pt x="9356" y="25454"/>
                      </a:lnTo>
                      <a:cubicBezTo>
                        <a:pt x="9168" y="25751"/>
                        <a:pt x="8984" y="26050"/>
                        <a:pt x="8802" y="26350"/>
                      </a:cubicBezTo>
                      <a:cubicBezTo>
                        <a:pt x="8802" y="26340"/>
                        <a:pt x="8800" y="26330"/>
                        <a:pt x="8800" y="26320"/>
                      </a:cubicBezTo>
                      <a:cubicBezTo>
                        <a:pt x="8794" y="26017"/>
                        <a:pt x="8800" y="25718"/>
                        <a:pt x="8800" y="25718"/>
                      </a:cubicBezTo>
                      <a:lnTo>
                        <a:pt x="7938" y="25184"/>
                      </a:lnTo>
                      <a:lnTo>
                        <a:pt x="9041" y="24650"/>
                      </a:lnTo>
                      <a:close/>
                      <a:moveTo>
                        <a:pt x="98761" y="26070"/>
                      </a:moveTo>
                      <a:lnTo>
                        <a:pt x="98745" y="26080"/>
                      </a:lnTo>
                      <a:lnTo>
                        <a:pt x="98710" y="27306"/>
                      </a:lnTo>
                      <a:lnTo>
                        <a:pt x="98102" y="27647"/>
                      </a:lnTo>
                      <a:cubicBezTo>
                        <a:pt x="98084" y="27617"/>
                        <a:pt x="98067" y="27586"/>
                        <a:pt x="98049" y="27555"/>
                      </a:cubicBezTo>
                      <a:lnTo>
                        <a:pt x="98632" y="27224"/>
                      </a:lnTo>
                      <a:lnTo>
                        <a:pt x="98614" y="27189"/>
                      </a:lnTo>
                      <a:lnTo>
                        <a:pt x="98029" y="27521"/>
                      </a:lnTo>
                      <a:lnTo>
                        <a:pt x="97953" y="27388"/>
                      </a:lnTo>
                      <a:lnTo>
                        <a:pt x="98640" y="26993"/>
                      </a:lnTo>
                      <a:lnTo>
                        <a:pt x="98622" y="26958"/>
                      </a:lnTo>
                      <a:lnTo>
                        <a:pt x="97932" y="27353"/>
                      </a:lnTo>
                      <a:cubicBezTo>
                        <a:pt x="97910" y="27312"/>
                        <a:pt x="97887" y="27273"/>
                        <a:pt x="97865" y="27234"/>
                      </a:cubicBezTo>
                      <a:lnTo>
                        <a:pt x="97867" y="27193"/>
                      </a:lnTo>
                      <a:lnTo>
                        <a:pt x="97875" y="27210"/>
                      </a:lnTo>
                      <a:lnTo>
                        <a:pt x="98649" y="26762"/>
                      </a:lnTo>
                      <a:lnTo>
                        <a:pt x="98628" y="26727"/>
                      </a:lnTo>
                      <a:lnTo>
                        <a:pt x="97867" y="27167"/>
                      </a:lnTo>
                      <a:lnTo>
                        <a:pt x="97867" y="27167"/>
                      </a:lnTo>
                      <a:lnTo>
                        <a:pt x="97875" y="26964"/>
                      </a:lnTo>
                      <a:lnTo>
                        <a:pt x="97883" y="26980"/>
                      </a:lnTo>
                      <a:lnTo>
                        <a:pt x="98655" y="26530"/>
                      </a:lnTo>
                      <a:lnTo>
                        <a:pt x="98634" y="26494"/>
                      </a:lnTo>
                      <a:lnTo>
                        <a:pt x="97875" y="26937"/>
                      </a:lnTo>
                      <a:lnTo>
                        <a:pt x="97875" y="26937"/>
                      </a:lnTo>
                      <a:lnTo>
                        <a:pt x="97883" y="26735"/>
                      </a:lnTo>
                      <a:lnTo>
                        <a:pt x="97894" y="26749"/>
                      </a:lnTo>
                      <a:lnTo>
                        <a:pt x="98661" y="26297"/>
                      </a:lnTo>
                      <a:lnTo>
                        <a:pt x="98640" y="26262"/>
                      </a:lnTo>
                      <a:lnTo>
                        <a:pt x="97885" y="26706"/>
                      </a:lnTo>
                      <a:lnTo>
                        <a:pt x="97890" y="26588"/>
                      </a:lnTo>
                      <a:lnTo>
                        <a:pt x="97890" y="26588"/>
                      </a:lnTo>
                      <a:lnTo>
                        <a:pt x="97873" y="26598"/>
                      </a:lnTo>
                      <a:lnTo>
                        <a:pt x="97849" y="27208"/>
                      </a:lnTo>
                      <a:cubicBezTo>
                        <a:pt x="97673" y="26905"/>
                        <a:pt x="97495" y="26602"/>
                        <a:pt x="97313" y="26303"/>
                      </a:cubicBezTo>
                      <a:lnTo>
                        <a:pt x="97313" y="26303"/>
                      </a:lnTo>
                      <a:cubicBezTo>
                        <a:pt x="97323" y="26307"/>
                        <a:pt x="97331" y="26313"/>
                        <a:pt x="97341" y="26318"/>
                      </a:cubicBezTo>
                      <a:lnTo>
                        <a:pt x="97873" y="26596"/>
                      </a:lnTo>
                      <a:lnTo>
                        <a:pt x="98761" y="26070"/>
                      </a:lnTo>
                      <a:close/>
                      <a:moveTo>
                        <a:pt x="8294" y="27205"/>
                      </a:moveTo>
                      <a:lnTo>
                        <a:pt x="8294" y="27205"/>
                      </a:lnTo>
                      <a:cubicBezTo>
                        <a:pt x="8120" y="27504"/>
                        <a:pt x="7949" y="27807"/>
                        <a:pt x="7781" y="28110"/>
                      </a:cubicBezTo>
                      <a:cubicBezTo>
                        <a:pt x="7781" y="28104"/>
                        <a:pt x="7781" y="28098"/>
                        <a:pt x="7781" y="28091"/>
                      </a:cubicBezTo>
                      <a:cubicBezTo>
                        <a:pt x="7766" y="27791"/>
                        <a:pt x="7754" y="27490"/>
                        <a:pt x="7754" y="27490"/>
                      </a:cubicBezTo>
                      <a:lnTo>
                        <a:pt x="8294" y="27205"/>
                      </a:lnTo>
                      <a:close/>
                      <a:moveTo>
                        <a:pt x="99786" y="27901"/>
                      </a:moveTo>
                      <a:lnTo>
                        <a:pt x="99784" y="27903"/>
                      </a:lnTo>
                      <a:lnTo>
                        <a:pt x="99692" y="29129"/>
                      </a:lnTo>
                      <a:lnTo>
                        <a:pt x="99074" y="29448"/>
                      </a:lnTo>
                      <a:cubicBezTo>
                        <a:pt x="99058" y="29415"/>
                        <a:pt x="99041" y="29384"/>
                        <a:pt x="99025" y="29352"/>
                      </a:cubicBezTo>
                      <a:lnTo>
                        <a:pt x="99620" y="29045"/>
                      </a:lnTo>
                      <a:lnTo>
                        <a:pt x="99600" y="29008"/>
                      </a:lnTo>
                      <a:lnTo>
                        <a:pt x="99007" y="29317"/>
                      </a:lnTo>
                      <a:cubicBezTo>
                        <a:pt x="98980" y="29268"/>
                        <a:pt x="98955" y="29219"/>
                        <a:pt x="98929" y="29170"/>
                      </a:cubicBezTo>
                      <a:lnTo>
                        <a:pt x="99635" y="28801"/>
                      </a:lnTo>
                      <a:lnTo>
                        <a:pt x="99616" y="28767"/>
                      </a:lnTo>
                      <a:lnTo>
                        <a:pt x="98910" y="29135"/>
                      </a:lnTo>
                      <a:cubicBezTo>
                        <a:pt x="98892" y="29098"/>
                        <a:pt x="98874" y="29061"/>
                        <a:pt x="98853" y="29024"/>
                      </a:cubicBezTo>
                      <a:lnTo>
                        <a:pt x="98857" y="28983"/>
                      </a:lnTo>
                      <a:lnTo>
                        <a:pt x="98865" y="28998"/>
                      </a:lnTo>
                      <a:lnTo>
                        <a:pt x="99655" y="28582"/>
                      </a:lnTo>
                      <a:lnTo>
                        <a:pt x="99637" y="28546"/>
                      </a:lnTo>
                      <a:lnTo>
                        <a:pt x="98859" y="28955"/>
                      </a:lnTo>
                      <a:lnTo>
                        <a:pt x="98859" y="28955"/>
                      </a:lnTo>
                      <a:lnTo>
                        <a:pt x="98878" y="28752"/>
                      </a:lnTo>
                      <a:lnTo>
                        <a:pt x="98886" y="28769"/>
                      </a:lnTo>
                      <a:lnTo>
                        <a:pt x="99674" y="28349"/>
                      </a:lnTo>
                      <a:lnTo>
                        <a:pt x="99655" y="28314"/>
                      </a:lnTo>
                      <a:lnTo>
                        <a:pt x="98880" y="28726"/>
                      </a:lnTo>
                      <a:lnTo>
                        <a:pt x="98880" y="28726"/>
                      </a:lnTo>
                      <a:lnTo>
                        <a:pt x="98894" y="28539"/>
                      </a:lnTo>
                      <a:lnTo>
                        <a:pt x="99680" y="28120"/>
                      </a:lnTo>
                      <a:lnTo>
                        <a:pt x="99661" y="28083"/>
                      </a:lnTo>
                      <a:lnTo>
                        <a:pt x="98898" y="28492"/>
                      </a:lnTo>
                      <a:lnTo>
                        <a:pt x="98908" y="28376"/>
                      </a:lnTo>
                      <a:lnTo>
                        <a:pt x="98892" y="28386"/>
                      </a:lnTo>
                      <a:lnTo>
                        <a:pt x="98882" y="28501"/>
                      </a:lnTo>
                      <a:lnTo>
                        <a:pt x="98874" y="28505"/>
                      </a:lnTo>
                      <a:lnTo>
                        <a:pt x="98880" y="28515"/>
                      </a:lnTo>
                      <a:lnTo>
                        <a:pt x="98839" y="28998"/>
                      </a:lnTo>
                      <a:cubicBezTo>
                        <a:pt x="98677" y="28691"/>
                        <a:pt x="98511" y="28386"/>
                        <a:pt x="98344" y="28083"/>
                      </a:cubicBezTo>
                      <a:lnTo>
                        <a:pt x="98344" y="28083"/>
                      </a:lnTo>
                      <a:cubicBezTo>
                        <a:pt x="98350" y="28085"/>
                        <a:pt x="98354" y="28089"/>
                        <a:pt x="98360" y="28091"/>
                      </a:cubicBezTo>
                      <a:cubicBezTo>
                        <a:pt x="98495" y="28163"/>
                        <a:pt x="98628" y="28235"/>
                        <a:pt x="98730" y="28290"/>
                      </a:cubicBezTo>
                      <a:cubicBezTo>
                        <a:pt x="98827" y="28347"/>
                        <a:pt x="98892" y="28384"/>
                        <a:pt x="98892" y="28384"/>
                      </a:cubicBezTo>
                      <a:lnTo>
                        <a:pt x="99786" y="27901"/>
                      </a:lnTo>
                      <a:close/>
                      <a:moveTo>
                        <a:pt x="6922" y="28208"/>
                      </a:moveTo>
                      <a:lnTo>
                        <a:pt x="7543" y="28544"/>
                      </a:lnTo>
                      <a:cubicBezTo>
                        <a:pt x="7527" y="28576"/>
                        <a:pt x="7511" y="28607"/>
                        <a:pt x="7494" y="28638"/>
                      </a:cubicBezTo>
                      <a:lnTo>
                        <a:pt x="6889" y="28314"/>
                      </a:lnTo>
                      <a:lnTo>
                        <a:pt x="6870" y="28349"/>
                      </a:lnTo>
                      <a:lnTo>
                        <a:pt x="7474" y="28672"/>
                      </a:lnTo>
                      <a:cubicBezTo>
                        <a:pt x="7449" y="28717"/>
                        <a:pt x="7427" y="28762"/>
                        <a:pt x="7402" y="28807"/>
                      </a:cubicBezTo>
                      <a:lnTo>
                        <a:pt x="6696" y="28433"/>
                      </a:lnTo>
                      <a:lnTo>
                        <a:pt x="6678" y="28470"/>
                      </a:lnTo>
                      <a:lnTo>
                        <a:pt x="7382" y="28844"/>
                      </a:lnTo>
                      <a:cubicBezTo>
                        <a:pt x="7361" y="28883"/>
                        <a:pt x="7341" y="28922"/>
                        <a:pt x="7320" y="28961"/>
                      </a:cubicBezTo>
                      <a:lnTo>
                        <a:pt x="7282" y="28983"/>
                      </a:lnTo>
                      <a:lnTo>
                        <a:pt x="7282" y="28983"/>
                      </a:lnTo>
                      <a:lnTo>
                        <a:pt x="7290" y="28969"/>
                      </a:lnTo>
                      <a:lnTo>
                        <a:pt x="6500" y="28552"/>
                      </a:lnTo>
                      <a:lnTo>
                        <a:pt x="6482" y="28589"/>
                      </a:lnTo>
                      <a:lnTo>
                        <a:pt x="7259" y="28998"/>
                      </a:lnTo>
                      <a:lnTo>
                        <a:pt x="7083" y="29102"/>
                      </a:lnTo>
                      <a:lnTo>
                        <a:pt x="7095" y="29075"/>
                      </a:lnTo>
                      <a:lnTo>
                        <a:pt x="6304" y="28664"/>
                      </a:lnTo>
                      <a:lnTo>
                        <a:pt x="6285" y="28699"/>
                      </a:lnTo>
                      <a:lnTo>
                        <a:pt x="7071" y="29108"/>
                      </a:lnTo>
                      <a:lnTo>
                        <a:pt x="6889" y="29217"/>
                      </a:lnTo>
                      <a:lnTo>
                        <a:pt x="6889" y="29217"/>
                      </a:lnTo>
                      <a:lnTo>
                        <a:pt x="6897" y="29200"/>
                      </a:lnTo>
                      <a:lnTo>
                        <a:pt x="6103" y="28791"/>
                      </a:lnTo>
                      <a:lnTo>
                        <a:pt x="6085" y="28828"/>
                      </a:lnTo>
                      <a:lnTo>
                        <a:pt x="6864" y="29231"/>
                      </a:lnTo>
                      <a:lnTo>
                        <a:pt x="6762" y="29290"/>
                      </a:lnTo>
                      <a:lnTo>
                        <a:pt x="6778" y="29298"/>
                      </a:lnTo>
                      <a:lnTo>
                        <a:pt x="7304" y="28990"/>
                      </a:lnTo>
                      <a:lnTo>
                        <a:pt x="7304" y="28990"/>
                      </a:lnTo>
                      <a:cubicBezTo>
                        <a:pt x="7145" y="29292"/>
                        <a:pt x="6989" y="29597"/>
                        <a:pt x="6834" y="29904"/>
                      </a:cubicBezTo>
                      <a:lnTo>
                        <a:pt x="6778" y="29301"/>
                      </a:lnTo>
                      <a:lnTo>
                        <a:pt x="5862" y="28828"/>
                      </a:lnTo>
                      <a:lnTo>
                        <a:pt x="5862" y="28828"/>
                      </a:lnTo>
                      <a:lnTo>
                        <a:pt x="5880" y="28836"/>
                      </a:lnTo>
                      <a:lnTo>
                        <a:pt x="6922" y="28208"/>
                      </a:lnTo>
                      <a:close/>
                      <a:moveTo>
                        <a:pt x="4955" y="30718"/>
                      </a:moveTo>
                      <a:cubicBezTo>
                        <a:pt x="4955" y="30718"/>
                        <a:pt x="4955" y="30718"/>
                        <a:pt x="4955" y="30718"/>
                      </a:cubicBezTo>
                      <a:lnTo>
                        <a:pt x="4955" y="30718"/>
                      </a:lnTo>
                      <a:close/>
                      <a:moveTo>
                        <a:pt x="6394" y="30804"/>
                      </a:moveTo>
                      <a:lnTo>
                        <a:pt x="6394" y="30804"/>
                      </a:lnTo>
                      <a:cubicBezTo>
                        <a:pt x="6244" y="31115"/>
                        <a:pt x="6099" y="31426"/>
                        <a:pt x="5956" y="31741"/>
                      </a:cubicBezTo>
                      <a:lnTo>
                        <a:pt x="5874" y="31146"/>
                      </a:lnTo>
                      <a:cubicBezTo>
                        <a:pt x="5874" y="31146"/>
                        <a:pt x="6124" y="30980"/>
                        <a:pt x="6375" y="30815"/>
                      </a:cubicBezTo>
                      <a:cubicBezTo>
                        <a:pt x="6381" y="30810"/>
                        <a:pt x="6388" y="30806"/>
                        <a:pt x="6394" y="30804"/>
                      </a:cubicBezTo>
                      <a:close/>
                      <a:moveTo>
                        <a:pt x="100189" y="31752"/>
                      </a:moveTo>
                      <a:lnTo>
                        <a:pt x="100690" y="32083"/>
                      </a:lnTo>
                      <a:cubicBezTo>
                        <a:pt x="100688" y="32093"/>
                        <a:pt x="100647" y="32386"/>
                        <a:pt x="100606" y="32676"/>
                      </a:cubicBezTo>
                      <a:cubicBezTo>
                        <a:pt x="100606" y="32682"/>
                        <a:pt x="100604" y="32687"/>
                        <a:pt x="100604" y="32691"/>
                      </a:cubicBezTo>
                      <a:cubicBezTo>
                        <a:pt x="100469" y="32376"/>
                        <a:pt x="100330" y="32063"/>
                        <a:pt x="100189" y="31752"/>
                      </a:cubicBezTo>
                      <a:close/>
                      <a:moveTo>
                        <a:pt x="101617" y="31674"/>
                      </a:moveTo>
                      <a:cubicBezTo>
                        <a:pt x="101615" y="31686"/>
                        <a:pt x="101576" y="31981"/>
                        <a:pt x="101537" y="32277"/>
                      </a:cubicBezTo>
                      <a:cubicBezTo>
                        <a:pt x="101503" y="32576"/>
                        <a:pt x="101445" y="32879"/>
                        <a:pt x="101445" y="32879"/>
                      </a:cubicBezTo>
                      <a:lnTo>
                        <a:pt x="100799" y="33149"/>
                      </a:lnTo>
                      <a:cubicBezTo>
                        <a:pt x="100784" y="33116"/>
                        <a:pt x="100772" y="33083"/>
                        <a:pt x="100758" y="33051"/>
                      </a:cubicBezTo>
                      <a:lnTo>
                        <a:pt x="101384" y="32789"/>
                      </a:lnTo>
                      <a:lnTo>
                        <a:pt x="101368" y="32750"/>
                      </a:lnTo>
                      <a:lnTo>
                        <a:pt x="100742" y="33014"/>
                      </a:lnTo>
                      <a:cubicBezTo>
                        <a:pt x="100723" y="32967"/>
                        <a:pt x="100703" y="32920"/>
                        <a:pt x="100682" y="32873"/>
                      </a:cubicBezTo>
                      <a:lnTo>
                        <a:pt x="101421" y="32560"/>
                      </a:lnTo>
                      <a:lnTo>
                        <a:pt x="101404" y="32523"/>
                      </a:lnTo>
                      <a:lnTo>
                        <a:pt x="100666" y="32836"/>
                      </a:lnTo>
                      <a:cubicBezTo>
                        <a:pt x="100649" y="32797"/>
                        <a:pt x="100633" y="32758"/>
                        <a:pt x="100617" y="32721"/>
                      </a:cubicBezTo>
                      <a:cubicBezTo>
                        <a:pt x="100619" y="32703"/>
                        <a:pt x="100621" y="32689"/>
                        <a:pt x="100623" y="32672"/>
                      </a:cubicBezTo>
                      <a:lnTo>
                        <a:pt x="100629" y="32684"/>
                      </a:lnTo>
                      <a:lnTo>
                        <a:pt x="101449" y="32333"/>
                      </a:lnTo>
                      <a:lnTo>
                        <a:pt x="101433" y="32296"/>
                      </a:lnTo>
                      <a:lnTo>
                        <a:pt x="100627" y="32642"/>
                      </a:lnTo>
                      <a:cubicBezTo>
                        <a:pt x="100637" y="32574"/>
                        <a:pt x="100645" y="32509"/>
                        <a:pt x="100656" y="32445"/>
                      </a:cubicBezTo>
                      <a:lnTo>
                        <a:pt x="100662" y="32459"/>
                      </a:lnTo>
                      <a:lnTo>
                        <a:pt x="101480" y="32105"/>
                      </a:lnTo>
                      <a:lnTo>
                        <a:pt x="101464" y="32067"/>
                      </a:lnTo>
                      <a:lnTo>
                        <a:pt x="100660" y="32416"/>
                      </a:lnTo>
                      <a:cubicBezTo>
                        <a:pt x="100670" y="32343"/>
                        <a:pt x="100678" y="32275"/>
                        <a:pt x="100686" y="32218"/>
                      </a:cubicBezTo>
                      <a:lnTo>
                        <a:pt x="100692" y="32234"/>
                      </a:lnTo>
                      <a:lnTo>
                        <a:pt x="101511" y="31876"/>
                      </a:lnTo>
                      <a:lnTo>
                        <a:pt x="101494" y="31837"/>
                      </a:lnTo>
                      <a:lnTo>
                        <a:pt x="100690" y="32191"/>
                      </a:lnTo>
                      <a:cubicBezTo>
                        <a:pt x="100701" y="32122"/>
                        <a:pt x="100707" y="32079"/>
                        <a:pt x="100709" y="32075"/>
                      </a:cubicBezTo>
                      <a:lnTo>
                        <a:pt x="101617" y="31674"/>
                      </a:lnTo>
                      <a:close/>
                      <a:moveTo>
                        <a:pt x="5109" y="31932"/>
                      </a:moveTo>
                      <a:lnTo>
                        <a:pt x="5745" y="32212"/>
                      </a:lnTo>
                      <a:cubicBezTo>
                        <a:pt x="5731" y="32245"/>
                        <a:pt x="5716" y="32277"/>
                        <a:pt x="5702" y="32310"/>
                      </a:cubicBezTo>
                      <a:lnTo>
                        <a:pt x="5088" y="32042"/>
                      </a:lnTo>
                      <a:lnTo>
                        <a:pt x="5072" y="32079"/>
                      </a:lnTo>
                      <a:lnTo>
                        <a:pt x="5686" y="32347"/>
                      </a:lnTo>
                      <a:cubicBezTo>
                        <a:pt x="5665" y="32394"/>
                        <a:pt x="5645" y="32441"/>
                        <a:pt x="5624" y="32488"/>
                      </a:cubicBezTo>
                      <a:lnTo>
                        <a:pt x="4896" y="32171"/>
                      </a:lnTo>
                      <a:lnTo>
                        <a:pt x="4880" y="32208"/>
                      </a:lnTo>
                      <a:lnTo>
                        <a:pt x="5608" y="32525"/>
                      </a:lnTo>
                      <a:lnTo>
                        <a:pt x="5557" y="32644"/>
                      </a:lnTo>
                      <a:cubicBezTo>
                        <a:pt x="5543" y="32652"/>
                        <a:pt x="5530" y="32660"/>
                        <a:pt x="5518" y="32668"/>
                      </a:cubicBezTo>
                      <a:lnTo>
                        <a:pt x="5524" y="32656"/>
                      </a:lnTo>
                      <a:lnTo>
                        <a:pt x="4702" y="32304"/>
                      </a:lnTo>
                      <a:lnTo>
                        <a:pt x="4685" y="32341"/>
                      </a:lnTo>
                      <a:lnTo>
                        <a:pt x="5491" y="32687"/>
                      </a:lnTo>
                      <a:cubicBezTo>
                        <a:pt x="5434" y="32723"/>
                        <a:pt x="5377" y="32762"/>
                        <a:pt x="5326" y="32797"/>
                      </a:cubicBezTo>
                      <a:lnTo>
                        <a:pt x="5332" y="32785"/>
                      </a:lnTo>
                      <a:lnTo>
                        <a:pt x="4509" y="32435"/>
                      </a:lnTo>
                      <a:lnTo>
                        <a:pt x="4493" y="32472"/>
                      </a:lnTo>
                      <a:lnTo>
                        <a:pt x="5299" y="32815"/>
                      </a:lnTo>
                      <a:cubicBezTo>
                        <a:pt x="5238" y="32858"/>
                        <a:pt x="5182" y="32897"/>
                        <a:pt x="5137" y="32930"/>
                      </a:cubicBezTo>
                      <a:lnTo>
                        <a:pt x="5144" y="32916"/>
                      </a:lnTo>
                      <a:lnTo>
                        <a:pt x="4321" y="32570"/>
                      </a:lnTo>
                      <a:lnTo>
                        <a:pt x="4305" y="32607"/>
                      </a:lnTo>
                      <a:lnTo>
                        <a:pt x="5113" y="32946"/>
                      </a:lnTo>
                      <a:cubicBezTo>
                        <a:pt x="5056" y="32989"/>
                        <a:pt x="5019" y="33016"/>
                        <a:pt x="5019" y="33016"/>
                      </a:cubicBezTo>
                      <a:lnTo>
                        <a:pt x="5037" y="33024"/>
                      </a:lnTo>
                      <a:cubicBezTo>
                        <a:pt x="5037" y="33024"/>
                        <a:pt x="5277" y="32844"/>
                        <a:pt x="5534" y="32678"/>
                      </a:cubicBezTo>
                      <a:cubicBezTo>
                        <a:pt x="5536" y="32674"/>
                        <a:pt x="5541" y="32672"/>
                        <a:pt x="5545" y="32670"/>
                      </a:cubicBezTo>
                      <a:lnTo>
                        <a:pt x="5545" y="32670"/>
                      </a:lnTo>
                      <a:cubicBezTo>
                        <a:pt x="5410" y="32985"/>
                        <a:pt x="5277" y="33300"/>
                        <a:pt x="5148" y="33619"/>
                      </a:cubicBezTo>
                      <a:lnTo>
                        <a:pt x="5037" y="33024"/>
                      </a:lnTo>
                      <a:lnTo>
                        <a:pt x="4103" y="32633"/>
                      </a:lnTo>
                      <a:lnTo>
                        <a:pt x="4103" y="32633"/>
                      </a:lnTo>
                      <a:cubicBezTo>
                        <a:pt x="4114" y="32625"/>
                        <a:pt x="4350" y="32445"/>
                        <a:pt x="4601" y="32277"/>
                      </a:cubicBezTo>
                      <a:cubicBezTo>
                        <a:pt x="4855" y="32105"/>
                        <a:pt x="5109" y="31932"/>
                        <a:pt x="5109" y="31932"/>
                      </a:cubicBezTo>
                      <a:close/>
                      <a:moveTo>
                        <a:pt x="102442" y="33599"/>
                      </a:moveTo>
                      <a:lnTo>
                        <a:pt x="102423" y="33607"/>
                      </a:lnTo>
                      <a:lnTo>
                        <a:pt x="102206" y="34804"/>
                      </a:lnTo>
                      <a:lnTo>
                        <a:pt x="101552" y="35048"/>
                      </a:lnTo>
                      <a:cubicBezTo>
                        <a:pt x="101537" y="35015"/>
                        <a:pt x="101525" y="34982"/>
                        <a:pt x="101513" y="34949"/>
                      </a:cubicBezTo>
                      <a:lnTo>
                        <a:pt x="102143" y="34714"/>
                      </a:lnTo>
                      <a:lnTo>
                        <a:pt x="102129" y="34675"/>
                      </a:lnTo>
                      <a:lnTo>
                        <a:pt x="101499" y="34910"/>
                      </a:lnTo>
                      <a:cubicBezTo>
                        <a:pt x="101482" y="34861"/>
                        <a:pt x="101464" y="34814"/>
                        <a:pt x="101445" y="34767"/>
                      </a:cubicBezTo>
                      <a:lnTo>
                        <a:pt x="102184" y="34487"/>
                      </a:lnTo>
                      <a:lnTo>
                        <a:pt x="102170" y="34450"/>
                      </a:lnTo>
                      <a:lnTo>
                        <a:pt x="101431" y="34728"/>
                      </a:lnTo>
                      <a:cubicBezTo>
                        <a:pt x="101415" y="34683"/>
                        <a:pt x="101396" y="34638"/>
                        <a:pt x="101380" y="34593"/>
                      </a:cubicBezTo>
                      <a:lnTo>
                        <a:pt x="101386" y="34565"/>
                      </a:lnTo>
                      <a:lnTo>
                        <a:pt x="101392" y="34579"/>
                      </a:lnTo>
                      <a:lnTo>
                        <a:pt x="102225" y="34260"/>
                      </a:lnTo>
                      <a:lnTo>
                        <a:pt x="102210" y="34223"/>
                      </a:lnTo>
                      <a:lnTo>
                        <a:pt x="101390" y="34536"/>
                      </a:lnTo>
                      <a:lnTo>
                        <a:pt x="101425" y="34358"/>
                      </a:lnTo>
                      <a:lnTo>
                        <a:pt x="102253" y="34037"/>
                      </a:lnTo>
                      <a:lnTo>
                        <a:pt x="102239" y="34000"/>
                      </a:lnTo>
                      <a:lnTo>
                        <a:pt x="101433" y="34311"/>
                      </a:lnTo>
                      <a:lnTo>
                        <a:pt x="101470" y="34115"/>
                      </a:lnTo>
                      <a:lnTo>
                        <a:pt x="101476" y="34131"/>
                      </a:lnTo>
                      <a:lnTo>
                        <a:pt x="102307" y="33806"/>
                      </a:lnTo>
                      <a:lnTo>
                        <a:pt x="102292" y="33767"/>
                      </a:lnTo>
                      <a:lnTo>
                        <a:pt x="101476" y="34086"/>
                      </a:lnTo>
                      <a:lnTo>
                        <a:pt x="101476" y="34086"/>
                      </a:lnTo>
                      <a:lnTo>
                        <a:pt x="101499" y="33971"/>
                      </a:lnTo>
                      <a:lnTo>
                        <a:pt x="101499" y="33971"/>
                      </a:lnTo>
                      <a:lnTo>
                        <a:pt x="101480" y="33978"/>
                      </a:lnTo>
                      <a:lnTo>
                        <a:pt x="101415" y="34317"/>
                      </a:lnTo>
                      <a:lnTo>
                        <a:pt x="101406" y="34321"/>
                      </a:lnTo>
                      <a:lnTo>
                        <a:pt x="101413" y="34336"/>
                      </a:lnTo>
                      <a:lnTo>
                        <a:pt x="101368" y="34565"/>
                      </a:lnTo>
                      <a:cubicBezTo>
                        <a:pt x="101247" y="34250"/>
                        <a:pt x="101122" y="33937"/>
                        <a:pt x="100995" y="33624"/>
                      </a:cubicBezTo>
                      <a:lnTo>
                        <a:pt x="100995" y="33624"/>
                      </a:lnTo>
                      <a:lnTo>
                        <a:pt x="101480" y="33978"/>
                      </a:lnTo>
                      <a:lnTo>
                        <a:pt x="102442" y="33599"/>
                      </a:lnTo>
                      <a:close/>
                      <a:moveTo>
                        <a:pt x="4767" y="34579"/>
                      </a:moveTo>
                      <a:lnTo>
                        <a:pt x="4767" y="34579"/>
                      </a:lnTo>
                      <a:cubicBezTo>
                        <a:pt x="4646" y="34896"/>
                        <a:pt x="4526" y="35215"/>
                        <a:pt x="4411" y="35537"/>
                      </a:cubicBezTo>
                      <a:cubicBezTo>
                        <a:pt x="4409" y="35534"/>
                        <a:pt x="4409" y="35532"/>
                        <a:pt x="4409" y="35528"/>
                      </a:cubicBezTo>
                      <a:cubicBezTo>
                        <a:pt x="4335" y="35232"/>
                        <a:pt x="4282" y="34937"/>
                        <a:pt x="4282" y="34937"/>
                      </a:cubicBezTo>
                      <a:lnTo>
                        <a:pt x="4767" y="34579"/>
                      </a:lnTo>
                      <a:close/>
                      <a:moveTo>
                        <a:pt x="101724" y="35520"/>
                      </a:moveTo>
                      <a:cubicBezTo>
                        <a:pt x="101726" y="35522"/>
                        <a:pt x="101730" y="35524"/>
                        <a:pt x="101732" y="35526"/>
                      </a:cubicBezTo>
                      <a:lnTo>
                        <a:pt x="102198" y="35905"/>
                      </a:lnTo>
                      <a:lnTo>
                        <a:pt x="103174" y="35563"/>
                      </a:lnTo>
                      <a:lnTo>
                        <a:pt x="103174" y="35563"/>
                      </a:lnTo>
                      <a:lnTo>
                        <a:pt x="103154" y="35571"/>
                      </a:lnTo>
                      <a:lnTo>
                        <a:pt x="102882" y="36762"/>
                      </a:lnTo>
                      <a:lnTo>
                        <a:pt x="102225" y="36977"/>
                      </a:lnTo>
                      <a:cubicBezTo>
                        <a:pt x="102215" y="36944"/>
                        <a:pt x="102204" y="36909"/>
                        <a:pt x="102192" y="36877"/>
                      </a:cubicBezTo>
                      <a:lnTo>
                        <a:pt x="102822" y="36668"/>
                      </a:lnTo>
                      <a:lnTo>
                        <a:pt x="102810" y="36629"/>
                      </a:lnTo>
                      <a:lnTo>
                        <a:pt x="102180" y="36838"/>
                      </a:lnTo>
                      <a:lnTo>
                        <a:pt x="102131" y="36692"/>
                      </a:lnTo>
                      <a:lnTo>
                        <a:pt x="102875" y="36443"/>
                      </a:lnTo>
                      <a:lnTo>
                        <a:pt x="102863" y="36404"/>
                      </a:lnTo>
                      <a:lnTo>
                        <a:pt x="102118" y="36654"/>
                      </a:lnTo>
                      <a:lnTo>
                        <a:pt x="102069" y="36508"/>
                      </a:lnTo>
                      <a:lnTo>
                        <a:pt x="102075" y="36488"/>
                      </a:lnTo>
                      <a:lnTo>
                        <a:pt x="102082" y="36504"/>
                      </a:lnTo>
                      <a:lnTo>
                        <a:pt x="102927" y="36218"/>
                      </a:lnTo>
                      <a:lnTo>
                        <a:pt x="102914" y="36179"/>
                      </a:lnTo>
                      <a:lnTo>
                        <a:pt x="102082" y="36461"/>
                      </a:lnTo>
                      <a:lnTo>
                        <a:pt x="102133" y="36253"/>
                      </a:lnTo>
                      <a:lnTo>
                        <a:pt x="102139" y="36271"/>
                      </a:lnTo>
                      <a:lnTo>
                        <a:pt x="102984" y="35983"/>
                      </a:lnTo>
                      <a:lnTo>
                        <a:pt x="102970" y="35944"/>
                      </a:lnTo>
                      <a:lnTo>
                        <a:pt x="102137" y="36228"/>
                      </a:lnTo>
                      <a:lnTo>
                        <a:pt x="102137" y="36228"/>
                      </a:lnTo>
                      <a:lnTo>
                        <a:pt x="102182" y="36042"/>
                      </a:lnTo>
                      <a:lnTo>
                        <a:pt x="102188" y="36056"/>
                      </a:lnTo>
                      <a:lnTo>
                        <a:pt x="103031" y="35766"/>
                      </a:lnTo>
                      <a:lnTo>
                        <a:pt x="103019" y="35727"/>
                      </a:lnTo>
                      <a:lnTo>
                        <a:pt x="102190" y="36013"/>
                      </a:lnTo>
                      <a:lnTo>
                        <a:pt x="102190" y="36013"/>
                      </a:lnTo>
                      <a:lnTo>
                        <a:pt x="102217" y="35899"/>
                      </a:lnTo>
                      <a:lnTo>
                        <a:pt x="102198" y="35905"/>
                      </a:lnTo>
                      <a:lnTo>
                        <a:pt x="102061" y="36480"/>
                      </a:lnTo>
                      <a:cubicBezTo>
                        <a:pt x="101951" y="36158"/>
                        <a:pt x="101840" y="35839"/>
                        <a:pt x="101724" y="35520"/>
                      </a:cubicBezTo>
                      <a:close/>
                      <a:moveTo>
                        <a:pt x="4072" y="36506"/>
                      </a:moveTo>
                      <a:lnTo>
                        <a:pt x="4072" y="36506"/>
                      </a:lnTo>
                      <a:cubicBezTo>
                        <a:pt x="3963" y="36827"/>
                        <a:pt x="3857" y="37149"/>
                        <a:pt x="3754" y="37472"/>
                      </a:cubicBezTo>
                      <a:lnTo>
                        <a:pt x="3752" y="37466"/>
                      </a:lnTo>
                      <a:cubicBezTo>
                        <a:pt x="3683" y="37173"/>
                        <a:pt x="3611" y="36881"/>
                        <a:pt x="3611" y="36881"/>
                      </a:cubicBezTo>
                      <a:lnTo>
                        <a:pt x="4072" y="36506"/>
                      </a:lnTo>
                      <a:close/>
                      <a:moveTo>
                        <a:pt x="102380" y="37460"/>
                      </a:moveTo>
                      <a:lnTo>
                        <a:pt x="102380" y="37460"/>
                      </a:lnTo>
                      <a:cubicBezTo>
                        <a:pt x="102382" y="37460"/>
                        <a:pt x="102384" y="37462"/>
                        <a:pt x="102386" y="37464"/>
                      </a:cubicBezTo>
                      <a:cubicBezTo>
                        <a:pt x="102619" y="37651"/>
                        <a:pt x="102833" y="37848"/>
                        <a:pt x="102844" y="37858"/>
                      </a:cubicBezTo>
                      <a:lnTo>
                        <a:pt x="102844" y="37858"/>
                      </a:lnTo>
                      <a:lnTo>
                        <a:pt x="102677" y="38429"/>
                      </a:lnTo>
                      <a:cubicBezTo>
                        <a:pt x="102583" y="38104"/>
                        <a:pt x="102483" y="37781"/>
                        <a:pt x="102380" y="37460"/>
                      </a:cubicBezTo>
                      <a:close/>
                      <a:moveTo>
                        <a:pt x="103812" y="37563"/>
                      </a:moveTo>
                      <a:lnTo>
                        <a:pt x="103483" y="38745"/>
                      </a:lnTo>
                      <a:lnTo>
                        <a:pt x="102824" y="38933"/>
                      </a:lnTo>
                      <a:cubicBezTo>
                        <a:pt x="102814" y="38898"/>
                        <a:pt x="102804" y="38863"/>
                        <a:pt x="102794" y="38830"/>
                      </a:cubicBezTo>
                      <a:lnTo>
                        <a:pt x="103428" y="38648"/>
                      </a:lnTo>
                      <a:lnTo>
                        <a:pt x="103418" y="38609"/>
                      </a:lnTo>
                      <a:lnTo>
                        <a:pt x="102783" y="38790"/>
                      </a:lnTo>
                      <a:cubicBezTo>
                        <a:pt x="102769" y="38740"/>
                        <a:pt x="102755" y="38693"/>
                        <a:pt x="102740" y="38644"/>
                      </a:cubicBezTo>
                      <a:lnTo>
                        <a:pt x="103491" y="38425"/>
                      </a:lnTo>
                      <a:lnTo>
                        <a:pt x="103481" y="38386"/>
                      </a:lnTo>
                      <a:lnTo>
                        <a:pt x="102730" y="38603"/>
                      </a:lnTo>
                      <a:cubicBezTo>
                        <a:pt x="102716" y="38556"/>
                        <a:pt x="102702" y="38507"/>
                        <a:pt x="102687" y="38458"/>
                      </a:cubicBezTo>
                      <a:lnTo>
                        <a:pt x="102691" y="38438"/>
                      </a:lnTo>
                      <a:lnTo>
                        <a:pt x="102697" y="38454"/>
                      </a:lnTo>
                      <a:lnTo>
                        <a:pt x="103555" y="38202"/>
                      </a:lnTo>
                      <a:lnTo>
                        <a:pt x="103542" y="38163"/>
                      </a:lnTo>
                      <a:lnTo>
                        <a:pt x="102699" y="38411"/>
                      </a:lnTo>
                      <a:lnTo>
                        <a:pt x="102753" y="38229"/>
                      </a:lnTo>
                      <a:lnTo>
                        <a:pt x="102757" y="38241"/>
                      </a:lnTo>
                      <a:lnTo>
                        <a:pt x="103612" y="37985"/>
                      </a:lnTo>
                      <a:lnTo>
                        <a:pt x="103600" y="37947"/>
                      </a:lnTo>
                      <a:lnTo>
                        <a:pt x="102761" y="38198"/>
                      </a:lnTo>
                      <a:lnTo>
                        <a:pt x="102820" y="37994"/>
                      </a:lnTo>
                      <a:lnTo>
                        <a:pt x="102826" y="38010"/>
                      </a:lnTo>
                      <a:lnTo>
                        <a:pt x="103679" y="37752"/>
                      </a:lnTo>
                      <a:lnTo>
                        <a:pt x="103667" y="37713"/>
                      </a:lnTo>
                      <a:lnTo>
                        <a:pt x="102828" y="37967"/>
                      </a:lnTo>
                      <a:lnTo>
                        <a:pt x="102863" y="37853"/>
                      </a:lnTo>
                      <a:lnTo>
                        <a:pt x="103812" y="37563"/>
                      </a:lnTo>
                      <a:close/>
                      <a:moveTo>
                        <a:pt x="2942" y="37748"/>
                      </a:moveTo>
                      <a:lnTo>
                        <a:pt x="3607" y="37951"/>
                      </a:lnTo>
                      <a:cubicBezTo>
                        <a:pt x="3597" y="37985"/>
                        <a:pt x="3587" y="38020"/>
                        <a:pt x="3576" y="38053"/>
                      </a:cubicBezTo>
                      <a:lnTo>
                        <a:pt x="2938" y="37861"/>
                      </a:lnTo>
                      <a:lnTo>
                        <a:pt x="2926" y="37900"/>
                      </a:lnTo>
                      <a:lnTo>
                        <a:pt x="3564" y="38092"/>
                      </a:lnTo>
                      <a:cubicBezTo>
                        <a:pt x="3550" y="38143"/>
                        <a:pt x="3536" y="38192"/>
                        <a:pt x="3519" y="38243"/>
                      </a:cubicBezTo>
                      <a:lnTo>
                        <a:pt x="2770" y="38018"/>
                      </a:lnTo>
                      <a:lnTo>
                        <a:pt x="2758" y="38057"/>
                      </a:lnTo>
                      <a:lnTo>
                        <a:pt x="3507" y="38282"/>
                      </a:lnTo>
                      <a:cubicBezTo>
                        <a:pt x="3495" y="38329"/>
                        <a:pt x="3480" y="38376"/>
                        <a:pt x="3466" y="38423"/>
                      </a:cubicBezTo>
                      <a:lnTo>
                        <a:pt x="3448" y="38438"/>
                      </a:lnTo>
                      <a:lnTo>
                        <a:pt x="3454" y="38421"/>
                      </a:lnTo>
                      <a:lnTo>
                        <a:pt x="2596" y="38170"/>
                      </a:lnTo>
                      <a:lnTo>
                        <a:pt x="2584" y="38208"/>
                      </a:lnTo>
                      <a:lnTo>
                        <a:pt x="3427" y="38456"/>
                      </a:lnTo>
                      <a:lnTo>
                        <a:pt x="3278" y="38591"/>
                      </a:lnTo>
                      <a:lnTo>
                        <a:pt x="3282" y="38575"/>
                      </a:lnTo>
                      <a:lnTo>
                        <a:pt x="2425" y="38325"/>
                      </a:lnTo>
                      <a:lnTo>
                        <a:pt x="2414" y="38364"/>
                      </a:lnTo>
                      <a:lnTo>
                        <a:pt x="3257" y="38609"/>
                      </a:lnTo>
                      <a:lnTo>
                        <a:pt x="3108" y="38742"/>
                      </a:lnTo>
                      <a:lnTo>
                        <a:pt x="3108" y="38742"/>
                      </a:lnTo>
                      <a:lnTo>
                        <a:pt x="3112" y="38726"/>
                      </a:lnTo>
                      <a:lnTo>
                        <a:pt x="2253" y="38483"/>
                      </a:lnTo>
                      <a:lnTo>
                        <a:pt x="2242" y="38522"/>
                      </a:lnTo>
                      <a:lnTo>
                        <a:pt x="3085" y="38763"/>
                      </a:lnTo>
                      <a:lnTo>
                        <a:pt x="2997" y="38841"/>
                      </a:lnTo>
                      <a:lnTo>
                        <a:pt x="3018" y="38847"/>
                      </a:lnTo>
                      <a:lnTo>
                        <a:pt x="3458" y="38454"/>
                      </a:lnTo>
                      <a:lnTo>
                        <a:pt x="3458" y="38454"/>
                      </a:lnTo>
                      <a:cubicBezTo>
                        <a:pt x="3364" y="38771"/>
                        <a:pt x="3274" y="39090"/>
                        <a:pt x="3186" y="39411"/>
                      </a:cubicBezTo>
                      <a:lnTo>
                        <a:pt x="3018" y="38847"/>
                      </a:lnTo>
                      <a:lnTo>
                        <a:pt x="2042" y="38571"/>
                      </a:lnTo>
                      <a:lnTo>
                        <a:pt x="2942" y="37748"/>
                      </a:lnTo>
                      <a:close/>
                      <a:moveTo>
                        <a:pt x="102963" y="39436"/>
                      </a:moveTo>
                      <a:lnTo>
                        <a:pt x="103405" y="39835"/>
                      </a:lnTo>
                      <a:cubicBezTo>
                        <a:pt x="103405" y="39835"/>
                        <a:pt x="103364" y="39980"/>
                        <a:pt x="103303" y="40168"/>
                      </a:cubicBezTo>
                      <a:lnTo>
                        <a:pt x="103297" y="40171"/>
                      </a:lnTo>
                      <a:lnTo>
                        <a:pt x="103299" y="40179"/>
                      </a:lnTo>
                      <a:cubicBezTo>
                        <a:pt x="103276" y="40252"/>
                        <a:pt x="103248" y="40332"/>
                        <a:pt x="103221" y="40412"/>
                      </a:cubicBezTo>
                      <a:cubicBezTo>
                        <a:pt x="103137" y="40085"/>
                        <a:pt x="103053" y="39759"/>
                        <a:pt x="102963" y="39436"/>
                      </a:cubicBezTo>
                      <a:close/>
                      <a:moveTo>
                        <a:pt x="104383" y="39579"/>
                      </a:moveTo>
                      <a:cubicBezTo>
                        <a:pt x="104377" y="39600"/>
                        <a:pt x="104300" y="39881"/>
                        <a:pt x="104203" y="40164"/>
                      </a:cubicBezTo>
                      <a:lnTo>
                        <a:pt x="104009" y="40747"/>
                      </a:lnTo>
                      <a:lnTo>
                        <a:pt x="103342" y="40907"/>
                      </a:lnTo>
                      <a:lnTo>
                        <a:pt x="103315" y="40799"/>
                      </a:lnTo>
                      <a:lnTo>
                        <a:pt x="103966" y="40641"/>
                      </a:lnTo>
                      <a:lnTo>
                        <a:pt x="103956" y="40600"/>
                      </a:lnTo>
                      <a:lnTo>
                        <a:pt x="103307" y="40760"/>
                      </a:lnTo>
                      <a:cubicBezTo>
                        <a:pt x="103295" y="40711"/>
                        <a:pt x="103283" y="40664"/>
                        <a:pt x="103270" y="40614"/>
                      </a:cubicBezTo>
                      <a:lnTo>
                        <a:pt x="104033" y="40426"/>
                      </a:lnTo>
                      <a:lnTo>
                        <a:pt x="104023" y="40387"/>
                      </a:lnTo>
                      <a:lnTo>
                        <a:pt x="103260" y="40576"/>
                      </a:lnTo>
                      <a:cubicBezTo>
                        <a:pt x="103250" y="40531"/>
                        <a:pt x="103238" y="40486"/>
                        <a:pt x="103227" y="40439"/>
                      </a:cubicBezTo>
                      <a:cubicBezTo>
                        <a:pt x="103231" y="40428"/>
                        <a:pt x="103233" y="40418"/>
                        <a:pt x="103238" y="40408"/>
                      </a:cubicBezTo>
                      <a:lnTo>
                        <a:pt x="103242" y="40422"/>
                      </a:lnTo>
                      <a:lnTo>
                        <a:pt x="104107" y="40205"/>
                      </a:lnTo>
                      <a:lnTo>
                        <a:pt x="104097" y="40166"/>
                      </a:lnTo>
                      <a:lnTo>
                        <a:pt x="103248" y="40379"/>
                      </a:lnTo>
                      <a:cubicBezTo>
                        <a:pt x="103268" y="40320"/>
                        <a:pt x="103289" y="40263"/>
                        <a:pt x="103307" y="40207"/>
                      </a:cubicBezTo>
                      <a:lnTo>
                        <a:pt x="104173" y="39986"/>
                      </a:lnTo>
                      <a:lnTo>
                        <a:pt x="104162" y="39948"/>
                      </a:lnTo>
                      <a:lnTo>
                        <a:pt x="103321" y="40162"/>
                      </a:lnTo>
                      <a:cubicBezTo>
                        <a:pt x="103346" y="40091"/>
                        <a:pt x="103366" y="40023"/>
                        <a:pt x="103383" y="39970"/>
                      </a:cubicBezTo>
                      <a:lnTo>
                        <a:pt x="103387" y="39984"/>
                      </a:lnTo>
                      <a:lnTo>
                        <a:pt x="104250" y="39761"/>
                      </a:lnTo>
                      <a:lnTo>
                        <a:pt x="104240" y="39722"/>
                      </a:lnTo>
                      <a:lnTo>
                        <a:pt x="103391" y="39941"/>
                      </a:lnTo>
                      <a:cubicBezTo>
                        <a:pt x="103411" y="39874"/>
                        <a:pt x="103424" y="39831"/>
                        <a:pt x="103424" y="39829"/>
                      </a:cubicBezTo>
                      <a:lnTo>
                        <a:pt x="104383" y="39579"/>
                      </a:lnTo>
                      <a:close/>
                      <a:moveTo>
                        <a:pt x="2918" y="40414"/>
                      </a:moveTo>
                      <a:lnTo>
                        <a:pt x="2918" y="40414"/>
                      </a:lnTo>
                      <a:cubicBezTo>
                        <a:pt x="2836" y="40737"/>
                        <a:pt x="2758" y="41061"/>
                        <a:pt x="2682" y="41388"/>
                      </a:cubicBezTo>
                      <a:lnTo>
                        <a:pt x="2490" y="40835"/>
                      </a:lnTo>
                      <a:cubicBezTo>
                        <a:pt x="2490" y="40835"/>
                        <a:pt x="2705" y="40625"/>
                        <a:pt x="2918" y="40414"/>
                      </a:cubicBezTo>
                      <a:close/>
                      <a:moveTo>
                        <a:pt x="103465" y="41425"/>
                      </a:moveTo>
                      <a:lnTo>
                        <a:pt x="103878" y="41836"/>
                      </a:lnTo>
                      <a:cubicBezTo>
                        <a:pt x="103878" y="41836"/>
                        <a:pt x="103778" y="42116"/>
                        <a:pt x="103679" y="42401"/>
                      </a:cubicBezTo>
                      <a:cubicBezTo>
                        <a:pt x="103610" y="42073"/>
                        <a:pt x="103538" y="41748"/>
                        <a:pt x="103465" y="41425"/>
                      </a:cubicBezTo>
                      <a:close/>
                      <a:moveTo>
                        <a:pt x="1901" y="41756"/>
                      </a:moveTo>
                      <a:lnTo>
                        <a:pt x="2570" y="41903"/>
                      </a:lnTo>
                      <a:cubicBezTo>
                        <a:pt x="2562" y="41938"/>
                        <a:pt x="2553" y="41973"/>
                        <a:pt x="2545" y="42008"/>
                      </a:cubicBezTo>
                      <a:lnTo>
                        <a:pt x="1901" y="41869"/>
                      </a:lnTo>
                      <a:lnTo>
                        <a:pt x="1893" y="41908"/>
                      </a:lnTo>
                      <a:lnTo>
                        <a:pt x="2537" y="42049"/>
                      </a:lnTo>
                      <a:cubicBezTo>
                        <a:pt x="2527" y="42098"/>
                        <a:pt x="2517" y="42147"/>
                        <a:pt x="2504" y="42198"/>
                      </a:cubicBezTo>
                      <a:lnTo>
                        <a:pt x="1737" y="42032"/>
                      </a:lnTo>
                      <a:lnTo>
                        <a:pt x="1727" y="42073"/>
                      </a:lnTo>
                      <a:lnTo>
                        <a:pt x="2496" y="42237"/>
                      </a:lnTo>
                      <a:cubicBezTo>
                        <a:pt x="2486" y="42284"/>
                        <a:pt x="2476" y="42329"/>
                        <a:pt x="2468" y="42376"/>
                      </a:cubicBezTo>
                      <a:lnTo>
                        <a:pt x="2445" y="42397"/>
                      </a:lnTo>
                      <a:lnTo>
                        <a:pt x="2447" y="42382"/>
                      </a:lnTo>
                      <a:lnTo>
                        <a:pt x="1573" y="42200"/>
                      </a:lnTo>
                      <a:lnTo>
                        <a:pt x="1565" y="42239"/>
                      </a:lnTo>
                      <a:lnTo>
                        <a:pt x="2423" y="42419"/>
                      </a:lnTo>
                      <a:cubicBezTo>
                        <a:pt x="2373" y="42468"/>
                        <a:pt x="2326" y="42515"/>
                        <a:pt x="2281" y="42562"/>
                      </a:cubicBezTo>
                      <a:lnTo>
                        <a:pt x="2285" y="42548"/>
                      </a:lnTo>
                      <a:lnTo>
                        <a:pt x="1410" y="42368"/>
                      </a:lnTo>
                      <a:lnTo>
                        <a:pt x="1402" y="42407"/>
                      </a:lnTo>
                      <a:lnTo>
                        <a:pt x="2261" y="42585"/>
                      </a:lnTo>
                      <a:cubicBezTo>
                        <a:pt x="2210" y="42638"/>
                        <a:pt x="2163" y="42687"/>
                        <a:pt x="2126" y="42728"/>
                      </a:cubicBezTo>
                      <a:lnTo>
                        <a:pt x="2128" y="42714"/>
                      </a:lnTo>
                      <a:lnTo>
                        <a:pt x="1254" y="42538"/>
                      </a:lnTo>
                      <a:lnTo>
                        <a:pt x="1246" y="42579"/>
                      </a:lnTo>
                      <a:lnTo>
                        <a:pt x="2105" y="42750"/>
                      </a:lnTo>
                      <a:cubicBezTo>
                        <a:pt x="2056" y="42804"/>
                        <a:pt x="2026" y="42836"/>
                        <a:pt x="2026" y="42836"/>
                      </a:cubicBezTo>
                      <a:lnTo>
                        <a:pt x="2046" y="42840"/>
                      </a:lnTo>
                      <a:lnTo>
                        <a:pt x="2046" y="42840"/>
                      </a:lnTo>
                      <a:lnTo>
                        <a:pt x="1052" y="42642"/>
                      </a:lnTo>
                      <a:cubicBezTo>
                        <a:pt x="1054" y="42642"/>
                        <a:pt x="1250" y="42415"/>
                        <a:pt x="1469" y="42196"/>
                      </a:cubicBezTo>
                      <a:cubicBezTo>
                        <a:pt x="1686" y="41975"/>
                        <a:pt x="1901" y="41756"/>
                        <a:pt x="1901" y="41756"/>
                      </a:cubicBezTo>
                      <a:close/>
                      <a:moveTo>
                        <a:pt x="104866" y="41617"/>
                      </a:moveTo>
                      <a:lnTo>
                        <a:pt x="104866" y="41617"/>
                      </a:lnTo>
                      <a:cubicBezTo>
                        <a:pt x="104862" y="41630"/>
                        <a:pt x="104766" y="41912"/>
                        <a:pt x="104670" y="42194"/>
                      </a:cubicBezTo>
                      <a:cubicBezTo>
                        <a:pt x="104578" y="42480"/>
                        <a:pt x="104459" y="42767"/>
                        <a:pt x="104459" y="42767"/>
                      </a:cubicBezTo>
                      <a:lnTo>
                        <a:pt x="103782" y="42902"/>
                      </a:lnTo>
                      <a:cubicBezTo>
                        <a:pt x="103774" y="42867"/>
                        <a:pt x="103767" y="42832"/>
                        <a:pt x="103761" y="42800"/>
                      </a:cubicBezTo>
                      <a:lnTo>
                        <a:pt x="104416" y="42667"/>
                      </a:lnTo>
                      <a:lnTo>
                        <a:pt x="104408" y="42626"/>
                      </a:lnTo>
                      <a:lnTo>
                        <a:pt x="103753" y="42759"/>
                      </a:lnTo>
                      <a:cubicBezTo>
                        <a:pt x="103743" y="42710"/>
                        <a:pt x="103733" y="42658"/>
                        <a:pt x="103722" y="42607"/>
                      </a:cubicBezTo>
                      <a:lnTo>
                        <a:pt x="104498" y="42448"/>
                      </a:lnTo>
                      <a:lnTo>
                        <a:pt x="104490" y="42409"/>
                      </a:lnTo>
                      <a:lnTo>
                        <a:pt x="103714" y="42568"/>
                      </a:lnTo>
                      <a:lnTo>
                        <a:pt x="103686" y="42431"/>
                      </a:lnTo>
                      <a:cubicBezTo>
                        <a:pt x="103690" y="42421"/>
                        <a:pt x="103692" y="42411"/>
                        <a:pt x="103696" y="42401"/>
                      </a:cubicBezTo>
                      <a:lnTo>
                        <a:pt x="103700" y="42415"/>
                      </a:lnTo>
                      <a:lnTo>
                        <a:pt x="104574" y="42231"/>
                      </a:lnTo>
                      <a:lnTo>
                        <a:pt x="104565" y="42192"/>
                      </a:lnTo>
                      <a:lnTo>
                        <a:pt x="103706" y="42372"/>
                      </a:lnTo>
                      <a:cubicBezTo>
                        <a:pt x="103729" y="42306"/>
                        <a:pt x="103751" y="42243"/>
                        <a:pt x="103772" y="42184"/>
                      </a:cubicBezTo>
                      <a:lnTo>
                        <a:pt x="103776" y="42200"/>
                      </a:lnTo>
                      <a:lnTo>
                        <a:pt x="104649" y="42014"/>
                      </a:lnTo>
                      <a:lnTo>
                        <a:pt x="104639" y="41973"/>
                      </a:lnTo>
                      <a:lnTo>
                        <a:pt x="103782" y="42157"/>
                      </a:lnTo>
                      <a:cubicBezTo>
                        <a:pt x="103806" y="42086"/>
                        <a:pt x="103829" y="42022"/>
                        <a:pt x="103847" y="41969"/>
                      </a:cubicBezTo>
                      <a:lnTo>
                        <a:pt x="103851" y="41985"/>
                      </a:lnTo>
                      <a:lnTo>
                        <a:pt x="104723" y="41795"/>
                      </a:lnTo>
                      <a:lnTo>
                        <a:pt x="104715" y="41756"/>
                      </a:lnTo>
                      <a:lnTo>
                        <a:pt x="103857" y="41942"/>
                      </a:lnTo>
                      <a:cubicBezTo>
                        <a:pt x="103882" y="41874"/>
                        <a:pt x="103896" y="41833"/>
                        <a:pt x="103896" y="41832"/>
                      </a:cubicBezTo>
                      <a:lnTo>
                        <a:pt x="103896" y="41832"/>
                      </a:lnTo>
                      <a:lnTo>
                        <a:pt x="104866" y="41617"/>
                      </a:lnTo>
                      <a:close/>
                      <a:moveTo>
                        <a:pt x="2461" y="42405"/>
                      </a:moveTo>
                      <a:lnTo>
                        <a:pt x="2461" y="42405"/>
                      </a:lnTo>
                      <a:cubicBezTo>
                        <a:pt x="2392" y="42730"/>
                        <a:pt x="2326" y="43057"/>
                        <a:pt x="2265" y="43387"/>
                      </a:cubicBezTo>
                      <a:lnTo>
                        <a:pt x="2046" y="42840"/>
                      </a:lnTo>
                      <a:cubicBezTo>
                        <a:pt x="2046" y="42840"/>
                        <a:pt x="2240" y="42617"/>
                        <a:pt x="2461" y="42405"/>
                      </a:cubicBezTo>
                      <a:close/>
                      <a:moveTo>
                        <a:pt x="104222" y="45424"/>
                      </a:moveTo>
                      <a:lnTo>
                        <a:pt x="104222" y="45424"/>
                      </a:lnTo>
                      <a:cubicBezTo>
                        <a:pt x="104409" y="45652"/>
                        <a:pt x="104596" y="45875"/>
                        <a:pt x="104602" y="45883"/>
                      </a:cubicBezTo>
                      <a:lnTo>
                        <a:pt x="104602" y="45883"/>
                      </a:lnTo>
                      <a:lnTo>
                        <a:pt x="104600" y="45883"/>
                      </a:lnTo>
                      <a:lnTo>
                        <a:pt x="104359" y="46404"/>
                      </a:lnTo>
                      <a:cubicBezTo>
                        <a:pt x="104316" y="46077"/>
                        <a:pt x="104271" y="45752"/>
                        <a:pt x="104222" y="45424"/>
                      </a:cubicBezTo>
                      <a:close/>
                      <a:moveTo>
                        <a:pt x="105605" y="45744"/>
                      </a:moveTo>
                      <a:lnTo>
                        <a:pt x="105099" y="46859"/>
                      </a:lnTo>
                      <a:lnTo>
                        <a:pt x="104424" y="46938"/>
                      </a:lnTo>
                      <a:cubicBezTo>
                        <a:pt x="104420" y="46904"/>
                        <a:pt x="104416" y="46869"/>
                        <a:pt x="104412" y="46834"/>
                      </a:cubicBezTo>
                      <a:lnTo>
                        <a:pt x="105060" y="46754"/>
                      </a:lnTo>
                      <a:lnTo>
                        <a:pt x="105056" y="46715"/>
                      </a:lnTo>
                      <a:lnTo>
                        <a:pt x="104408" y="46793"/>
                      </a:lnTo>
                      <a:cubicBezTo>
                        <a:pt x="104402" y="46744"/>
                        <a:pt x="104396" y="46697"/>
                        <a:pt x="104389" y="46648"/>
                      </a:cubicBezTo>
                      <a:lnTo>
                        <a:pt x="105150" y="46554"/>
                      </a:lnTo>
                      <a:lnTo>
                        <a:pt x="105146" y="46513"/>
                      </a:lnTo>
                      <a:lnTo>
                        <a:pt x="104383" y="46609"/>
                      </a:lnTo>
                      <a:cubicBezTo>
                        <a:pt x="104377" y="46550"/>
                        <a:pt x="104369" y="46492"/>
                        <a:pt x="104363" y="46435"/>
                      </a:cubicBezTo>
                      <a:lnTo>
                        <a:pt x="104365" y="46431"/>
                      </a:lnTo>
                      <a:lnTo>
                        <a:pt x="104367" y="46447"/>
                      </a:lnTo>
                      <a:lnTo>
                        <a:pt x="105253" y="46335"/>
                      </a:lnTo>
                      <a:lnTo>
                        <a:pt x="105247" y="46294"/>
                      </a:lnTo>
                      <a:lnTo>
                        <a:pt x="104375" y="46407"/>
                      </a:lnTo>
                      <a:lnTo>
                        <a:pt x="104375" y="46407"/>
                      </a:lnTo>
                      <a:lnTo>
                        <a:pt x="104461" y="46222"/>
                      </a:lnTo>
                      <a:lnTo>
                        <a:pt x="104463" y="46241"/>
                      </a:lnTo>
                      <a:lnTo>
                        <a:pt x="105349" y="46124"/>
                      </a:lnTo>
                      <a:lnTo>
                        <a:pt x="105343" y="46083"/>
                      </a:lnTo>
                      <a:lnTo>
                        <a:pt x="104473" y="46198"/>
                      </a:lnTo>
                      <a:lnTo>
                        <a:pt x="104557" y="46014"/>
                      </a:lnTo>
                      <a:lnTo>
                        <a:pt x="104561" y="46030"/>
                      </a:lnTo>
                      <a:lnTo>
                        <a:pt x="105445" y="45911"/>
                      </a:lnTo>
                      <a:lnTo>
                        <a:pt x="105439" y="45870"/>
                      </a:lnTo>
                      <a:lnTo>
                        <a:pt x="104569" y="45989"/>
                      </a:lnTo>
                      <a:lnTo>
                        <a:pt x="104621" y="45881"/>
                      </a:lnTo>
                      <a:lnTo>
                        <a:pt x="104607" y="45882"/>
                      </a:lnTo>
                      <a:lnTo>
                        <a:pt x="104607" y="45882"/>
                      </a:lnTo>
                      <a:lnTo>
                        <a:pt x="105605" y="45744"/>
                      </a:lnTo>
                      <a:close/>
                      <a:moveTo>
                        <a:pt x="1772" y="46462"/>
                      </a:moveTo>
                      <a:lnTo>
                        <a:pt x="1772" y="46462"/>
                      </a:lnTo>
                      <a:cubicBezTo>
                        <a:pt x="1731" y="46787"/>
                        <a:pt x="1692" y="47112"/>
                        <a:pt x="1657" y="47440"/>
                      </a:cubicBezTo>
                      <a:cubicBezTo>
                        <a:pt x="1531" y="47172"/>
                        <a:pt x="1406" y="46906"/>
                        <a:pt x="1406" y="46906"/>
                      </a:cubicBezTo>
                      <a:lnTo>
                        <a:pt x="1623" y="46644"/>
                      </a:lnTo>
                      <a:lnTo>
                        <a:pt x="1625" y="46644"/>
                      </a:lnTo>
                      <a:lnTo>
                        <a:pt x="1625" y="46640"/>
                      </a:lnTo>
                      <a:lnTo>
                        <a:pt x="1772" y="46462"/>
                      </a:lnTo>
                      <a:close/>
                      <a:moveTo>
                        <a:pt x="104484" y="47456"/>
                      </a:moveTo>
                      <a:lnTo>
                        <a:pt x="104484" y="47456"/>
                      </a:lnTo>
                      <a:cubicBezTo>
                        <a:pt x="104576" y="47573"/>
                        <a:pt x="104670" y="47687"/>
                        <a:pt x="104739" y="47775"/>
                      </a:cubicBezTo>
                      <a:cubicBezTo>
                        <a:pt x="104807" y="47865"/>
                        <a:pt x="104852" y="47925"/>
                        <a:pt x="104852" y="47925"/>
                      </a:cubicBezTo>
                      <a:lnTo>
                        <a:pt x="104580" y="48442"/>
                      </a:lnTo>
                      <a:cubicBezTo>
                        <a:pt x="104551" y="48113"/>
                        <a:pt x="104518" y="47783"/>
                        <a:pt x="104484" y="47456"/>
                      </a:cubicBezTo>
                      <a:close/>
                      <a:moveTo>
                        <a:pt x="921" y="47888"/>
                      </a:moveTo>
                      <a:lnTo>
                        <a:pt x="1608" y="47955"/>
                      </a:lnTo>
                      <a:cubicBezTo>
                        <a:pt x="1604" y="47990"/>
                        <a:pt x="1600" y="48027"/>
                        <a:pt x="1598" y="48062"/>
                      </a:cubicBezTo>
                      <a:lnTo>
                        <a:pt x="939" y="47998"/>
                      </a:lnTo>
                      <a:lnTo>
                        <a:pt x="935" y="48039"/>
                      </a:lnTo>
                      <a:lnTo>
                        <a:pt x="1594" y="48103"/>
                      </a:lnTo>
                      <a:cubicBezTo>
                        <a:pt x="1588" y="48154"/>
                        <a:pt x="1584" y="48203"/>
                        <a:pt x="1580" y="48254"/>
                      </a:cubicBezTo>
                      <a:lnTo>
                        <a:pt x="802" y="48182"/>
                      </a:lnTo>
                      <a:lnTo>
                        <a:pt x="798" y="48223"/>
                      </a:lnTo>
                      <a:lnTo>
                        <a:pt x="1576" y="48295"/>
                      </a:lnTo>
                      <a:cubicBezTo>
                        <a:pt x="1569" y="48348"/>
                        <a:pt x="1565" y="48403"/>
                        <a:pt x="1561" y="48457"/>
                      </a:cubicBezTo>
                      <a:lnTo>
                        <a:pt x="1549" y="48471"/>
                      </a:lnTo>
                      <a:lnTo>
                        <a:pt x="1551" y="48452"/>
                      </a:lnTo>
                      <a:lnTo>
                        <a:pt x="661" y="48375"/>
                      </a:lnTo>
                      <a:lnTo>
                        <a:pt x="659" y="48416"/>
                      </a:lnTo>
                      <a:lnTo>
                        <a:pt x="1535" y="48491"/>
                      </a:lnTo>
                      <a:lnTo>
                        <a:pt x="1418" y="48647"/>
                      </a:lnTo>
                      <a:lnTo>
                        <a:pt x="1420" y="48630"/>
                      </a:lnTo>
                      <a:lnTo>
                        <a:pt x="530" y="48555"/>
                      </a:lnTo>
                      <a:lnTo>
                        <a:pt x="526" y="48596"/>
                      </a:lnTo>
                      <a:lnTo>
                        <a:pt x="1402" y="48669"/>
                      </a:lnTo>
                      <a:lnTo>
                        <a:pt x="1281" y="48831"/>
                      </a:lnTo>
                      <a:lnTo>
                        <a:pt x="1283" y="48815"/>
                      </a:lnTo>
                      <a:lnTo>
                        <a:pt x="393" y="48743"/>
                      </a:lnTo>
                      <a:lnTo>
                        <a:pt x="389" y="48782"/>
                      </a:lnTo>
                      <a:lnTo>
                        <a:pt x="1265" y="48853"/>
                      </a:lnTo>
                      <a:lnTo>
                        <a:pt x="1193" y="48948"/>
                      </a:lnTo>
                      <a:lnTo>
                        <a:pt x="203" y="48870"/>
                      </a:lnTo>
                      <a:lnTo>
                        <a:pt x="921" y="47888"/>
                      </a:lnTo>
                      <a:close/>
                      <a:moveTo>
                        <a:pt x="105858" y="47826"/>
                      </a:moveTo>
                      <a:lnTo>
                        <a:pt x="105300" y="48921"/>
                      </a:lnTo>
                      <a:lnTo>
                        <a:pt x="104625" y="48974"/>
                      </a:lnTo>
                      <a:cubicBezTo>
                        <a:pt x="104621" y="48937"/>
                        <a:pt x="104619" y="48903"/>
                        <a:pt x="104617" y="48868"/>
                      </a:cubicBezTo>
                      <a:lnTo>
                        <a:pt x="105265" y="48815"/>
                      </a:lnTo>
                      <a:lnTo>
                        <a:pt x="105263" y="48774"/>
                      </a:lnTo>
                      <a:lnTo>
                        <a:pt x="104612" y="48827"/>
                      </a:lnTo>
                      <a:cubicBezTo>
                        <a:pt x="104608" y="48776"/>
                        <a:pt x="104604" y="48725"/>
                        <a:pt x="104600" y="48673"/>
                      </a:cubicBezTo>
                      <a:lnTo>
                        <a:pt x="105373" y="48608"/>
                      </a:lnTo>
                      <a:lnTo>
                        <a:pt x="105369" y="48569"/>
                      </a:lnTo>
                      <a:lnTo>
                        <a:pt x="104596" y="48632"/>
                      </a:lnTo>
                      <a:lnTo>
                        <a:pt x="104582" y="48471"/>
                      </a:lnTo>
                      <a:lnTo>
                        <a:pt x="104592" y="48452"/>
                      </a:lnTo>
                      <a:lnTo>
                        <a:pt x="104594" y="48481"/>
                      </a:lnTo>
                      <a:lnTo>
                        <a:pt x="105484" y="48403"/>
                      </a:lnTo>
                      <a:lnTo>
                        <a:pt x="105480" y="48364"/>
                      </a:lnTo>
                      <a:lnTo>
                        <a:pt x="104598" y="48440"/>
                      </a:lnTo>
                      <a:lnTo>
                        <a:pt x="104694" y="48258"/>
                      </a:lnTo>
                      <a:lnTo>
                        <a:pt x="104696" y="48276"/>
                      </a:lnTo>
                      <a:lnTo>
                        <a:pt x="105584" y="48195"/>
                      </a:lnTo>
                      <a:lnTo>
                        <a:pt x="105582" y="48154"/>
                      </a:lnTo>
                      <a:lnTo>
                        <a:pt x="104707" y="48234"/>
                      </a:lnTo>
                      <a:lnTo>
                        <a:pt x="104801" y="48053"/>
                      </a:lnTo>
                      <a:lnTo>
                        <a:pt x="104803" y="48070"/>
                      </a:lnTo>
                      <a:lnTo>
                        <a:pt x="105691" y="47986"/>
                      </a:lnTo>
                      <a:lnTo>
                        <a:pt x="105687" y="47945"/>
                      </a:lnTo>
                      <a:lnTo>
                        <a:pt x="104815" y="48029"/>
                      </a:lnTo>
                      <a:lnTo>
                        <a:pt x="104815" y="48029"/>
                      </a:lnTo>
                      <a:lnTo>
                        <a:pt x="104870" y="47923"/>
                      </a:lnTo>
                      <a:lnTo>
                        <a:pt x="104870" y="47923"/>
                      </a:lnTo>
                      <a:lnTo>
                        <a:pt x="105858" y="47826"/>
                      </a:lnTo>
                      <a:close/>
                      <a:moveTo>
                        <a:pt x="1557" y="48487"/>
                      </a:moveTo>
                      <a:cubicBezTo>
                        <a:pt x="1531" y="48808"/>
                        <a:pt x="1504" y="49132"/>
                        <a:pt x="1481" y="49455"/>
                      </a:cubicBezTo>
                      <a:lnTo>
                        <a:pt x="1213" y="48950"/>
                      </a:lnTo>
                      <a:lnTo>
                        <a:pt x="1557" y="48487"/>
                      </a:lnTo>
                      <a:close/>
                      <a:moveTo>
                        <a:pt x="104664" y="49508"/>
                      </a:moveTo>
                      <a:lnTo>
                        <a:pt x="105005" y="49975"/>
                      </a:lnTo>
                      <a:cubicBezTo>
                        <a:pt x="105005" y="49975"/>
                        <a:pt x="104970" y="50040"/>
                        <a:pt x="104917" y="50140"/>
                      </a:cubicBezTo>
                      <a:cubicBezTo>
                        <a:pt x="104864" y="50239"/>
                        <a:pt x="104801" y="50367"/>
                        <a:pt x="104721" y="50498"/>
                      </a:cubicBezTo>
                      <a:cubicBezTo>
                        <a:pt x="104704" y="50167"/>
                        <a:pt x="104686" y="49838"/>
                        <a:pt x="104664" y="49508"/>
                      </a:cubicBezTo>
                      <a:close/>
                      <a:moveTo>
                        <a:pt x="104762" y="51554"/>
                      </a:moveTo>
                      <a:lnTo>
                        <a:pt x="105079" y="52029"/>
                      </a:lnTo>
                      <a:lnTo>
                        <a:pt x="106112" y="52008"/>
                      </a:lnTo>
                      <a:lnTo>
                        <a:pt x="106112" y="52008"/>
                      </a:lnTo>
                      <a:lnTo>
                        <a:pt x="106092" y="52010"/>
                      </a:lnTo>
                      <a:lnTo>
                        <a:pt x="105478" y="53058"/>
                      </a:lnTo>
                      <a:lnTo>
                        <a:pt x="104784" y="53058"/>
                      </a:lnTo>
                      <a:lnTo>
                        <a:pt x="104784" y="53056"/>
                      </a:lnTo>
                      <a:cubicBezTo>
                        <a:pt x="104784" y="53021"/>
                        <a:pt x="104784" y="52986"/>
                        <a:pt x="104784" y="52949"/>
                      </a:cubicBezTo>
                      <a:lnTo>
                        <a:pt x="105449" y="52949"/>
                      </a:lnTo>
                      <a:lnTo>
                        <a:pt x="105449" y="52908"/>
                      </a:lnTo>
                      <a:lnTo>
                        <a:pt x="104784" y="52908"/>
                      </a:lnTo>
                      <a:cubicBezTo>
                        <a:pt x="104784" y="52859"/>
                        <a:pt x="104784" y="52808"/>
                        <a:pt x="104784" y="52757"/>
                      </a:cubicBezTo>
                      <a:lnTo>
                        <a:pt x="105566" y="52751"/>
                      </a:lnTo>
                      <a:lnTo>
                        <a:pt x="105566" y="52710"/>
                      </a:lnTo>
                      <a:lnTo>
                        <a:pt x="104784" y="52716"/>
                      </a:lnTo>
                      <a:cubicBezTo>
                        <a:pt x="104782" y="52663"/>
                        <a:pt x="104782" y="52610"/>
                        <a:pt x="104782" y="52557"/>
                      </a:cubicBezTo>
                      <a:lnTo>
                        <a:pt x="104788" y="52544"/>
                      </a:lnTo>
                      <a:lnTo>
                        <a:pt x="104788" y="52563"/>
                      </a:lnTo>
                      <a:lnTo>
                        <a:pt x="105682" y="52555"/>
                      </a:lnTo>
                      <a:lnTo>
                        <a:pt x="105682" y="52514"/>
                      </a:lnTo>
                      <a:lnTo>
                        <a:pt x="104803" y="52522"/>
                      </a:lnTo>
                      <a:lnTo>
                        <a:pt x="104907" y="52348"/>
                      </a:lnTo>
                      <a:lnTo>
                        <a:pt x="104907" y="52354"/>
                      </a:lnTo>
                      <a:lnTo>
                        <a:pt x="105801" y="52344"/>
                      </a:lnTo>
                      <a:lnTo>
                        <a:pt x="105799" y="52303"/>
                      </a:lnTo>
                      <a:lnTo>
                        <a:pt x="104927" y="52313"/>
                      </a:lnTo>
                      <a:lnTo>
                        <a:pt x="105024" y="52154"/>
                      </a:lnTo>
                      <a:lnTo>
                        <a:pt x="105024" y="52172"/>
                      </a:lnTo>
                      <a:lnTo>
                        <a:pt x="105916" y="52156"/>
                      </a:lnTo>
                      <a:lnTo>
                        <a:pt x="105916" y="52115"/>
                      </a:lnTo>
                      <a:lnTo>
                        <a:pt x="105038" y="52129"/>
                      </a:lnTo>
                      <a:lnTo>
                        <a:pt x="105099" y="52029"/>
                      </a:lnTo>
                      <a:lnTo>
                        <a:pt x="105079" y="52029"/>
                      </a:lnTo>
                      <a:lnTo>
                        <a:pt x="104909" y="52313"/>
                      </a:lnTo>
                      <a:lnTo>
                        <a:pt x="104907" y="52313"/>
                      </a:lnTo>
                      <a:lnTo>
                        <a:pt x="104907" y="52315"/>
                      </a:lnTo>
                      <a:lnTo>
                        <a:pt x="104782" y="52526"/>
                      </a:lnTo>
                      <a:cubicBezTo>
                        <a:pt x="104778" y="52201"/>
                        <a:pt x="104772" y="51877"/>
                        <a:pt x="104762" y="51554"/>
                      </a:cubicBezTo>
                      <a:close/>
                      <a:moveTo>
                        <a:pt x="688" y="52027"/>
                      </a:moveTo>
                      <a:lnTo>
                        <a:pt x="1363" y="52039"/>
                      </a:lnTo>
                      <a:cubicBezTo>
                        <a:pt x="1363" y="52074"/>
                        <a:pt x="1363" y="52111"/>
                        <a:pt x="1363" y="52145"/>
                      </a:cubicBezTo>
                      <a:lnTo>
                        <a:pt x="710" y="52135"/>
                      </a:lnTo>
                      <a:lnTo>
                        <a:pt x="708" y="52176"/>
                      </a:lnTo>
                      <a:lnTo>
                        <a:pt x="1361" y="52186"/>
                      </a:lnTo>
                      <a:cubicBezTo>
                        <a:pt x="1361" y="52237"/>
                        <a:pt x="1359" y="52289"/>
                        <a:pt x="1359" y="52340"/>
                      </a:cubicBezTo>
                      <a:lnTo>
                        <a:pt x="583" y="52329"/>
                      </a:lnTo>
                      <a:lnTo>
                        <a:pt x="583" y="52370"/>
                      </a:lnTo>
                      <a:lnTo>
                        <a:pt x="1359" y="52381"/>
                      </a:lnTo>
                      <a:cubicBezTo>
                        <a:pt x="1359" y="52434"/>
                        <a:pt x="1357" y="52487"/>
                        <a:pt x="1357" y="52540"/>
                      </a:cubicBezTo>
                      <a:lnTo>
                        <a:pt x="1350" y="52550"/>
                      </a:lnTo>
                      <a:lnTo>
                        <a:pt x="1350" y="52534"/>
                      </a:lnTo>
                      <a:lnTo>
                        <a:pt x="456" y="52524"/>
                      </a:lnTo>
                      <a:lnTo>
                        <a:pt x="456" y="52565"/>
                      </a:lnTo>
                      <a:lnTo>
                        <a:pt x="1334" y="52573"/>
                      </a:lnTo>
                      <a:lnTo>
                        <a:pt x="1224" y="52745"/>
                      </a:lnTo>
                      <a:lnTo>
                        <a:pt x="1224" y="52726"/>
                      </a:lnTo>
                      <a:lnTo>
                        <a:pt x="330" y="52720"/>
                      </a:lnTo>
                      <a:lnTo>
                        <a:pt x="330" y="52761"/>
                      </a:lnTo>
                      <a:lnTo>
                        <a:pt x="1207" y="52767"/>
                      </a:lnTo>
                      <a:lnTo>
                        <a:pt x="1097" y="52937"/>
                      </a:lnTo>
                      <a:lnTo>
                        <a:pt x="1097" y="52921"/>
                      </a:lnTo>
                      <a:lnTo>
                        <a:pt x="203" y="52919"/>
                      </a:lnTo>
                      <a:lnTo>
                        <a:pt x="203" y="52960"/>
                      </a:lnTo>
                      <a:lnTo>
                        <a:pt x="1080" y="52962"/>
                      </a:lnTo>
                      <a:lnTo>
                        <a:pt x="1015" y="53060"/>
                      </a:lnTo>
                      <a:lnTo>
                        <a:pt x="21" y="53060"/>
                      </a:lnTo>
                      <a:lnTo>
                        <a:pt x="688" y="52027"/>
                      </a:lnTo>
                      <a:close/>
                      <a:moveTo>
                        <a:pt x="1357" y="52569"/>
                      </a:moveTo>
                      <a:cubicBezTo>
                        <a:pt x="1357" y="52733"/>
                        <a:pt x="1355" y="52896"/>
                        <a:pt x="1355" y="53060"/>
                      </a:cubicBezTo>
                      <a:cubicBezTo>
                        <a:pt x="1355" y="53226"/>
                        <a:pt x="1357" y="53389"/>
                        <a:pt x="1357" y="53553"/>
                      </a:cubicBezTo>
                      <a:lnTo>
                        <a:pt x="1033" y="53060"/>
                      </a:lnTo>
                      <a:lnTo>
                        <a:pt x="1357" y="52569"/>
                      </a:lnTo>
                      <a:close/>
                      <a:moveTo>
                        <a:pt x="104780" y="53588"/>
                      </a:moveTo>
                      <a:lnTo>
                        <a:pt x="105079" y="54085"/>
                      </a:lnTo>
                      <a:lnTo>
                        <a:pt x="104762" y="54560"/>
                      </a:lnTo>
                      <a:cubicBezTo>
                        <a:pt x="104772" y="54236"/>
                        <a:pt x="104778" y="53913"/>
                        <a:pt x="104780" y="53588"/>
                      </a:cubicBezTo>
                      <a:close/>
                      <a:moveTo>
                        <a:pt x="1367" y="54079"/>
                      </a:moveTo>
                      <a:lnTo>
                        <a:pt x="1369" y="54185"/>
                      </a:lnTo>
                      <a:lnTo>
                        <a:pt x="718" y="54199"/>
                      </a:lnTo>
                      <a:lnTo>
                        <a:pt x="720" y="54240"/>
                      </a:lnTo>
                      <a:lnTo>
                        <a:pt x="1371" y="54226"/>
                      </a:lnTo>
                      <a:cubicBezTo>
                        <a:pt x="1371" y="54277"/>
                        <a:pt x="1373" y="54328"/>
                        <a:pt x="1375" y="54377"/>
                      </a:cubicBezTo>
                      <a:lnTo>
                        <a:pt x="608" y="54396"/>
                      </a:lnTo>
                      <a:lnTo>
                        <a:pt x="610" y="54437"/>
                      </a:lnTo>
                      <a:lnTo>
                        <a:pt x="1375" y="54418"/>
                      </a:lnTo>
                      <a:cubicBezTo>
                        <a:pt x="1377" y="54476"/>
                        <a:pt x="1379" y="54533"/>
                        <a:pt x="1381" y="54590"/>
                      </a:cubicBezTo>
                      <a:lnTo>
                        <a:pt x="1379" y="54592"/>
                      </a:lnTo>
                      <a:lnTo>
                        <a:pt x="1379" y="54574"/>
                      </a:lnTo>
                      <a:lnTo>
                        <a:pt x="485" y="54600"/>
                      </a:lnTo>
                      <a:lnTo>
                        <a:pt x="487" y="54641"/>
                      </a:lnTo>
                      <a:lnTo>
                        <a:pt x="1365" y="54615"/>
                      </a:lnTo>
                      <a:lnTo>
                        <a:pt x="1365" y="54615"/>
                      </a:lnTo>
                      <a:lnTo>
                        <a:pt x="1262" y="54789"/>
                      </a:lnTo>
                      <a:lnTo>
                        <a:pt x="1260" y="54772"/>
                      </a:lnTo>
                      <a:lnTo>
                        <a:pt x="368" y="54801"/>
                      </a:lnTo>
                      <a:lnTo>
                        <a:pt x="370" y="54842"/>
                      </a:lnTo>
                      <a:lnTo>
                        <a:pt x="1248" y="54813"/>
                      </a:lnTo>
                      <a:lnTo>
                        <a:pt x="1142" y="54991"/>
                      </a:lnTo>
                      <a:lnTo>
                        <a:pt x="1142" y="54969"/>
                      </a:lnTo>
                      <a:lnTo>
                        <a:pt x="250" y="55001"/>
                      </a:lnTo>
                      <a:lnTo>
                        <a:pt x="252" y="55042"/>
                      </a:lnTo>
                      <a:lnTo>
                        <a:pt x="1132" y="55010"/>
                      </a:lnTo>
                      <a:lnTo>
                        <a:pt x="1071" y="55113"/>
                      </a:lnTo>
                      <a:lnTo>
                        <a:pt x="76" y="55153"/>
                      </a:lnTo>
                      <a:lnTo>
                        <a:pt x="76" y="55153"/>
                      </a:lnTo>
                      <a:lnTo>
                        <a:pt x="692" y="54093"/>
                      </a:lnTo>
                      <a:lnTo>
                        <a:pt x="690" y="54093"/>
                      </a:lnTo>
                      <a:lnTo>
                        <a:pt x="1367" y="54079"/>
                      </a:lnTo>
                      <a:close/>
                      <a:moveTo>
                        <a:pt x="1381" y="54619"/>
                      </a:moveTo>
                      <a:cubicBezTo>
                        <a:pt x="1391" y="54950"/>
                        <a:pt x="1404" y="55278"/>
                        <a:pt x="1420" y="55607"/>
                      </a:cubicBezTo>
                      <a:cubicBezTo>
                        <a:pt x="1254" y="55359"/>
                        <a:pt x="1089" y="55112"/>
                        <a:pt x="1089" y="55112"/>
                      </a:cubicBezTo>
                      <a:lnTo>
                        <a:pt x="1381" y="54619"/>
                      </a:lnTo>
                      <a:close/>
                      <a:moveTo>
                        <a:pt x="104723" y="55615"/>
                      </a:moveTo>
                      <a:cubicBezTo>
                        <a:pt x="104801" y="55746"/>
                        <a:pt x="104866" y="55875"/>
                        <a:pt x="104919" y="55973"/>
                      </a:cubicBezTo>
                      <a:cubicBezTo>
                        <a:pt x="104972" y="56074"/>
                        <a:pt x="105007" y="56139"/>
                        <a:pt x="105007" y="56139"/>
                      </a:cubicBezTo>
                      <a:lnTo>
                        <a:pt x="104664" y="56605"/>
                      </a:lnTo>
                      <a:cubicBezTo>
                        <a:pt x="104686" y="56276"/>
                        <a:pt x="104707" y="55947"/>
                        <a:pt x="104723" y="55615"/>
                      </a:cubicBezTo>
                      <a:close/>
                      <a:moveTo>
                        <a:pt x="105007" y="56139"/>
                      </a:moveTo>
                      <a:lnTo>
                        <a:pt x="106024" y="56198"/>
                      </a:lnTo>
                      <a:lnTo>
                        <a:pt x="106018" y="56198"/>
                      </a:lnTo>
                      <a:lnTo>
                        <a:pt x="105300" y="57195"/>
                      </a:lnTo>
                      <a:lnTo>
                        <a:pt x="104625" y="57141"/>
                      </a:lnTo>
                      <a:cubicBezTo>
                        <a:pt x="104627" y="57109"/>
                        <a:pt x="104629" y="57076"/>
                        <a:pt x="104633" y="57043"/>
                      </a:cubicBezTo>
                      <a:lnTo>
                        <a:pt x="105279" y="57092"/>
                      </a:lnTo>
                      <a:lnTo>
                        <a:pt x="105281" y="57054"/>
                      </a:lnTo>
                      <a:lnTo>
                        <a:pt x="104635" y="57004"/>
                      </a:lnTo>
                      <a:cubicBezTo>
                        <a:pt x="104639" y="56949"/>
                        <a:pt x="104643" y="56896"/>
                        <a:pt x="104647" y="56841"/>
                      </a:cubicBezTo>
                      <a:lnTo>
                        <a:pt x="105419" y="56898"/>
                      </a:lnTo>
                      <a:lnTo>
                        <a:pt x="105423" y="56857"/>
                      </a:lnTo>
                      <a:lnTo>
                        <a:pt x="104649" y="56802"/>
                      </a:lnTo>
                      <a:cubicBezTo>
                        <a:pt x="104653" y="56747"/>
                        <a:pt x="104657" y="56691"/>
                        <a:pt x="104662" y="56636"/>
                      </a:cubicBezTo>
                      <a:lnTo>
                        <a:pt x="104666" y="56630"/>
                      </a:lnTo>
                      <a:lnTo>
                        <a:pt x="104664" y="56648"/>
                      </a:lnTo>
                      <a:lnTo>
                        <a:pt x="105556" y="56710"/>
                      </a:lnTo>
                      <a:lnTo>
                        <a:pt x="105558" y="56669"/>
                      </a:lnTo>
                      <a:lnTo>
                        <a:pt x="104682" y="56610"/>
                      </a:lnTo>
                      <a:lnTo>
                        <a:pt x="104803" y="56446"/>
                      </a:lnTo>
                      <a:lnTo>
                        <a:pt x="104801" y="56462"/>
                      </a:lnTo>
                      <a:lnTo>
                        <a:pt x="105693" y="56520"/>
                      </a:lnTo>
                      <a:lnTo>
                        <a:pt x="105695" y="56481"/>
                      </a:lnTo>
                      <a:lnTo>
                        <a:pt x="104819" y="56423"/>
                      </a:lnTo>
                      <a:lnTo>
                        <a:pt x="104940" y="56260"/>
                      </a:lnTo>
                      <a:lnTo>
                        <a:pt x="104938" y="56276"/>
                      </a:lnTo>
                      <a:lnTo>
                        <a:pt x="105828" y="56331"/>
                      </a:lnTo>
                      <a:lnTo>
                        <a:pt x="105832" y="56290"/>
                      </a:lnTo>
                      <a:lnTo>
                        <a:pt x="104956" y="56237"/>
                      </a:lnTo>
                      <a:lnTo>
                        <a:pt x="105026" y="56141"/>
                      </a:lnTo>
                      <a:lnTo>
                        <a:pt x="105007" y="56139"/>
                      </a:lnTo>
                      <a:close/>
                      <a:moveTo>
                        <a:pt x="1479" y="56663"/>
                      </a:moveTo>
                      <a:cubicBezTo>
                        <a:pt x="1502" y="56986"/>
                        <a:pt x="1526" y="57309"/>
                        <a:pt x="1555" y="57630"/>
                      </a:cubicBezTo>
                      <a:lnTo>
                        <a:pt x="1211" y="57168"/>
                      </a:lnTo>
                      <a:lnTo>
                        <a:pt x="1479" y="56663"/>
                      </a:lnTo>
                      <a:close/>
                      <a:moveTo>
                        <a:pt x="104582" y="57671"/>
                      </a:moveTo>
                      <a:lnTo>
                        <a:pt x="104854" y="58189"/>
                      </a:lnTo>
                      <a:cubicBezTo>
                        <a:pt x="104854" y="58189"/>
                        <a:pt x="104809" y="58248"/>
                        <a:pt x="104741" y="58338"/>
                      </a:cubicBezTo>
                      <a:cubicBezTo>
                        <a:pt x="104672" y="58426"/>
                        <a:pt x="104578" y="58541"/>
                        <a:pt x="104486" y="58655"/>
                      </a:cubicBezTo>
                      <a:cubicBezTo>
                        <a:pt x="104520" y="58328"/>
                        <a:pt x="104553" y="58001"/>
                        <a:pt x="104582" y="57671"/>
                      </a:cubicBezTo>
                      <a:close/>
                      <a:moveTo>
                        <a:pt x="1608" y="58160"/>
                      </a:moveTo>
                      <a:cubicBezTo>
                        <a:pt x="1612" y="58197"/>
                        <a:pt x="1614" y="58236"/>
                        <a:pt x="1618" y="58275"/>
                      </a:cubicBezTo>
                      <a:lnTo>
                        <a:pt x="952" y="58342"/>
                      </a:lnTo>
                      <a:lnTo>
                        <a:pt x="956" y="58381"/>
                      </a:lnTo>
                      <a:lnTo>
                        <a:pt x="1623" y="58316"/>
                      </a:lnTo>
                      <a:cubicBezTo>
                        <a:pt x="1629" y="58363"/>
                        <a:pt x="1633" y="58410"/>
                        <a:pt x="1639" y="58459"/>
                      </a:cubicBezTo>
                      <a:lnTo>
                        <a:pt x="855" y="58539"/>
                      </a:lnTo>
                      <a:lnTo>
                        <a:pt x="859" y="58580"/>
                      </a:lnTo>
                      <a:lnTo>
                        <a:pt x="1643" y="58498"/>
                      </a:lnTo>
                      <a:cubicBezTo>
                        <a:pt x="1647" y="58547"/>
                        <a:pt x="1653" y="58596"/>
                        <a:pt x="1657" y="58645"/>
                      </a:cubicBezTo>
                      <a:cubicBezTo>
                        <a:pt x="1655" y="58653"/>
                        <a:pt x="1651" y="58660"/>
                        <a:pt x="1649" y="58666"/>
                      </a:cubicBezTo>
                      <a:lnTo>
                        <a:pt x="1647" y="58651"/>
                      </a:lnTo>
                      <a:lnTo>
                        <a:pt x="759" y="58748"/>
                      </a:lnTo>
                      <a:lnTo>
                        <a:pt x="763" y="58788"/>
                      </a:lnTo>
                      <a:lnTo>
                        <a:pt x="1635" y="58694"/>
                      </a:lnTo>
                      <a:lnTo>
                        <a:pt x="1635" y="58694"/>
                      </a:lnTo>
                      <a:cubicBezTo>
                        <a:pt x="1606" y="58754"/>
                        <a:pt x="1580" y="58813"/>
                        <a:pt x="1553" y="58870"/>
                      </a:cubicBezTo>
                      <a:lnTo>
                        <a:pt x="1551" y="58856"/>
                      </a:lnTo>
                      <a:lnTo>
                        <a:pt x="665" y="58956"/>
                      </a:lnTo>
                      <a:lnTo>
                        <a:pt x="669" y="58997"/>
                      </a:lnTo>
                      <a:lnTo>
                        <a:pt x="1539" y="58899"/>
                      </a:lnTo>
                      <a:lnTo>
                        <a:pt x="1539" y="58899"/>
                      </a:lnTo>
                      <a:cubicBezTo>
                        <a:pt x="1508" y="58966"/>
                        <a:pt x="1477" y="59030"/>
                        <a:pt x="1455" y="59081"/>
                      </a:cubicBezTo>
                      <a:lnTo>
                        <a:pt x="1453" y="59065"/>
                      </a:lnTo>
                      <a:lnTo>
                        <a:pt x="567" y="59167"/>
                      </a:lnTo>
                      <a:lnTo>
                        <a:pt x="571" y="59206"/>
                      </a:lnTo>
                      <a:lnTo>
                        <a:pt x="1443" y="59106"/>
                      </a:lnTo>
                      <a:lnTo>
                        <a:pt x="1443" y="59106"/>
                      </a:lnTo>
                      <a:cubicBezTo>
                        <a:pt x="1412" y="59171"/>
                        <a:pt x="1393" y="59212"/>
                        <a:pt x="1393" y="59212"/>
                      </a:cubicBezTo>
                      <a:lnTo>
                        <a:pt x="405" y="59329"/>
                      </a:lnTo>
                      <a:cubicBezTo>
                        <a:pt x="407" y="59327"/>
                        <a:pt x="532" y="59050"/>
                        <a:pt x="659" y="58776"/>
                      </a:cubicBezTo>
                      <a:cubicBezTo>
                        <a:pt x="722" y="58639"/>
                        <a:pt x="786" y="58502"/>
                        <a:pt x="833" y="58398"/>
                      </a:cubicBezTo>
                      <a:cubicBezTo>
                        <a:pt x="886" y="58295"/>
                        <a:pt x="921" y="58228"/>
                        <a:pt x="921" y="58226"/>
                      </a:cubicBezTo>
                      <a:lnTo>
                        <a:pt x="1608" y="58160"/>
                      </a:lnTo>
                      <a:close/>
                      <a:moveTo>
                        <a:pt x="1661" y="58678"/>
                      </a:moveTo>
                      <a:cubicBezTo>
                        <a:pt x="1696" y="59005"/>
                        <a:pt x="1735" y="59331"/>
                        <a:pt x="1776" y="59656"/>
                      </a:cubicBezTo>
                      <a:lnTo>
                        <a:pt x="1412" y="59212"/>
                      </a:lnTo>
                      <a:cubicBezTo>
                        <a:pt x="1412" y="59210"/>
                        <a:pt x="1535" y="58946"/>
                        <a:pt x="1661" y="58678"/>
                      </a:cubicBezTo>
                      <a:close/>
                      <a:moveTo>
                        <a:pt x="104359" y="59709"/>
                      </a:moveTo>
                      <a:lnTo>
                        <a:pt x="104602" y="60231"/>
                      </a:lnTo>
                      <a:cubicBezTo>
                        <a:pt x="104602" y="60231"/>
                        <a:pt x="104412" y="60460"/>
                        <a:pt x="104222" y="60689"/>
                      </a:cubicBezTo>
                      <a:cubicBezTo>
                        <a:pt x="104271" y="60364"/>
                        <a:pt x="104316" y="60036"/>
                        <a:pt x="104359" y="59709"/>
                      </a:cubicBezTo>
                      <a:close/>
                      <a:moveTo>
                        <a:pt x="103679" y="63713"/>
                      </a:moveTo>
                      <a:cubicBezTo>
                        <a:pt x="103780" y="63995"/>
                        <a:pt x="103878" y="64276"/>
                        <a:pt x="103878" y="64278"/>
                      </a:cubicBezTo>
                      <a:lnTo>
                        <a:pt x="103465" y="64689"/>
                      </a:lnTo>
                      <a:cubicBezTo>
                        <a:pt x="103540" y="64366"/>
                        <a:pt x="103612" y="64040"/>
                        <a:pt x="103679" y="63713"/>
                      </a:cubicBezTo>
                      <a:close/>
                      <a:moveTo>
                        <a:pt x="103898" y="64282"/>
                      </a:moveTo>
                      <a:lnTo>
                        <a:pt x="104868" y="64497"/>
                      </a:lnTo>
                      <a:lnTo>
                        <a:pt x="104009" y="65366"/>
                      </a:lnTo>
                      <a:lnTo>
                        <a:pt x="103342" y="65207"/>
                      </a:lnTo>
                      <a:cubicBezTo>
                        <a:pt x="103352" y="65172"/>
                        <a:pt x="103360" y="65137"/>
                        <a:pt x="103368" y="65102"/>
                      </a:cubicBezTo>
                      <a:lnTo>
                        <a:pt x="104009" y="65256"/>
                      </a:lnTo>
                      <a:lnTo>
                        <a:pt x="104019" y="65215"/>
                      </a:lnTo>
                      <a:lnTo>
                        <a:pt x="103377" y="65063"/>
                      </a:lnTo>
                      <a:cubicBezTo>
                        <a:pt x="103389" y="65014"/>
                        <a:pt x="103401" y="64963"/>
                        <a:pt x="103411" y="64914"/>
                      </a:cubicBezTo>
                      <a:lnTo>
                        <a:pt x="104170" y="65092"/>
                      </a:lnTo>
                      <a:lnTo>
                        <a:pt x="104181" y="65051"/>
                      </a:lnTo>
                      <a:lnTo>
                        <a:pt x="103422" y="64875"/>
                      </a:lnTo>
                      <a:cubicBezTo>
                        <a:pt x="103434" y="64822"/>
                        <a:pt x="103446" y="64771"/>
                        <a:pt x="103459" y="64720"/>
                      </a:cubicBezTo>
                      <a:lnTo>
                        <a:pt x="103467" y="64709"/>
                      </a:lnTo>
                      <a:lnTo>
                        <a:pt x="103467" y="64709"/>
                      </a:lnTo>
                      <a:lnTo>
                        <a:pt x="103463" y="64728"/>
                      </a:lnTo>
                      <a:lnTo>
                        <a:pt x="104334" y="64928"/>
                      </a:lnTo>
                      <a:lnTo>
                        <a:pt x="104342" y="64887"/>
                      </a:lnTo>
                      <a:lnTo>
                        <a:pt x="103487" y="64691"/>
                      </a:lnTo>
                      <a:lnTo>
                        <a:pt x="103630" y="64548"/>
                      </a:lnTo>
                      <a:lnTo>
                        <a:pt x="103626" y="64566"/>
                      </a:lnTo>
                      <a:lnTo>
                        <a:pt x="104498" y="64763"/>
                      </a:lnTo>
                      <a:lnTo>
                        <a:pt x="104506" y="64722"/>
                      </a:lnTo>
                      <a:lnTo>
                        <a:pt x="103649" y="64529"/>
                      </a:lnTo>
                      <a:lnTo>
                        <a:pt x="103794" y="64386"/>
                      </a:lnTo>
                      <a:lnTo>
                        <a:pt x="103790" y="64402"/>
                      </a:lnTo>
                      <a:lnTo>
                        <a:pt x="104659" y="64597"/>
                      </a:lnTo>
                      <a:lnTo>
                        <a:pt x="104670" y="64556"/>
                      </a:lnTo>
                      <a:lnTo>
                        <a:pt x="103812" y="64366"/>
                      </a:lnTo>
                      <a:lnTo>
                        <a:pt x="103898" y="64282"/>
                      </a:lnTo>
                      <a:close/>
                      <a:moveTo>
                        <a:pt x="2568" y="64216"/>
                      </a:moveTo>
                      <a:cubicBezTo>
                        <a:pt x="2574" y="64251"/>
                        <a:pt x="2582" y="64286"/>
                        <a:pt x="2590" y="64321"/>
                      </a:cubicBezTo>
                      <a:lnTo>
                        <a:pt x="1948" y="64462"/>
                      </a:lnTo>
                      <a:lnTo>
                        <a:pt x="1956" y="64503"/>
                      </a:lnTo>
                      <a:lnTo>
                        <a:pt x="2598" y="64360"/>
                      </a:lnTo>
                      <a:cubicBezTo>
                        <a:pt x="2611" y="64409"/>
                        <a:pt x="2621" y="64460"/>
                        <a:pt x="2633" y="64509"/>
                      </a:cubicBezTo>
                      <a:lnTo>
                        <a:pt x="1872" y="64681"/>
                      </a:lnTo>
                      <a:lnTo>
                        <a:pt x="1882" y="64720"/>
                      </a:lnTo>
                      <a:lnTo>
                        <a:pt x="2641" y="64548"/>
                      </a:lnTo>
                      <a:cubicBezTo>
                        <a:pt x="2654" y="64601"/>
                        <a:pt x="2666" y="64652"/>
                        <a:pt x="2678" y="64705"/>
                      </a:cubicBezTo>
                      <a:lnTo>
                        <a:pt x="2674" y="64718"/>
                      </a:lnTo>
                      <a:lnTo>
                        <a:pt x="2670" y="64699"/>
                      </a:lnTo>
                      <a:lnTo>
                        <a:pt x="1799" y="64900"/>
                      </a:lnTo>
                      <a:lnTo>
                        <a:pt x="1809" y="64941"/>
                      </a:lnTo>
                      <a:lnTo>
                        <a:pt x="2664" y="64742"/>
                      </a:lnTo>
                      <a:lnTo>
                        <a:pt x="2598" y="64934"/>
                      </a:lnTo>
                      <a:lnTo>
                        <a:pt x="2594" y="64916"/>
                      </a:lnTo>
                      <a:lnTo>
                        <a:pt x="1725" y="65121"/>
                      </a:lnTo>
                      <a:lnTo>
                        <a:pt x="1733" y="65159"/>
                      </a:lnTo>
                      <a:lnTo>
                        <a:pt x="2588" y="64959"/>
                      </a:lnTo>
                      <a:lnTo>
                        <a:pt x="2588" y="64959"/>
                      </a:lnTo>
                      <a:lnTo>
                        <a:pt x="2523" y="65151"/>
                      </a:lnTo>
                      <a:lnTo>
                        <a:pt x="2519" y="65133"/>
                      </a:lnTo>
                      <a:lnTo>
                        <a:pt x="1649" y="65342"/>
                      </a:lnTo>
                      <a:lnTo>
                        <a:pt x="1659" y="65380"/>
                      </a:lnTo>
                      <a:lnTo>
                        <a:pt x="2513" y="65176"/>
                      </a:lnTo>
                      <a:lnTo>
                        <a:pt x="2474" y="65288"/>
                      </a:lnTo>
                      <a:lnTo>
                        <a:pt x="2492" y="65284"/>
                      </a:lnTo>
                      <a:lnTo>
                        <a:pt x="2492" y="65284"/>
                      </a:lnTo>
                      <a:lnTo>
                        <a:pt x="1508" y="65521"/>
                      </a:lnTo>
                      <a:lnTo>
                        <a:pt x="1899" y="64364"/>
                      </a:lnTo>
                      <a:lnTo>
                        <a:pt x="2568" y="64216"/>
                      </a:lnTo>
                      <a:close/>
                      <a:moveTo>
                        <a:pt x="2684" y="64734"/>
                      </a:moveTo>
                      <a:cubicBezTo>
                        <a:pt x="2760" y="65059"/>
                        <a:pt x="2838" y="65385"/>
                        <a:pt x="2920" y="65706"/>
                      </a:cubicBezTo>
                      <a:cubicBezTo>
                        <a:pt x="2707" y="65495"/>
                        <a:pt x="2492" y="65284"/>
                        <a:pt x="2492" y="65284"/>
                      </a:cubicBezTo>
                      <a:lnTo>
                        <a:pt x="2684" y="64734"/>
                      </a:lnTo>
                      <a:close/>
                      <a:moveTo>
                        <a:pt x="3049" y="66197"/>
                      </a:moveTo>
                      <a:cubicBezTo>
                        <a:pt x="3057" y="66232"/>
                        <a:pt x="3067" y="66264"/>
                        <a:pt x="3075" y="66299"/>
                      </a:cubicBezTo>
                      <a:lnTo>
                        <a:pt x="2431" y="66471"/>
                      </a:lnTo>
                      <a:lnTo>
                        <a:pt x="2441" y="66510"/>
                      </a:lnTo>
                      <a:lnTo>
                        <a:pt x="3085" y="66338"/>
                      </a:lnTo>
                      <a:cubicBezTo>
                        <a:pt x="3100" y="66387"/>
                        <a:pt x="3112" y="66436"/>
                        <a:pt x="3124" y="66485"/>
                      </a:cubicBezTo>
                      <a:lnTo>
                        <a:pt x="2373" y="66686"/>
                      </a:lnTo>
                      <a:lnTo>
                        <a:pt x="2384" y="66727"/>
                      </a:lnTo>
                      <a:lnTo>
                        <a:pt x="3135" y="66524"/>
                      </a:lnTo>
                      <a:cubicBezTo>
                        <a:pt x="3149" y="66573"/>
                        <a:pt x="3163" y="66622"/>
                        <a:pt x="3175" y="66671"/>
                      </a:cubicBezTo>
                      <a:lnTo>
                        <a:pt x="3169" y="66694"/>
                      </a:lnTo>
                      <a:lnTo>
                        <a:pt x="3165" y="66678"/>
                      </a:lnTo>
                      <a:lnTo>
                        <a:pt x="2304" y="66911"/>
                      </a:lnTo>
                      <a:lnTo>
                        <a:pt x="2314" y="66952"/>
                      </a:lnTo>
                      <a:lnTo>
                        <a:pt x="3161" y="66721"/>
                      </a:lnTo>
                      <a:lnTo>
                        <a:pt x="3104" y="66913"/>
                      </a:lnTo>
                      <a:lnTo>
                        <a:pt x="3100" y="66896"/>
                      </a:lnTo>
                      <a:lnTo>
                        <a:pt x="2238" y="67134"/>
                      </a:lnTo>
                      <a:lnTo>
                        <a:pt x="2251" y="67173"/>
                      </a:lnTo>
                      <a:lnTo>
                        <a:pt x="3098" y="66939"/>
                      </a:lnTo>
                      <a:lnTo>
                        <a:pt x="3040" y="67132"/>
                      </a:lnTo>
                      <a:lnTo>
                        <a:pt x="3034" y="67115"/>
                      </a:lnTo>
                      <a:lnTo>
                        <a:pt x="2175" y="67357"/>
                      </a:lnTo>
                      <a:lnTo>
                        <a:pt x="2187" y="67396"/>
                      </a:lnTo>
                      <a:lnTo>
                        <a:pt x="3032" y="67160"/>
                      </a:lnTo>
                      <a:lnTo>
                        <a:pt x="2997" y="67273"/>
                      </a:lnTo>
                      <a:lnTo>
                        <a:pt x="2042" y="67543"/>
                      </a:lnTo>
                      <a:lnTo>
                        <a:pt x="2378" y="66373"/>
                      </a:lnTo>
                      <a:lnTo>
                        <a:pt x="2375" y="66373"/>
                      </a:lnTo>
                      <a:lnTo>
                        <a:pt x="3049" y="66197"/>
                      </a:lnTo>
                      <a:close/>
                      <a:moveTo>
                        <a:pt x="3186" y="66702"/>
                      </a:moveTo>
                      <a:cubicBezTo>
                        <a:pt x="3272" y="67023"/>
                        <a:pt x="3364" y="67342"/>
                        <a:pt x="3458" y="67662"/>
                      </a:cubicBezTo>
                      <a:lnTo>
                        <a:pt x="3018" y="67267"/>
                      </a:lnTo>
                      <a:lnTo>
                        <a:pt x="3186" y="66702"/>
                      </a:lnTo>
                      <a:close/>
                      <a:moveTo>
                        <a:pt x="102677" y="67684"/>
                      </a:moveTo>
                      <a:lnTo>
                        <a:pt x="102843" y="68257"/>
                      </a:lnTo>
                      <a:cubicBezTo>
                        <a:pt x="102843" y="68257"/>
                        <a:pt x="102736" y="68357"/>
                        <a:pt x="102589" y="68482"/>
                      </a:cubicBezTo>
                      <a:lnTo>
                        <a:pt x="102587" y="68482"/>
                      </a:lnTo>
                      <a:lnTo>
                        <a:pt x="102587" y="68484"/>
                      </a:lnTo>
                      <a:cubicBezTo>
                        <a:pt x="102526" y="68537"/>
                        <a:pt x="102456" y="68595"/>
                        <a:pt x="102384" y="68652"/>
                      </a:cubicBezTo>
                      <a:cubicBezTo>
                        <a:pt x="102384" y="68654"/>
                        <a:pt x="102382" y="68654"/>
                        <a:pt x="102380" y="68656"/>
                      </a:cubicBezTo>
                      <a:cubicBezTo>
                        <a:pt x="102483" y="68333"/>
                        <a:pt x="102581" y="68009"/>
                        <a:pt x="102677" y="67684"/>
                      </a:cubicBezTo>
                      <a:close/>
                      <a:moveTo>
                        <a:pt x="3607" y="68167"/>
                      </a:moveTo>
                      <a:cubicBezTo>
                        <a:pt x="3617" y="68200"/>
                        <a:pt x="3628" y="68235"/>
                        <a:pt x="3638" y="68269"/>
                      </a:cubicBezTo>
                      <a:lnTo>
                        <a:pt x="2995" y="68468"/>
                      </a:lnTo>
                      <a:lnTo>
                        <a:pt x="3006" y="68507"/>
                      </a:lnTo>
                      <a:lnTo>
                        <a:pt x="3650" y="68308"/>
                      </a:lnTo>
                      <a:lnTo>
                        <a:pt x="3697" y="68460"/>
                      </a:lnTo>
                      <a:lnTo>
                        <a:pt x="2942" y="68695"/>
                      </a:lnTo>
                      <a:lnTo>
                        <a:pt x="2954" y="68734"/>
                      </a:lnTo>
                      <a:lnTo>
                        <a:pt x="3709" y="68498"/>
                      </a:lnTo>
                      <a:cubicBezTo>
                        <a:pt x="3722" y="68537"/>
                        <a:pt x="3734" y="68578"/>
                        <a:pt x="3746" y="68617"/>
                      </a:cubicBezTo>
                      <a:cubicBezTo>
                        <a:pt x="3744" y="68631"/>
                        <a:pt x="3740" y="68646"/>
                        <a:pt x="3736" y="68658"/>
                      </a:cubicBezTo>
                      <a:lnTo>
                        <a:pt x="3732" y="68646"/>
                      </a:lnTo>
                      <a:lnTo>
                        <a:pt x="2881" y="68914"/>
                      </a:lnTo>
                      <a:lnTo>
                        <a:pt x="2893" y="68953"/>
                      </a:lnTo>
                      <a:lnTo>
                        <a:pt x="3730" y="68689"/>
                      </a:lnTo>
                      <a:lnTo>
                        <a:pt x="3730" y="68689"/>
                      </a:lnTo>
                      <a:cubicBezTo>
                        <a:pt x="3714" y="68754"/>
                        <a:pt x="3697" y="68820"/>
                        <a:pt x="3683" y="68881"/>
                      </a:cubicBezTo>
                      <a:lnTo>
                        <a:pt x="3679" y="68867"/>
                      </a:lnTo>
                      <a:lnTo>
                        <a:pt x="2828" y="69139"/>
                      </a:lnTo>
                      <a:lnTo>
                        <a:pt x="2840" y="69178"/>
                      </a:lnTo>
                      <a:lnTo>
                        <a:pt x="3677" y="68910"/>
                      </a:lnTo>
                      <a:lnTo>
                        <a:pt x="3677" y="68910"/>
                      </a:lnTo>
                      <a:cubicBezTo>
                        <a:pt x="3658" y="68981"/>
                        <a:pt x="3644" y="69045"/>
                        <a:pt x="3632" y="69098"/>
                      </a:cubicBezTo>
                      <a:lnTo>
                        <a:pt x="3630" y="69094"/>
                      </a:lnTo>
                      <a:lnTo>
                        <a:pt x="2781" y="69368"/>
                      </a:lnTo>
                      <a:lnTo>
                        <a:pt x="2793" y="69407"/>
                      </a:lnTo>
                      <a:lnTo>
                        <a:pt x="3621" y="69139"/>
                      </a:lnTo>
                      <a:lnTo>
                        <a:pt x="3621" y="69139"/>
                      </a:lnTo>
                      <a:cubicBezTo>
                        <a:pt x="3606" y="69202"/>
                        <a:pt x="3596" y="69243"/>
                        <a:pt x="3595" y="69245"/>
                      </a:cubicBezTo>
                      <a:lnTo>
                        <a:pt x="3595" y="69245"/>
                      </a:lnTo>
                      <a:lnTo>
                        <a:pt x="2631" y="69560"/>
                      </a:lnTo>
                      <a:lnTo>
                        <a:pt x="2631" y="69560"/>
                      </a:lnTo>
                      <a:lnTo>
                        <a:pt x="2650" y="69554"/>
                      </a:lnTo>
                      <a:cubicBezTo>
                        <a:pt x="2650" y="69554"/>
                        <a:pt x="2719" y="69257"/>
                        <a:pt x="2787" y="68961"/>
                      </a:cubicBezTo>
                      <a:cubicBezTo>
                        <a:pt x="2852" y="68666"/>
                        <a:pt x="2940" y="68370"/>
                        <a:pt x="2940" y="68370"/>
                      </a:cubicBezTo>
                      <a:lnTo>
                        <a:pt x="3607" y="68167"/>
                      </a:lnTo>
                      <a:close/>
                      <a:moveTo>
                        <a:pt x="3756" y="68650"/>
                      </a:moveTo>
                      <a:cubicBezTo>
                        <a:pt x="3859" y="68971"/>
                        <a:pt x="3963" y="69294"/>
                        <a:pt x="4072" y="69613"/>
                      </a:cubicBezTo>
                      <a:lnTo>
                        <a:pt x="3613" y="69239"/>
                      </a:lnTo>
                      <a:cubicBezTo>
                        <a:pt x="3613" y="69239"/>
                        <a:pt x="3623" y="69198"/>
                        <a:pt x="3638" y="69133"/>
                      </a:cubicBezTo>
                      <a:lnTo>
                        <a:pt x="3642" y="69133"/>
                      </a:lnTo>
                      <a:lnTo>
                        <a:pt x="3640" y="69127"/>
                      </a:lnTo>
                      <a:cubicBezTo>
                        <a:pt x="3666" y="69016"/>
                        <a:pt x="3711" y="68836"/>
                        <a:pt x="3754" y="68656"/>
                      </a:cubicBezTo>
                      <a:cubicBezTo>
                        <a:pt x="3754" y="68654"/>
                        <a:pt x="3756" y="68652"/>
                        <a:pt x="3756" y="68650"/>
                      </a:cubicBezTo>
                      <a:close/>
                      <a:moveTo>
                        <a:pt x="102059" y="69634"/>
                      </a:moveTo>
                      <a:lnTo>
                        <a:pt x="102196" y="70209"/>
                      </a:lnTo>
                      <a:lnTo>
                        <a:pt x="102198" y="70209"/>
                      </a:lnTo>
                      <a:lnTo>
                        <a:pt x="102198" y="70209"/>
                      </a:lnTo>
                      <a:cubicBezTo>
                        <a:pt x="102188" y="70217"/>
                        <a:pt x="102071" y="70310"/>
                        <a:pt x="101924" y="70430"/>
                      </a:cubicBezTo>
                      <a:lnTo>
                        <a:pt x="101920" y="70430"/>
                      </a:lnTo>
                      <a:lnTo>
                        <a:pt x="101918" y="70434"/>
                      </a:lnTo>
                      <a:cubicBezTo>
                        <a:pt x="101859" y="70483"/>
                        <a:pt x="101795" y="70534"/>
                        <a:pt x="101730" y="70587"/>
                      </a:cubicBezTo>
                      <a:lnTo>
                        <a:pt x="101724" y="70593"/>
                      </a:lnTo>
                      <a:cubicBezTo>
                        <a:pt x="101838" y="70274"/>
                        <a:pt x="101951" y="69955"/>
                        <a:pt x="102059" y="69634"/>
                      </a:cubicBezTo>
                      <a:close/>
                      <a:moveTo>
                        <a:pt x="102216" y="70216"/>
                      </a:moveTo>
                      <a:lnTo>
                        <a:pt x="103154" y="70542"/>
                      </a:lnTo>
                      <a:cubicBezTo>
                        <a:pt x="103154" y="70542"/>
                        <a:pt x="102918" y="70737"/>
                        <a:pt x="102685" y="70931"/>
                      </a:cubicBezTo>
                      <a:cubicBezTo>
                        <a:pt x="102456" y="71125"/>
                        <a:pt x="102206" y="71307"/>
                        <a:pt x="102206" y="71307"/>
                      </a:cubicBezTo>
                      <a:lnTo>
                        <a:pt x="101550" y="71064"/>
                      </a:lnTo>
                      <a:cubicBezTo>
                        <a:pt x="101564" y="71031"/>
                        <a:pt x="101576" y="70997"/>
                        <a:pt x="101589" y="70962"/>
                      </a:cubicBezTo>
                      <a:lnTo>
                        <a:pt x="102221" y="71197"/>
                      </a:lnTo>
                      <a:lnTo>
                        <a:pt x="102235" y="71158"/>
                      </a:lnTo>
                      <a:lnTo>
                        <a:pt x="101603" y="70925"/>
                      </a:lnTo>
                      <a:cubicBezTo>
                        <a:pt x="101619" y="70878"/>
                        <a:pt x="101638" y="70831"/>
                        <a:pt x="101654" y="70784"/>
                      </a:cubicBezTo>
                      <a:lnTo>
                        <a:pt x="102405" y="71056"/>
                      </a:lnTo>
                      <a:lnTo>
                        <a:pt x="102419" y="71019"/>
                      </a:lnTo>
                      <a:lnTo>
                        <a:pt x="101668" y="70745"/>
                      </a:lnTo>
                      <a:cubicBezTo>
                        <a:pt x="101683" y="70704"/>
                        <a:pt x="101697" y="70663"/>
                        <a:pt x="101711" y="70624"/>
                      </a:cubicBezTo>
                      <a:cubicBezTo>
                        <a:pt x="101724" y="70614"/>
                        <a:pt x="101736" y="70606"/>
                        <a:pt x="101746" y="70596"/>
                      </a:cubicBezTo>
                      <a:lnTo>
                        <a:pt x="101746" y="70596"/>
                      </a:lnTo>
                      <a:lnTo>
                        <a:pt x="101742" y="70608"/>
                      </a:lnTo>
                      <a:lnTo>
                        <a:pt x="102583" y="70911"/>
                      </a:lnTo>
                      <a:lnTo>
                        <a:pt x="102595" y="70874"/>
                      </a:lnTo>
                      <a:lnTo>
                        <a:pt x="101771" y="70575"/>
                      </a:lnTo>
                      <a:cubicBezTo>
                        <a:pt x="101818" y="70538"/>
                        <a:pt x="101865" y="70501"/>
                        <a:pt x="101908" y="70465"/>
                      </a:cubicBezTo>
                      <a:lnTo>
                        <a:pt x="101908" y="70469"/>
                      </a:lnTo>
                      <a:lnTo>
                        <a:pt x="102749" y="70767"/>
                      </a:lnTo>
                      <a:lnTo>
                        <a:pt x="102761" y="70729"/>
                      </a:lnTo>
                      <a:lnTo>
                        <a:pt x="101942" y="70438"/>
                      </a:lnTo>
                      <a:cubicBezTo>
                        <a:pt x="102002" y="70389"/>
                        <a:pt x="102057" y="70344"/>
                        <a:pt x="102102" y="70307"/>
                      </a:cubicBezTo>
                      <a:lnTo>
                        <a:pt x="102102" y="70307"/>
                      </a:lnTo>
                      <a:lnTo>
                        <a:pt x="102096" y="70323"/>
                      </a:lnTo>
                      <a:lnTo>
                        <a:pt x="102939" y="70618"/>
                      </a:lnTo>
                      <a:lnTo>
                        <a:pt x="102951" y="70581"/>
                      </a:lnTo>
                      <a:lnTo>
                        <a:pt x="102125" y="70289"/>
                      </a:lnTo>
                      <a:cubicBezTo>
                        <a:pt x="102175" y="70248"/>
                        <a:pt x="102210" y="70220"/>
                        <a:pt x="102216" y="70216"/>
                      </a:cubicBezTo>
                      <a:close/>
                      <a:moveTo>
                        <a:pt x="4243" y="70109"/>
                      </a:moveTo>
                      <a:cubicBezTo>
                        <a:pt x="4256" y="70143"/>
                        <a:pt x="4266" y="70176"/>
                        <a:pt x="4278" y="70209"/>
                      </a:cubicBezTo>
                      <a:lnTo>
                        <a:pt x="3650" y="70430"/>
                      </a:lnTo>
                      <a:lnTo>
                        <a:pt x="3662" y="70469"/>
                      </a:lnTo>
                      <a:lnTo>
                        <a:pt x="4293" y="70248"/>
                      </a:lnTo>
                      <a:cubicBezTo>
                        <a:pt x="4309" y="70297"/>
                        <a:pt x="4325" y="70344"/>
                        <a:pt x="4344" y="70393"/>
                      </a:cubicBezTo>
                      <a:lnTo>
                        <a:pt x="3603" y="70655"/>
                      </a:lnTo>
                      <a:lnTo>
                        <a:pt x="3615" y="70694"/>
                      </a:lnTo>
                      <a:lnTo>
                        <a:pt x="4356" y="70430"/>
                      </a:lnTo>
                      <a:cubicBezTo>
                        <a:pt x="4372" y="70473"/>
                        <a:pt x="4387" y="70514"/>
                        <a:pt x="4401" y="70557"/>
                      </a:cubicBezTo>
                      <a:cubicBezTo>
                        <a:pt x="4399" y="70569"/>
                        <a:pt x="4395" y="70583"/>
                        <a:pt x="4393" y="70596"/>
                      </a:cubicBezTo>
                      <a:lnTo>
                        <a:pt x="4387" y="70583"/>
                      </a:lnTo>
                      <a:lnTo>
                        <a:pt x="3546" y="70886"/>
                      </a:lnTo>
                      <a:lnTo>
                        <a:pt x="3560" y="70923"/>
                      </a:lnTo>
                      <a:lnTo>
                        <a:pt x="4385" y="70626"/>
                      </a:lnTo>
                      <a:lnTo>
                        <a:pt x="4385" y="70626"/>
                      </a:lnTo>
                      <a:cubicBezTo>
                        <a:pt x="4368" y="70694"/>
                        <a:pt x="4354" y="70759"/>
                        <a:pt x="4340" y="70823"/>
                      </a:cubicBezTo>
                      <a:lnTo>
                        <a:pt x="4333" y="70808"/>
                      </a:lnTo>
                      <a:lnTo>
                        <a:pt x="3495" y="71113"/>
                      </a:lnTo>
                      <a:lnTo>
                        <a:pt x="3509" y="71152"/>
                      </a:lnTo>
                      <a:lnTo>
                        <a:pt x="4333" y="70851"/>
                      </a:lnTo>
                      <a:lnTo>
                        <a:pt x="4333" y="70851"/>
                      </a:lnTo>
                      <a:cubicBezTo>
                        <a:pt x="4315" y="70929"/>
                        <a:pt x="4301" y="71001"/>
                        <a:pt x="4290" y="71056"/>
                      </a:cubicBezTo>
                      <a:lnTo>
                        <a:pt x="4284" y="71039"/>
                      </a:lnTo>
                      <a:lnTo>
                        <a:pt x="3448" y="71348"/>
                      </a:lnTo>
                      <a:lnTo>
                        <a:pt x="3462" y="71387"/>
                      </a:lnTo>
                      <a:lnTo>
                        <a:pt x="4284" y="71084"/>
                      </a:lnTo>
                      <a:lnTo>
                        <a:pt x="4284" y="71084"/>
                      </a:lnTo>
                      <a:cubicBezTo>
                        <a:pt x="4272" y="71148"/>
                        <a:pt x="4266" y="71189"/>
                        <a:pt x="4266" y="71191"/>
                      </a:cubicBezTo>
                      <a:lnTo>
                        <a:pt x="4266" y="71191"/>
                      </a:lnTo>
                      <a:lnTo>
                        <a:pt x="3335" y="71535"/>
                      </a:lnTo>
                      <a:lnTo>
                        <a:pt x="3335" y="71535"/>
                      </a:lnTo>
                      <a:cubicBezTo>
                        <a:pt x="3339" y="71512"/>
                        <a:pt x="3387" y="71225"/>
                        <a:pt x="3456" y="70935"/>
                      </a:cubicBezTo>
                      <a:cubicBezTo>
                        <a:pt x="3523" y="70636"/>
                        <a:pt x="3591" y="70338"/>
                        <a:pt x="3591" y="70336"/>
                      </a:cubicBezTo>
                      <a:lnTo>
                        <a:pt x="4243" y="70109"/>
                      </a:lnTo>
                      <a:close/>
                      <a:moveTo>
                        <a:pt x="4411" y="70583"/>
                      </a:moveTo>
                      <a:cubicBezTo>
                        <a:pt x="4528" y="70904"/>
                        <a:pt x="4646" y="71224"/>
                        <a:pt x="4769" y="71543"/>
                      </a:cubicBezTo>
                      <a:lnTo>
                        <a:pt x="4282" y="71185"/>
                      </a:lnTo>
                      <a:cubicBezTo>
                        <a:pt x="4282" y="71185"/>
                        <a:pt x="4335" y="70890"/>
                        <a:pt x="4409" y="70591"/>
                      </a:cubicBezTo>
                      <a:cubicBezTo>
                        <a:pt x="4409" y="70589"/>
                        <a:pt x="4411" y="70587"/>
                        <a:pt x="4411" y="70583"/>
                      </a:cubicBezTo>
                      <a:close/>
                      <a:moveTo>
                        <a:pt x="101368" y="71547"/>
                      </a:moveTo>
                      <a:lnTo>
                        <a:pt x="101480" y="72136"/>
                      </a:lnTo>
                      <a:lnTo>
                        <a:pt x="100995" y="72490"/>
                      </a:lnTo>
                      <a:cubicBezTo>
                        <a:pt x="101122" y="72177"/>
                        <a:pt x="101247" y="71864"/>
                        <a:pt x="101368" y="71547"/>
                      </a:cubicBezTo>
                      <a:close/>
                      <a:moveTo>
                        <a:pt x="101498" y="72143"/>
                      </a:moveTo>
                      <a:lnTo>
                        <a:pt x="102422" y="72507"/>
                      </a:lnTo>
                      <a:lnTo>
                        <a:pt x="102422" y="72507"/>
                      </a:lnTo>
                      <a:lnTo>
                        <a:pt x="101447" y="73235"/>
                      </a:lnTo>
                      <a:lnTo>
                        <a:pt x="100799" y="72965"/>
                      </a:lnTo>
                      <a:cubicBezTo>
                        <a:pt x="100813" y="72932"/>
                        <a:pt x="100827" y="72899"/>
                        <a:pt x="100842" y="72866"/>
                      </a:cubicBezTo>
                      <a:lnTo>
                        <a:pt x="101462" y="73124"/>
                      </a:lnTo>
                      <a:lnTo>
                        <a:pt x="101478" y="73087"/>
                      </a:lnTo>
                      <a:lnTo>
                        <a:pt x="100856" y="72830"/>
                      </a:lnTo>
                      <a:cubicBezTo>
                        <a:pt x="100877" y="72783"/>
                        <a:pt x="100895" y="72736"/>
                        <a:pt x="100915" y="72688"/>
                      </a:cubicBezTo>
                      <a:lnTo>
                        <a:pt x="101648" y="72989"/>
                      </a:lnTo>
                      <a:lnTo>
                        <a:pt x="101662" y="72950"/>
                      </a:lnTo>
                      <a:lnTo>
                        <a:pt x="100930" y="72650"/>
                      </a:lnTo>
                      <a:cubicBezTo>
                        <a:pt x="100948" y="72607"/>
                        <a:pt x="100967" y="72562"/>
                        <a:pt x="100985" y="72519"/>
                      </a:cubicBezTo>
                      <a:lnTo>
                        <a:pt x="101012" y="72498"/>
                      </a:lnTo>
                      <a:lnTo>
                        <a:pt x="101003" y="72515"/>
                      </a:lnTo>
                      <a:lnTo>
                        <a:pt x="101832" y="72850"/>
                      </a:lnTo>
                      <a:lnTo>
                        <a:pt x="101846" y="72813"/>
                      </a:lnTo>
                      <a:lnTo>
                        <a:pt x="101032" y="72482"/>
                      </a:lnTo>
                      <a:lnTo>
                        <a:pt x="101196" y="72363"/>
                      </a:lnTo>
                      <a:lnTo>
                        <a:pt x="101190" y="72380"/>
                      </a:lnTo>
                      <a:lnTo>
                        <a:pt x="102018" y="72713"/>
                      </a:lnTo>
                      <a:lnTo>
                        <a:pt x="102032" y="72676"/>
                      </a:lnTo>
                      <a:lnTo>
                        <a:pt x="101216" y="72349"/>
                      </a:lnTo>
                      <a:lnTo>
                        <a:pt x="101380" y="72228"/>
                      </a:lnTo>
                      <a:lnTo>
                        <a:pt x="101374" y="72245"/>
                      </a:lnTo>
                      <a:lnTo>
                        <a:pt x="102202" y="72574"/>
                      </a:lnTo>
                      <a:lnTo>
                        <a:pt x="102219" y="72537"/>
                      </a:lnTo>
                      <a:lnTo>
                        <a:pt x="101402" y="72212"/>
                      </a:lnTo>
                      <a:lnTo>
                        <a:pt x="101498" y="72143"/>
                      </a:lnTo>
                      <a:close/>
                      <a:moveTo>
                        <a:pt x="4955" y="72024"/>
                      </a:moveTo>
                      <a:cubicBezTo>
                        <a:pt x="4968" y="72056"/>
                        <a:pt x="4982" y="72089"/>
                        <a:pt x="4994" y="72124"/>
                      </a:cubicBezTo>
                      <a:lnTo>
                        <a:pt x="4376" y="72369"/>
                      </a:lnTo>
                      <a:lnTo>
                        <a:pt x="4393" y="72406"/>
                      </a:lnTo>
                      <a:lnTo>
                        <a:pt x="5011" y="72161"/>
                      </a:lnTo>
                      <a:cubicBezTo>
                        <a:pt x="5029" y="72210"/>
                        <a:pt x="5049" y="72259"/>
                        <a:pt x="5068" y="72308"/>
                      </a:cubicBezTo>
                      <a:lnTo>
                        <a:pt x="4340" y="72598"/>
                      </a:lnTo>
                      <a:lnTo>
                        <a:pt x="4354" y="72637"/>
                      </a:lnTo>
                      <a:lnTo>
                        <a:pt x="5084" y="72345"/>
                      </a:lnTo>
                      <a:cubicBezTo>
                        <a:pt x="5101" y="72388"/>
                        <a:pt x="5119" y="72431"/>
                        <a:pt x="5135" y="72474"/>
                      </a:cubicBezTo>
                      <a:lnTo>
                        <a:pt x="5129" y="72506"/>
                      </a:lnTo>
                      <a:lnTo>
                        <a:pt x="5123" y="72488"/>
                      </a:lnTo>
                      <a:lnTo>
                        <a:pt x="4297" y="72826"/>
                      </a:lnTo>
                      <a:lnTo>
                        <a:pt x="4311" y="72862"/>
                      </a:lnTo>
                      <a:lnTo>
                        <a:pt x="5125" y="72533"/>
                      </a:lnTo>
                      <a:lnTo>
                        <a:pt x="5088" y="72734"/>
                      </a:lnTo>
                      <a:lnTo>
                        <a:pt x="5080" y="72715"/>
                      </a:lnTo>
                      <a:lnTo>
                        <a:pt x="4256" y="73055"/>
                      </a:lnTo>
                      <a:lnTo>
                        <a:pt x="4270" y="73092"/>
                      </a:lnTo>
                      <a:lnTo>
                        <a:pt x="5082" y="72760"/>
                      </a:lnTo>
                      <a:lnTo>
                        <a:pt x="5045" y="72959"/>
                      </a:lnTo>
                      <a:lnTo>
                        <a:pt x="5039" y="72944"/>
                      </a:lnTo>
                      <a:lnTo>
                        <a:pt x="4215" y="73286"/>
                      </a:lnTo>
                      <a:lnTo>
                        <a:pt x="4231" y="73323"/>
                      </a:lnTo>
                      <a:lnTo>
                        <a:pt x="5041" y="72987"/>
                      </a:lnTo>
                      <a:lnTo>
                        <a:pt x="5019" y="73104"/>
                      </a:lnTo>
                      <a:lnTo>
                        <a:pt x="5037" y="73098"/>
                      </a:lnTo>
                      <a:lnTo>
                        <a:pt x="5148" y="72502"/>
                      </a:lnTo>
                      <a:cubicBezTo>
                        <a:pt x="5277" y="72819"/>
                        <a:pt x="5410" y="73137"/>
                        <a:pt x="5545" y="73452"/>
                      </a:cubicBezTo>
                      <a:cubicBezTo>
                        <a:pt x="5541" y="73448"/>
                        <a:pt x="5536" y="73445"/>
                        <a:pt x="5534" y="73443"/>
                      </a:cubicBezTo>
                      <a:cubicBezTo>
                        <a:pt x="5277" y="73276"/>
                        <a:pt x="5037" y="73098"/>
                        <a:pt x="5037" y="73098"/>
                      </a:cubicBezTo>
                      <a:lnTo>
                        <a:pt x="4084" y="73495"/>
                      </a:lnTo>
                      <a:lnTo>
                        <a:pt x="4084" y="73495"/>
                      </a:lnTo>
                      <a:lnTo>
                        <a:pt x="4102" y="73486"/>
                      </a:lnTo>
                      <a:lnTo>
                        <a:pt x="4313" y="72277"/>
                      </a:lnTo>
                      <a:lnTo>
                        <a:pt x="4955" y="72024"/>
                      </a:lnTo>
                      <a:close/>
                      <a:moveTo>
                        <a:pt x="100604" y="73425"/>
                      </a:moveTo>
                      <a:cubicBezTo>
                        <a:pt x="100604" y="73429"/>
                        <a:pt x="100606" y="73433"/>
                        <a:pt x="100606" y="73437"/>
                      </a:cubicBezTo>
                      <a:lnTo>
                        <a:pt x="100690" y="74033"/>
                      </a:lnTo>
                      <a:lnTo>
                        <a:pt x="101617" y="74442"/>
                      </a:lnTo>
                      <a:lnTo>
                        <a:pt x="101617" y="74442"/>
                      </a:lnTo>
                      <a:lnTo>
                        <a:pt x="100604" y="75127"/>
                      </a:lnTo>
                      <a:lnTo>
                        <a:pt x="99972" y="74833"/>
                      </a:lnTo>
                      <a:cubicBezTo>
                        <a:pt x="99989" y="74802"/>
                        <a:pt x="100003" y="74769"/>
                        <a:pt x="100017" y="74736"/>
                      </a:cubicBezTo>
                      <a:lnTo>
                        <a:pt x="100625" y="75017"/>
                      </a:lnTo>
                      <a:lnTo>
                        <a:pt x="100643" y="74980"/>
                      </a:lnTo>
                      <a:lnTo>
                        <a:pt x="100036" y="74700"/>
                      </a:lnTo>
                      <a:cubicBezTo>
                        <a:pt x="100056" y="74653"/>
                        <a:pt x="100079" y="74608"/>
                        <a:pt x="100099" y="74561"/>
                      </a:cubicBezTo>
                      <a:lnTo>
                        <a:pt x="100817" y="74890"/>
                      </a:lnTo>
                      <a:lnTo>
                        <a:pt x="100834" y="74853"/>
                      </a:lnTo>
                      <a:lnTo>
                        <a:pt x="100115" y="74524"/>
                      </a:lnTo>
                      <a:cubicBezTo>
                        <a:pt x="100136" y="74481"/>
                        <a:pt x="100156" y="74436"/>
                        <a:pt x="100177" y="74393"/>
                      </a:cubicBezTo>
                      <a:lnTo>
                        <a:pt x="100210" y="74370"/>
                      </a:lnTo>
                      <a:lnTo>
                        <a:pt x="100210" y="74370"/>
                      </a:lnTo>
                      <a:lnTo>
                        <a:pt x="100201" y="74389"/>
                      </a:lnTo>
                      <a:lnTo>
                        <a:pt x="101016" y="74757"/>
                      </a:lnTo>
                      <a:lnTo>
                        <a:pt x="101032" y="74720"/>
                      </a:lnTo>
                      <a:lnTo>
                        <a:pt x="100232" y="74356"/>
                      </a:lnTo>
                      <a:lnTo>
                        <a:pt x="100394" y="74250"/>
                      </a:lnTo>
                      <a:lnTo>
                        <a:pt x="100394" y="74250"/>
                      </a:lnTo>
                      <a:lnTo>
                        <a:pt x="100388" y="74266"/>
                      </a:lnTo>
                      <a:lnTo>
                        <a:pt x="101202" y="74630"/>
                      </a:lnTo>
                      <a:lnTo>
                        <a:pt x="101218" y="74593"/>
                      </a:lnTo>
                      <a:lnTo>
                        <a:pt x="100416" y="74233"/>
                      </a:lnTo>
                      <a:lnTo>
                        <a:pt x="100586" y="74123"/>
                      </a:lnTo>
                      <a:lnTo>
                        <a:pt x="100586" y="74123"/>
                      </a:lnTo>
                      <a:lnTo>
                        <a:pt x="100578" y="74139"/>
                      </a:lnTo>
                      <a:lnTo>
                        <a:pt x="101394" y="74501"/>
                      </a:lnTo>
                      <a:lnTo>
                        <a:pt x="101411" y="74462"/>
                      </a:lnTo>
                      <a:lnTo>
                        <a:pt x="100609" y="74106"/>
                      </a:lnTo>
                      <a:lnTo>
                        <a:pt x="100709" y="74041"/>
                      </a:lnTo>
                      <a:lnTo>
                        <a:pt x="100690" y="74035"/>
                      </a:lnTo>
                      <a:lnTo>
                        <a:pt x="100189" y="74366"/>
                      </a:lnTo>
                      <a:cubicBezTo>
                        <a:pt x="100330" y="74053"/>
                        <a:pt x="100469" y="73740"/>
                        <a:pt x="100604" y="73425"/>
                      </a:cubicBezTo>
                      <a:close/>
                      <a:moveTo>
                        <a:pt x="5958" y="74372"/>
                      </a:moveTo>
                      <a:cubicBezTo>
                        <a:pt x="6101" y="74687"/>
                        <a:pt x="6246" y="75000"/>
                        <a:pt x="6396" y="75311"/>
                      </a:cubicBezTo>
                      <a:cubicBezTo>
                        <a:pt x="6390" y="75307"/>
                        <a:pt x="6383" y="75303"/>
                        <a:pt x="6377" y="75299"/>
                      </a:cubicBezTo>
                      <a:cubicBezTo>
                        <a:pt x="6126" y="75135"/>
                        <a:pt x="5874" y="74970"/>
                        <a:pt x="5874" y="74970"/>
                      </a:cubicBezTo>
                      <a:lnTo>
                        <a:pt x="5952" y="74407"/>
                      </a:lnTo>
                      <a:lnTo>
                        <a:pt x="5954" y="74407"/>
                      </a:lnTo>
                      <a:lnTo>
                        <a:pt x="5954" y="74405"/>
                      </a:lnTo>
                      <a:lnTo>
                        <a:pt x="5958" y="74372"/>
                      </a:lnTo>
                      <a:close/>
                      <a:moveTo>
                        <a:pt x="5747" y="73902"/>
                      </a:moveTo>
                      <a:cubicBezTo>
                        <a:pt x="5761" y="73934"/>
                        <a:pt x="5776" y="73967"/>
                        <a:pt x="5790" y="74000"/>
                      </a:cubicBezTo>
                      <a:lnTo>
                        <a:pt x="5178" y="74272"/>
                      </a:lnTo>
                      <a:lnTo>
                        <a:pt x="5197" y="74309"/>
                      </a:lnTo>
                      <a:lnTo>
                        <a:pt x="5806" y="74037"/>
                      </a:lnTo>
                      <a:cubicBezTo>
                        <a:pt x="5827" y="74084"/>
                        <a:pt x="5847" y="74131"/>
                        <a:pt x="5868" y="74176"/>
                      </a:cubicBezTo>
                      <a:lnTo>
                        <a:pt x="5150" y="74499"/>
                      </a:lnTo>
                      <a:lnTo>
                        <a:pt x="5166" y="74536"/>
                      </a:lnTo>
                      <a:lnTo>
                        <a:pt x="5886" y="74215"/>
                      </a:lnTo>
                      <a:lnTo>
                        <a:pt x="5944" y="74346"/>
                      </a:lnTo>
                      <a:lnTo>
                        <a:pt x="5939" y="74376"/>
                      </a:lnTo>
                      <a:lnTo>
                        <a:pt x="5937" y="74370"/>
                      </a:lnTo>
                      <a:lnTo>
                        <a:pt x="5123" y="74736"/>
                      </a:lnTo>
                      <a:lnTo>
                        <a:pt x="5140" y="74773"/>
                      </a:lnTo>
                      <a:lnTo>
                        <a:pt x="5935" y="74415"/>
                      </a:lnTo>
                      <a:lnTo>
                        <a:pt x="5935" y="74415"/>
                      </a:lnTo>
                      <a:lnTo>
                        <a:pt x="5909" y="74603"/>
                      </a:lnTo>
                      <a:lnTo>
                        <a:pt x="5901" y="74587"/>
                      </a:lnTo>
                      <a:lnTo>
                        <a:pt x="5090" y="74959"/>
                      </a:lnTo>
                      <a:lnTo>
                        <a:pt x="5107" y="74996"/>
                      </a:lnTo>
                      <a:lnTo>
                        <a:pt x="5905" y="74630"/>
                      </a:lnTo>
                      <a:lnTo>
                        <a:pt x="5878" y="74831"/>
                      </a:lnTo>
                      <a:lnTo>
                        <a:pt x="5870" y="74816"/>
                      </a:lnTo>
                      <a:lnTo>
                        <a:pt x="5060" y="75191"/>
                      </a:lnTo>
                      <a:lnTo>
                        <a:pt x="5078" y="75227"/>
                      </a:lnTo>
                      <a:lnTo>
                        <a:pt x="5874" y="74859"/>
                      </a:lnTo>
                      <a:lnTo>
                        <a:pt x="5858" y="74977"/>
                      </a:lnTo>
                      <a:lnTo>
                        <a:pt x="5858" y="74977"/>
                      </a:lnTo>
                      <a:lnTo>
                        <a:pt x="4947" y="75401"/>
                      </a:lnTo>
                      <a:lnTo>
                        <a:pt x="4955" y="75395"/>
                      </a:lnTo>
                      <a:lnTo>
                        <a:pt x="5111" y="74182"/>
                      </a:lnTo>
                      <a:lnTo>
                        <a:pt x="5747" y="73902"/>
                      </a:lnTo>
                      <a:close/>
                      <a:moveTo>
                        <a:pt x="99762" y="75281"/>
                      </a:moveTo>
                      <a:cubicBezTo>
                        <a:pt x="99764" y="75287"/>
                        <a:pt x="99764" y="75293"/>
                        <a:pt x="99766" y="75299"/>
                      </a:cubicBezTo>
                      <a:cubicBezTo>
                        <a:pt x="99786" y="75451"/>
                        <a:pt x="99804" y="75602"/>
                        <a:pt x="99813" y="75712"/>
                      </a:cubicBezTo>
                      <a:cubicBezTo>
                        <a:pt x="99823" y="75825"/>
                        <a:pt x="99829" y="75901"/>
                        <a:pt x="99829" y="75901"/>
                      </a:cubicBezTo>
                      <a:lnTo>
                        <a:pt x="99305" y="76214"/>
                      </a:lnTo>
                      <a:cubicBezTo>
                        <a:pt x="99461" y="75905"/>
                        <a:pt x="99612" y="75594"/>
                        <a:pt x="99762" y="75281"/>
                      </a:cubicBezTo>
                      <a:close/>
                      <a:moveTo>
                        <a:pt x="99847" y="75909"/>
                      </a:moveTo>
                      <a:lnTo>
                        <a:pt x="100738" y="76345"/>
                      </a:lnTo>
                      <a:lnTo>
                        <a:pt x="100738" y="76345"/>
                      </a:lnTo>
                      <a:lnTo>
                        <a:pt x="99692" y="76985"/>
                      </a:lnTo>
                      <a:lnTo>
                        <a:pt x="99074" y="76668"/>
                      </a:lnTo>
                      <a:cubicBezTo>
                        <a:pt x="99090" y="76635"/>
                        <a:pt x="99107" y="76604"/>
                        <a:pt x="99123" y="76572"/>
                      </a:cubicBezTo>
                      <a:lnTo>
                        <a:pt x="99719" y="76877"/>
                      </a:lnTo>
                      <a:lnTo>
                        <a:pt x="99737" y="76842"/>
                      </a:lnTo>
                      <a:lnTo>
                        <a:pt x="99142" y="76537"/>
                      </a:lnTo>
                      <a:cubicBezTo>
                        <a:pt x="99164" y="76490"/>
                        <a:pt x="99187" y="76445"/>
                        <a:pt x="99211" y="76400"/>
                      </a:cubicBezTo>
                      <a:lnTo>
                        <a:pt x="99917" y="76758"/>
                      </a:lnTo>
                      <a:lnTo>
                        <a:pt x="99935" y="76721"/>
                      </a:lnTo>
                      <a:lnTo>
                        <a:pt x="99230" y="76363"/>
                      </a:lnTo>
                      <a:cubicBezTo>
                        <a:pt x="99250" y="76322"/>
                        <a:pt x="99271" y="76281"/>
                        <a:pt x="99291" y="76240"/>
                      </a:cubicBezTo>
                      <a:lnTo>
                        <a:pt x="99324" y="76220"/>
                      </a:lnTo>
                      <a:lnTo>
                        <a:pt x="99316" y="76236"/>
                      </a:lnTo>
                      <a:lnTo>
                        <a:pt x="100113" y="76637"/>
                      </a:lnTo>
                      <a:lnTo>
                        <a:pt x="100132" y="76600"/>
                      </a:lnTo>
                      <a:lnTo>
                        <a:pt x="99348" y="76207"/>
                      </a:lnTo>
                      <a:lnTo>
                        <a:pt x="99522" y="76103"/>
                      </a:lnTo>
                      <a:lnTo>
                        <a:pt x="99522" y="76103"/>
                      </a:lnTo>
                      <a:lnTo>
                        <a:pt x="99514" y="76117"/>
                      </a:lnTo>
                      <a:lnTo>
                        <a:pt x="100314" y="76516"/>
                      </a:lnTo>
                      <a:lnTo>
                        <a:pt x="100332" y="76480"/>
                      </a:lnTo>
                      <a:lnTo>
                        <a:pt x="99545" y="76089"/>
                      </a:lnTo>
                      <a:lnTo>
                        <a:pt x="99721" y="75984"/>
                      </a:lnTo>
                      <a:lnTo>
                        <a:pt x="99712" y="75999"/>
                      </a:lnTo>
                      <a:lnTo>
                        <a:pt x="100512" y="76394"/>
                      </a:lnTo>
                      <a:lnTo>
                        <a:pt x="100531" y="76357"/>
                      </a:lnTo>
                      <a:lnTo>
                        <a:pt x="99743" y="75970"/>
                      </a:lnTo>
                      <a:lnTo>
                        <a:pt x="99847" y="75909"/>
                      </a:lnTo>
                      <a:close/>
                      <a:moveTo>
                        <a:pt x="6836" y="76210"/>
                      </a:moveTo>
                      <a:cubicBezTo>
                        <a:pt x="6991" y="76516"/>
                        <a:pt x="7147" y="76821"/>
                        <a:pt x="7306" y="77124"/>
                      </a:cubicBezTo>
                      <a:lnTo>
                        <a:pt x="6780" y="76815"/>
                      </a:lnTo>
                      <a:lnTo>
                        <a:pt x="6836" y="76210"/>
                      </a:lnTo>
                      <a:close/>
                      <a:moveTo>
                        <a:pt x="6611" y="75753"/>
                      </a:moveTo>
                      <a:cubicBezTo>
                        <a:pt x="6625" y="75786"/>
                        <a:pt x="6641" y="75819"/>
                        <a:pt x="6658" y="75849"/>
                      </a:cubicBezTo>
                      <a:lnTo>
                        <a:pt x="6052" y="76148"/>
                      </a:lnTo>
                      <a:lnTo>
                        <a:pt x="6068" y="76185"/>
                      </a:lnTo>
                      <a:lnTo>
                        <a:pt x="6674" y="75886"/>
                      </a:lnTo>
                      <a:cubicBezTo>
                        <a:pt x="6696" y="75931"/>
                        <a:pt x="6719" y="75978"/>
                        <a:pt x="6741" y="76023"/>
                      </a:cubicBezTo>
                      <a:lnTo>
                        <a:pt x="6032" y="76377"/>
                      </a:lnTo>
                      <a:lnTo>
                        <a:pt x="6050" y="76414"/>
                      </a:lnTo>
                      <a:lnTo>
                        <a:pt x="6760" y="76060"/>
                      </a:lnTo>
                      <a:cubicBezTo>
                        <a:pt x="6780" y="76101"/>
                        <a:pt x="6801" y="76142"/>
                        <a:pt x="6821" y="76183"/>
                      </a:cubicBezTo>
                      <a:lnTo>
                        <a:pt x="6819" y="76222"/>
                      </a:lnTo>
                      <a:lnTo>
                        <a:pt x="6811" y="76205"/>
                      </a:lnTo>
                      <a:lnTo>
                        <a:pt x="6013" y="76606"/>
                      </a:lnTo>
                      <a:lnTo>
                        <a:pt x="6032" y="76643"/>
                      </a:lnTo>
                      <a:lnTo>
                        <a:pt x="6817" y="76248"/>
                      </a:lnTo>
                      <a:lnTo>
                        <a:pt x="6799" y="76449"/>
                      </a:lnTo>
                      <a:lnTo>
                        <a:pt x="6791" y="76433"/>
                      </a:lnTo>
                      <a:lnTo>
                        <a:pt x="5993" y="76838"/>
                      </a:lnTo>
                      <a:lnTo>
                        <a:pt x="6011" y="76872"/>
                      </a:lnTo>
                      <a:lnTo>
                        <a:pt x="6795" y="76476"/>
                      </a:lnTo>
                      <a:lnTo>
                        <a:pt x="6776" y="76678"/>
                      </a:lnTo>
                      <a:lnTo>
                        <a:pt x="6770" y="76662"/>
                      </a:lnTo>
                      <a:lnTo>
                        <a:pt x="5974" y="77069"/>
                      </a:lnTo>
                      <a:lnTo>
                        <a:pt x="5995" y="77106"/>
                      </a:lnTo>
                      <a:lnTo>
                        <a:pt x="6774" y="76705"/>
                      </a:lnTo>
                      <a:lnTo>
                        <a:pt x="6764" y="76823"/>
                      </a:lnTo>
                      <a:lnTo>
                        <a:pt x="5880" y="77278"/>
                      </a:lnTo>
                      <a:lnTo>
                        <a:pt x="5978" y="76062"/>
                      </a:lnTo>
                      <a:lnTo>
                        <a:pt x="6611" y="75753"/>
                      </a:lnTo>
                      <a:close/>
                      <a:moveTo>
                        <a:pt x="98839" y="77116"/>
                      </a:moveTo>
                      <a:lnTo>
                        <a:pt x="98892" y="77730"/>
                      </a:lnTo>
                      <a:cubicBezTo>
                        <a:pt x="98892" y="77730"/>
                        <a:pt x="98827" y="77769"/>
                        <a:pt x="98730" y="77824"/>
                      </a:cubicBezTo>
                      <a:cubicBezTo>
                        <a:pt x="98689" y="77846"/>
                        <a:pt x="98642" y="77873"/>
                        <a:pt x="98591" y="77899"/>
                      </a:cubicBezTo>
                      <a:lnTo>
                        <a:pt x="98587" y="77897"/>
                      </a:lnTo>
                      <a:lnTo>
                        <a:pt x="98585" y="77902"/>
                      </a:lnTo>
                      <a:cubicBezTo>
                        <a:pt x="98514" y="77940"/>
                        <a:pt x="98438" y="77981"/>
                        <a:pt x="98360" y="78024"/>
                      </a:cubicBezTo>
                      <a:cubicBezTo>
                        <a:pt x="98354" y="78026"/>
                        <a:pt x="98350" y="78028"/>
                        <a:pt x="98344" y="78032"/>
                      </a:cubicBezTo>
                      <a:cubicBezTo>
                        <a:pt x="98511" y="77730"/>
                        <a:pt x="98677" y="77423"/>
                        <a:pt x="98839" y="77116"/>
                      </a:cubicBezTo>
                      <a:close/>
                      <a:moveTo>
                        <a:pt x="7783" y="78004"/>
                      </a:moveTo>
                      <a:cubicBezTo>
                        <a:pt x="7951" y="78307"/>
                        <a:pt x="8122" y="78609"/>
                        <a:pt x="8296" y="78910"/>
                      </a:cubicBezTo>
                      <a:lnTo>
                        <a:pt x="7756" y="78624"/>
                      </a:lnTo>
                      <a:cubicBezTo>
                        <a:pt x="7756" y="78624"/>
                        <a:pt x="7769" y="78323"/>
                        <a:pt x="7781" y="78024"/>
                      </a:cubicBezTo>
                      <a:cubicBezTo>
                        <a:pt x="7783" y="78016"/>
                        <a:pt x="7783" y="78010"/>
                        <a:pt x="7783" y="78004"/>
                      </a:cubicBezTo>
                      <a:close/>
                      <a:moveTo>
                        <a:pt x="7546" y="77570"/>
                      </a:moveTo>
                      <a:cubicBezTo>
                        <a:pt x="7562" y="77603"/>
                        <a:pt x="7580" y="77634"/>
                        <a:pt x="7597" y="77664"/>
                      </a:cubicBezTo>
                      <a:lnTo>
                        <a:pt x="6995" y="77992"/>
                      </a:lnTo>
                      <a:lnTo>
                        <a:pt x="7014" y="78028"/>
                      </a:lnTo>
                      <a:lnTo>
                        <a:pt x="7615" y="77701"/>
                      </a:lnTo>
                      <a:cubicBezTo>
                        <a:pt x="7642" y="77748"/>
                        <a:pt x="7668" y="77795"/>
                        <a:pt x="7693" y="77842"/>
                      </a:cubicBezTo>
                      <a:lnTo>
                        <a:pt x="6985" y="78231"/>
                      </a:lnTo>
                      <a:lnTo>
                        <a:pt x="7005" y="78268"/>
                      </a:lnTo>
                      <a:lnTo>
                        <a:pt x="7713" y="77879"/>
                      </a:lnTo>
                      <a:cubicBezTo>
                        <a:pt x="7732" y="77912"/>
                        <a:pt x="7750" y="77944"/>
                        <a:pt x="7766" y="77977"/>
                      </a:cubicBezTo>
                      <a:cubicBezTo>
                        <a:pt x="7766" y="77996"/>
                        <a:pt x="7766" y="78012"/>
                        <a:pt x="7764" y="78030"/>
                      </a:cubicBezTo>
                      <a:lnTo>
                        <a:pt x="7758" y="78018"/>
                      </a:lnTo>
                      <a:lnTo>
                        <a:pt x="6977" y="78450"/>
                      </a:lnTo>
                      <a:lnTo>
                        <a:pt x="6995" y="78487"/>
                      </a:lnTo>
                      <a:lnTo>
                        <a:pt x="7762" y="78061"/>
                      </a:lnTo>
                      <a:lnTo>
                        <a:pt x="7762" y="78061"/>
                      </a:lnTo>
                      <a:cubicBezTo>
                        <a:pt x="7760" y="78135"/>
                        <a:pt x="7756" y="78206"/>
                        <a:pt x="7754" y="78274"/>
                      </a:cubicBezTo>
                      <a:lnTo>
                        <a:pt x="7740" y="78247"/>
                      </a:lnTo>
                      <a:lnTo>
                        <a:pt x="6958" y="78681"/>
                      </a:lnTo>
                      <a:lnTo>
                        <a:pt x="6979" y="78718"/>
                      </a:lnTo>
                      <a:lnTo>
                        <a:pt x="7754" y="78286"/>
                      </a:lnTo>
                      <a:lnTo>
                        <a:pt x="7754" y="78286"/>
                      </a:lnTo>
                      <a:cubicBezTo>
                        <a:pt x="7750" y="78362"/>
                        <a:pt x="7748" y="78431"/>
                        <a:pt x="7746" y="78489"/>
                      </a:cubicBezTo>
                      <a:lnTo>
                        <a:pt x="7738" y="78474"/>
                      </a:lnTo>
                      <a:lnTo>
                        <a:pt x="6960" y="78910"/>
                      </a:lnTo>
                      <a:lnTo>
                        <a:pt x="6981" y="78947"/>
                      </a:lnTo>
                      <a:lnTo>
                        <a:pt x="7744" y="78517"/>
                      </a:lnTo>
                      <a:lnTo>
                        <a:pt x="7744" y="78517"/>
                      </a:lnTo>
                      <a:cubicBezTo>
                        <a:pt x="7742" y="78583"/>
                        <a:pt x="7740" y="78626"/>
                        <a:pt x="7740" y="78633"/>
                      </a:cubicBezTo>
                      <a:lnTo>
                        <a:pt x="7740" y="78633"/>
                      </a:lnTo>
                      <a:lnTo>
                        <a:pt x="6874" y="79123"/>
                      </a:lnTo>
                      <a:cubicBezTo>
                        <a:pt x="6874" y="79121"/>
                        <a:pt x="6885" y="78816"/>
                        <a:pt x="6895" y="78513"/>
                      </a:cubicBezTo>
                      <a:cubicBezTo>
                        <a:pt x="6899" y="78362"/>
                        <a:pt x="6905" y="78210"/>
                        <a:pt x="6909" y="78098"/>
                      </a:cubicBezTo>
                      <a:cubicBezTo>
                        <a:pt x="6917" y="77983"/>
                        <a:pt x="6924" y="77908"/>
                        <a:pt x="6924" y="77908"/>
                      </a:cubicBezTo>
                      <a:lnTo>
                        <a:pt x="7546" y="77570"/>
                      </a:lnTo>
                      <a:close/>
                      <a:moveTo>
                        <a:pt x="97849" y="78914"/>
                      </a:moveTo>
                      <a:lnTo>
                        <a:pt x="97871" y="79526"/>
                      </a:lnTo>
                      <a:lnTo>
                        <a:pt x="97341" y="79804"/>
                      </a:lnTo>
                      <a:cubicBezTo>
                        <a:pt x="97331" y="79808"/>
                        <a:pt x="97321" y="79814"/>
                        <a:pt x="97311" y="79819"/>
                      </a:cubicBezTo>
                      <a:cubicBezTo>
                        <a:pt x="97493" y="79520"/>
                        <a:pt x="97673" y="79217"/>
                        <a:pt x="97849" y="78914"/>
                      </a:cubicBezTo>
                      <a:close/>
                      <a:moveTo>
                        <a:pt x="97886" y="79535"/>
                      </a:moveTo>
                      <a:lnTo>
                        <a:pt x="98761" y="80052"/>
                      </a:lnTo>
                      <a:lnTo>
                        <a:pt x="98761" y="80052"/>
                      </a:lnTo>
                      <a:lnTo>
                        <a:pt x="98743" y="80042"/>
                      </a:lnTo>
                      <a:cubicBezTo>
                        <a:pt x="98743" y="80042"/>
                        <a:pt x="98477" y="80185"/>
                        <a:pt x="98209" y="80330"/>
                      </a:cubicBezTo>
                      <a:cubicBezTo>
                        <a:pt x="97939" y="80469"/>
                        <a:pt x="97658" y="80600"/>
                        <a:pt x="97658" y="80600"/>
                      </a:cubicBezTo>
                      <a:lnTo>
                        <a:pt x="97059" y="80230"/>
                      </a:lnTo>
                      <a:cubicBezTo>
                        <a:pt x="97077" y="80199"/>
                        <a:pt x="97096" y="80170"/>
                        <a:pt x="97116" y="80140"/>
                      </a:cubicBezTo>
                      <a:lnTo>
                        <a:pt x="97695" y="80496"/>
                      </a:lnTo>
                      <a:lnTo>
                        <a:pt x="97718" y="80461"/>
                      </a:lnTo>
                      <a:lnTo>
                        <a:pt x="97137" y="80105"/>
                      </a:lnTo>
                      <a:cubicBezTo>
                        <a:pt x="97161" y="80064"/>
                        <a:pt x="97188" y="80023"/>
                        <a:pt x="97212" y="79982"/>
                      </a:cubicBezTo>
                      <a:lnTo>
                        <a:pt x="97904" y="80406"/>
                      </a:lnTo>
                      <a:lnTo>
                        <a:pt x="97926" y="80371"/>
                      </a:lnTo>
                      <a:lnTo>
                        <a:pt x="97233" y="79947"/>
                      </a:lnTo>
                      <a:cubicBezTo>
                        <a:pt x="97253" y="79913"/>
                        <a:pt x="97276" y="79880"/>
                        <a:pt x="97296" y="79845"/>
                      </a:cubicBezTo>
                      <a:cubicBezTo>
                        <a:pt x="97315" y="79835"/>
                        <a:pt x="97335" y="79825"/>
                        <a:pt x="97356" y="79814"/>
                      </a:cubicBezTo>
                      <a:lnTo>
                        <a:pt x="97356" y="79814"/>
                      </a:lnTo>
                      <a:lnTo>
                        <a:pt x="97347" y="79827"/>
                      </a:lnTo>
                      <a:lnTo>
                        <a:pt x="98110" y="80289"/>
                      </a:lnTo>
                      <a:lnTo>
                        <a:pt x="98133" y="80254"/>
                      </a:lnTo>
                      <a:lnTo>
                        <a:pt x="97382" y="79800"/>
                      </a:lnTo>
                      <a:cubicBezTo>
                        <a:pt x="97441" y="79769"/>
                        <a:pt x="97501" y="79739"/>
                        <a:pt x="97558" y="79708"/>
                      </a:cubicBezTo>
                      <a:lnTo>
                        <a:pt x="97558" y="79708"/>
                      </a:lnTo>
                      <a:lnTo>
                        <a:pt x="97548" y="79722"/>
                      </a:lnTo>
                      <a:lnTo>
                        <a:pt x="98315" y="80183"/>
                      </a:lnTo>
                      <a:lnTo>
                        <a:pt x="98336" y="80148"/>
                      </a:lnTo>
                      <a:lnTo>
                        <a:pt x="97583" y="79696"/>
                      </a:lnTo>
                      <a:cubicBezTo>
                        <a:pt x="97646" y="79663"/>
                        <a:pt x="97705" y="79630"/>
                        <a:pt x="97752" y="79606"/>
                      </a:cubicBezTo>
                      <a:lnTo>
                        <a:pt x="97752" y="79606"/>
                      </a:lnTo>
                      <a:lnTo>
                        <a:pt x="97746" y="79618"/>
                      </a:lnTo>
                      <a:lnTo>
                        <a:pt x="98514" y="80074"/>
                      </a:lnTo>
                      <a:lnTo>
                        <a:pt x="98534" y="80040"/>
                      </a:lnTo>
                      <a:lnTo>
                        <a:pt x="97781" y="79591"/>
                      </a:lnTo>
                      <a:cubicBezTo>
                        <a:pt x="97840" y="79560"/>
                        <a:pt x="97879" y="79539"/>
                        <a:pt x="97886" y="79535"/>
                      </a:cubicBezTo>
                      <a:close/>
                      <a:moveTo>
                        <a:pt x="8800" y="79769"/>
                      </a:moveTo>
                      <a:cubicBezTo>
                        <a:pt x="8982" y="80070"/>
                        <a:pt x="9166" y="80369"/>
                        <a:pt x="9354" y="80666"/>
                      </a:cubicBezTo>
                      <a:lnTo>
                        <a:pt x="8798" y="80404"/>
                      </a:lnTo>
                      <a:cubicBezTo>
                        <a:pt x="8798" y="80404"/>
                        <a:pt x="8794" y="80258"/>
                        <a:pt x="8796" y="80068"/>
                      </a:cubicBezTo>
                      <a:cubicBezTo>
                        <a:pt x="8796" y="79984"/>
                        <a:pt x="8796" y="79894"/>
                        <a:pt x="8798" y="79802"/>
                      </a:cubicBezTo>
                      <a:cubicBezTo>
                        <a:pt x="8800" y="79792"/>
                        <a:pt x="8800" y="79780"/>
                        <a:pt x="8800" y="79769"/>
                      </a:cubicBezTo>
                      <a:close/>
                      <a:moveTo>
                        <a:pt x="96791" y="80657"/>
                      </a:moveTo>
                      <a:lnTo>
                        <a:pt x="96787" y="81271"/>
                      </a:lnTo>
                      <a:lnTo>
                        <a:pt x="96224" y="81533"/>
                      </a:lnTo>
                      <a:cubicBezTo>
                        <a:pt x="96416" y="81243"/>
                        <a:pt x="96605" y="80952"/>
                        <a:pt x="96791" y="80657"/>
                      </a:cubicBezTo>
                      <a:close/>
                      <a:moveTo>
                        <a:pt x="96803" y="81282"/>
                      </a:moveTo>
                      <a:lnTo>
                        <a:pt x="97654" y="81832"/>
                      </a:lnTo>
                      <a:lnTo>
                        <a:pt x="97654" y="81832"/>
                      </a:lnTo>
                      <a:lnTo>
                        <a:pt x="97638" y="81822"/>
                      </a:lnTo>
                      <a:lnTo>
                        <a:pt x="96541" y="82343"/>
                      </a:lnTo>
                      <a:lnTo>
                        <a:pt x="95950" y="81944"/>
                      </a:lnTo>
                      <a:cubicBezTo>
                        <a:pt x="95968" y="81916"/>
                        <a:pt x="95989" y="81887"/>
                        <a:pt x="96009" y="81856"/>
                      </a:cubicBezTo>
                      <a:lnTo>
                        <a:pt x="96576" y="82239"/>
                      </a:lnTo>
                      <a:lnTo>
                        <a:pt x="96599" y="82204"/>
                      </a:lnTo>
                      <a:lnTo>
                        <a:pt x="96032" y="81824"/>
                      </a:lnTo>
                      <a:cubicBezTo>
                        <a:pt x="96060" y="81781"/>
                        <a:pt x="96089" y="81738"/>
                        <a:pt x="96118" y="81697"/>
                      </a:cubicBezTo>
                      <a:lnTo>
                        <a:pt x="96785" y="82141"/>
                      </a:lnTo>
                      <a:lnTo>
                        <a:pt x="96807" y="82108"/>
                      </a:lnTo>
                      <a:lnTo>
                        <a:pt x="96140" y="81662"/>
                      </a:lnTo>
                      <a:cubicBezTo>
                        <a:pt x="96163" y="81627"/>
                        <a:pt x="96185" y="81592"/>
                        <a:pt x="96208" y="81560"/>
                      </a:cubicBezTo>
                      <a:lnTo>
                        <a:pt x="96257" y="81535"/>
                      </a:lnTo>
                      <a:lnTo>
                        <a:pt x="96257" y="81535"/>
                      </a:lnTo>
                      <a:lnTo>
                        <a:pt x="96249" y="81549"/>
                      </a:lnTo>
                      <a:lnTo>
                        <a:pt x="96993" y="82042"/>
                      </a:lnTo>
                      <a:lnTo>
                        <a:pt x="97016" y="82008"/>
                      </a:lnTo>
                      <a:lnTo>
                        <a:pt x="96281" y="81525"/>
                      </a:lnTo>
                      <a:lnTo>
                        <a:pt x="96463" y="81439"/>
                      </a:lnTo>
                      <a:lnTo>
                        <a:pt x="96455" y="81453"/>
                      </a:lnTo>
                      <a:lnTo>
                        <a:pt x="97202" y="81944"/>
                      </a:lnTo>
                      <a:lnTo>
                        <a:pt x="97223" y="81909"/>
                      </a:lnTo>
                      <a:lnTo>
                        <a:pt x="96488" y="81429"/>
                      </a:lnTo>
                      <a:lnTo>
                        <a:pt x="96670" y="81343"/>
                      </a:lnTo>
                      <a:lnTo>
                        <a:pt x="96662" y="81357"/>
                      </a:lnTo>
                      <a:lnTo>
                        <a:pt x="97409" y="81844"/>
                      </a:lnTo>
                      <a:lnTo>
                        <a:pt x="97431" y="81809"/>
                      </a:lnTo>
                      <a:lnTo>
                        <a:pt x="96697" y="81330"/>
                      </a:lnTo>
                      <a:lnTo>
                        <a:pt x="96803" y="81282"/>
                      </a:lnTo>
                      <a:close/>
                      <a:moveTo>
                        <a:pt x="9900" y="81508"/>
                      </a:moveTo>
                      <a:cubicBezTo>
                        <a:pt x="10093" y="81799"/>
                        <a:pt x="10289" y="82090"/>
                        <a:pt x="10488" y="82376"/>
                      </a:cubicBezTo>
                      <a:lnTo>
                        <a:pt x="9907" y="82135"/>
                      </a:lnTo>
                      <a:lnTo>
                        <a:pt x="9900" y="81508"/>
                      </a:lnTo>
                      <a:close/>
                      <a:moveTo>
                        <a:pt x="9628" y="81091"/>
                      </a:moveTo>
                      <a:cubicBezTo>
                        <a:pt x="9647" y="81122"/>
                        <a:pt x="9665" y="81150"/>
                        <a:pt x="9686" y="81181"/>
                      </a:cubicBezTo>
                      <a:lnTo>
                        <a:pt x="9121" y="81549"/>
                      </a:lnTo>
                      <a:lnTo>
                        <a:pt x="9141" y="81582"/>
                      </a:lnTo>
                      <a:lnTo>
                        <a:pt x="9708" y="81216"/>
                      </a:lnTo>
                      <a:cubicBezTo>
                        <a:pt x="9737" y="81261"/>
                        <a:pt x="9767" y="81304"/>
                        <a:pt x="9796" y="81349"/>
                      </a:cubicBezTo>
                      <a:lnTo>
                        <a:pt x="9129" y="81787"/>
                      </a:lnTo>
                      <a:lnTo>
                        <a:pt x="9152" y="81822"/>
                      </a:lnTo>
                      <a:lnTo>
                        <a:pt x="9819" y="81384"/>
                      </a:lnTo>
                      <a:lnTo>
                        <a:pt x="9884" y="81482"/>
                      </a:lnTo>
                      <a:lnTo>
                        <a:pt x="9884" y="81535"/>
                      </a:lnTo>
                      <a:lnTo>
                        <a:pt x="9874" y="81521"/>
                      </a:lnTo>
                      <a:lnTo>
                        <a:pt x="9129" y="82014"/>
                      </a:lnTo>
                      <a:lnTo>
                        <a:pt x="9152" y="82047"/>
                      </a:lnTo>
                      <a:lnTo>
                        <a:pt x="9884" y="81564"/>
                      </a:lnTo>
                      <a:lnTo>
                        <a:pt x="9886" y="81766"/>
                      </a:lnTo>
                      <a:lnTo>
                        <a:pt x="9878" y="81752"/>
                      </a:lnTo>
                      <a:lnTo>
                        <a:pt x="9133" y="82247"/>
                      </a:lnTo>
                      <a:lnTo>
                        <a:pt x="9156" y="82280"/>
                      </a:lnTo>
                      <a:lnTo>
                        <a:pt x="9886" y="81793"/>
                      </a:lnTo>
                      <a:lnTo>
                        <a:pt x="9890" y="82014"/>
                      </a:lnTo>
                      <a:lnTo>
                        <a:pt x="9872" y="81985"/>
                      </a:lnTo>
                      <a:lnTo>
                        <a:pt x="9131" y="82482"/>
                      </a:lnTo>
                      <a:lnTo>
                        <a:pt x="9154" y="82517"/>
                      </a:lnTo>
                      <a:lnTo>
                        <a:pt x="9890" y="82022"/>
                      </a:lnTo>
                      <a:lnTo>
                        <a:pt x="9892" y="82144"/>
                      </a:lnTo>
                      <a:lnTo>
                        <a:pt x="9068" y="82700"/>
                      </a:lnTo>
                      <a:lnTo>
                        <a:pt x="9041" y="81472"/>
                      </a:lnTo>
                      <a:lnTo>
                        <a:pt x="9628" y="81091"/>
                      </a:lnTo>
                      <a:close/>
                      <a:moveTo>
                        <a:pt x="95670" y="82347"/>
                      </a:moveTo>
                      <a:lnTo>
                        <a:pt x="95639" y="82967"/>
                      </a:lnTo>
                      <a:lnTo>
                        <a:pt x="96468" y="83550"/>
                      </a:lnTo>
                      <a:lnTo>
                        <a:pt x="96466" y="83550"/>
                      </a:lnTo>
                      <a:lnTo>
                        <a:pt x="95342" y="84025"/>
                      </a:lnTo>
                      <a:lnTo>
                        <a:pt x="94774" y="83606"/>
                      </a:lnTo>
                      <a:cubicBezTo>
                        <a:pt x="94794" y="83577"/>
                        <a:pt x="94814" y="83548"/>
                        <a:pt x="94835" y="83520"/>
                      </a:cubicBezTo>
                      <a:lnTo>
                        <a:pt x="95383" y="83921"/>
                      </a:lnTo>
                      <a:lnTo>
                        <a:pt x="95408" y="83888"/>
                      </a:lnTo>
                      <a:lnTo>
                        <a:pt x="94859" y="83487"/>
                      </a:lnTo>
                      <a:cubicBezTo>
                        <a:pt x="94890" y="83448"/>
                        <a:pt x="94919" y="83407"/>
                        <a:pt x="94947" y="83366"/>
                      </a:cubicBezTo>
                      <a:lnTo>
                        <a:pt x="95596" y="83837"/>
                      </a:lnTo>
                      <a:lnTo>
                        <a:pt x="95621" y="83804"/>
                      </a:lnTo>
                      <a:lnTo>
                        <a:pt x="94972" y="83333"/>
                      </a:lnTo>
                      <a:cubicBezTo>
                        <a:pt x="94997" y="83299"/>
                        <a:pt x="95023" y="83262"/>
                        <a:pt x="95050" y="83225"/>
                      </a:cubicBezTo>
                      <a:lnTo>
                        <a:pt x="95095" y="83207"/>
                      </a:lnTo>
                      <a:lnTo>
                        <a:pt x="95085" y="83221"/>
                      </a:lnTo>
                      <a:lnTo>
                        <a:pt x="95809" y="83743"/>
                      </a:lnTo>
                      <a:lnTo>
                        <a:pt x="95833" y="83710"/>
                      </a:lnTo>
                      <a:lnTo>
                        <a:pt x="95119" y="83196"/>
                      </a:lnTo>
                      <a:lnTo>
                        <a:pt x="95301" y="83123"/>
                      </a:lnTo>
                      <a:lnTo>
                        <a:pt x="95297" y="83129"/>
                      </a:lnTo>
                      <a:lnTo>
                        <a:pt x="96024" y="83649"/>
                      </a:lnTo>
                      <a:lnTo>
                        <a:pt x="96048" y="83614"/>
                      </a:lnTo>
                      <a:lnTo>
                        <a:pt x="95338" y="83108"/>
                      </a:lnTo>
                      <a:lnTo>
                        <a:pt x="95518" y="83035"/>
                      </a:lnTo>
                      <a:lnTo>
                        <a:pt x="95508" y="83047"/>
                      </a:lnTo>
                      <a:lnTo>
                        <a:pt x="96236" y="83563"/>
                      </a:lnTo>
                      <a:lnTo>
                        <a:pt x="96261" y="83530"/>
                      </a:lnTo>
                      <a:lnTo>
                        <a:pt x="95545" y="83022"/>
                      </a:lnTo>
                      <a:lnTo>
                        <a:pt x="95653" y="82977"/>
                      </a:lnTo>
                      <a:lnTo>
                        <a:pt x="95639" y="82967"/>
                      </a:lnTo>
                      <a:lnTo>
                        <a:pt x="95322" y="83096"/>
                      </a:lnTo>
                      <a:lnTo>
                        <a:pt x="95320" y="83096"/>
                      </a:lnTo>
                      <a:lnTo>
                        <a:pt x="95320" y="83098"/>
                      </a:lnTo>
                      <a:lnTo>
                        <a:pt x="95068" y="83200"/>
                      </a:lnTo>
                      <a:cubicBezTo>
                        <a:pt x="95271" y="82918"/>
                        <a:pt x="95471" y="82634"/>
                        <a:pt x="95670" y="82347"/>
                      </a:cubicBezTo>
                      <a:close/>
                      <a:moveTo>
                        <a:pt x="11062" y="83194"/>
                      </a:moveTo>
                      <a:lnTo>
                        <a:pt x="11062" y="83194"/>
                      </a:lnTo>
                      <a:cubicBezTo>
                        <a:pt x="11269" y="83481"/>
                        <a:pt x="11478" y="83767"/>
                        <a:pt x="11691" y="84050"/>
                      </a:cubicBezTo>
                      <a:cubicBezTo>
                        <a:pt x="11678" y="84045"/>
                        <a:pt x="11666" y="84041"/>
                        <a:pt x="11654" y="84037"/>
                      </a:cubicBezTo>
                      <a:lnTo>
                        <a:pt x="11097" y="83812"/>
                      </a:lnTo>
                      <a:lnTo>
                        <a:pt x="11077" y="83462"/>
                      </a:lnTo>
                      <a:lnTo>
                        <a:pt x="11079" y="83460"/>
                      </a:lnTo>
                      <a:lnTo>
                        <a:pt x="11077" y="83458"/>
                      </a:lnTo>
                      <a:lnTo>
                        <a:pt x="11062" y="83194"/>
                      </a:lnTo>
                      <a:close/>
                      <a:moveTo>
                        <a:pt x="10770" y="82783"/>
                      </a:moveTo>
                      <a:cubicBezTo>
                        <a:pt x="10790" y="82814"/>
                        <a:pt x="10811" y="82842"/>
                        <a:pt x="10833" y="82871"/>
                      </a:cubicBezTo>
                      <a:lnTo>
                        <a:pt x="10281" y="83262"/>
                      </a:lnTo>
                      <a:lnTo>
                        <a:pt x="10305" y="83295"/>
                      </a:lnTo>
                      <a:lnTo>
                        <a:pt x="10856" y="82904"/>
                      </a:lnTo>
                      <a:cubicBezTo>
                        <a:pt x="10884" y="82947"/>
                        <a:pt x="10915" y="82988"/>
                        <a:pt x="10944" y="83029"/>
                      </a:cubicBezTo>
                      <a:lnTo>
                        <a:pt x="10291" y="83493"/>
                      </a:lnTo>
                      <a:lnTo>
                        <a:pt x="10316" y="83526"/>
                      </a:lnTo>
                      <a:lnTo>
                        <a:pt x="10968" y="83061"/>
                      </a:lnTo>
                      <a:cubicBezTo>
                        <a:pt x="10993" y="83098"/>
                        <a:pt x="11020" y="83133"/>
                        <a:pt x="11044" y="83168"/>
                      </a:cubicBezTo>
                      <a:lnTo>
                        <a:pt x="11046" y="83215"/>
                      </a:lnTo>
                      <a:lnTo>
                        <a:pt x="11036" y="83203"/>
                      </a:lnTo>
                      <a:lnTo>
                        <a:pt x="10312" y="83724"/>
                      </a:lnTo>
                      <a:lnTo>
                        <a:pt x="10334" y="83757"/>
                      </a:lnTo>
                      <a:lnTo>
                        <a:pt x="11048" y="83243"/>
                      </a:lnTo>
                      <a:lnTo>
                        <a:pt x="11060" y="83434"/>
                      </a:lnTo>
                      <a:lnTo>
                        <a:pt x="11060" y="83434"/>
                      </a:lnTo>
                      <a:lnTo>
                        <a:pt x="11054" y="83428"/>
                      </a:lnTo>
                      <a:lnTo>
                        <a:pt x="10332" y="83951"/>
                      </a:lnTo>
                      <a:lnTo>
                        <a:pt x="10355" y="83984"/>
                      </a:lnTo>
                      <a:lnTo>
                        <a:pt x="11062" y="83473"/>
                      </a:lnTo>
                      <a:lnTo>
                        <a:pt x="11075" y="83677"/>
                      </a:lnTo>
                      <a:lnTo>
                        <a:pt x="11062" y="83663"/>
                      </a:lnTo>
                      <a:lnTo>
                        <a:pt x="10342" y="84189"/>
                      </a:lnTo>
                      <a:lnTo>
                        <a:pt x="10367" y="84221"/>
                      </a:lnTo>
                      <a:lnTo>
                        <a:pt x="11075" y="83704"/>
                      </a:lnTo>
                      <a:lnTo>
                        <a:pt x="11083" y="83822"/>
                      </a:lnTo>
                      <a:lnTo>
                        <a:pt x="11097" y="83812"/>
                      </a:lnTo>
                      <a:lnTo>
                        <a:pt x="10265" y="84422"/>
                      </a:lnTo>
                      <a:lnTo>
                        <a:pt x="10265" y="84422"/>
                      </a:lnTo>
                      <a:lnTo>
                        <a:pt x="10281" y="84410"/>
                      </a:lnTo>
                      <a:lnTo>
                        <a:pt x="10197" y="83188"/>
                      </a:lnTo>
                      <a:lnTo>
                        <a:pt x="10770" y="82783"/>
                      </a:lnTo>
                      <a:close/>
                      <a:moveTo>
                        <a:pt x="11979" y="84430"/>
                      </a:moveTo>
                      <a:cubicBezTo>
                        <a:pt x="12002" y="84459"/>
                        <a:pt x="12024" y="84487"/>
                        <a:pt x="12045" y="84516"/>
                      </a:cubicBezTo>
                      <a:lnTo>
                        <a:pt x="11506" y="84929"/>
                      </a:lnTo>
                      <a:lnTo>
                        <a:pt x="11531" y="84962"/>
                      </a:lnTo>
                      <a:lnTo>
                        <a:pt x="12069" y="84549"/>
                      </a:lnTo>
                      <a:lnTo>
                        <a:pt x="12163" y="84669"/>
                      </a:lnTo>
                      <a:lnTo>
                        <a:pt x="11531" y="85158"/>
                      </a:lnTo>
                      <a:lnTo>
                        <a:pt x="11556" y="85191"/>
                      </a:lnTo>
                      <a:lnTo>
                        <a:pt x="12188" y="84702"/>
                      </a:lnTo>
                      <a:cubicBezTo>
                        <a:pt x="12214" y="84735"/>
                        <a:pt x="12241" y="84770"/>
                        <a:pt x="12268" y="84802"/>
                      </a:cubicBezTo>
                      <a:lnTo>
                        <a:pt x="12272" y="84845"/>
                      </a:lnTo>
                      <a:lnTo>
                        <a:pt x="12272" y="84845"/>
                      </a:lnTo>
                      <a:lnTo>
                        <a:pt x="12265" y="84837"/>
                      </a:lnTo>
                      <a:lnTo>
                        <a:pt x="11562" y="85388"/>
                      </a:lnTo>
                      <a:lnTo>
                        <a:pt x="11586" y="85420"/>
                      </a:lnTo>
                      <a:lnTo>
                        <a:pt x="12276" y="84880"/>
                      </a:lnTo>
                      <a:lnTo>
                        <a:pt x="12296" y="85081"/>
                      </a:lnTo>
                      <a:lnTo>
                        <a:pt x="12286" y="85066"/>
                      </a:lnTo>
                      <a:lnTo>
                        <a:pt x="11584" y="85619"/>
                      </a:lnTo>
                      <a:lnTo>
                        <a:pt x="11609" y="85649"/>
                      </a:lnTo>
                      <a:lnTo>
                        <a:pt x="12298" y="85107"/>
                      </a:lnTo>
                      <a:lnTo>
                        <a:pt x="12321" y="85310"/>
                      </a:lnTo>
                      <a:lnTo>
                        <a:pt x="12306" y="85293"/>
                      </a:lnTo>
                      <a:lnTo>
                        <a:pt x="11609" y="85848"/>
                      </a:lnTo>
                      <a:lnTo>
                        <a:pt x="11633" y="85879"/>
                      </a:lnTo>
                      <a:lnTo>
                        <a:pt x="12323" y="85332"/>
                      </a:lnTo>
                      <a:lnTo>
                        <a:pt x="12335" y="85453"/>
                      </a:lnTo>
                      <a:lnTo>
                        <a:pt x="12349" y="85441"/>
                      </a:lnTo>
                      <a:lnTo>
                        <a:pt x="12286" y="84827"/>
                      </a:lnTo>
                      <a:lnTo>
                        <a:pt x="12286" y="84827"/>
                      </a:lnTo>
                      <a:cubicBezTo>
                        <a:pt x="12503" y="85105"/>
                        <a:pt x="12722" y="85379"/>
                        <a:pt x="12945" y="85654"/>
                      </a:cubicBezTo>
                      <a:cubicBezTo>
                        <a:pt x="12937" y="85649"/>
                        <a:pt x="12926" y="85647"/>
                        <a:pt x="12918" y="85643"/>
                      </a:cubicBezTo>
                      <a:cubicBezTo>
                        <a:pt x="12634" y="85543"/>
                        <a:pt x="12349" y="85443"/>
                        <a:pt x="12349" y="85443"/>
                      </a:cubicBezTo>
                      <a:lnTo>
                        <a:pt x="11558" y="86072"/>
                      </a:lnTo>
                      <a:lnTo>
                        <a:pt x="11558" y="86072"/>
                      </a:lnTo>
                      <a:lnTo>
                        <a:pt x="11418" y="84860"/>
                      </a:lnTo>
                      <a:lnTo>
                        <a:pt x="11979" y="84430"/>
                      </a:lnTo>
                      <a:close/>
                      <a:moveTo>
                        <a:pt x="93225" y="85609"/>
                      </a:moveTo>
                      <a:cubicBezTo>
                        <a:pt x="93225" y="85619"/>
                        <a:pt x="93223" y="85627"/>
                        <a:pt x="93223" y="85637"/>
                      </a:cubicBezTo>
                      <a:cubicBezTo>
                        <a:pt x="93206" y="85789"/>
                        <a:pt x="93188" y="85940"/>
                        <a:pt x="93176" y="86052"/>
                      </a:cubicBezTo>
                      <a:cubicBezTo>
                        <a:pt x="93163" y="86167"/>
                        <a:pt x="93151" y="86241"/>
                        <a:pt x="93151" y="86241"/>
                      </a:cubicBezTo>
                      <a:lnTo>
                        <a:pt x="92550" y="86425"/>
                      </a:lnTo>
                      <a:cubicBezTo>
                        <a:pt x="92777" y="86155"/>
                        <a:pt x="93002" y="85883"/>
                        <a:pt x="93225" y="85609"/>
                      </a:cubicBezTo>
                      <a:close/>
                      <a:moveTo>
                        <a:pt x="93165" y="86251"/>
                      </a:moveTo>
                      <a:lnTo>
                        <a:pt x="93931" y="86887"/>
                      </a:lnTo>
                      <a:lnTo>
                        <a:pt x="92758" y="87260"/>
                      </a:lnTo>
                      <a:lnTo>
                        <a:pt x="92226" y="86801"/>
                      </a:lnTo>
                      <a:cubicBezTo>
                        <a:pt x="92251" y="86775"/>
                        <a:pt x="92273" y="86748"/>
                        <a:pt x="92296" y="86719"/>
                      </a:cubicBezTo>
                      <a:lnTo>
                        <a:pt x="92812" y="87161"/>
                      </a:lnTo>
                      <a:lnTo>
                        <a:pt x="92838" y="87131"/>
                      </a:lnTo>
                      <a:lnTo>
                        <a:pt x="92325" y="86689"/>
                      </a:lnTo>
                      <a:cubicBezTo>
                        <a:pt x="92355" y="86654"/>
                        <a:pt x="92386" y="86617"/>
                        <a:pt x="92417" y="86582"/>
                      </a:cubicBezTo>
                      <a:lnTo>
                        <a:pt x="93028" y="87102"/>
                      </a:lnTo>
                      <a:lnTo>
                        <a:pt x="93053" y="87071"/>
                      </a:lnTo>
                      <a:lnTo>
                        <a:pt x="92441" y="86552"/>
                      </a:lnTo>
                      <a:lnTo>
                        <a:pt x="92529" y="86447"/>
                      </a:lnTo>
                      <a:lnTo>
                        <a:pt x="92582" y="86431"/>
                      </a:lnTo>
                      <a:lnTo>
                        <a:pt x="92572" y="86445"/>
                      </a:lnTo>
                      <a:lnTo>
                        <a:pt x="93253" y="87022"/>
                      </a:lnTo>
                      <a:lnTo>
                        <a:pt x="93280" y="86990"/>
                      </a:lnTo>
                      <a:lnTo>
                        <a:pt x="92609" y="86423"/>
                      </a:lnTo>
                      <a:lnTo>
                        <a:pt x="92801" y="86363"/>
                      </a:lnTo>
                      <a:lnTo>
                        <a:pt x="92801" y="86363"/>
                      </a:lnTo>
                      <a:lnTo>
                        <a:pt x="92789" y="86378"/>
                      </a:lnTo>
                      <a:lnTo>
                        <a:pt x="93472" y="86953"/>
                      </a:lnTo>
                      <a:lnTo>
                        <a:pt x="93499" y="86922"/>
                      </a:lnTo>
                      <a:lnTo>
                        <a:pt x="92826" y="86357"/>
                      </a:lnTo>
                      <a:lnTo>
                        <a:pt x="93024" y="86296"/>
                      </a:lnTo>
                      <a:lnTo>
                        <a:pt x="93014" y="86308"/>
                      </a:lnTo>
                      <a:lnTo>
                        <a:pt x="93699" y="86879"/>
                      </a:lnTo>
                      <a:lnTo>
                        <a:pt x="93726" y="86848"/>
                      </a:lnTo>
                      <a:lnTo>
                        <a:pt x="93051" y="86288"/>
                      </a:lnTo>
                      <a:lnTo>
                        <a:pt x="93165" y="86251"/>
                      </a:lnTo>
                      <a:close/>
                      <a:moveTo>
                        <a:pt x="13254" y="86028"/>
                      </a:moveTo>
                      <a:lnTo>
                        <a:pt x="13321" y="86110"/>
                      </a:lnTo>
                      <a:lnTo>
                        <a:pt x="12793" y="86550"/>
                      </a:lnTo>
                      <a:lnTo>
                        <a:pt x="12820" y="86580"/>
                      </a:lnTo>
                      <a:lnTo>
                        <a:pt x="13348" y="86140"/>
                      </a:lnTo>
                      <a:lnTo>
                        <a:pt x="13446" y="86259"/>
                      </a:lnTo>
                      <a:lnTo>
                        <a:pt x="12824" y="86779"/>
                      </a:lnTo>
                      <a:lnTo>
                        <a:pt x="12851" y="86812"/>
                      </a:lnTo>
                      <a:lnTo>
                        <a:pt x="13473" y="86290"/>
                      </a:lnTo>
                      <a:cubicBezTo>
                        <a:pt x="13497" y="86321"/>
                        <a:pt x="13524" y="86351"/>
                        <a:pt x="13550" y="86382"/>
                      </a:cubicBezTo>
                      <a:lnTo>
                        <a:pt x="13559" y="86439"/>
                      </a:lnTo>
                      <a:lnTo>
                        <a:pt x="13546" y="86425"/>
                      </a:lnTo>
                      <a:lnTo>
                        <a:pt x="12865" y="87002"/>
                      </a:lnTo>
                      <a:lnTo>
                        <a:pt x="12892" y="87035"/>
                      </a:lnTo>
                      <a:lnTo>
                        <a:pt x="13563" y="86466"/>
                      </a:lnTo>
                      <a:lnTo>
                        <a:pt x="13589" y="86648"/>
                      </a:lnTo>
                      <a:lnTo>
                        <a:pt x="13589" y="86648"/>
                      </a:lnTo>
                      <a:lnTo>
                        <a:pt x="13587" y="86646"/>
                      </a:lnTo>
                      <a:lnTo>
                        <a:pt x="12908" y="87225"/>
                      </a:lnTo>
                      <a:lnTo>
                        <a:pt x="12934" y="87256"/>
                      </a:lnTo>
                      <a:lnTo>
                        <a:pt x="13597" y="86691"/>
                      </a:lnTo>
                      <a:lnTo>
                        <a:pt x="13626" y="86891"/>
                      </a:lnTo>
                      <a:lnTo>
                        <a:pt x="13616" y="86877"/>
                      </a:lnTo>
                      <a:lnTo>
                        <a:pt x="12939" y="87460"/>
                      </a:lnTo>
                      <a:lnTo>
                        <a:pt x="12965" y="87491"/>
                      </a:lnTo>
                      <a:lnTo>
                        <a:pt x="13630" y="86918"/>
                      </a:lnTo>
                      <a:lnTo>
                        <a:pt x="13649" y="87035"/>
                      </a:lnTo>
                      <a:lnTo>
                        <a:pt x="13663" y="87022"/>
                      </a:lnTo>
                      <a:lnTo>
                        <a:pt x="13612" y="86679"/>
                      </a:lnTo>
                      <a:lnTo>
                        <a:pt x="13614" y="86677"/>
                      </a:lnTo>
                      <a:lnTo>
                        <a:pt x="13610" y="86672"/>
                      </a:lnTo>
                      <a:lnTo>
                        <a:pt x="13571" y="86406"/>
                      </a:lnTo>
                      <a:lnTo>
                        <a:pt x="13571" y="86406"/>
                      </a:lnTo>
                      <a:cubicBezTo>
                        <a:pt x="13798" y="86674"/>
                        <a:pt x="14027" y="86940"/>
                        <a:pt x="14258" y="87202"/>
                      </a:cubicBezTo>
                      <a:lnTo>
                        <a:pt x="13663" y="87022"/>
                      </a:lnTo>
                      <a:lnTo>
                        <a:pt x="12896" y="87685"/>
                      </a:lnTo>
                      <a:lnTo>
                        <a:pt x="12896" y="87685"/>
                      </a:lnTo>
                      <a:lnTo>
                        <a:pt x="12703" y="86484"/>
                      </a:lnTo>
                      <a:lnTo>
                        <a:pt x="13254" y="86028"/>
                      </a:lnTo>
                      <a:close/>
                      <a:moveTo>
                        <a:pt x="91901" y="87176"/>
                      </a:moveTo>
                      <a:lnTo>
                        <a:pt x="91805" y="87794"/>
                      </a:lnTo>
                      <a:cubicBezTo>
                        <a:pt x="91803" y="87794"/>
                        <a:pt x="91731" y="87816"/>
                        <a:pt x="91625" y="87849"/>
                      </a:cubicBezTo>
                      <a:cubicBezTo>
                        <a:pt x="91518" y="87882"/>
                        <a:pt x="91373" y="87922"/>
                        <a:pt x="91224" y="87959"/>
                      </a:cubicBezTo>
                      <a:cubicBezTo>
                        <a:pt x="91212" y="87963"/>
                        <a:pt x="91201" y="87965"/>
                        <a:pt x="91189" y="87970"/>
                      </a:cubicBezTo>
                      <a:cubicBezTo>
                        <a:pt x="91428" y="87708"/>
                        <a:pt x="91666" y="87442"/>
                        <a:pt x="91901" y="87176"/>
                      </a:cubicBezTo>
                      <a:close/>
                      <a:moveTo>
                        <a:pt x="91819" y="87808"/>
                      </a:moveTo>
                      <a:lnTo>
                        <a:pt x="92560" y="88471"/>
                      </a:lnTo>
                      <a:cubicBezTo>
                        <a:pt x="92558" y="88471"/>
                        <a:pt x="92484" y="88493"/>
                        <a:pt x="92376" y="88528"/>
                      </a:cubicBezTo>
                      <a:cubicBezTo>
                        <a:pt x="92269" y="88563"/>
                        <a:pt x="92122" y="88606"/>
                        <a:pt x="91971" y="88645"/>
                      </a:cubicBezTo>
                      <a:cubicBezTo>
                        <a:pt x="91687" y="88721"/>
                        <a:pt x="91403" y="88796"/>
                        <a:pt x="91379" y="88802"/>
                      </a:cubicBezTo>
                      <a:lnTo>
                        <a:pt x="91379" y="88802"/>
                      </a:lnTo>
                      <a:lnTo>
                        <a:pt x="90862" y="88321"/>
                      </a:lnTo>
                      <a:cubicBezTo>
                        <a:pt x="90886" y="88295"/>
                        <a:pt x="90911" y="88270"/>
                        <a:pt x="90935" y="88244"/>
                      </a:cubicBezTo>
                      <a:lnTo>
                        <a:pt x="91435" y="88708"/>
                      </a:lnTo>
                      <a:lnTo>
                        <a:pt x="91463" y="88677"/>
                      </a:lnTo>
                      <a:lnTo>
                        <a:pt x="90964" y="88213"/>
                      </a:lnTo>
                      <a:cubicBezTo>
                        <a:pt x="90997" y="88176"/>
                        <a:pt x="91032" y="88139"/>
                        <a:pt x="91066" y="88103"/>
                      </a:cubicBezTo>
                      <a:lnTo>
                        <a:pt x="91660" y="88649"/>
                      </a:lnTo>
                      <a:lnTo>
                        <a:pt x="91688" y="88618"/>
                      </a:lnTo>
                      <a:lnTo>
                        <a:pt x="91095" y="88072"/>
                      </a:lnTo>
                      <a:cubicBezTo>
                        <a:pt x="91120" y="88045"/>
                        <a:pt x="91144" y="88019"/>
                        <a:pt x="91169" y="87990"/>
                      </a:cubicBezTo>
                      <a:cubicBezTo>
                        <a:pt x="91193" y="87986"/>
                        <a:pt x="91216" y="87980"/>
                        <a:pt x="91238" y="87974"/>
                      </a:cubicBezTo>
                      <a:cubicBezTo>
                        <a:pt x="91242" y="87972"/>
                        <a:pt x="91246" y="87972"/>
                        <a:pt x="91250" y="87970"/>
                      </a:cubicBezTo>
                      <a:lnTo>
                        <a:pt x="91250" y="87970"/>
                      </a:lnTo>
                      <a:lnTo>
                        <a:pt x="91240" y="87982"/>
                      </a:lnTo>
                      <a:lnTo>
                        <a:pt x="91899" y="88585"/>
                      </a:lnTo>
                      <a:lnTo>
                        <a:pt x="91926" y="88555"/>
                      </a:lnTo>
                      <a:lnTo>
                        <a:pt x="91279" y="87963"/>
                      </a:lnTo>
                      <a:cubicBezTo>
                        <a:pt x="91343" y="87947"/>
                        <a:pt x="91404" y="87931"/>
                        <a:pt x="91461" y="87914"/>
                      </a:cubicBezTo>
                      <a:lnTo>
                        <a:pt x="91461" y="87914"/>
                      </a:lnTo>
                      <a:lnTo>
                        <a:pt x="91451" y="87927"/>
                      </a:lnTo>
                      <a:lnTo>
                        <a:pt x="92112" y="88526"/>
                      </a:lnTo>
                      <a:lnTo>
                        <a:pt x="92138" y="88495"/>
                      </a:lnTo>
                      <a:lnTo>
                        <a:pt x="91490" y="87906"/>
                      </a:lnTo>
                      <a:cubicBezTo>
                        <a:pt x="91545" y="87892"/>
                        <a:pt x="91596" y="87875"/>
                        <a:pt x="91639" y="87861"/>
                      </a:cubicBezTo>
                      <a:cubicBezTo>
                        <a:pt x="91662" y="87855"/>
                        <a:pt x="91682" y="87849"/>
                        <a:pt x="91701" y="87843"/>
                      </a:cubicBezTo>
                      <a:lnTo>
                        <a:pt x="91701" y="87843"/>
                      </a:lnTo>
                      <a:lnTo>
                        <a:pt x="91684" y="87863"/>
                      </a:lnTo>
                      <a:lnTo>
                        <a:pt x="92345" y="88461"/>
                      </a:lnTo>
                      <a:lnTo>
                        <a:pt x="92374" y="88430"/>
                      </a:lnTo>
                      <a:lnTo>
                        <a:pt x="91717" y="87839"/>
                      </a:lnTo>
                      <a:cubicBezTo>
                        <a:pt x="91780" y="87820"/>
                        <a:pt x="91819" y="87808"/>
                        <a:pt x="91819" y="87808"/>
                      </a:cubicBezTo>
                      <a:close/>
                      <a:moveTo>
                        <a:pt x="14588" y="87575"/>
                      </a:moveTo>
                      <a:cubicBezTo>
                        <a:pt x="14610" y="87599"/>
                        <a:pt x="14633" y="87624"/>
                        <a:pt x="14653" y="87646"/>
                      </a:cubicBezTo>
                      <a:lnTo>
                        <a:pt x="14137" y="88111"/>
                      </a:lnTo>
                      <a:lnTo>
                        <a:pt x="14166" y="88141"/>
                      </a:lnTo>
                      <a:lnTo>
                        <a:pt x="14682" y="87677"/>
                      </a:lnTo>
                      <a:cubicBezTo>
                        <a:pt x="14716" y="87718"/>
                        <a:pt x="14753" y="87757"/>
                        <a:pt x="14790" y="87798"/>
                      </a:cubicBezTo>
                      <a:lnTo>
                        <a:pt x="14187" y="88344"/>
                      </a:lnTo>
                      <a:lnTo>
                        <a:pt x="14215" y="88375"/>
                      </a:lnTo>
                      <a:lnTo>
                        <a:pt x="14817" y="87828"/>
                      </a:lnTo>
                      <a:cubicBezTo>
                        <a:pt x="14839" y="87853"/>
                        <a:pt x="14864" y="87880"/>
                        <a:pt x="14886" y="87904"/>
                      </a:cubicBezTo>
                      <a:cubicBezTo>
                        <a:pt x="14892" y="87927"/>
                        <a:pt x="14897" y="87949"/>
                        <a:pt x="14901" y="87972"/>
                      </a:cubicBezTo>
                      <a:lnTo>
                        <a:pt x="14244" y="88571"/>
                      </a:lnTo>
                      <a:lnTo>
                        <a:pt x="14270" y="88602"/>
                      </a:lnTo>
                      <a:lnTo>
                        <a:pt x="14911" y="88017"/>
                      </a:lnTo>
                      <a:cubicBezTo>
                        <a:pt x="14923" y="88080"/>
                        <a:pt x="14935" y="88141"/>
                        <a:pt x="14946" y="88201"/>
                      </a:cubicBezTo>
                      <a:lnTo>
                        <a:pt x="14935" y="88188"/>
                      </a:lnTo>
                      <a:lnTo>
                        <a:pt x="14279" y="88794"/>
                      </a:lnTo>
                      <a:lnTo>
                        <a:pt x="14307" y="88825"/>
                      </a:lnTo>
                      <a:lnTo>
                        <a:pt x="14952" y="88229"/>
                      </a:lnTo>
                      <a:cubicBezTo>
                        <a:pt x="14966" y="88303"/>
                        <a:pt x="14980" y="88371"/>
                        <a:pt x="14991" y="88424"/>
                      </a:cubicBezTo>
                      <a:lnTo>
                        <a:pt x="14980" y="88413"/>
                      </a:lnTo>
                      <a:lnTo>
                        <a:pt x="14326" y="89021"/>
                      </a:lnTo>
                      <a:lnTo>
                        <a:pt x="14354" y="89050"/>
                      </a:lnTo>
                      <a:lnTo>
                        <a:pt x="14997" y="88452"/>
                      </a:lnTo>
                      <a:cubicBezTo>
                        <a:pt x="15011" y="88524"/>
                        <a:pt x="15019" y="88569"/>
                        <a:pt x="15019" y="88569"/>
                      </a:cubicBezTo>
                      <a:lnTo>
                        <a:pt x="15034" y="88555"/>
                      </a:lnTo>
                      <a:cubicBezTo>
                        <a:pt x="15034" y="88555"/>
                        <a:pt x="14980" y="88287"/>
                        <a:pt x="14925" y="88004"/>
                      </a:cubicBezTo>
                      <a:lnTo>
                        <a:pt x="14931" y="87998"/>
                      </a:lnTo>
                      <a:lnTo>
                        <a:pt x="14921" y="87988"/>
                      </a:lnTo>
                      <a:cubicBezTo>
                        <a:pt x="14919" y="87982"/>
                        <a:pt x="14919" y="87974"/>
                        <a:pt x="14917" y="87965"/>
                      </a:cubicBezTo>
                      <a:cubicBezTo>
                        <a:pt x="14915" y="87953"/>
                        <a:pt x="14913" y="87941"/>
                        <a:pt x="14909" y="87929"/>
                      </a:cubicBezTo>
                      <a:lnTo>
                        <a:pt x="14909" y="87929"/>
                      </a:lnTo>
                      <a:cubicBezTo>
                        <a:pt x="15148" y="88190"/>
                        <a:pt x="15392" y="88450"/>
                        <a:pt x="15637" y="88708"/>
                      </a:cubicBezTo>
                      <a:lnTo>
                        <a:pt x="15034" y="88557"/>
                      </a:lnTo>
                      <a:lnTo>
                        <a:pt x="14279" y="89261"/>
                      </a:lnTo>
                      <a:lnTo>
                        <a:pt x="14279" y="89261"/>
                      </a:lnTo>
                      <a:lnTo>
                        <a:pt x="14293" y="89246"/>
                      </a:lnTo>
                      <a:cubicBezTo>
                        <a:pt x="14293" y="89246"/>
                        <a:pt x="14232" y="88947"/>
                        <a:pt x="14168" y="88651"/>
                      </a:cubicBezTo>
                      <a:cubicBezTo>
                        <a:pt x="14135" y="88504"/>
                        <a:pt x="14109" y="88352"/>
                        <a:pt x="14090" y="88238"/>
                      </a:cubicBezTo>
                      <a:cubicBezTo>
                        <a:pt x="14072" y="88125"/>
                        <a:pt x="14060" y="88049"/>
                        <a:pt x="14060" y="88049"/>
                      </a:cubicBezTo>
                      <a:lnTo>
                        <a:pt x="14058" y="88049"/>
                      </a:lnTo>
                      <a:lnTo>
                        <a:pt x="14588" y="87575"/>
                      </a:lnTo>
                      <a:close/>
                      <a:moveTo>
                        <a:pt x="90520" y="88684"/>
                      </a:moveTo>
                      <a:lnTo>
                        <a:pt x="90397" y="89293"/>
                      </a:lnTo>
                      <a:cubicBezTo>
                        <a:pt x="90397" y="89293"/>
                        <a:pt x="90105" y="89365"/>
                        <a:pt x="89814" y="89439"/>
                      </a:cubicBezTo>
                      <a:cubicBezTo>
                        <a:pt x="89802" y="89443"/>
                        <a:pt x="89790" y="89445"/>
                        <a:pt x="89779" y="89447"/>
                      </a:cubicBezTo>
                      <a:cubicBezTo>
                        <a:pt x="90029" y="89195"/>
                        <a:pt x="90277" y="88941"/>
                        <a:pt x="90520" y="88684"/>
                      </a:cubicBezTo>
                      <a:close/>
                      <a:moveTo>
                        <a:pt x="90410" y="89306"/>
                      </a:moveTo>
                      <a:lnTo>
                        <a:pt x="91124" y="89999"/>
                      </a:lnTo>
                      <a:cubicBezTo>
                        <a:pt x="91122" y="89999"/>
                        <a:pt x="90827" y="90077"/>
                        <a:pt x="90534" y="90153"/>
                      </a:cubicBezTo>
                      <a:cubicBezTo>
                        <a:pt x="90244" y="90232"/>
                        <a:pt x="89941" y="90292"/>
                        <a:pt x="89941" y="90292"/>
                      </a:cubicBezTo>
                      <a:lnTo>
                        <a:pt x="89440" y="89786"/>
                      </a:lnTo>
                      <a:cubicBezTo>
                        <a:pt x="89464" y="89762"/>
                        <a:pt x="89491" y="89737"/>
                        <a:pt x="89516" y="89711"/>
                      </a:cubicBezTo>
                      <a:lnTo>
                        <a:pt x="90002" y="90200"/>
                      </a:lnTo>
                      <a:lnTo>
                        <a:pt x="90031" y="90171"/>
                      </a:lnTo>
                      <a:lnTo>
                        <a:pt x="89544" y="89682"/>
                      </a:lnTo>
                      <a:cubicBezTo>
                        <a:pt x="89581" y="89647"/>
                        <a:pt x="89616" y="89610"/>
                        <a:pt x="89653" y="89576"/>
                      </a:cubicBezTo>
                      <a:lnTo>
                        <a:pt x="90228" y="90148"/>
                      </a:lnTo>
                      <a:lnTo>
                        <a:pt x="90256" y="90120"/>
                      </a:lnTo>
                      <a:lnTo>
                        <a:pt x="89681" y="89547"/>
                      </a:lnTo>
                      <a:cubicBezTo>
                        <a:pt x="89706" y="89520"/>
                        <a:pt x="89730" y="89496"/>
                        <a:pt x="89757" y="89471"/>
                      </a:cubicBezTo>
                      <a:cubicBezTo>
                        <a:pt x="89779" y="89465"/>
                        <a:pt x="89802" y="89459"/>
                        <a:pt x="89824" y="89453"/>
                      </a:cubicBezTo>
                      <a:lnTo>
                        <a:pt x="89824" y="89453"/>
                      </a:lnTo>
                      <a:lnTo>
                        <a:pt x="89814" y="89463"/>
                      </a:lnTo>
                      <a:lnTo>
                        <a:pt x="90448" y="90091"/>
                      </a:lnTo>
                      <a:lnTo>
                        <a:pt x="90479" y="90063"/>
                      </a:lnTo>
                      <a:lnTo>
                        <a:pt x="89855" y="89445"/>
                      </a:lnTo>
                      <a:cubicBezTo>
                        <a:pt x="89925" y="89428"/>
                        <a:pt x="89994" y="89410"/>
                        <a:pt x="90060" y="89393"/>
                      </a:cubicBezTo>
                      <a:lnTo>
                        <a:pt x="90060" y="89393"/>
                      </a:lnTo>
                      <a:lnTo>
                        <a:pt x="90043" y="89410"/>
                      </a:lnTo>
                      <a:lnTo>
                        <a:pt x="90680" y="90036"/>
                      </a:lnTo>
                      <a:lnTo>
                        <a:pt x="90708" y="90007"/>
                      </a:lnTo>
                      <a:lnTo>
                        <a:pt x="90080" y="89389"/>
                      </a:lnTo>
                      <a:cubicBezTo>
                        <a:pt x="90150" y="89371"/>
                        <a:pt x="90215" y="89355"/>
                        <a:pt x="90268" y="89342"/>
                      </a:cubicBezTo>
                      <a:lnTo>
                        <a:pt x="90268" y="89342"/>
                      </a:lnTo>
                      <a:lnTo>
                        <a:pt x="90258" y="89353"/>
                      </a:lnTo>
                      <a:lnTo>
                        <a:pt x="90897" y="89977"/>
                      </a:lnTo>
                      <a:lnTo>
                        <a:pt x="90925" y="89948"/>
                      </a:lnTo>
                      <a:lnTo>
                        <a:pt x="90297" y="89334"/>
                      </a:lnTo>
                      <a:cubicBezTo>
                        <a:pt x="90360" y="89319"/>
                        <a:pt x="90402" y="89308"/>
                        <a:pt x="90410" y="89306"/>
                      </a:cubicBezTo>
                      <a:close/>
                      <a:moveTo>
                        <a:pt x="15983" y="89068"/>
                      </a:moveTo>
                      <a:cubicBezTo>
                        <a:pt x="16007" y="89093"/>
                        <a:pt x="16032" y="89119"/>
                        <a:pt x="16057" y="89144"/>
                      </a:cubicBezTo>
                      <a:lnTo>
                        <a:pt x="15570" y="89621"/>
                      </a:lnTo>
                      <a:lnTo>
                        <a:pt x="15598" y="89649"/>
                      </a:lnTo>
                      <a:lnTo>
                        <a:pt x="16085" y="89175"/>
                      </a:lnTo>
                      <a:cubicBezTo>
                        <a:pt x="16124" y="89211"/>
                        <a:pt x="16161" y="89250"/>
                        <a:pt x="16198" y="89289"/>
                      </a:cubicBezTo>
                      <a:lnTo>
                        <a:pt x="15621" y="89856"/>
                      </a:lnTo>
                      <a:lnTo>
                        <a:pt x="15649" y="89885"/>
                      </a:lnTo>
                      <a:lnTo>
                        <a:pt x="16226" y="89318"/>
                      </a:lnTo>
                      <a:cubicBezTo>
                        <a:pt x="16251" y="89342"/>
                        <a:pt x="16275" y="89367"/>
                        <a:pt x="16300" y="89391"/>
                      </a:cubicBezTo>
                      <a:cubicBezTo>
                        <a:pt x="16304" y="89414"/>
                        <a:pt x="16308" y="89434"/>
                        <a:pt x="16312" y="89457"/>
                      </a:cubicBezTo>
                      <a:lnTo>
                        <a:pt x="16302" y="89447"/>
                      </a:lnTo>
                      <a:lnTo>
                        <a:pt x="15668" y="90075"/>
                      </a:lnTo>
                      <a:lnTo>
                        <a:pt x="15696" y="90103"/>
                      </a:lnTo>
                      <a:lnTo>
                        <a:pt x="16318" y="89488"/>
                      </a:lnTo>
                      <a:cubicBezTo>
                        <a:pt x="16333" y="89555"/>
                        <a:pt x="16347" y="89623"/>
                        <a:pt x="16361" y="89686"/>
                      </a:cubicBezTo>
                      <a:lnTo>
                        <a:pt x="16347" y="89672"/>
                      </a:lnTo>
                      <a:lnTo>
                        <a:pt x="15717" y="90304"/>
                      </a:lnTo>
                      <a:lnTo>
                        <a:pt x="15746" y="90333"/>
                      </a:lnTo>
                      <a:lnTo>
                        <a:pt x="16366" y="89711"/>
                      </a:lnTo>
                      <a:cubicBezTo>
                        <a:pt x="16382" y="89784"/>
                        <a:pt x="16398" y="89852"/>
                        <a:pt x="16413" y="89905"/>
                      </a:cubicBezTo>
                      <a:lnTo>
                        <a:pt x="16402" y="89897"/>
                      </a:lnTo>
                      <a:lnTo>
                        <a:pt x="15772" y="90529"/>
                      </a:lnTo>
                      <a:lnTo>
                        <a:pt x="15801" y="90558"/>
                      </a:lnTo>
                      <a:lnTo>
                        <a:pt x="16419" y="89936"/>
                      </a:lnTo>
                      <a:cubicBezTo>
                        <a:pt x="16437" y="90005"/>
                        <a:pt x="16447" y="90050"/>
                        <a:pt x="16447" y="90050"/>
                      </a:cubicBezTo>
                      <a:lnTo>
                        <a:pt x="16462" y="90036"/>
                      </a:lnTo>
                      <a:cubicBezTo>
                        <a:pt x="16462" y="90036"/>
                        <a:pt x="16386" y="89747"/>
                        <a:pt x="16327" y="89447"/>
                      </a:cubicBezTo>
                      <a:cubicBezTo>
                        <a:pt x="16325" y="89434"/>
                        <a:pt x="16323" y="89424"/>
                        <a:pt x="16321" y="89412"/>
                      </a:cubicBezTo>
                      <a:lnTo>
                        <a:pt x="16321" y="89412"/>
                      </a:lnTo>
                      <a:cubicBezTo>
                        <a:pt x="16570" y="89666"/>
                        <a:pt x="16822" y="89915"/>
                        <a:pt x="17077" y="90161"/>
                      </a:cubicBezTo>
                      <a:lnTo>
                        <a:pt x="16462" y="90036"/>
                      </a:lnTo>
                      <a:lnTo>
                        <a:pt x="15750" y="90756"/>
                      </a:lnTo>
                      <a:lnTo>
                        <a:pt x="15750" y="90756"/>
                      </a:lnTo>
                      <a:cubicBezTo>
                        <a:pt x="15748" y="90748"/>
                        <a:pt x="15669" y="90461"/>
                        <a:pt x="15606" y="90159"/>
                      </a:cubicBezTo>
                      <a:lnTo>
                        <a:pt x="15478" y="89559"/>
                      </a:lnTo>
                      <a:lnTo>
                        <a:pt x="15983" y="89068"/>
                      </a:lnTo>
                      <a:close/>
                      <a:moveTo>
                        <a:pt x="17796" y="90838"/>
                      </a:moveTo>
                      <a:lnTo>
                        <a:pt x="17796" y="90838"/>
                      </a:lnTo>
                      <a:cubicBezTo>
                        <a:pt x="18053" y="91081"/>
                        <a:pt x="18315" y="91321"/>
                        <a:pt x="18579" y="91556"/>
                      </a:cubicBezTo>
                      <a:cubicBezTo>
                        <a:pt x="18569" y="91554"/>
                        <a:pt x="18559" y="91552"/>
                        <a:pt x="18549" y="91552"/>
                      </a:cubicBezTo>
                      <a:cubicBezTo>
                        <a:pt x="18397" y="91527"/>
                        <a:pt x="18248" y="91503"/>
                        <a:pt x="18135" y="91484"/>
                      </a:cubicBezTo>
                      <a:cubicBezTo>
                        <a:pt x="18025" y="91462"/>
                        <a:pt x="17951" y="91448"/>
                        <a:pt x="17951" y="91448"/>
                      </a:cubicBezTo>
                      <a:lnTo>
                        <a:pt x="17796" y="90838"/>
                      </a:lnTo>
                      <a:close/>
                      <a:moveTo>
                        <a:pt x="17436" y="90498"/>
                      </a:moveTo>
                      <a:cubicBezTo>
                        <a:pt x="17460" y="90523"/>
                        <a:pt x="17487" y="90547"/>
                        <a:pt x="17511" y="90572"/>
                      </a:cubicBezTo>
                      <a:lnTo>
                        <a:pt x="17047" y="91063"/>
                      </a:lnTo>
                      <a:lnTo>
                        <a:pt x="17075" y="91092"/>
                      </a:lnTo>
                      <a:lnTo>
                        <a:pt x="17542" y="90601"/>
                      </a:lnTo>
                      <a:cubicBezTo>
                        <a:pt x="17579" y="90635"/>
                        <a:pt x="17616" y="90670"/>
                        <a:pt x="17652" y="90705"/>
                      </a:cubicBezTo>
                      <a:lnTo>
                        <a:pt x="17104" y="91288"/>
                      </a:lnTo>
                      <a:lnTo>
                        <a:pt x="17135" y="91317"/>
                      </a:lnTo>
                      <a:lnTo>
                        <a:pt x="17683" y="90734"/>
                      </a:lnTo>
                      <a:cubicBezTo>
                        <a:pt x="17712" y="90762"/>
                        <a:pt x="17742" y="90789"/>
                        <a:pt x="17773" y="90817"/>
                      </a:cubicBezTo>
                      <a:lnTo>
                        <a:pt x="17789" y="90881"/>
                      </a:lnTo>
                      <a:lnTo>
                        <a:pt x="17789" y="90881"/>
                      </a:lnTo>
                      <a:lnTo>
                        <a:pt x="17767" y="90860"/>
                      </a:lnTo>
                      <a:lnTo>
                        <a:pt x="17157" y="91515"/>
                      </a:lnTo>
                      <a:lnTo>
                        <a:pt x="17188" y="91542"/>
                      </a:lnTo>
                      <a:lnTo>
                        <a:pt x="17792" y="90893"/>
                      </a:lnTo>
                      <a:lnTo>
                        <a:pt x="17845" y="91096"/>
                      </a:lnTo>
                      <a:lnTo>
                        <a:pt x="17830" y="91083"/>
                      </a:lnTo>
                      <a:lnTo>
                        <a:pt x="17225" y="91738"/>
                      </a:lnTo>
                      <a:lnTo>
                        <a:pt x="17253" y="91767"/>
                      </a:lnTo>
                      <a:lnTo>
                        <a:pt x="17851" y="91122"/>
                      </a:lnTo>
                      <a:lnTo>
                        <a:pt x="17902" y="91319"/>
                      </a:lnTo>
                      <a:lnTo>
                        <a:pt x="17888" y="91306"/>
                      </a:lnTo>
                      <a:lnTo>
                        <a:pt x="17284" y="91965"/>
                      </a:lnTo>
                      <a:lnTo>
                        <a:pt x="17315" y="91992"/>
                      </a:lnTo>
                      <a:lnTo>
                        <a:pt x="17908" y="91347"/>
                      </a:lnTo>
                      <a:lnTo>
                        <a:pt x="17939" y="91461"/>
                      </a:lnTo>
                      <a:lnTo>
                        <a:pt x="17255" y="92209"/>
                      </a:lnTo>
                      <a:lnTo>
                        <a:pt x="17268" y="92194"/>
                      </a:lnTo>
                      <a:lnTo>
                        <a:pt x="16951" y="91008"/>
                      </a:lnTo>
                      <a:lnTo>
                        <a:pt x="16949" y="91008"/>
                      </a:lnTo>
                      <a:lnTo>
                        <a:pt x="17436" y="90498"/>
                      </a:lnTo>
                      <a:close/>
                      <a:moveTo>
                        <a:pt x="87603" y="91521"/>
                      </a:moveTo>
                      <a:cubicBezTo>
                        <a:pt x="87598" y="91531"/>
                        <a:pt x="87596" y="91542"/>
                        <a:pt x="87592" y="91552"/>
                      </a:cubicBezTo>
                      <a:cubicBezTo>
                        <a:pt x="87506" y="91838"/>
                        <a:pt x="87421" y="92127"/>
                        <a:pt x="87421" y="92127"/>
                      </a:cubicBezTo>
                      <a:lnTo>
                        <a:pt x="87421" y="92129"/>
                      </a:lnTo>
                      <a:lnTo>
                        <a:pt x="87418" y="92127"/>
                      </a:lnTo>
                      <a:lnTo>
                        <a:pt x="86807" y="92221"/>
                      </a:lnTo>
                      <a:cubicBezTo>
                        <a:pt x="87075" y="91990"/>
                        <a:pt x="87339" y="91757"/>
                        <a:pt x="87603" y="91521"/>
                      </a:cubicBezTo>
                      <a:close/>
                      <a:moveTo>
                        <a:pt x="87431" y="92141"/>
                      </a:moveTo>
                      <a:lnTo>
                        <a:pt x="88087" y="92888"/>
                      </a:lnTo>
                      <a:lnTo>
                        <a:pt x="88087" y="92888"/>
                      </a:lnTo>
                      <a:lnTo>
                        <a:pt x="86882" y="93084"/>
                      </a:lnTo>
                      <a:lnTo>
                        <a:pt x="86426" y="92546"/>
                      </a:lnTo>
                      <a:cubicBezTo>
                        <a:pt x="86453" y="92522"/>
                        <a:pt x="86481" y="92499"/>
                        <a:pt x="86508" y="92477"/>
                      </a:cubicBezTo>
                      <a:lnTo>
                        <a:pt x="86948" y="92994"/>
                      </a:lnTo>
                      <a:lnTo>
                        <a:pt x="86979" y="92968"/>
                      </a:lnTo>
                      <a:lnTo>
                        <a:pt x="86539" y="92450"/>
                      </a:lnTo>
                      <a:cubicBezTo>
                        <a:pt x="86578" y="92417"/>
                        <a:pt x="86616" y="92385"/>
                        <a:pt x="86655" y="92350"/>
                      </a:cubicBezTo>
                      <a:lnTo>
                        <a:pt x="87175" y="92958"/>
                      </a:lnTo>
                      <a:lnTo>
                        <a:pt x="87206" y="92931"/>
                      </a:lnTo>
                      <a:lnTo>
                        <a:pt x="86686" y="92325"/>
                      </a:lnTo>
                      <a:cubicBezTo>
                        <a:pt x="86719" y="92297"/>
                        <a:pt x="86751" y="92268"/>
                        <a:pt x="86782" y="92241"/>
                      </a:cubicBezTo>
                      <a:lnTo>
                        <a:pt x="86833" y="92233"/>
                      </a:lnTo>
                      <a:lnTo>
                        <a:pt x="86819" y="92246"/>
                      </a:lnTo>
                      <a:lnTo>
                        <a:pt x="87402" y="92921"/>
                      </a:lnTo>
                      <a:lnTo>
                        <a:pt x="87435" y="92894"/>
                      </a:lnTo>
                      <a:lnTo>
                        <a:pt x="86860" y="92229"/>
                      </a:lnTo>
                      <a:lnTo>
                        <a:pt x="87058" y="92198"/>
                      </a:lnTo>
                      <a:lnTo>
                        <a:pt x="87036" y="92217"/>
                      </a:lnTo>
                      <a:lnTo>
                        <a:pt x="87623" y="92892"/>
                      </a:lnTo>
                      <a:lnTo>
                        <a:pt x="87654" y="92865"/>
                      </a:lnTo>
                      <a:lnTo>
                        <a:pt x="87073" y="92196"/>
                      </a:lnTo>
                      <a:lnTo>
                        <a:pt x="87285" y="92164"/>
                      </a:lnTo>
                      <a:lnTo>
                        <a:pt x="87273" y="92176"/>
                      </a:lnTo>
                      <a:lnTo>
                        <a:pt x="87862" y="92847"/>
                      </a:lnTo>
                      <a:lnTo>
                        <a:pt x="87893" y="92820"/>
                      </a:lnTo>
                      <a:lnTo>
                        <a:pt x="87314" y="92160"/>
                      </a:lnTo>
                      <a:lnTo>
                        <a:pt x="87431" y="92141"/>
                      </a:lnTo>
                      <a:close/>
                      <a:moveTo>
                        <a:pt x="86060" y="92861"/>
                      </a:moveTo>
                      <a:lnTo>
                        <a:pt x="86060" y="92861"/>
                      </a:lnTo>
                      <a:cubicBezTo>
                        <a:pt x="86056" y="92874"/>
                        <a:pt x="86052" y="92886"/>
                        <a:pt x="86048" y="92898"/>
                      </a:cubicBezTo>
                      <a:cubicBezTo>
                        <a:pt x="86005" y="93045"/>
                        <a:pt x="85952" y="93183"/>
                        <a:pt x="85915" y="93291"/>
                      </a:cubicBezTo>
                      <a:cubicBezTo>
                        <a:pt x="85878" y="93397"/>
                        <a:pt x="85853" y="93467"/>
                        <a:pt x="85853" y="93467"/>
                      </a:cubicBezTo>
                      <a:lnTo>
                        <a:pt x="85233" y="93532"/>
                      </a:lnTo>
                      <a:cubicBezTo>
                        <a:pt x="85512" y="93311"/>
                        <a:pt x="85786" y="93088"/>
                        <a:pt x="86060" y="92861"/>
                      </a:cubicBezTo>
                      <a:close/>
                      <a:moveTo>
                        <a:pt x="18941" y="91885"/>
                      </a:moveTo>
                      <a:cubicBezTo>
                        <a:pt x="18968" y="91908"/>
                        <a:pt x="18995" y="91932"/>
                        <a:pt x="19021" y="91955"/>
                      </a:cubicBezTo>
                      <a:lnTo>
                        <a:pt x="18575" y="92466"/>
                      </a:lnTo>
                      <a:lnTo>
                        <a:pt x="18606" y="92493"/>
                      </a:lnTo>
                      <a:lnTo>
                        <a:pt x="19052" y="91984"/>
                      </a:lnTo>
                      <a:cubicBezTo>
                        <a:pt x="19089" y="92014"/>
                        <a:pt x="19125" y="92047"/>
                        <a:pt x="19162" y="92080"/>
                      </a:cubicBezTo>
                      <a:lnTo>
                        <a:pt x="18641" y="92681"/>
                      </a:lnTo>
                      <a:lnTo>
                        <a:pt x="18671" y="92708"/>
                      </a:lnTo>
                      <a:lnTo>
                        <a:pt x="19193" y="92106"/>
                      </a:lnTo>
                      <a:cubicBezTo>
                        <a:pt x="19228" y="92135"/>
                        <a:pt x="19260" y="92164"/>
                        <a:pt x="19295" y="92194"/>
                      </a:cubicBezTo>
                      <a:lnTo>
                        <a:pt x="19310" y="92241"/>
                      </a:lnTo>
                      <a:lnTo>
                        <a:pt x="19295" y="92229"/>
                      </a:lnTo>
                      <a:lnTo>
                        <a:pt x="18712" y="92906"/>
                      </a:lnTo>
                      <a:lnTo>
                        <a:pt x="18743" y="92933"/>
                      </a:lnTo>
                      <a:lnTo>
                        <a:pt x="19318" y="92268"/>
                      </a:lnTo>
                      <a:lnTo>
                        <a:pt x="19377" y="92460"/>
                      </a:lnTo>
                      <a:lnTo>
                        <a:pt x="19363" y="92450"/>
                      </a:lnTo>
                      <a:lnTo>
                        <a:pt x="18782" y="93127"/>
                      </a:lnTo>
                      <a:lnTo>
                        <a:pt x="18812" y="93154"/>
                      </a:lnTo>
                      <a:lnTo>
                        <a:pt x="19383" y="92487"/>
                      </a:lnTo>
                      <a:lnTo>
                        <a:pt x="19443" y="92681"/>
                      </a:lnTo>
                      <a:lnTo>
                        <a:pt x="19443" y="92681"/>
                      </a:lnTo>
                      <a:lnTo>
                        <a:pt x="19430" y="92671"/>
                      </a:lnTo>
                      <a:lnTo>
                        <a:pt x="18853" y="93350"/>
                      </a:lnTo>
                      <a:lnTo>
                        <a:pt x="18884" y="93377"/>
                      </a:lnTo>
                      <a:lnTo>
                        <a:pt x="19451" y="92708"/>
                      </a:lnTo>
                      <a:lnTo>
                        <a:pt x="19486" y="92822"/>
                      </a:lnTo>
                      <a:lnTo>
                        <a:pt x="19498" y="92808"/>
                      </a:lnTo>
                      <a:lnTo>
                        <a:pt x="19318" y="92213"/>
                      </a:lnTo>
                      <a:lnTo>
                        <a:pt x="19318" y="92213"/>
                      </a:lnTo>
                      <a:cubicBezTo>
                        <a:pt x="19588" y="92446"/>
                        <a:pt x="19858" y="92675"/>
                        <a:pt x="20132" y="92902"/>
                      </a:cubicBezTo>
                      <a:cubicBezTo>
                        <a:pt x="20120" y="92900"/>
                        <a:pt x="20105" y="92898"/>
                        <a:pt x="20093" y="92896"/>
                      </a:cubicBezTo>
                      <a:lnTo>
                        <a:pt x="19500" y="92808"/>
                      </a:lnTo>
                      <a:lnTo>
                        <a:pt x="18845" y="93581"/>
                      </a:lnTo>
                      <a:lnTo>
                        <a:pt x="18845" y="93581"/>
                      </a:lnTo>
                      <a:lnTo>
                        <a:pt x="18477" y="92413"/>
                      </a:lnTo>
                      <a:lnTo>
                        <a:pt x="18941" y="91885"/>
                      </a:lnTo>
                      <a:close/>
                      <a:moveTo>
                        <a:pt x="85865" y="93481"/>
                      </a:moveTo>
                      <a:lnTo>
                        <a:pt x="86491" y="94253"/>
                      </a:lnTo>
                      <a:lnTo>
                        <a:pt x="86491" y="94253"/>
                      </a:lnTo>
                      <a:lnTo>
                        <a:pt x="85274" y="94396"/>
                      </a:lnTo>
                      <a:lnTo>
                        <a:pt x="84843" y="93841"/>
                      </a:lnTo>
                      <a:cubicBezTo>
                        <a:pt x="84869" y="93821"/>
                        <a:pt x="84898" y="93798"/>
                        <a:pt x="84927" y="93776"/>
                      </a:cubicBezTo>
                      <a:lnTo>
                        <a:pt x="85344" y="94308"/>
                      </a:lnTo>
                      <a:lnTo>
                        <a:pt x="85375" y="94283"/>
                      </a:lnTo>
                      <a:lnTo>
                        <a:pt x="84957" y="93751"/>
                      </a:lnTo>
                      <a:cubicBezTo>
                        <a:pt x="84998" y="93721"/>
                        <a:pt x="85037" y="93688"/>
                        <a:pt x="85078" y="93657"/>
                      </a:cubicBezTo>
                      <a:lnTo>
                        <a:pt x="85573" y="94283"/>
                      </a:lnTo>
                      <a:lnTo>
                        <a:pt x="85604" y="94259"/>
                      </a:lnTo>
                      <a:lnTo>
                        <a:pt x="85109" y="93633"/>
                      </a:lnTo>
                      <a:cubicBezTo>
                        <a:pt x="85143" y="93606"/>
                        <a:pt x="85176" y="93579"/>
                        <a:pt x="85211" y="93553"/>
                      </a:cubicBezTo>
                      <a:lnTo>
                        <a:pt x="85260" y="93547"/>
                      </a:lnTo>
                      <a:lnTo>
                        <a:pt x="85246" y="93557"/>
                      </a:lnTo>
                      <a:lnTo>
                        <a:pt x="85802" y="94257"/>
                      </a:lnTo>
                      <a:lnTo>
                        <a:pt x="85835" y="94232"/>
                      </a:lnTo>
                      <a:lnTo>
                        <a:pt x="85287" y="93545"/>
                      </a:lnTo>
                      <a:lnTo>
                        <a:pt x="85489" y="93522"/>
                      </a:lnTo>
                      <a:lnTo>
                        <a:pt x="85475" y="93532"/>
                      </a:lnTo>
                      <a:lnTo>
                        <a:pt x="86033" y="94230"/>
                      </a:lnTo>
                      <a:lnTo>
                        <a:pt x="86066" y="94203"/>
                      </a:lnTo>
                      <a:lnTo>
                        <a:pt x="85516" y="93520"/>
                      </a:lnTo>
                      <a:lnTo>
                        <a:pt x="85706" y="93500"/>
                      </a:lnTo>
                      <a:lnTo>
                        <a:pt x="85692" y="93510"/>
                      </a:lnTo>
                      <a:lnTo>
                        <a:pt x="86252" y="94203"/>
                      </a:lnTo>
                      <a:lnTo>
                        <a:pt x="86285" y="94179"/>
                      </a:lnTo>
                      <a:lnTo>
                        <a:pt x="85733" y="93496"/>
                      </a:lnTo>
                      <a:lnTo>
                        <a:pt x="85865" y="93481"/>
                      </a:lnTo>
                      <a:close/>
                      <a:moveTo>
                        <a:pt x="84450" y="94136"/>
                      </a:moveTo>
                      <a:lnTo>
                        <a:pt x="84235" y="94729"/>
                      </a:lnTo>
                      <a:cubicBezTo>
                        <a:pt x="84235" y="94729"/>
                        <a:pt x="84159" y="94737"/>
                        <a:pt x="84045" y="94744"/>
                      </a:cubicBezTo>
                      <a:cubicBezTo>
                        <a:pt x="83932" y="94750"/>
                        <a:pt x="83779" y="94760"/>
                        <a:pt x="83627" y="94770"/>
                      </a:cubicBezTo>
                      <a:lnTo>
                        <a:pt x="83603" y="94770"/>
                      </a:lnTo>
                      <a:cubicBezTo>
                        <a:pt x="83887" y="94562"/>
                        <a:pt x="84170" y="94351"/>
                        <a:pt x="84450" y="94136"/>
                      </a:cubicBezTo>
                      <a:close/>
                      <a:moveTo>
                        <a:pt x="20502" y="93197"/>
                      </a:moveTo>
                      <a:cubicBezTo>
                        <a:pt x="20531" y="93221"/>
                        <a:pt x="20560" y="93244"/>
                        <a:pt x="20590" y="93268"/>
                      </a:cubicBezTo>
                      <a:lnTo>
                        <a:pt x="20161" y="93798"/>
                      </a:lnTo>
                      <a:lnTo>
                        <a:pt x="20193" y="93823"/>
                      </a:lnTo>
                      <a:lnTo>
                        <a:pt x="20621" y="93295"/>
                      </a:lnTo>
                      <a:cubicBezTo>
                        <a:pt x="20658" y="93326"/>
                        <a:pt x="20697" y="93356"/>
                        <a:pt x="20734" y="93387"/>
                      </a:cubicBezTo>
                      <a:lnTo>
                        <a:pt x="20234" y="94011"/>
                      </a:lnTo>
                      <a:lnTo>
                        <a:pt x="20265" y="94036"/>
                      </a:lnTo>
                      <a:lnTo>
                        <a:pt x="20766" y="93412"/>
                      </a:lnTo>
                      <a:cubicBezTo>
                        <a:pt x="20799" y="93438"/>
                        <a:pt x="20832" y="93465"/>
                        <a:pt x="20865" y="93491"/>
                      </a:cubicBezTo>
                      <a:lnTo>
                        <a:pt x="20883" y="93539"/>
                      </a:lnTo>
                      <a:lnTo>
                        <a:pt x="20869" y="93528"/>
                      </a:lnTo>
                      <a:lnTo>
                        <a:pt x="20312" y="94226"/>
                      </a:lnTo>
                      <a:lnTo>
                        <a:pt x="20345" y="94253"/>
                      </a:lnTo>
                      <a:lnTo>
                        <a:pt x="20891" y="93565"/>
                      </a:lnTo>
                      <a:lnTo>
                        <a:pt x="20959" y="93755"/>
                      </a:lnTo>
                      <a:lnTo>
                        <a:pt x="20944" y="93743"/>
                      </a:lnTo>
                      <a:lnTo>
                        <a:pt x="20392" y="94445"/>
                      </a:lnTo>
                      <a:lnTo>
                        <a:pt x="20423" y="94469"/>
                      </a:lnTo>
                      <a:lnTo>
                        <a:pt x="20969" y="93780"/>
                      </a:lnTo>
                      <a:lnTo>
                        <a:pt x="21036" y="93970"/>
                      </a:lnTo>
                      <a:lnTo>
                        <a:pt x="21022" y="93960"/>
                      </a:lnTo>
                      <a:lnTo>
                        <a:pt x="20472" y="94662"/>
                      </a:lnTo>
                      <a:lnTo>
                        <a:pt x="20504" y="94686"/>
                      </a:lnTo>
                      <a:lnTo>
                        <a:pt x="21045" y="93997"/>
                      </a:lnTo>
                      <a:lnTo>
                        <a:pt x="21085" y="94109"/>
                      </a:lnTo>
                      <a:lnTo>
                        <a:pt x="21098" y="94095"/>
                      </a:lnTo>
                      <a:lnTo>
                        <a:pt x="20891" y="93510"/>
                      </a:lnTo>
                      <a:lnTo>
                        <a:pt x="20891" y="93510"/>
                      </a:lnTo>
                      <a:cubicBezTo>
                        <a:pt x="21163" y="93729"/>
                        <a:pt x="21439" y="93944"/>
                        <a:pt x="21718" y="94156"/>
                      </a:cubicBezTo>
                      <a:lnTo>
                        <a:pt x="21098" y="94095"/>
                      </a:lnTo>
                      <a:lnTo>
                        <a:pt x="20474" y="94893"/>
                      </a:lnTo>
                      <a:lnTo>
                        <a:pt x="20054" y="93747"/>
                      </a:lnTo>
                      <a:lnTo>
                        <a:pt x="20502" y="93197"/>
                      </a:lnTo>
                      <a:close/>
                      <a:moveTo>
                        <a:pt x="22505" y="94746"/>
                      </a:moveTo>
                      <a:cubicBezTo>
                        <a:pt x="22788" y="94954"/>
                        <a:pt x="23072" y="95159"/>
                        <a:pt x="23358" y="95361"/>
                      </a:cubicBezTo>
                      <a:lnTo>
                        <a:pt x="22743" y="95327"/>
                      </a:lnTo>
                      <a:cubicBezTo>
                        <a:pt x="22741" y="95325"/>
                        <a:pt x="22628" y="95046"/>
                        <a:pt x="22514" y="94770"/>
                      </a:cubicBezTo>
                      <a:cubicBezTo>
                        <a:pt x="22511" y="94762"/>
                        <a:pt x="22507" y="94754"/>
                        <a:pt x="22505" y="94746"/>
                      </a:cubicBezTo>
                      <a:close/>
                      <a:moveTo>
                        <a:pt x="84246" y="94744"/>
                      </a:moveTo>
                      <a:lnTo>
                        <a:pt x="84843" y="95539"/>
                      </a:lnTo>
                      <a:cubicBezTo>
                        <a:pt x="84843" y="95539"/>
                        <a:pt x="84767" y="95548"/>
                        <a:pt x="84650" y="95556"/>
                      </a:cubicBezTo>
                      <a:cubicBezTo>
                        <a:pt x="84536" y="95564"/>
                        <a:pt x="84382" y="95576"/>
                        <a:pt x="84227" y="95587"/>
                      </a:cubicBezTo>
                      <a:cubicBezTo>
                        <a:pt x="83922" y="95607"/>
                        <a:pt x="83615" y="95629"/>
                        <a:pt x="83615" y="95629"/>
                      </a:cubicBezTo>
                      <a:lnTo>
                        <a:pt x="83206" y="95061"/>
                      </a:lnTo>
                      <a:cubicBezTo>
                        <a:pt x="83239" y="95036"/>
                        <a:pt x="83269" y="95014"/>
                        <a:pt x="83302" y="94991"/>
                      </a:cubicBezTo>
                      <a:lnTo>
                        <a:pt x="83693" y="95531"/>
                      </a:lnTo>
                      <a:lnTo>
                        <a:pt x="83726" y="95509"/>
                      </a:lnTo>
                      <a:lnTo>
                        <a:pt x="83335" y="94967"/>
                      </a:lnTo>
                      <a:cubicBezTo>
                        <a:pt x="83374" y="94940"/>
                        <a:pt x="83413" y="94911"/>
                        <a:pt x="83449" y="94883"/>
                      </a:cubicBezTo>
                      <a:lnTo>
                        <a:pt x="83920" y="95529"/>
                      </a:lnTo>
                      <a:lnTo>
                        <a:pt x="83953" y="95507"/>
                      </a:lnTo>
                      <a:lnTo>
                        <a:pt x="83482" y="94858"/>
                      </a:lnTo>
                      <a:cubicBezTo>
                        <a:pt x="83515" y="94836"/>
                        <a:pt x="83548" y="94811"/>
                        <a:pt x="83580" y="94789"/>
                      </a:cubicBezTo>
                      <a:cubicBezTo>
                        <a:pt x="83599" y="94787"/>
                        <a:pt x="83617" y="94787"/>
                        <a:pt x="83636" y="94785"/>
                      </a:cubicBezTo>
                      <a:lnTo>
                        <a:pt x="83636" y="94785"/>
                      </a:lnTo>
                      <a:lnTo>
                        <a:pt x="83625" y="94793"/>
                      </a:lnTo>
                      <a:lnTo>
                        <a:pt x="84153" y="95513"/>
                      </a:lnTo>
                      <a:lnTo>
                        <a:pt x="84186" y="95488"/>
                      </a:lnTo>
                      <a:lnTo>
                        <a:pt x="83668" y="94782"/>
                      </a:lnTo>
                      <a:cubicBezTo>
                        <a:pt x="83742" y="94778"/>
                        <a:pt x="83816" y="94774"/>
                        <a:pt x="83885" y="94770"/>
                      </a:cubicBezTo>
                      <a:lnTo>
                        <a:pt x="83885" y="94770"/>
                      </a:lnTo>
                      <a:lnTo>
                        <a:pt x="83865" y="94785"/>
                      </a:lnTo>
                      <a:lnTo>
                        <a:pt x="84397" y="95503"/>
                      </a:lnTo>
                      <a:lnTo>
                        <a:pt x="84429" y="95478"/>
                      </a:lnTo>
                      <a:lnTo>
                        <a:pt x="83904" y="94768"/>
                      </a:lnTo>
                      <a:cubicBezTo>
                        <a:pt x="83959" y="94764"/>
                        <a:pt x="84012" y="94762"/>
                        <a:pt x="84057" y="94758"/>
                      </a:cubicBezTo>
                      <a:cubicBezTo>
                        <a:pt x="84071" y="94758"/>
                        <a:pt x="84086" y="94756"/>
                        <a:pt x="84100" y="94756"/>
                      </a:cubicBezTo>
                      <a:lnTo>
                        <a:pt x="84086" y="94766"/>
                      </a:lnTo>
                      <a:lnTo>
                        <a:pt x="84620" y="95480"/>
                      </a:lnTo>
                      <a:lnTo>
                        <a:pt x="84652" y="95456"/>
                      </a:lnTo>
                      <a:lnTo>
                        <a:pt x="84129" y="94754"/>
                      </a:lnTo>
                      <a:cubicBezTo>
                        <a:pt x="84195" y="94750"/>
                        <a:pt x="84238" y="94745"/>
                        <a:pt x="84246" y="94744"/>
                      </a:cubicBezTo>
                      <a:close/>
                      <a:moveTo>
                        <a:pt x="82797" y="95351"/>
                      </a:moveTo>
                      <a:lnTo>
                        <a:pt x="82561" y="95922"/>
                      </a:lnTo>
                      <a:cubicBezTo>
                        <a:pt x="82557" y="95922"/>
                        <a:pt x="82259" y="95938"/>
                        <a:pt x="81962" y="95953"/>
                      </a:cubicBezTo>
                      <a:lnTo>
                        <a:pt x="81925" y="95953"/>
                      </a:lnTo>
                      <a:cubicBezTo>
                        <a:pt x="82218" y="95756"/>
                        <a:pt x="82508" y="95556"/>
                        <a:pt x="82797" y="95351"/>
                      </a:cubicBezTo>
                      <a:close/>
                      <a:moveTo>
                        <a:pt x="22113" y="94455"/>
                      </a:moveTo>
                      <a:cubicBezTo>
                        <a:pt x="22141" y="94476"/>
                        <a:pt x="22168" y="94498"/>
                        <a:pt x="22196" y="94519"/>
                      </a:cubicBezTo>
                      <a:lnTo>
                        <a:pt x="21785" y="95071"/>
                      </a:lnTo>
                      <a:lnTo>
                        <a:pt x="21818" y="95095"/>
                      </a:lnTo>
                      <a:lnTo>
                        <a:pt x="22229" y="94543"/>
                      </a:lnTo>
                      <a:cubicBezTo>
                        <a:pt x="22270" y="94572"/>
                        <a:pt x="22309" y="94602"/>
                        <a:pt x="22350" y="94631"/>
                      </a:cubicBezTo>
                      <a:lnTo>
                        <a:pt x="21867" y="95286"/>
                      </a:lnTo>
                      <a:lnTo>
                        <a:pt x="21900" y="95308"/>
                      </a:lnTo>
                      <a:lnTo>
                        <a:pt x="22383" y="94656"/>
                      </a:lnTo>
                      <a:cubicBezTo>
                        <a:pt x="22413" y="94680"/>
                        <a:pt x="22446" y="94705"/>
                        <a:pt x="22479" y="94727"/>
                      </a:cubicBezTo>
                      <a:cubicBezTo>
                        <a:pt x="22487" y="94746"/>
                        <a:pt x="22495" y="94764"/>
                        <a:pt x="22501" y="94782"/>
                      </a:cubicBezTo>
                      <a:lnTo>
                        <a:pt x="22491" y="94774"/>
                      </a:lnTo>
                      <a:lnTo>
                        <a:pt x="21961" y="95494"/>
                      </a:lnTo>
                      <a:lnTo>
                        <a:pt x="21994" y="95519"/>
                      </a:lnTo>
                      <a:lnTo>
                        <a:pt x="22514" y="94811"/>
                      </a:lnTo>
                      <a:cubicBezTo>
                        <a:pt x="22540" y="94875"/>
                        <a:pt x="22565" y="94936"/>
                        <a:pt x="22589" y="94995"/>
                      </a:cubicBezTo>
                      <a:lnTo>
                        <a:pt x="22577" y="94985"/>
                      </a:lnTo>
                      <a:lnTo>
                        <a:pt x="22051" y="95707"/>
                      </a:lnTo>
                      <a:lnTo>
                        <a:pt x="22084" y="95730"/>
                      </a:lnTo>
                      <a:lnTo>
                        <a:pt x="22599" y="95022"/>
                      </a:lnTo>
                      <a:cubicBezTo>
                        <a:pt x="22632" y="95098"/>
                        <a:pt x="22659" y="95165"/>
                        <a:pt x="22681" y="95220"/>
                      </a:cubicBezTo>
                      <a:lnTo>
                        <a:pt x="22663" y="95206"/>
                      </a:lnTo>
                      <a:lnTo>
                        <a:pt x="22139" y="95928"/>
                      </a:lnTo>
                      <a:lnTo>
                        <a:pt x="22172" y="95953"/>
                      </a:lnTo>
                      <a:lnTo>
                        <a:pt x="22689" y="95239"/>
                      </a:lnTo>
                      <a:cubicBezTo>
                        <a:pt x="22716" y="95302"/>
                        <a:pt x="22730" y="95341"/>
                        <a:pt x="22732" y="95341"/>
                      </a:cubicBezTo>
                      <a:lnTo>
                        <a:pt x="22151" y="96149"/>
                      </a:lnTo>
                      <a:cubicBezTo>
                        <a:pt x="22149" y="96143"/>
                        <a:pt x="22031" y="95865"/>
                        <a:pt x="21914" y="95587"/>
                      </a:cubicBezTo>
                      <a:cubicBezTo>
                        <a:pt x="21857" y="95447"/>
                        <a:pt x="21797" y="95308"/>
                        <a:pt x="21754" y="95202"/>
                      </a:cubicBezTo>
                      <a:cubicBezTo>
                        <a:pt x="21709" y="95100"/>
                        <a:pt x="21683" y="95026"/>
                        <a:pt x="21683" y="95026"/>
                      </a:cubicBezTo>
                      <a:lnTo>
                        <a:pt x="22113" y="94455"/>
                      </a:lnTo>
                      <a:close/>
                      <a:moveTo>
                        <a:pt x="24165" y="95918"/>
                      </a:moveTo>
                      <a:lnTo>
                        <a:pt x="24165" y="95918"/>
                      </a:lnTo>
                      <a:cubicBezTo>
                        <a:pt x="24457" y="96116"/>
                        <a:pt x="24752" y="96311"/>
                        <a:pt x="25048" y="96503"/>
                      </a:cubicBezTo>
                      <a:lnTo>
                        <a:pt x="24433" y="96497"/>
                      </a:lnTo>
                      <a:cubicBezTo>
                        <a:pt x="24433" y="96495"/>
                        <a:pt x="24306" y="96223"/>
                        <a:pt x="24179" y="95953"/>
                      </a:cubicBezTo>
                      <a:cubicBezTo>
                        <a:pt x="24175" y="95940"/>
                        <a:pt x="24171" y="95930"/>
                        <a:pt x="24165" y="95918"/>
                      </a:cubicBezTo>
                      <a:close/>
                      <a:moveTo>
                        <a:pt x="82572" y="95938"/>
                      </a:moveTo>
                      <a:lnTo>
                        <a:pt x="83134" y="96757"/>
                      </a:lnTo>
                      <a:cubicBezTo>
                        <a:pt x="83134" y="96757"/>
                        <a:pt x="82831" y="96775"/>
                        <a:pt x="82529" y="96794"/>
                      </a:cubicBezTo>
                      <a:cubicBezTo>
                        <a:pt x="82222" y="96800"/>
                        <a:pt x="81913" y="96808"/>
                        <a:pt x="81913" y="96808"/>
                      </a:cubicBezTo>
                      <a:lnTo>
                        <a:pt x="81526" y="96221"/>
                      </a:lnTo>
                      <a:cubicBezTo>
                        <a:pt x="81555" y="96200"/>
                        <a:pt x="81586" y="96180"/>
                        <a:pt x="81614" y="96161"/>
                      </a:cubicBezTo>
                      <a:lnTo>
                        <a:pt x="81991" y="96728"/>
                      </a:lnTo>
                      <a:lnTo>
                        <a:pt x="82025" y="96706"/>
                      </a:lnTo>
                      <a:lnTo>
                        <a:pt x="81647" y="96139"/>
                      </a:lnTo>
                      <a:cubicBezTo>
                        <a:pt x="81690" y="96110"/>
                        <a:pt x="81733" y="96082"/>
                        <a:pt x="81776" y="96053"/>
                      </a:cubicBezTo>
                      <a:lnTo>
                        <a:pt x="82224" y="96724"/>
                      </a:lnTo>
                      <a:lnTo>
                        <a:pt x="82257" y="96702"/>
                      </a:lnTo>
                      <a:lnTo>
                        <a:pt x="81809" y="96030"/>
                      </a:lnTo>
                      <a:cubicBezTo>
                        <a:pt x="81839" y="96010"/>
                        <a:pt x="81870" y="95990"/>
                        <a:pt x="81899" y="95969"/>
                      </a:cubicBezTo>
                      <a:lnTo>
                        <a:pt x="81970" y="95969"/>
                      </a:lnTo>
                      <a:lnTo>
                        <a:pt x="81958" y="95977"/>
                      </a:lnTo>
                      <a:lnTo>
                        <a:pt x="82457" y="96718"/>
                      </a:lnTo>
                      <a:lnTo>
                        <a:pt x="82490" y="96695"/>
                      </a:lnTo>
                      <a:lnTo>
                        <a:pt x="81999" y="95967"/>
                      </a:lnTo>
                      <a:cubicBezTo>
                        <a:pt x="82068" y="95965"/>
                        <a:pt x="82134" y="95961"/>
                        <a:pt x="82199" y="95959"/>
                      </a:cubicBezTo>
                      <a:lnTo>
                        <a:pt x="82199" y="95959"/>
                      </a:lnTo>
                      <a:lnTo>
                        <a:pt x="82185" y="95967"/>
                      </a:lnTo>
                      <a:lnTo>
                        <a:pt x="82686" y="96706"/>
                      </a:lnTo>
                      <a:lnTo>
                        <a:pt x="82721" y="96683"/>
                      </a:lnTo>
                      <a:lnTo>
                        <a:pt x="82226" y="95957"/>
                      </a:lnTo>
                      <a:cubicBezTo>
                        <a:pt x="82302" y="95953"/>
                        <a:pt x="82369" y="95949"/>
                        <a:pt x="82426" y="95947"/>
                      </a:cubicBezTo>
                      <a:lnTo>
                        <a:pt x="82426" y="95947"/>
                      </a:lnTo>
                      <a:lnTo>
                        <a:pt x="82412" y="95957"/>
                      </a:lnTo>
                      <a:lnTo>
                        <a:pt x="82917" y="96691"/>
                      </a:lnTo>
                      <a:lnTo>
                        <a:pt x="82950" y="96669"/>
                      </a:lnTo>
                      <a:lnTo>
                        <a:pt x="82453" y="95945"/>
                      </a:lnTo>
                      <a:cubicBezTo>
                        <a:pt x="82525" y="95940"/>
                        <a:pt x="82570" y="95938"/>
                        <a:pt x="82572" y="95938"/>
                      </a:cubicBezTo>
                      <a:close/>
                      <a:moveTo>
                        <a:pt x="81105" y="96505"/>
                      </a:moveTo>
                      <a:lnTo>
                        <a:pt x="80843" y="97060"/>
                      </a:lnTo>
                      <a:lnTo>
                        <a:pt x="80241" y="97064"/>
                      </a:lnTo>
                      <a:lnTo>
                        <a:pt x="80221" y="97064"/>
                      </a:lnTo>
                      <a:cubicBezTo>
                        <a:pt x="80518" y="96880"/>
                        <a:pt x="80812" y="96693"/>
                        <a:pt x="81105" y="96505"/>
                      </a:cubicBezTo>
                      <a:close/>
                      <a:moveTo>
                        <a:pt x="23770" y="95648"/>
                      </a:moveTo>
                      <a:cubicBezTo>
                        <a:pt x="23798" y="95668"/>
                        <a:pt x="23829" y="95689"/>
                        <a:pt x="23858" y="95709"/>
                      </a:cubicBezTo>
                      <a:lnTo>
                        <a:pt x="23473" y="96270"/>
                      </a:lnTo>
                      <a:lnTo>
                        <a:pt x="23506" y="96294"/>
                      </a:lnTo>
                      <a:lnTo>
                        <a:pt x="23890" y="95732"/>
                      </a:lnTo>
                      <a:cubicBezTo>
                        <a:pt x="23933" y="95760"/>
                        <a:pt x="23976" y="95789"/>
                        <a:pt x="24017" y="95818"/>
                      </a:cubicBezTo>
                      <a:lnTo>
                        <a:pt x="23563" y="96485"/>
                      </a:lnTo>
                      <a:lnTo>
                        <a:pt x="23598" y="96507"/>
                      </a:lnTo>
                      <a:lnTo>
                        <a:pt x="24050" y="95840"/>
                      </a:lnTo>
                      <a:cubicBezTo>
                        <a:pt x="24081" y="95861"/>
                        <a:pt x="24111" y="95881"/>
                        <a:pt x="24142" y="95902"/>
                      </a:cubicBezTo>
                      <a:cubicBezTo>
                        <a:pt x="24150" y="95922"/>
                        <a:pt x="24158" y="95945"/>
                        <a:pt x="24169" y="95965"/>
                      </a:cubicBezTo>
                      <a:lnTo>
                        <a:pt x="24156" y="95957"/>
                      </a:lnTo>
                      <a:lnTo>
                        <a:pt x="23657" y="96697"/>
                      </a:lnTo>
                      <a:lnTo>
                        <a:pt x="23690" y="96720"/>
                      </a:lnTo>
                      <a:lnTo>
                        <a:pt x="24181" y="95994"/>
                      </a:lnTo>
                      <a:cubicBezTo>
                        <a:pt x="24210" y="96055"/>
                        <a:pt x="24238" y="96114"/>
                        <a:pt x="24265" y="96172"/>
                      </a:cubicBezTo>
                      <a:lnTo>
                        <a:pt x="24251" y="96163"/>
                      </a:lnTo>
                      <a:lnTo>
                        <a:pt x="23755" y="96906"/>
                      </a:lnTo>
                      <a:lnTo>
                        <a:pt x="23788" y="96929"/>
                      </a:lnTo>
                      <a:lnTo>
                        <a:pt x="24277" y="96200"/>
                      </a:lnTo>
                      <a:cubicBezTo>
                        <a:pt x="24308" y="96268"/>
                        <a:pt x="24336" y="96329"/>
                        <a:pt x="24361" y="96380"/>
                      </a:cubicBezTo>
                      <a:lnTo>
                        <a:pt x="24347" y="96370"/>
                      </a:lnTo>
                      <a:lnTo>
                        <a:pt x="23854" y="97115"/>
                      </a:lnTo>
                      <a:lnTo>
                        <a:pt x="23886" y="97137"/>
                      </a:lnTo>
                      <a:lnTo>
                        <a:pt x="24371" y="96407"/>
                      </a:lnTo>
                      <a:cubicBezTo>
                        <a:pt x="24402" y="96470"/>
                        <a:pt x="24420" y="96511"/>
                        <a:pt x="24422" y="96513"/>
                      </a:cubicBezTo>
                      <a:lnTo>
                        <a:pt x="23874" y="97342"/>
                      </a:lnTo>
                      <a:cubicBezTo>
                        <a:pt x="23874" y="97342"/>
                        <a:pt x="23743" y="97068"/>
                        <a:pt x="23612" y="96794"/>
                      </a:cubicBezTo>
                      <a:cubicBezTo>
                        <a:pt x="23491" y="96511"/>
                        <a:pt x="23371" y="96229"/>
                        <a:pt x="23371" y="96229"/>
                      </a:cubicBezTo>
                      <a:lnTo>
                        <a:pt x="23770" y="95648"/>
                      </a:lnTo>
                      <a:close/>
                      <a:moveTo>
                        <a:pt x="25891" y="97043"/>
                      </a:moveTo>
                      <a:lnTo>
                        <a:pt x="25891" y="97043"/>
                      </a:lnTo>
                      <a:cubicBezTo>
                        <a:pt x="26188" y="97227"/>
                        <a:pt x="26487" y="97409"/>
                        <a:pt x="26787" y="97587"/>
                      </a:cubicBezTo>
                      <a:lnTo>
                        <a:pt x="26165" y="97610"/>
                      </a:lnTo>
                      <a:cubicBezTo>
                        <a:pt x="26165" y="97610"/>
                        <a:pt x="26145" y="97575"/>
                        <a:pt x="26116" y="97516"/>
                      </a:cubicBezTo>
                      <a:lnTo>
                        <a:pt x="26116" y="97514"/>
                      </a:lnTo>
                      <a:lnTo>
                        <a:pt x="26114" y="97514"/>
                      </a:lnTo>
                      <a:cubicBezTo>
                        <a:pt x="26104" y="97493"/>
                        <a:pt x="26092" y="97469"/>
                        <a:pt x="26080" y="97442"/>
                      </a:cubicBezTo>
                      <a:cubicBezTo>
                        <a:pt x="26030" y="97338"/>
                        <a:pt x="25965" y="97201"/>
                        <a:pt x="25900" y="97064"/>
                      </a:cubicBezTo>
                      <a:cubicBezTo>
                        <a:pt x="25895" y="97055"/>
                        <a:pt x="25893" y="97049"/>
                        <a:pt x="25891" y="97043"/>
                      </a:cubicBezTo>
                      <a:close/>
                      <a:moveTo>
                        <a:pt x="80843" y="97060"/>
                      </a:moveTo>
                      <a:lnTo>
                        <a:pt x="81384" y="97915"/>
                      </a:lnTo>
                      <a:lnTo>
                        <a:pt x="81384" y="97915"/>
                      </a:lnTo>
                      <a:cubicBezTo>
                        <a:pt x="81361" y="97915"/>
                        <a:pt x="81068" y="97921"/>
                        <a:pt x="80775" y="97925"/>
                      </a:cubicBezTo>
                      <a:cubicBezTo>
                        <a:pt x="80624" y="97927"/>
                        <a:pt x="80473" y="97929"/>
                        <a:pt x="80358" y="97931"/>
                      </a:cubicBezTo>
                      <a:cubicBezTo>
                        <a:pt x="80336" y="97932"/>
                        <a:pt x="80315" y="97932"/>
                        <a:pt x="80296" y="97932"/>
                      </a:cubicBezTo>
                      <a:cubicBezTo>
                        <a:pt x="80219" y="97932"/>
                        <a:pt x="80168" y="97929"/>
                        <a:pt x="80168" y="97929"/>
                      </a:cubicBezTo>
                      <a:lnTo>
                        <a:pt x="79799" y="97321"/>
                      </a:lnTo>
                      <a:lnTo>
                        <a:pt x="79887" y="97268"/>
                      </a:lnTo>
                      <a:lnTo>
                        <a:pt x="80243" y="97851"/>
                      </a:lnTo>
                      <a:lnTo>
                        <a:pt x="80278" y="97831"/>
                      </a:lnTo>
                      <a:lnTo>
                        <a:pt x="79922" y="97246"/>
                      </a:lnTo>
                      <a:cubicBezTo>
                        <a:pt x="79967" y="97219"/>
                        <a:pt x="80012" y="97193"/>
                        <a:pt x="80057" y="97164"/>
                      </a:cubicBezTo>
                      <a:lnTo>
                        <a:pt x="80477" y="97849"/>
                      </a:lnTo>
                      <a:lnTo>
                        <a:pt x="80511" y="97829"/>
                      </a:lnTo>
                      <a:lnTo>
                        <a:pt x="80092" y="97143"/>
                      </a:lnTo>
                      <a:cubicBezTo>
                        <a:pt x="80125" y="97123"/>
                        <a:pt x="80160" y="97101"/>
                        <a:pt x="80194" y="97080"/>
                      </a:cubicBezTo>
                      <a:lnTo>
                        <a:pt x="80250" y="97080"/>
                      </a:lnTo>
                      <a:lnTo>
                        <a:pt x="80237" y="97088"/>
                      </a:lnTo>
                      <a:lnTo>
                        <a:pt x="80708" y="97847"/>
                      </a:lnTo>
                      <a:lnTo>
                        <a:pt x="80743" y="97827"/>
                      </a:lnTo>
                      <a:lnTo>
                        <a:pt x="80280" y="97080"/>
                      </a:lnTo>
                      <a:cubicBezTo>
                        <a:pt x="80348" y="97080"/>
                        <a:pt x="80415" y="97078"/>
                        <a:pt x="80479" y="97078"/>
                      </a:cubicBezTo>
                      <a:lnTo>
                        <a:pt x="80464" y="97086"/>
                      </a:lnTo>
                      <a:lnTo>
                        <a:pt x="80937" y="97845"/>
                      </a:lnTo>
                      <a:lnTo>
                        <a:pt x="80972" y="97823"/>
                      </a:lnTo>
                      <a:lnTo>
                        <a:pt x="80507" y="97078"/>
                      </a:lnTo>
                      <a:lnTo>
                        <a:pt x="80708" y="97078"/>
                      </a:lnTo>
                      <a:lnTo>
                        <a:pt x="80693" y="97086"/>
                      </a:lnTo>
                      <a:lnTo>
                        <a:pt x="81168" y="97841"/>
                      </a:lnTo>
                      <a:lnTo>
                        <a:pt x="81203" y="97819"/>
                      </a:lnTo>
                      <a:lnTo>
                        <a:pt x="80736" y="97076"/>
                      </a:lnTo>
                      <a:lnTo>
                        <a:pt x="80853" y="97076"/>
                      </a:lnTo>
                      <a:lnTo>
                        <a:pt x="80843" y="97060"/>
                      </a:lnTo>
                      <a:close/>
                      <a:moveTo>
                        <a:pt x="79370" y="97571"/>
                      </a:moveTo>
                      <a:lnTo>
                        <a:pt x="79083" y="98115"/>
                      </a:lnTo>
                      <a:lnTo>
                        <a:pt x="78474" y="98091"/>
                      </a:lnTo>
                      <a:cubicBezTo>
                        <a:pt x="78774" y="97921"/>
                        <a:pt x="79073" y="97747"/>
                        <a:pt x="79370" y="97571"/>
                      </a:cubicBezTo>
                      <a:close/>
                      <a:moveTo>
                        <a:pt x="25474" y="96783"/>
                      </a:moveTo>
                      <a:cubicBezTo>
                        <a:pt x="25503" y="96802"/>
                        <a:pt x="25533" y="96820"/>
                        <a:pt x="25564" y="96841"/>
                      </a:cubicBezTo>
                      <a:lnTo>
                        <a:pt x="25204" y="97411"/>
                      </a:lnTo>
                      <a:lnTo>
                        <a:pt x="25239" y="97432"/>
                      </a:lnTo>
                      <a:lnTo>
                        <a:pt x="25599" y="96861"/>
                      </a:lnTo>
                      <a:cubicBezTo>
                        <a:pt x="25642" y="96888"/>
                        <a:pt x="25685" y="96916"/>
                        <a:pt x="25728" y="96943"/>
                      </a:cubicBezTo>
                      <a:lnTo>
                        <a:pt x="25304" y="97620"/>
                      </a:lnTo>
                      <a:lnTo>
                        <a:pt x="25339" y="97641"/>
                      </a:lnTo>
                      <a:lnTo>
                        <a:pt x="25762" y="96963"/>
                      </a:lnTo>
                      <a:cubicBezTo>
                        <a:pt x="25797" y="96986"/>
                        <a:pt x="25832" y="97006"/>
                        <a:pt x="25867" y="97029"/>
                      </a:cubicBezTo>
                      <a:cubicBezTo>
                        <a:pt x="25873" y="97045"/>
                        <a:pt x="25881" y="97062"/>
                        <a:pt x="25889" y="97078"/>
                      </a:cubicBezTo>
                      <a:lnTo>
                        <a:pt x="25877" y="97070"/>
                      </a:lnTo>
                      <a:lnTo>
                        <a:pt x="25406" y="97829"/>
                      </a:lnTo>
                      <a:lnTo>
                        <a:pt x="25441" y="97851"/>
                      </a:lnTo>
                      <a:lnTo>
                        <a:pt x="25902" y="97105"/>
                      </a:lnTo>
                      <a:cubicBezTo>
                        <a:pt x="25932" y="97168"/>
                        <a:pt x="25961" y="97229"/>
                        <a:pt x="25990" y="97287"/>
                      </a:cubicBezTo>
                      <a:lnTo>
                        <a:pt x="25975" y="97278"/>
                      </a:lnTo>
                      <a:lnTo>
                        <a:pt x="25509" y="98040"/>
                      </a:lnTo>
                      <a:lnTo>
                        <a:pt x="25544" y="98060"/>
                      </a:lnTo>
                      <a:lnTo>
                        <a:pt x="26002" y="97313"/>
                      </a:lnTo>
                      <a:cubicBezTo>
                        <a:pt x="26026" y="97366"/>
                        <a:pt x="26049" y="97416"/>
                        <a:pt x="26069" y="97459"/>
                      </a:cubicBezTo>
                      <a:cubicBezTo>
                        <a:pt x="26078" y="97473"/>
                        <a:pt x="26084" y="97485"/>
                        <a:pt x="26090" y="97497"/>
                      </a:cubicBezTo>
                      <a:lnTo>
                        <a:pt x="26082" y="97493"/>
                      </a:lnTo>
                      <a:lnTo>
                        <a:pt x="25617" y="98256"/>
                      </a:lnTo>
                      <a:lnTo>
                        <a:pt x="25652" y="98277"/>
                      </a:lnTo>
                      <a:lnTo>
                        <a:pt x="26106" y="97532"/>
                      </a:lnTo>
                      <a:cubicBezTo>
                        <a:pt x="26135" y="97592"/>
                        <a:pt x="26155" y="97626"/>
                        <a:pt x="26155" y="97626"/>
                      </a:cubicBezTo>
                      <a:lnTo>
                        <a:pt x="26165" y="97610"/>
                      </a:lnTo>
                      <a:lnTo>
                        <a:pt x="25642" y="98477"/>
                      </a:lnTo>
                      <a:lnTo>
                        <a:pt x="25642" y="98477"/>
                      </a:lnTo>
                      <a:cubicBezTo>
                        <a:pt x="25639" y="98472"/>
                        <a:pt x="25603" y="98408"/>
                        <a:pt x="25554" y="98308"/>
                      </a:cubicBezTo>
                      <a:cubicBezTo>
                        <a:pt x="25503" y="98203"/>
                        <a:pt x="25435" y="98064"/>
                        <a:pt x="25368" y="97925"/>
                      </a:cubicBezTo>
                      <a:lnTo>
                        <a:pt x="25100" y="97374"/>
                      </a:lnTo>
                      <a:lnTo>
                        <a:pt x="25474" y="96783"/>
                      </a:lnTo>
                      <a:close/>
                      <a:moveTo>
                        <a:pt x="27659" y="98093"/>
                      </a:moveTo>
                      <a:cubicBezTo>
                        <a:pt x="27964" y="98265"/>
                        <a:pt x="28269" y="98434"/>
                        <a:pt x="28576" y="98600"/>
                      </a:cubicBezTo>
                      <a:lnTo>
                        <a:pt x="28551" y="98602"/>
                      </a:lnTo>
                      <a:cubicBezTo>
                        <a:pt x="28398" y="98617"/>
                        <a:pt x="28248" y="98623"/>
                        <a:pt x="28136" y="98627"/>
                      </a:cubicBezTo>
                      <a:cubicBezTo>
                        <a:pt x="28023" y="98633"/>
                        <a:pt x="27947" y="98635"/>
                        <a:pt x="27947" y="98635"/>
                      </a:cubicBezTo>
                      <a:lnTo>
                        <a:pt x="27659" y="98093"/>
                      </a:lnTo>
                      <a:close/>
                      <a:moveTo>
                        <a:pt x="78447" y="98105"/>
                      </a:moveTo>
                      <a:lnTo>
                        <a:pt x="78490" y="98107"/>
                      </a:lnTo>
                      <a:lnTo>
                        <a:pt x="78474" y="98115"/>
                      </a:lnTo>
                      <a:lnTo>
                        <a:pt x="78914" y="98893"/>
                      </a:lnTo>
                      <a:lnTo>
                        <a:pt x="78950" y="98872"/>
                      </a:lnTo>
                      <a:lnTo>
                        <a:pt x="78517" y="98107"/>
                      </a:lnTo>
                      <a:lnTo>
                        <a:pt x="78727" y="98117"/>
                      </a:lnTo>
                      <a:lnTo>
                        <a:pt x="78715" y="98123"/>
                      </a:lnTo>
                      <a:lnTo>
                        <a:pt x="79157" y="98899"/>
                      </a:lnTo>
                      <a:lnTo>
                        <a:pt x="79192" y="98878"/>
                      </a:lnTo>
                      <a:lnTo>
                        <a:pt x="78758" y="98117"/>
                      </a:lnTo>
                      <a:lnTo>
                        <a:pt x="78758" y="98117"/>
                      </a:lnTo>
                      <a:lnTo>
                        <a:pt x="78948" y="98126"/>
                      </a:lnTo>
                      <a:lnTo>
                        <a:pt x="78932" y="98134"/>
                      </a:lnTo>
                      <a:lnTo>
                        <a:pt x="79378" y="98907"/>
                      </a:lnTo>
                      <a:lnTo>
                        <a:pt x="79413" y="98889"/>
                      </a:lnTo>
                      <a:lnTo>
                        <a:pt x="78975" y="98128"/>
                      </a:lnTo>
                      <a:lnTo>
                        <a:pt x="79094" y="98132"/>
                      </a:lnTo>
                      <a:lnTo>
                        <a:pt x="79591" y="98993"/>
                      </a:lnTo>
                      <a:lnTo>
                        <a:pt x="78373" y="98954"/>
                      </a:lnTo>
                      <a:lnTo>
                        <a:pt x="78373" y="98956"/>
                      </a:lnTo>
                      <a:lnTo>
                        <a:pt x="78032" y="98338"/>
                      </a:lnTo>
                      <a:cubicBezTo>
                        <a:pt x="78064" y="98320"/>
                        <a:pt x="78095" y="98304"/>
                        <a:pt x="78126" y="98285"/>
                      </a:cubicBezTo>
                      <a:lnTo>
                        <a:pt x="78453" y="98876"/>
                      </a:lnTo>
                      <a:lnTo>
                        <a:pt x="78490" y="98858"/>
                      </a:lnTo>
                      <a:lnTo>
                        <a:pt x="78161" y="98267"/>
                      </a:lnTo>
                      <a:cubicBezTo>
                        <a:pt x="78206" y="98242"/>
                        <a:pt x="78251" y="98216"/>
                        <a:pt x="78294" y="98191"/>
                      </a:cubicBezTo>
                      <a:lnTo>
                        <a:pt x="78684" y="98887"/>
                      </a:lnTo>
                      <a:lnTo>
                        <a:pt x="78719" y="98866"/>
                      </a:lnTo>
                      <a:lnTo>
                        <a:pt x="78330" y="98173"/>
                      </a:lnTo>
                      <a:cubicBezTo>
                        <a:pt x="78369" y="98150"/>
                        <a:pt x="78408" y="98128"/>
                        <a:pt x="78447" y="98105"/>
                      </a:cubicBezTo>
                      <a:close/>
                      <a:moveTo>
                        <a:pt x="27219" y="97841"/>
                      </a:moveTo>
                      <a:cubicBezTo>
                        <a:pt x="27250" y="97860"/>
                        <a:pt x="27281" y="97878"/>
                        <a:pt x="27313" y="97894"/>
                      </a:cubicBezTo>
                      <a:lnTo>
                        <a:pt x="26978" y="98477"/>
                      </a:lnTo>
                      <a:lnTo>
                        <a:pt x="27013" y="98498"/>
                      </a:lnTo>
                      <a:lnTo>
                        <a:pt x="27348" y="97915"/>
                      </a:lnTo>
                      <a:lnTo>
                        <a:pt x="27481" y="97990"/>
                      </a:lnTo>
                      <a:lnTo>
                        <a:pt x="27088" y="98680"/>
                      </a:lnTo>
                      <a:lnTo>
                        <a:pt x="27123" y="98700"/>
                      </a:lnTo>
                      <a:lnTo>
                        <a:pt x="27516" y="98011"/>
                      </a:lnTo>
                      <a:cubicBezTo>
                        <a:pt x="27555" y="98033"/>
                        <a:pt x="27594" y="98056"/>
                        <a:pt x="27634" y="98078"/>
                      </a:cubicBezTo>
                      <a:lnTo>
                        <a:pt x="27653" y="98115"/>
                      </a:lnTo>
                      <a:lnTo>
                        <a:pt x="27639" y="98107"/>
                      </a:lnTo>
                      <a:lnTo>
                        <a:pt x="27199" y="98885"/>
                      </a:lnTo>
                      <a:lnTo>
                        <a:pt x="27233" y="98905"/>
                      </a:lnTo>
                      <a:lnTo>
                        <a:pt x="27665" y="98140"/>
                      </a:lnTo>
                      <a:lnTo>
                        <a:pt x="27761" y="98318"/>
                      </a:lnTo>
                      <a:lnTo>
                        <a:pt x="27747" y="98310"/>
                      </a:lnTo>
                      <a:lnTo>
                        <a:pt x="27309" y="99089"/>
                      </a:lnTo>
                      <a:lnTo>
                        <a:pt x="27344" y="99110"/>
                      </a:lnTo>
                      <a:lnTo>
                        <a:pt x="27774" y="98342"/>
                      </a:lnTo>
                      <a:lnTo>
                        <a:pt x="27870" y="98522"/>
                      </a:lnTo>
                      <a:lnTo>
                        <a:pt x="27855" y="98514"/>
                      </a:lnTo>
                      <a:lnTo>
                        <a:pt x="27422" y="99294"/>
                      </a:lnTo>
                      <a:lnTo>
                        <a:pt x="27456" y="99314"/>
                      </a:lnTo>
                      <a:lnTo>
                        <a:pt x="27884" y="98547"/>
                      </a:lnTo>
                      <a:lnTo>
                        <a:pt x="27939" y="98651"/>
                      </a:lnTo>
                      <a:lnTo>
                        <a:pt x="27458" y="99521"/>
                      </a:lnTo>
                      <a:lnTo>
                        <a:pt x="27458" y="99521"/>
                      </a:lnTo>
                      <a:lnTo>
                        <a:pt x="26871" y="98445"/>
                      </a:lnTo>
                      <a:lnTo>
                        <a:pt x="27219" y="97841"/>
                      </a:lnTo>
                      <a:close/>
                      <a:moveTo>
                        <a:pt x="29461" y="99069"/>
                      </a:moveTo>
                      <a:lnTo>
                        <a:pt x="29461" y="99069"/>
                      </a:lnTo>
                      <a:cubicBezTo>
                        <a:pt x="29768" y="99226"/>
                        <a:pt x="30075" y="99382"/>
                        <a:pt x="30386" y="99533"/>
                      </a:cubicBezTo>
                      <a:cubicBezTo>
                        <a:pt x="30380" y="99533"/>
                        <a:pt x="30374" y="99533"/>
                        <a:pt x="30370" y="99535"/>
                      </a:cubicBezTo>
                      <a:cubicBezTo>
                        <a:pt x="30069" y="99562"/>
                        <a:pt x="29770" y="99588"/>
                        <a:pt x="29770" y="99588"/>
                      </a:cubicBezTo>
                      <a:lnTo>
                        <a:pt x="29461" y="99069"/>
                      </a:lnTo>
                      <a:close/>
                      <a:moveTo>
                        <a:pt x="77604" y="98572"/>
                      </a:moveTo>
                      <a:cubicBezTo>
                        <a:pt x="77600" y="98580"/>
                        <a:pt x="77596" y="98588"/>
                        <a:pt x="77592" y="98594"/>
                      </a:cubicBezTo>
                      <a:cubicBezTo>
                        <a:pt x="77438" y="98854"/>
                        <a:pt x="77287" y="99112"/>
                        <a:pt x="77287" y="99112"/>
                      </a:cubicBezTo>
                      <a:lnTo>
                        <a:pt x="77768" y="100026"/>
                      </a:lnTo>
                      <a:lnTo>
                        <a:pt x="77758" y="100008"/>
                      </a:lnTo>
                      <a:lnTo>
                        <a:pt x="76538" y="99914"/>
                      </a:lnTo>
                      <a:lnTo>
                        <a:pt x="76225" y="99292"/>
                      </a:lnTo>
                      <a:cubicBezTo>
                        <a:pt x="76258" y="99275"/>
                        <a:pt x="76289" y="99259"/>
                        <a:pt x="76321" y="99243"/>
                      </a:cubicBezTo>
                      <a:lnTo>
                        <a:pt x="76622" y="99842"/>
                      </a:lnTo>
                      <a:lnTo>
                        <a:pt x="76659" y="99824"/>
                      </a:lnTo>
                      <a:lnTo>
                        <a:pt x="76356" y="99224"/>
                      </a:lnTo>
                      <a:cubicBezTo>
                        <a:pt x="76403" y="99202"/>
                        <a:pt x="76448" y="99179"/>
                        <a:pt x="76493" y="99155"/>
                      </a:cubicBezTo>
                      <a:lnTo>
                        <a:pt x="76853" y="99860"/>
                      </a:lnTo>
                      <a:lnTo>
                        <a:pt x="76888" y="99842"/>
                      </a:lnTo>
                      <a:lnTo>
                        <a:pt x="76530" y="99136"/>
                      </a:lnTo>
                      <a:cubicBezTo>
                        <a:pt x="76571" y="99116"/>
                        <a:pt x="76612" y="99095"/>
                        <a:pt x="76655" y="99073"/>
                      </a:cubicBezTo>
                      <a:lnTo>
                        <a:pt x="76698" y="99077"/>
                      </a:lnTo>
                      <a:lnTo>
                        <a:pt x="76669" y="99091"/>
                      </a:lnTo>
                      <a:lnTo>
                        <a:pt x="77076" y="99887"/>
                      </a:lnTo>
                      <a:lnTo>
                        <a:pt x="77113" y="99867"/>
                      </a:lnTo>
                      <a:lnTo>
                        <a:pt x="76708" y="99077"/>
                      </a:lnTo>
                      <a:lnTo>
                        <a:pt x="76919" y="99095"/>
                      </a:lnTo>
                      <a:lnTo>
                        <a:pt x="76902" y="99103"/>
                      </a:lnTo>
                      <a:lnTo>
                        <a:pt x="77314" y="99897"/>
                      </a:lnTo>
                      <a:lnTo>
                        <a:pt x="77350" y="99879"/>
                      </a:lnTo>
                      <a:lnTo>
                        <a:pt x="76945" y="99099"/>
                      </a:lnTo>
                      <a:lnTo>
                        <a:pt x="76945" y="99099"/>
                      </a:lnTo>
                      <a:lnTo>
                        <a:pt x="77148" y="99116"/>
                      </a:lnTo>
                      <a:lnTo>
                        <a:pt x="77134" y="99124"/>
                      </a:lnTo>
                      <a:lnTo>
                        <a:pt x="77547" y="99916"/>
                      </a:lnTo>
                      <a:lnTo>
                        <a:pt x="77584" y="99895"/>
                      </a:lnTo>
                      <a:lnTo>
                        <a:pt x="77177" y="99120"/>
                      </a:lnTo>
                      <a:lnTo>
                        <a:pt x="77295" y="99130"/>
                      </a:lnTo>
                      <a:lnTo>
                        <a:pt x="77295" y="99130"/>
                      </a:lnTo>
                      <a:lnTo>
                        <a:pt x="77285" y="99112"/>
                      </a:lnTo>
                      <a:lnTo>
                        <a:pt x="76681" y="99058"/>
                      </a:lnTo>
                      <a:cubicBezTo>
                        <a:pt x="76990" y="98899"/>
                        <a:pt x="77299" y="98737"/>
                        <a:pt x="77604" y="98572"/>
                      </a:cubicBezTo>
                      <a:close/>
                      <a:moveTo>
                        <a:pt x="31293" y="99967"/>
                      </a:moveTo>
                      <a:lnTo>
                        <a:pt x="31293" y="99967"/>
                      </a:lnTo>
                      <a:cubicBezTo>
                        <a:pt x="31602" y="100110"/>
                        <a:pt x="31912" y="100251"/>
                        <a:pt x="32223" y="100388"/>
                      </a:cubicBezTo>
                      <a:lnTo>
                        <a:pt x="31626" y="100472"/>
                      </a:lnTo>
                      <a:lnTo>
                        <a:pt x="31293" y="99967"/>
                      </a:lnTo>
                      <a:close/>
                      <a:moveTo>
                        <a:pt x="75781" y="99521"/>
                      </a:moveTo>
                      <a:lnTo>
                        <a:pt x="75781" y="99521"/>
                      </a:lnTo>
                      <a:cubicBezTo>
                        <a:pt x="75779" y="99525"/>
                        <a:pt x="75775" y="99529"/>
                        <a:pt x="75773" y="99535"/>
                      </a:cubicBezTo>
                      <a:cubicBezTo>
                        <a:pt x="75693" y="99664"/>
                        <a:pt x="75613" y="99795"/>
                        <a:pt x="75556" y="99893"/>
                      </a:cubicBezTo>
                      <a:cubicBezTo>
                        <a:pt x="75493" y="99987"/>
                        <a:pt x="75452" y="100049"/>
                        <a:pt x="75452" y="100049"/>
                      </a:cubicBezTo>
                      <a:lnTo>
                        <a:pt x="75889" y="100963"/>
                      </a:lnTo>
                      <a:lnTo>
                        <a:pt x="75889" y="100963"/>
                      </a:lnTo>
                      <a:lnTo>
                        <a:pt x="74670" y="100812"/>
                      </a:lnTo>
                      <a:lnTo>
                        <a:pt x="74384" y="100182"/>
                      </a:lnTo>
                      <a:cubicBezTo>
                        <a:pt x="74417" y="100165"/>
                        <a:pt x="74449" y="100151"/>
                        <a:pt x="74480" y="100137"/>
                      </a:cubicBezTo>
                      <a:lnTo>
                        <a:pt x="74758" y="100744"/>
                      </a:lnTo>
                      <a:lnTo>
                        <a:pt x="74795" y="100728"/>
                      </a:lnTo>
                      <a:lnTo>
                        <a:pt x="74517" y="100120"/>
                      </a:lnTo>
                      <a:cubicBezTo>
                        <a:pt x="74564" y="100098"/>
                        <a:pt x="74611" y="100077"/>
                        <a:pt x="74656" y="100057"/>
                      </a:cubicBezTo>
                      <a:lnTo>
                        <a:pt x="74987" y="100775"/>
                      </a:lnTo>
                      <a:lnTo>
                        <a:pt x="75024" y="100757"/>
                      </a:lnTo>
                      <a:lnTo>
                        <a:pt x="74693" y="100038"/>
                      </a:lnTo>
                      <a:cubicBezTo>
                        <a:pt x="74736" y="100020"/>
                        <a:pt x="74777" y="100000"/>
                        <a:pt x="74820" y="99981"/>
                      </a:cubicBezTo>
                      <a:lnTo>
                        <a:pt x="74850" y="99985"/>
                      </a:lnTo>
                      <a:lnTo>
                        <a:pt x="74832" y="99993"/>
                      </a:lnTo>
                      <a:lnTo>
                        <a:pt x="75208" y="100804"/>
                      </a:lnTo>
                      <a:lnTo>
                        <a:pt x="75245" y="100787"/>
                      </a:lnTo>
                      <a:lnTo>
                        <a:pt x="74873" y="99987"/>
                      </a:lnTo>
                      <a:lnTo>
                        <a:pt x="75086" y="100016"/>
                      </a:lnTo>
                      <a:lnTo>
                        <a:pt x="75069" y="100024"/>
                      </a:lnTo>
                      <a:lnTo>
                        <a:pt x="75450" y="100832"/>
                      </a:lnTo>
                      <a:lnTo>
                        <a:pt x="75487" y="100814"/>
                      </a:lnTo>
                      <a:lnTo>
                        <a:pt x="75112" y="100020"/>
                      </a:lnTo>
                      <a:lnTo>
                        <a:pt x="75315" y="100047"/>
                      </a:lnTo>
                      <a:lnTo>
                        <a:pt x="75298" y="100055"/>
                      </a:lnTo>
                      <a:lnTo>
                        <a:pt x="75681" y="100861"/>
                      </a:lnTo>
                      <a:lnTo>
                        <a:pt x="75718" y="100843"/>
                      </a:lnTo>
                      <a:lnTo>
                        <a:pt x="75341" y="100051"/>
                      </a:lnTo>
                      <a:lnTo>
                        <a:pt x="75460" y="100067"/>
                      </a:lnTo>
                      <a:lnTo>
                        <a:pt x="75460" y="100067"/>
                      </a:lnTo>
                      <a:lnTo>
                        <a:pt x="75452" y="100049"/>
                      </a:lnTo>
                      <a:lnTo>
                        <a:pt x="74846" y="99967"/>
                      </a:lnTo>
                      <a:cubicBezTo>
                        <a:pt x="75159" y="99822"/>
                        <a:pt x="75472" y="99672"/>
                        <a:pt x="75781" y="99521"/>
                      </a:cubicBezTo>
                      <a:close/>
                      <a:moveTo>
                        <a:pt x="33150" y="100779"/>
                      </a:moveTo>
                      <a:lnTo>
                        <a:pt x="33150" y="100779"/>
                      </a:lnTo>
                      <a:cubicBezTo>
                        <a:pt x="33467" y="100912"/>
                        <a:pt x="33782" y="101041"/>
                        <a:pt x="34102" y="101168"/>
                      </a:cubicBezTo>
                      <a:lnTo>
                        <a:pt x="33514" y="101278"/>
                      </a:lnTo>
                      <a:lnTo>
                        <a:pt x="33161" y="100791"/>
                      </a:lnTo>
                      <a:cubicBezTo>
                        <a:pt x="33156" y="100787"/>
                        <a:pt x="33154" y="100783"/>
                        <a:pt x="33150" y="100779"/>
                      </a:cubicBezTo>
                      <a:close/>
                      <a:moveTo>
                        <a:pt x="35055" y="101542"/>
                      </a:moveTo>
                      <a:lnTo>
                        <a:pt x="35055" y="101542"/>
                      </a:lnTo>
                      <a:cubicBezTo>
                        <a:pt x="35374" y="101661"/>
                        <a:pt x="35695" y="101775"/>
                        <a:pt x="36017" y="101890"/>
                      </a:cubicBezTo>
                      <a:lnTo>
                        <a:pt x="35431" y="102027"/>
                      </a:lnTo>
                      <a:cubicBezTo>
                        <a:pt x="35431" y="102027"/>
                        <a:pt x="35341" y="101919"/>
                        <a:pt x="35227" y="101771"/>
                      </a:cubicBezTo>
                      <a:lnTo>
                        <a:pt x="35229" y="101763"/>
                      </a:lnTo>
                      <a:lnTo>
                        <a:pt x="35219" y="101761"/>
                      </a:lnTo>
                      <a:cubicBezTo>
                        <a:pt x="35170" y="101696"/>
                        <a:pt x="35114" y="101624"/>
                        <a:pt x="35061" y="101550"/>
                      </a:cubicBezTo>
                      <a:lnTo>
                        <a:pt x="35055" y="101542"/>
                      </a:lnTo>
                      <a:close/>
                      <a:moveTo>
                        <a:pt x="32694" y="100587"/>
                      </a:moveTo>
                      <a:cubicBezTo>
                        <a:pt x="32727" y="100599"/>
                        <a:pt x="32760" y="100613"/>
                        <a:pt x="32792" y="100628"/>
                      </a:cubicBezTo>
                      <a:lnTo>
                        <a:pt x="32526" y="101252"/>
                      </a:lnTo>
                      <a:lnTo>
                        <a:pt x="32563" y="101268"/>
                      </a:lnTo>
                      <a:lnTo>
                        <a:pt x="32829" y="100644"/>
                      </a:lnTo>
                      <a:cubicBezTo>
                        <a:pt x="32876" y="100665"/>
                        <a:pt x="32923" y="100685"/>
                        <a:pt x="32970" y="100703"/>
                      </a:cubicBezTo>
                      <a:lnTo>
                        <a:pt x="32657" y="101444"/>
                      </a:lnTo>
                      <a:lnTo>
                        <a:pt x="32696" y="101458"/>
                      </a:lnTo>
                      <a:lnTo>
                        <a:pt x="33007" y="100720"/>
                      </a:lnTo>
                      <a:cubicBezTo>
                        <a:pt x="33046" y="100736"/>
                        <a:pt x="33083" y="100752"/>
                        <a:pt x="33122" y="100767"/>
                      </a:cubicBezTo>
                      <a:lnTo>
                        <a:pt x="33152" y="100808"/>
                      </a:lnTo>
                      <a:lnTo>
                        <a:pt x="33138" y="100804"/>
                      </a:lnTo>
                      <a:lnTo>
                        <a:pt x="32794" y="101628"/>
                      </a:lnTo>
                      <a:lnTo>
                        <a:pt x="32831" y="101642"/>
                      </a:lnTo>
                      <a:lnTo>
                        <a:pt x="33169" y="100832"/>
                      </a:lnTo>
                      <a:cubicBezTo>
                        <a:pt x="33210" y="100890"/>
                        <a:pt x="33251" y="100945"/>
                        <a:pt x="33289" y="100998"/>
                      </a:cubicBezTo>
                      <a:lnTo>
                        <a:pt x="33259" y="100984"/>
                      </a:lnTo>
                      <a:lnTo>
                        <a:pt x="32917" y="101810"/>
                      </a:lnTo>
                      <a:lnTo>
                        <a:pt x="32954" y="101825"/>
                      </a:lnTo>
                      <a:lnTo>
                        <a:pt x="33293" y="101004"/>
                      </a:lnTo>
                      <a:cubicBezTo>
                        <a:pt x="33343" y="101070"/>
                        <a:pt x="33386" y="101129"/>
                        <a:pt x="33420" y="101178"/>
                      </a:cubicBezTo>
                      <a:lnTo>
                        <a:pt x="33406" y="101172"/>
                      </a:lnTo>
                      <a:lnTo>
                        <a:pt x="33068" y="101996"/>
                      </a:lnTo>
                      <a:lnTo>
                        <a:pt x="33105" y="102013"/>
                      </a:lnTo>
                      <a:lnTo>
                        <a:pt x="33439" y="101201"/>
                      </a:lnTo>
                      <a:cubicBezTo>
                        <a:pt x="33479" y="101256"/>
                        <a:pt x="33505" y="101290"/>
                        <a:pt x="33508" y="101294"/>
                      </a:cubicBezTo>
                      <a:lnTo>
                        <a:pt x="33508" y="101294"/>
                      </a:lnTo>
                      <a:lnTo>
                        <a:pt x="33134" y="102215"/>
                      </a:lnTo>
                      <a:cubicBezTo>
                        <a:pt x="33132" y="102215"/>
                        <a:pt x="32952" y="101972"/>
                        <a:pt x="32770" y="101728"/>
                      </a:cubicBezTo>
                      <a:cubicBezTo>
                        <a:pt x="32588" y="101489"/>
                        <a:pt x="32418" y="101229"/>
                        <a:pt x="32418" y="101229"/>
                      </a:cubicBezTo>
                      <a:lnTo>
                        <a:pt x="32694" y="100587"/>
                      </a:lnTo>
                      <a:close/>
                      <a:moveTo>
                        <a:pt x="70110" y="101886"/>
                      </a:moveTo>
                      <a:lnTo>
                        <a:pt x="69736" y="102350"/>
                      </a:lnTo>
                      <a:lnTo>
                        <a:pt x="69159" y="102209"/>
                      </a:lnTo>
                      <a:cubicBezTo>
                        <a:pt x="69476" y="102105"/>
                        <a:pt x="69793" y="101996"/>
                        <a:pt x="70110" y="101886"/>
                      </a:cubicBezTo>
                      <a:close/>
                      <a:moveTo>
                        <a:pt x="72025" y="101182"/>
                      </a:moveTo>
                      <a:lnTo>
                        <a:pt x="71671" y="101663"/>
                      </a:lnTo>
                      <a:lnTo>
                        <a:pt x="72032" y="102608"/>
                      </a:lnTo>
                      <a:lnTo>
                        <a:pt x="72032" y="102608"/>
                      </a:lnTo>
                      <a:cubicBezTo>
                        <a:pt x="72013" y="102605"/>
                        <a:pt x="71724" y="102553"/>
                        <a:pt x="71434" y="102500"/>
                      </a:cubicBezTo>
                      <a:cubicBezTo>
                        <a:pt x="71151" y="102453"/>
                        <a:pt x="70860" y="102383"/>
                        <a:pt x="70838" y="102377"/>
                      </a:cubicBezTo>
                      <a:lnTo>
                        <a:pt x="70838" y="102377"/>
                      </a:lnTo>
                      <a:lnTo>
                        <a:pt x="70601" y="101720"/>
                      </a:lnTo>
                      <a:cubicBezTo>
                        <a:pt x="70634" y="101708"/>
                        <a:pt x="70666" y="101696"/>
                        <a:pt x="70701" y="101683"/>
                      </a:cubicBezTo>
                      <a:lnTo>
                        <a:pt x="70930" y="102320"/>
                      </a:lnTo>
                      <a:lnTo>
                        <a:pt x="70969" y="102305"/>
                      </a:lnTo>
                      <a:lnTo>
                        <a:pt x="70738" y="101669"/>
                      </a:lnTo>
                      <a:cubicBezTo>
                        <a:pt x="70787" y="101653"/>
                        <a:pt x="70836" y="101634"/>
                        <a:pt x="70885" y="101616"/>
                      </a:cubicBezTo>
                      <a:lnTo>
                        <a:pt x="71164" y="102371"/>
                      </a:lnTo>
                      <a:lnTo>
                        <a:pt x="71200" y="102356"/>
                      </a:lnTo>
                      <a:lnTo>
                        <a:pt x="70924" y="101602"/>
                      </a:lnTo>
                      <a:cubicBezTo>
                        <a:pt x="70963" y="101587"/>
                        <a:pt x="71002" y="101573"/>
                        <a:pt x="71039" y="101559"/>
                      </a:cubicBezTo>
                      <a:cubicBezTo>
                        <a:pt x="71055" y="101563"/>
                        <a:pt x="71069" y="101565"/>
                        <a:pt x="71084" y="101567"/>
                      </a:cubicBezTo>
                      <a:lnTo>
                        <a:pt x="71072" y="101573"/>
                      </a:lnTo>
                      <a:lnTo>
                        <a:pt x="71382" y="102410"/>
                      </a:lnTo>
                      <a:lnTo>
                        <a:pt x="71421" y="102395"/>
                      </a:lnTo>
                      <a:lnTo>
                        <a:pt x="71117" y="101573"/>
                      </a:lnTo>
                      <a:lnTo>
                        <a:pt x="71117" y="101573"/>
                      </a:lnTo>
                      <a:cubicBezTo>
                        <a:pt x="71182" y="101585"/>
                        <a:pt x="71247" y="101599"/>
                        <a:pt x="71309" y="101610"/>
                      </a:cubicBezTo>
                      <a:lnTo>
                        <a:pt x="71295" y="101616"/>
                      </a:lnTo>
                      <a:lnTo>
                        <a:pt x="71610" y="102453"/>
                      </a:lnTo>
                      <a:lnTo>
                        <a:pt x="71646" y="102438"/>
                      </a:lnTo>
                      <a:lnTo>
                        <a:pt x="71337" y="101616"/>
                      </a:lnTo>
                      <a:lnTo>
                        <a:pt x="71337" y="101616"/>
                      </a:lnTo>
                      <a:cubicBezTo>
                        <a:pt x="71411" y="101630"/>
                        <a:pt x="71479" y="101642"/>
                        <a:pt x="71534" y="101653"/>
                      </a:cubicBezTo>
                      <a:lnTo>
                        <a:pt x="71520" y="101659"/>
                      </a:lnTo>
                      <a:lnTo>
                        <a:pt x="71837" y="102494"/>
                      </a:lnTo>
                      <a:lnTo>
                        <a:pt x="71874" y="102479"/>
                      </a:lnTo>
                      <a:lnTo>
                        <a:pt x="71563" y="101659"/>
                      </a:lnTo>
                      <a:lnTo>
                        <a:pt x="71563" y="101659"/>
                      </a:lnTo>
                      <a:cubicBezTo>
                        <a:pt x="71634" y="101673"/>
                        <a:pt x="71677" y="101681"/>
                        <a:pt x="71677" y="101681"/>
                      </a:cubicBezTo>
                      <a:lnTo>
                        <a:pt x="71671" y="101663"/>
                      </a:lnTo>
                      <a:cubicBezTo>
                        <a:pt x="71671" y="101663"/>
                        <a:pt x="71376" y="101608"/>
                        <a:pt x="71080" y="101550"/>
                      </a:cubicBezTo>
                      <a:cubicBezTo>
                        <a:pt x="71078" y="101550"/>
                        <a:pt x="71074" y="101548"/>
                        <a:pt x="71069" y="101548"/>
                      </a:cubicBezTo>
                      <a:cubicBezTo>
                        <a:pt x="71389" y="101430"/>
                        <a:pt x="71708" y="101307"/>
                        <a:pt x="72025" y="101182"/>
                      </a:cubicBezTo>
                      <a:close/>
                      <a:moveTo>
                        <a:pt x="37001" y="102215"/>
                      </a:moveTo>
                      <a:lnTo>
                        <a:pt x="37001" y="102215"/>
                      </a:lnTo>
                      <a:cubicBezTo>
                        <a:pt x="37322" y="102320"/>
                        <a:pt x="37645" y="102422"/>
                        <a:pt x="37968" y="102522"/>
                      </a:cubicBezTo>
                      <a:lnTo>
                        <a:pt x="37964" y="102522"/>
                      </a:lnTo>
                      <a:cubicBezTo>
                        <a:pt x="37672" y="102612"/>
                        <a:pt x="37381" y="102678"/>
                        <a:pt x="37379" y="102680"/>
                      </a:cubicBezTo>
                      <a:lnTo>
                        <a:pt x="37001" y="102215"/>
                      </a:lnTo>
                      <a:close/>
                      <a:moveTo>
                        <a:pt x="34587" y="101364"/>
                      </a:moveTo>
                      <a:lnTo>
                        <a:pt x="34685" y="101403"/>
                      </a:lnTo>
                      <a:lnTo>
                        <a:pt x="34447" y="102027"/>
                      </a:lnTo>
                      <a:lnTo>
                        <a:pt x="34486" y="102041"/>
                      </a:lnTo>
                      <a:lnTo>
                        <a:pt x="34724" y="101417"/>
                      </a:lnTo>
                      <a:cubicBezTo>
                        <a:pt x="34771" y="101434"/>
                        <a:pt x="34818" y="101452"/>
                        <a:pt x="34867" y="101471"/>
                      </a:cubicBezTo>
                      <a:lnTo>
                        <a:pt x="34587" y="102213"/>
                      </a:lnTo>
                      <a:lnTo>
                        <a:pt x="34625" y="102226"/>
                      </a:lnTo>
                      <a:lnTo>
                        <a:pt x="34904" y="101485"/>
                      </a:lnTo>
                      <a:cubicBezTo>
                        <a:pt x="34945" y="101499"/>
                        <a:pt x="34985" y="101516"/>
                        <a:pt x="35026" y="101532"/>
                      </a:cubicBezTo>
                      <a:cubicBezTo>
                        <a:pt x="35037" y="101542"/>
                        <a:pt x="35045" y="101554"/>
                        <a:pt x="35053" y="101567"/>
                      </a:cubicBezTo>
                      <a:lnTo>
                        <a:pt x="35039" y="101561"/>
                      </a:lnTo>
                      <a:lnTo>
                        <a:pt x="34728" y="102397"/>
                      </a:lnTo>
                      <a:lnTo>
                        <a:pt x="34767" y="102412"/>
                      </a:lnTo>
                      <a:lnTo>
                        <a:pt x="35071" y="101591"/>
                      </a:lnTo>
                      <a:cubicBezTo>
                        <a:pt x="35112" y="101647"/>
                        <a:pt x="35151" y="101700"/>
                        <a:pt x="35190" y="101751"/>
                      </a:cubicBezTo>
                      <a:lnTo>
                        <a:pt x="34881" y="102588"/>
                      </a:lnTo>
                      <a:lnTo>
                        <a:pt x="34920" y="102602"/>
                      </a:lnTo>
                      <a:lnTo>
                        <a:pt x="35219" y="101788"/>
                      </a:lnTo>
                      <a:cubicBezTo>
                        <a:pt x="35262" y="101843"/>
                        <a:pt x="35301" y="101892"/>
                        <a:pt x="35331" y="101931"/>
                      </a:cubicBezTo>
                      <a:lnTo>
                        <a:pt x="35319" y="101927"/>
                      </a:lnTo>
                      <a:lnTo>
                        <a:pt x="35014" y="102766"/>
                      </a:lnTo>
                      <a:lnTo>
                        <a:pt x="35053" y="102780"/>
                      </a:lnTo>
                      <a:lnTo>
                        <a:pt x="35352" y="101955"/>
                      </a:lnTo>
                      <a:cubicBezTo>
                        <a:pt x="35394" y="102007"/>
                        <a:pt x="35422" y="102041"/>
                        <a:pt x="35425" y="102045"/>
                      </a:cubicBezTo>
                      <a:lnTo>
                        <a:pt x="35425" y="102045"/>
                      </a:lnTo>
                      <a:lnTo>
                        <a:pt x="35082" y="102999"/>
                      </a:lnTo>
                      <a:lnTo>
                        <a:pt x="35088" y="102980"/>
                      </a:lnTo>
                      <a:cubicBezTo>
                        <a:pt x="35088" y="102980"/>
                        <a:pt x="34891" y="102751"/>
                        <a:pt x="34707" y="102500"/>
                      </a:cubicBezTo>
                      <a:cubicBezTo>
                        <a:pt x="34523" y="102256"/>
                        <a:pt x="34339" y="102011"/>
                        <a:pt x="34339" y="102011"/>
                      </a:cubicBezTo>
                      <a:lnTo>
                        <a:pt x="34587" y="101364"/>
                      </a:lnTo>
                      <a:close/>
                      <a:moveTo>
                        <a:pt x="38963" y="102821"/>
                      </a:moveTo>
                      <a:lnTo>
                        <a:pt x="38963" y="102821"/>
                      </a:lnTo>
                      <a:cubicBezTo>
                        <a:pt x="39284" y="102913"/>
                        <a:pt x="39609" y="103003"/>
                        <a:pt x="39935" y="103087"/>
                      </a:cubicBezTo>
                      <a:cubicBezTo>
                        <a:pt x="39933" y="103087"/>
                        <a:pt x="39933" y="103089"/>
                        <a:pt x="39933" y="103089"/>
                      </a:cubicBezTo>
                      <a:cubicBezTo>
                        <a:pt x="39644" y="103173"/>
                        <a:pt x="39356" y="103259"/>
                        <a:pt x="39356" y="103259"/>
                      </a:cubicBezTo>
                      <a:lnTo>
                        <a:pt x="38963" y="102821"/>
                      </a:lnTo>
                      <a:close/>
                      <a:moveTo>
                        <a:pt x="69128" y="102219"/>
                      </a:moveTo>
                      <a:lnTo>
                        <a:pt x="69154" y="102226"/>
                      </a:lnTo>
                      <a:lnTo>
                        <a:pt x="69138" y="102230"/>
                      </a:lnTo>
                      <a:lnTo>
                        <a:pt x="69416" y="103079"/>
                      </a:lnTo>
                      <a:lnTo>
                        <a:pt x="69455" y="103066"/>
                      </a:lnTo>
                      <a:lnTo>
                        <a:pt x="69181" y="102232"/>
                      </a:lnTo>
                      <a:lnTo>
                        <a:pt x="69181" y="102232"/>
                      </a:lnTo>
                      <a:lnTo>
                        <a:pt x="69377" y="102279"/>
                      </a:lnTo>
                      <a:lnTo>
                        <a:pt x="69359" y="102285"/>
                      </a:lnTo>
                      <a:lnTo>
                        <a:pt x="69641" y="103132"/>
                      </a:lnTo>
                      <a:lnTo>
                        <a:pt x="69680" y="103120"/>
                      </a:lnTo>
                      <a:lnTo>
                        <a:pt x="69404" y="102285"/>
                      </a:lnTo>
                      <a:lnTo>
                        <a:pt x="69598" y="102334"/>
                      </a:lnTo>
                      <a:lnTo>
                        <a:pt x="69584" y="102338"/>
                      </a:lnTo>
                      <a:lnTo>
                        <a:pt x="69866" y="103185"/>
                      </a:lnTo>
                      <a:lnTo>
                        <a:pt x="69905" y="103171"/>
                      </a:lnTo>
                      <a:lnTo>
                        <a:pt x="69627" y="102340"/>
                      </a:lnTo>
                      <a:lnTo>
                        <a:pt x="69742" y="102367"/>
                      </a:lnTo>
                      <a:lnTo>
                        <a:pt x="70059" y="103308"/>
                      </a:lnTo>
                      <a:lnTo>
                        <a:pt x="68874" y="103034"/>
                      </a:lnTo>
                      <a:lnTo>
                        <a:pt x="68663" y="102369"/>
                      </a:lnTo>
                      <a:cubicBezTo>
                        <a:pt x="68698" y="102359"/>
                        <a:pt x="68731" y="102346"/>
                        <a:pt x="68766" y="102336"/>
                      </a:cubicBezTo>
                      <a:lnTo>
                        <a:pt x="68968" y="102974"/>
                      </a:lnTo>
                      <a:lnTo>
                        <a:pt x="69007" y="102962"/>
                      </a:lnTo>
                      <a:lnTo>
                        <a:pt x="68805" y="102324"/>
                      </a:lnTo>
                      <a:cubicBezTo>
                        <a:pt x="68852" y="102307"/>
                        <a:pt x="68901" y="102293"/>
                        <a:pt x="68950" y="102277"/>
                      </a:cubicBezTo>
                      <a:lnTo>
                        <a:pt x="69191" y="103028"/>
                      </a:lnTo>
                      <a:lnTo>
                        <a:pt x="69230" y="103015"/>
                      </a:lnTo>
                      <a:lnTo>
                        <a:pt x="68989" y="102264"/>
                      </a:lnTo>
                      <a:cubicBezTo>
                        <a:pt x="69036" y="102250"/>
                        <a:pt x="69081" y="102234"/>
                        <a:pt x="69128" y="102219"/>
                      </a:cubicBezTo>
                      <a:close/>
                      <a:moveTo>
                        <a:pt x="66212" y="103088"/>
                      </a:moveTo>
                      <a:lnTo>
                        <a:pt x="66212" y="103088"/>
                      </a:lnTo>
                      <a:cubicBezTo>
                        <a:pt x="66211" y="103088"/>
                        <a:pt x="66211" y="103088"/>
                        <a:pt x="66210" y="103089"/>
                      </a:cubicBezTo>
                      <a:cubicBezTo>
                        <a:pt x="66108" y="103201"/>
                        <a:pt x="66006" y="103314"/>
                        <a:pt x="65926" y="103394"/>
                      </a:cubicBezTo>
                      <a:cubicBezTo>
                        <a:pt x="65848" y="103474"/>
                        <a:pt x="65795" y="103527"/>
                        <a:pt x="65795" y="103527"/>
                      </a:cubicBezTo>
                      <a:lnTo>
                        <a:pt x="65234" y="103332"/>
                      </a:lnTo>
                      <a:cubicBezTo>
                        <a:pt x="65561" y="103253"/>
                        <a:pt x="65887" y="103171"/>
                        <a:pt x="66212" y="103088"/>
                      </a:cubicBezTo>
                      <a:close/>
                      <a:moveTo>
                        <a:pt x="36508" y="102050"/>
                      </a:moveTo>
                      <a:cubicBezTo>
                        <a:pt x="36540" y="102062"/>
                        <a:pt x="36575" y="102074"/>
                        <a:pt x="36608" y="102084"/>
                      </a:cubicBezTo>
                      <a:lnTo>
                        <a:pt x="36399" y="102712"/>
                      </a:lnTo>
                      <a:lnTo>
                        <a:pt x="36436" y="102725"/>
                      </a:lnTo>
                      <a:lnTo>
                        <a:pt x="36647" y="102097"/>
                      </a:lnTo>
                      <a:cubicBezTo>
                        <a:pt x="36696" y="102113"/>
                        <a:pt x="36743" y="102129"/>
                        <a:pt x="36792" y="102146"/>
                      </a:cubicBezTo>
                      <a:lnTo>
                        <a:pt x="36547" y="102890"/>
                      </a:lnTo>
                      <a:lnTo>
                        <a:pt x="36585" y="102903"/>
                      </a:lnTo>
                      <a:lnTo>
                        <a:pt x="36831" y="102158"/>
                      </a:lnTo>
                      <a:cubicBezTo>
                        <a:pt x="36878" y="102174"/>
                        <a:pt x="36925" y="102189"/>
                        <a:pt x="36972" y="102205"/>
                      </a:cubicBezTo>
                      <a:lnTo>
                        <a:pt x="36988" y="102226"/>
                      </a:lnTo>
                      <a:lnTo>
                        <a:pt x="36972" y="102219"/>
                      </a:lnTo>
                      <a:lnTo>
                        <a:pt x="36694" y="103068"/>
                      </a:lnTo>
                      <a:lnTo>
                        <a:pt x="36733" y="103083"/>
                      </a:lnTo>
                      <a:lnTo>
                        <a:pt x="37007" y="102246"/>
                      </a:lnTo>
                      <a:lnTo>
                        <a:pt x="37136" y="102404"/>
                      </a:lnTo>
                      <a:lnTo>
                        <a:pt x="37117" y="102399"/>
                      </a:lnTo>
                      <a:lnTo>
                        <a:pt x="36843" y="103249"/>
                      </a:lnTo>
                      <a:lnTo>
                        <a:pt x="36882" y="103261"/>
                      </a:lnTo>
                      <a:lnTo>
                        <a:pt x="37152" y="102426"/>
                      </a:lnTo>
                      <a:lnTo>
                        <a:pt x="37281" y="102584"/>
                      </a:lnTo>
                      <a:lnTo>
                        <a:pt x="37265" y="102577"/>
                      </a:lnTo>
                      <a:lnTo>
                        <a:pt x="36995" y="103429"/>
                      </a:lnTo>
                      <a:lnTo>
                        <a:pt x="37033" y="103441"/>
                      </a:lnTo>
                      <a:lnTo>
                        <a:pt x="37299" y="102604"/>
                      </a:lnTo>
                      <a:lnTo>
                        <a:pt x="37375" y="102696"/>
                      </a:lnTo>
                      <a:lnTo>
                        <a:pt x="37074" y="103645"/>
                      </a:lnTo>
                      <a:lnTo>
                        <a:pt x="36287" y="102702"/>
                      </a:lnTo>
                      <a:lnTo>
                        <a:pt x="36508" y="102050"/>
                      </a:lnTo>
                      <a:close/>
                      <a:moveTo>
                        <a:pt x="53071" y="2376"/>
                      </a:moveTo>
                      <a:cubicBezTo>
                        <a:pt x="81017" y="2376"/>
                        <a:pt x="103751" y="25113"/>
                        <a:pt x="103751" y="53058"/>
                      </a:cubicBezTo>
                      <a:cubicBezTo>
                        <a:pt x="103751" y="81003"/>
                        <a:pt x="81017" y="103737"/>
                        <a:pt x="53071" y="103737"/>
                      </a:cubicBezTo>
                      <a:cubicBezTo>
                        <a:pt x="25126" y="103737"/>
                        <a:pt x="2390" y="81003"/>
                        <a:pt x="2390" y="53058"/>
                      </a:cubicBezTo>
                      <a:cubicBezTo>
                        <a:pt x="2390" y="25113"/>
                        <a:pt x="25126" y="2376"/>
                        <a:pt x="53071" y="2376"/>
                      </a:cubicBezTo>
                      <a:close/>
                      <a:moveTo>
                        <a:pt x="40939" y="103341"/>
                      </a:moveTo>
                      <a:lnTo>
                        <a:pt x="40939" y="103341"/>
                      </a:lnTo>
                      <a:cubicBezTo>
                        <a:pt x="41258" y="103418"/>
                        <a:pt x="41579" y="103492"/>
                        <a:pt x="41903" y="103564"/>
                      </a:cubicBezTo>
                      <a:lnTo>
                        <a:pt x="41350" y="103758"/>
                      </a:lnTo>
                      <a:lnTo>
                        <a:pt x="40939" y="103341"/>
                      </a:lnTo>
                      <a:close/>
                      <a:moveTo>
                        <a:pt x="64207" y="103564"/>
                      </a:moveTo>
                      <a:lnTo>
                        <a:pt x="63790" y="103981"/>
                      </a:lnTo>
                      <a:cubicBezTo>
                        <a:pt x="63790" y="103981"/>
                        <a:pt x="63510" y="103887"/>
                        <a:pt x="63227" y="103768"/>
                      </a:cubicBezTo>
                      <a:cubicBezTo>
                        <a:pt x="63555" y="103703"/>
                        <a:pt x="63882" y="103635"/>
                        <a:pt x="64207" y="103564"/>
                      </a:cubicBezTo>
                      <a:close/>
                      <a:moveTo>
                        <a:pt x="42920" y="103770"/>
                      </a:moveTo>
                      <a:lnTo>
                        <a:pt x="42920" y="103770"/>
                      </a:lnTo>
                      <a:cubicBezTo>
                        <a:pt x="43245" y="103836"/>
                        <a:pt x="43570" y="103897"/>
                        <a:pt x="43898" y="103956"/>
                      </a:cubicBezTo>
                      <a:lnTo>
                        <a:pt x="43361" y="104173"/>
                      </a:lnTo>
                      <a:cubicBezTo>
                        <a:pt x="43361" y="104173"/>
                        <a:pt x="43141" y="103973"/>
                        <a:pt x="42920" y="103770"/>
                      </a:cubicBezTo>
                      <a:close/>
                      <a:moveTo>
                        <a:pt x="62198" y="103971"/>
                      </a:moveTo>
                      <a:lnTo>
                        <a:pt x="61769" y="104361"/>
                      </a:lnTo>
                      <a:cubicBezTo>
                        <a:pt x="61769" y="104361"/>
                        <a:pt x="61495" y="104249"/>
                        <a:pt x="61218" y="104136"/>
                      </a:cubicBezTo>
                      <a:cubicBezTo>
                        <a:pt x="61546" y="104085"/>
                        <a:pt x="61873" y="104030"/>
                        <a:pt x="62198" y="103971"/>
                      </a:cubicBezTo>
                      <a:close/>
                      <a:moveTo>
                        <a:pt x="44933" y="104130"/>
                      </a:moveTo>
                      <a:lnTo>
                        <a:pt x="44933" y="104130"/>
                      </a:lnTo>
                      <a:cubicBezTo>
                        <a:pt x="45260" y="104184"/>
                        <a:pt x="45590" y="104231"/>
                        <a:pt x="45919" y="104278"/>
                      </a:cubicBezTo>
                      <a:lnTo>
                        <a:pt x="45387" y="104523"/>
                      </a:lnTo>
                      <a:cubicBezTo>
                        <a:pt x="45387" y="104523"/>
                        <a:pt x="45354" y="104497"/>
                        <a:pt x="45301" y="104452"/>
                      </a:cubicBezTo>
                      <a:lnTo>
                        <a:pt x="45303" y="104443"/>
                      </a:lnTo>
                      <a:lnTo>
                        <a:pt x="45289" y="104441"/>
                      </a:lnTo>
                      <a:cubicBezTo>
                        <a:pt x="45201" y="104368"/>
                        <a:pt x="45066" y="104253"/>
                        <a:pt x="44933" y="104130"/>
                      </a:cubicBezTo>
                      <a:close/>
                      <a:moveTo>
                        <a:pt x="65206" y="103339"/>
                      </a:moveTo>
                      <a:lnTo>
                        <a:pt x="65224" y="103345"/>
                      </a:lnTo>
                      <a:lnTo>
                        <a:pt x="65206" y="103351"/>
                      </a:lnTo>
                      <a:lnTo>
                        <a:pt x="65417" y="104218"/>
                      </a:lnTo>
                      <a:lnTo>
                        <a:pt x="65455" y="104208"/>
                      </a:lnTo>
                      <a:lnTo>
                        <a:pt x="65249" y="103355"/>
                      </a:lnTo>
                      <a:lnTo>
                        <a:pt x="65441" y="103420"/>
                      </a:lnTo>
                      <a:lnTo>
                        <a:pt x="65425" y="103424"/>
                      </a:lnTo>
                      <a:lnTo>
                        <a:pt x="65638" y="104292"/>
                      </a:lnTo>
                      <a:lnTo>
                        <a:pt x="65676" y="104284"/>
                      </a:lnTo>
                      <a:lnTo>
                        <a:pt x="65468" y="103431"/>
                      </a:lnTo>
                      <a:lnTo>
                        <a:pt x="65660" y="103496"/>
                      </a:lnTo>
                      <a:lnTo>
                        <a:pt x="65644" y="103500"/>
                      </a:lnTo>
                      <a:lnTo>
                        <a:pt x="65858" y="104366"/>
                      </a:lnTo>
                      <a:lnTo>
                        <a:pt x="65897" y="104357"/>
                      </a:lnTo>
                      <a:lnTo>
                        <a:pt x="65687" y="103506"/>
                      </a:lnTo>
                      <a:lnTo>
                        <a:pt x="65799" y="103545"/>
                      </a:lnTo>
                      <a:lnTo>
                        <a:pt x="65795" y="103527"/>
                      </a:lnTo>
                      <a:lnTo>
                        <a:pt x="66047" y="104527"/>
                      </a:lnTo>
                      <a:lnTo>
                        <a:pt x="66041" y="104509"/>
                      </a:lnTo>
                      <a:lnTo>
                        <a:pt x="64876" y="104118"/>
                      </a:lnTo>
                      <a:lnTo>
                        <a:pt x="64723" y="103453"/>
                      </a:lnTo>
                      <a:cubicBezTo>
                        <a:pt x="64758" y="103447"/>
                        <a:pt x="64793" y="103439"/>
                        <a:pt x="64827" y="103431"/>
                      </a:cubicBezTo>
                      <a:lnTo>
                        <a:pt x="64977" y="104069"/>
                      </a:lnTo>
                      <a:lnTo>
                        <a:pt x="65016" y="104061"/>
                      </a:lnTo>
                      <a:lnTo>
                        <a:pt x="64866" y="103420"/>
                      </a:lnTo>
                      <a:cubicBezTo>
                        <a:pt x="64917" y="103408"/>
                        <a:pt x="64966" y="103398"/>
                        <a:pt x="65016" y="103386"/>
                      </a:cubicBezTo>
                      <a:lnTo>
                        <a:pt x="65196" y="104145"/>
                      </a:lnTo>
                      <a:lnTo>
                        <a:pt x="65234" y="104134"/>
                      </a:lnTo>
                      <a:lnTo>
                        <a:pt x="65054" y="103375"/>
                      </a:lnTo>
                      <a:cubicBezTo>
                        <a:pt x="65106" y="103363"/>
                        <a:pt x="65157" y="103351"/>
                        <a:pt x="65206" y="103339"/>
                      </a:cubicBezTo>
                      <a:close/>
                      <a:moveTo>
                        <a:pt x="60181" y="104284"/>
                      </a:moveTo>
                      <a:lnTo>
                        <a:pt x="59735" y="104652"/>
                      </a:lnTo>
                      <a:lnTo>
                        <a:pt x="59211" y="104409"/>
                      </a:lnTo>
                      <a:cubicBezTo>
                        <a:pt x="59537" y="104370"/>
                        <a:pt x="59858" y="104327"/>
                        <a:pt x="60181" y="104284"/>
                      </a:cubicBezTo>
                      <a:close/>
                      <a:moveTo>
                        <a:pt x="40428" y="103214"/>
                      </a:moveTo>
                      <a:lnTo>
                        <a:pt x="40530" y="103240"/>
                      </a:lnTo>
                      <a:lnTo>
                        <a:pt x="40370" y="103887"/>
                      </a:lnTo>
                      <a:lnTo>
                        <a:pt x="40409" y="103895"/>
                      </a:lnTo>
                      <a:lnTo>
                        <a:pt x="40571" y="103251"/>
                      </a:lnTo>
                      <a:cubicBezTo>
                        <a:pt x="40620" y="103263"/>
                        <a:pt x="40671" y="103275"/>
                        <a:pt x="40722" y="103287"/>
                      </a:cubicBezTo>
                      <a:lnTo>
                        <a:pt x="40538" y="104048"/>
                      </a:lnTo>
                      <a:lnTo>
                        <a:pt x="40577" y="104059"/>
                      </a:lnTo>
                      <a:lnTo>
                        <a:pt x="40763" y="103298"/>
                      </a:lnTo>
                      <a:lnTo>
                        <a:pt x="40908" y="103332"/>
                      </a:lnTo>
                      <a:lnTo>
                        <a:pt x="40921" y="103347"/>
                      </a:lnTo>
                      <a:lnTo>
                        <a:pt x="40904" y="103343"/>
                      </a:lnTo>
                      <a:lnTo>
                        <a:pt x="40696" y="104210"/>
                      </a:lnTo>
                      <a:lnTo>
                        <a:pt x="40735" y="104220"/>
                      </a:lnTo>
                      <a:lnTo>
                        <a:pt x="40941" y="103365"/>
                      </a:lnTo>
                      <a:lnTo>
                        <a:pt x="41082" y="103508"/>
                      </a:lnTo>
                      <a:lnTo>
                        <a:pt x="41066" y="103504"/>
                      </a:lnTo>
                      <a:lnTo>
                        <a:pt x="40859" y="104374"/>
                      </a:lnTo>
                      <a:lnTo>
                        <a:pt x="40898" y="104384"/>
                      </a:lnTo>
                      <a:lnTo>
                        <a:pt x="41101" y="103529"/>
                      </a:lnTo>
                      <a:lnTo>
                        <a:pt x="41244" y="103672"/>
                      </a:lnTo>
                      <a:lnTo>
                        <a:pt x="41228" y="103668"/>
                      </a:lnTo>
                      <a:lnTo>
                        <a:pt x="41025" y="104537"/>
                      </a:lnTo>
                      <a:lnTo>
                        <a:pt x="41064" y="104546"/>
                      </a:lnTo>
                      <a:lnTo>
                        <a:pt x="41262" y="103692"/>
                      </a:lnTo>
                      <a:lnTo>
                        <a:pt x="41346" y="103776"/>
                      </a:lnTo>
                      <a:lnTo>
                        <a:pt x="41346" y="103776"/>
                      </a:lnTo>
                      <a:lnTo>
                        <a:pt x="41119" y="104763"/>
                      </a:lnTo>
                      <a:lnTo>
                        <a:pt x="41123" y="104744"/>
                      </a:lnTo>
                      <a:lnTo>
                        <a:pt x="40258" y="103887"/>
                      </a:lnTo>
                      <a:lnTo>
                        <a:pt x="40428" y="103214"/>
                      </a:lnTo>
                      <a:close/>
                      <a:moveTo>
                        <a:pt x="46977" y="104413"/>
                      </a:moveTo>
                      <a:cubicBezTo>
                        <a:pt x="47304" y="104452"/>
                        <a:pt x="47633" y="104488"/>
                        <a:pt x="47963" y="104519"/>
                      </a:cubicBezTo>
                      <a:cubicBezTo>
                        <a:pt x="47830" y="104591"/>
                        <a:pt x="47697" y="104656"/>
                        <a:pt x="47597" y="104703"/>
                      </a:cubicBezTo>
                      <a:cubicBezTo>
                        <a:pt x="47494" y="104750"/>
                        <a:pt x="47427" y="104781"/>
                        <a:pt x="47427" y="104781"/>
                      </a:cubicBezTo>
                      <a:lnTo>
                        <a:pt x="46977" y="104413"/>
                      </a:lnTo>
                      <a:close/>
                      <a:moveTo>
                        <a:pt x="58170" y="104529"/>
                      </a:moveTo>
                      <a:lnTo>
                        <a:pt x="58170" y="104529"/>
                      </a:lnTo>
                      <a:cubicBezTo>
                        <a:pt x="57931" y="104707"/>
                        <a:pt x="57693" y="104883"/>
                        <a:pt x="57693" y="104883"/>
                      </a:cubicBezTo>
                      <a:lnTo>
                        <a:pt x="57184" y="104615"/>
                      </a:lnTo>
                      <a:cubicBezTo>
                        <a:pt x="57513" y="104591"/>
                        <a:pt x="57843" y="104560"/>
                        <a:pt x="58170" y="104529"/>
                      </a:cubicBezTo>
                      <a:close/>
                      <a:moveTo>
                        <a:pt x="49014" y="104613"/>
                      </a:moveTo>
                      <a:cubicBezTo>
                        <a:pt x="49340" y="104638"/>
                        <a:pt x="49665" y="104660"/>
                        <a:pt x="49992" y="104679"/>
                      </a:cubicBezTo>
                      <a:cubicBezTo>
                        <a:pt x="49733" y="104818"/>
                        <a:pt x="49475" y="104955"/>
                        <a:pt x="49475" y="104955"/>
                      </a:cubicBezTo>
                      <a:lnTo>
                        <a:pt x="49194" y="104746"/>
                      </a:lnTo>
                      <a:lnTo>
                        <a:pt x="49194" y="104744"/>
                      </a:lnTo>
                      <a:lnTo>
                        <a:pt x="49192" y="104744"/>
                      </a:lnTo>
                      <a:lnTo>
                        <a:pt x="49014" y="104613"/>
                      </a:lnTo>
                      <a:close/>
                      <a:moveTo>
                        <a:pt x="63199" y="103774"/>
                      </a:moveTo>
                      <a:cubicBezTo>
                        <a:pt x="63209" y="103778"/>
                        <a:pt x="63217" y="103783"/>
                        <a:pt x="63225" y="103787"/>
                      </a:cubicBezTo>
                      <a:lnTo>
                        <a:pt x="63211" y="103789"/>
                      </a:lnTo>
                      <a:lnTo>
                        <a:pt x="63387" y="104664"/>
                      </a:lnTo>
                      <a:lnTo>
                        <a:pt x="63426" y="104656"/>
                      </a:lnTo>
                      <a:lnTo>
                        <a:pt x="63254" y="103797"/>
                      </a:lnTo>
                      <a:lnTo>
                        <a:pt x="63254" y="103797"/>
                      </a:lnTo>
                      <a:cubicBezTo>
                        <a:pt x="63324" y="103825"/>
                        <a:pt x="63393" y="103852"/>
                        <a:pt x="63457" y="103877"/>
                      </a:cubicBezTo>
                      <a:lnTo>
                        <a:pt x="63426" y="103883"/>
                      </a:lnTo>
                      <a:lnTo>
                        <a:pt x="63604" y="104758"/>
                      </a:lnTo>
                      <a:lnTo>
                        <a:pt x="63643" y="104750"/>
                      </a:lnTo>
                      <a:lnTo>
                        <a:pt x="63467" y="103881"/>
                      </a:lnTo>
                      <a:lnTo>
                        <a:pt x="63467" y="103881"/>
                      </a:lnTo>
                      <a:cubicBezTo>
                        <a:pt x="63538" y="103907"/>
                        <a:pt x="63604" y="103932"/>
                        <a:pt x="63657" y="103950"/>
                      </a:cubicBezTo>
                      <a:lnTo>
                        <a:pt x="63641" y="103954"/>
                      </a:lnTo>
                      <a:lnTo>
                        <a:pt x="63823" y="104828"/>
                      </a:lnTo>
                      <a:lnTo>
                        <a:pt x="63862" y="104820"/>
                      </a:lnTo>
                      <a:lnTo>
                        <a:pt x="63684" y="103960"/>
                      </a:lnTo>
                      <a:lnTo>
                        <a:pt x="63684" y="103960"/>
                      </a:lnTo>
                      <a:cubicBezTo>
                        <a:pt x="63750" y="103984"/>
                        <a:pt x="63791" y="103998"/>
                        <a:pt x="63794" y="103999"/>
                      </a:cubicBezTo>
                      <a:lnTo>
                        <a:pt x="63794" y="103999"/>
                      </a:lnTo>
                      <a:lnTo>
                        <a:pt x="63999" y="104971"/>
                      </a:lnTo>
                      <a:cubicBezTo>
                        <a:pt x="63995" y="104971"/>
                        <a:pt x="63710" y="104877"/>
                        <a:pt x="63422" y="104763"/>
                      </a:cubicBezTo>
                      <a:cubicBezTo>
                        <a:pt x="63135" y="104650"/>
                        <a:pt x="62851" y="104539"/>
                        <a:pt x="62851" y="104539"/>
                      </a:cubicBezTo>
                      <a:lnTo>
                        <a:pt x="62724" y="103866"/>
                      </a:lnTo>
                      <a:cubicBezTo>
                        <a:pt x="62759" y="103860"/>
                        <a:pt x="62794" y="103854"/>
                        <a:pt x="62828" y="103848"/>
                      </a:cubicBezTo>
                      <a:lnTo>
                        <a:pt x="62953" y="104494"/>
                      </a:lnTo>
                      <a:lnTo>
                        <a:pt x="62992" y="104488"/>
                      </a:lnTo>
                      <a:lnTo>
                        <a:pt x="62867" y="103840"/>
                      </a:lnTo>
                      <a:cubicBezTo>
                        <a:pt x="62918" y="103830"/>
                        <a:pt x="62968" y="103819"/>
                        <a:pt x="63019" y="103811"/>
                      </a:cubicBezTo>
                      <a:lnTo>
                        <a:pt x="63168" y="104580"/>
                      </a:lnTo>
                      <a:lnTo>
                        <a:pt x="63209" y="104572"/>
                      </a:lnTo>
                      <a:lnTo>
                        <a:pt x="63058" y="103803"/>
                      </a:lnTo>
                      <a:cubicBezTo>
                        <a:pt x="63105" y="103793"/>
                        <a:pt x="63152" y="103785"/>
                        <a:pt x="63199" y="103774"/>
                      </a:cubicBezTo>
                      <a:close/>
                      <a:moveTo>
                        <a:pt x="56122" y="104681"/>
                      </a:moveTo>
                      <a:lnTo>
                        <a:pt x="56122" y="104681"/>
                      </a:lnTo>
                      <a:cubicBezTo>
                        <a:pt x="56003" y="104769"/>
                        <a:pt x="55885" y="104855"/>
                        <a:pt x="55797" y="104920"/>
                      </a:cubicBezTo>
                      <a:cubicBezTo>
                        <a:pt x="55703" y="104988"/>
                        <a:pt x="55641" y="105026"/>
                        <a:pt x="55641" y="105026"/>
                      </a:cubicBezTo>
                      <a:lnTo>
                        <a:pt x="55136" y="104730"/>
                      </a:lnTo>
                      <a:cubicBezTo>
                        <a:pt x="55465" y="104717"/>
                        <a:pt x="55795" y="104701"/>
                        <a:pt x="56122" y="104681"/>
                      </a:cubicBezTo>
                      <a:close/>
                      <a:moveTo>
                        <a:pt x="42418" y="103674"/>
                      </a:moveTo>
                      <a:cubicBezTo>
                        <a:pt x="42453" y="103682"/>
                        <a:pt x="42488" y="103688"/>
                        <a:pt x="42523" y="103697"/>
                      </a:cubicBezTo>
                      <a:lnTo>
                        <a:pt x="42388" y="104353"/>
                      </a:lnTo>
                      <a:lnTo>
                        <a:pt x="42427" y="104361"/>
                      </a:lnTo>
                      <a:lnTo>
                        <a:pt x="42564" y="103705"/>
                      </a:lnTo>
                      <a:cubicBezTo>
                        <a:pt x="42613" y="103715"/>
                        <a:pt x="42662" y="103725"/>
                        <a:pt x="42711" y="103735"/>
                      </a:cubicBezTo>
                      <a:lnTo>
                        <a:pt x="42553" y="104511"/>
                      </a:lnTo>
                      <a:lnTo>
                        <a:pt x="42594" y="104519"/>
                      </a:lnTo>
                      <a:lnTo>
                        <a:pt x="42752" y="103744"/>
                      </a:lnTo>
                      <a:cubicBezTo>
                        <a:pt x="42797" y="103754"/>
                        <a:pt x="42844" y="103762"/>
                        <a:pt x="42891" y="103772"/>
                      </a:cubicBezTo>
                      <a:cubicBezTo>
                        <a:pt x="42897" y="103778"/>
                        <a:pt x="42905" y="103785"/>
                        <a:pt x="42913" y="103793"/>
                      </a:cubicBezTo>
                      <a:lnTo>
                        <a:pt x="42899" y="103791"/>
                      </a:lnTo>
                      <a:lnTo>
                        <a:pt x="42725" y="104666"/>
                      </a:lnTo>
                      <a:lnTo>
                        <a:pt x="42764" y="104675"/>
                      </a:lnTo>
                      <a:lnTo>
                        <a:pt x="42936" y="103813"/>
                      </a:lnTo>
                      <a:cubicBezTo>
                        <a:pt x="42985" y="103858"/>
                        <a:pt x="43036" y="103905"/>
                        <a:pt x="43081" y="103946"/>
                      </a:cubicBezTo>
                      <a:lnTo>
                        <a:pt x="43067" y="103944"/>
                      </a:lnTo>
                      <a:lnTo>
                        <a:pt x="42895" y="104820"/>
                      </a:lnTo>
                      <a:lnTo>
                        <a:pt x="42936" y="104828"/>
                      </a:lnTo>
                      <a:lnTo>
                        <a:pt x="43104" y="103967"/>
                      </a:lnTo>
                      <a:cubicBezTo>
                        <a:pt x="43159" y="104018"/>
                        <a:pt x="43210" y="104063"/>
                        <a:pt x="43251" y="104102"/>
                      </a:cubicBezTo>
                      <a:lnTo>
                        <a:pt x="43235" y="104098"/>
                      </a:lnTo>
                      <a:lnTo>
                        <a:pt x="43067" y="104975"/>
                      </a:lnTo>
                      <a:lnTo>
                        <a:pt x="43106" y="104983"/>
                      </a:lnTo>
                      <a:lnTo>
                        <a:pt x="43271" y="104120"/>
                      </a:lnTo>
                      <a:cubicBezTo>
                        <a:pt x="43320" y="104165"/>
                        <a:pt x="43353" y="104194"/>
                        <a:pt x="43359" y="104199"/>
                      </a:cubicBezTo>
                      <a:lnTo>
                        <a:pt x="43359" y="104199"/>
                      </a:lnTo>
                      <a:lnTo>
                        <a:pt x="43171" y="105196"/>
                      </a:lnTo>
                      <a:lnTo>
                        <a:pt x="43173" y="105176"/>
                      </a:lnTo>
                      <a:cubicBezTo>
                        <a:pt x="43173" y="105176"/>
                        <a:pt x="42948" y="104973"/>
                        <a:pt x="42721" y="104769"/>
                      </a:cubicBezTo>
                      <a:cubicBezTo>
                        <a:pt x="42494" y="104572"/>
                        <a:pt x="42277" y="104353"/>
                        <a:pt x="42277" y="104353"/>
                      </a:cubicBezTo>
                      <a:lnTo>
                        <a:pt x="42418" y="103674"/>
                      </a:lnTo>
                      <a:close/>
                      <a:moveTo>
                        <a:pt x="45240" y="105532"/>
                      </a:move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lose/>
                      <a:moveTo>
                        <a:pt x="59181" y="104411"/>
                      </a:moveTo>
                      <a:lnTo>
                        <a:pt x="59191" y="104415"/>
                      </a:lnTo>
                      <a:lnTo>
                        <a:pt x="59172" y="104417"/>
                      </a:lnTo>
                      <a:lnTo>
                        <a:pt x="59277" y="105305"/>
                      </a:lnTo>
                      <a:lnTo>
                        <a:pt x="59318" y="105301"/>
                      </a:lnTo>
                      <a:lnTo>
                        <a:pt x="59215" y="104427"/>
                      </a:lnTo>
                      <a:lnTo>
                        <a:pt x="59215" y="104427"/>
                      </a:lnTo>
                      <a:lnTo>
                        <a:pt x="59397" y="104513"/>
                      </a:lnTo>
                      <a:lnTo>
                        <a:pt x="59379" y="104515"/>
                      </a:lnTo>
                      <a:lnTo>
                        <a:pt x="59487" y="105401"/>
                      </a:lnTo>
                      <a:lnTo>
                        <a:pt x="59528" y="105397"/>
                      </a:lnTo>
                      <a:lnTo>
                        <a:pt x="59422" y="104523"/>
                      </a:lnTo>
                      <a:lnTo>
                        <a:pt x="59610" y="104611"/>
                      </a:lnTo>
                      <a:lnTo>
                        <a:pt x="59582" y="104615"/>
                      </a:lnTo>
                      <a:lnTo>
                        <a:pt x="59692" y="105501"/>
                      </a:lnTo>
                      <a:lnTo>
                        <a:pt x="59733" y="105497"/>
                      </a:lnTo>
                      <a:lnTo>
                        <a:pt x="59623" y="104617"/>
                      </a:lnTo>
                      <a:lnTo>
                        <a:pt x="59623" y="104617"/>
                      </a:lnTo>
                      <a:lnTo>
                        <a:pt x="59737" y="104672"/>
                      </a:lnTo>
                      <a:lnTo>
                        <a:pt x="59864" y="105657"/>
                      </a:lnTo>
                      <a:lnTo>
                        <a:pt x="59864" y="105657"/>
                      </a:lnTo>
                      <a:lnTo>
                        <a:pt x="58755" y="105151"/>
                      </a:lnTo>
                      <a:lnTo>
                        <a:pt x="58681" y="104468"/>
                      </a:lnTo>
                      <a:cubicBezTo>
                        <a:pt x="58716" y="104464"/>
                        <a:pt x="58753" y="104460"/>
                        <a:pt x="58788" y="104456"/>
                      </a:cubicBezTo>
                      <a:lnTo>
                        <a:pt x="58859" y="105112"/>
                      </a:lnTo>
                      <a:lnTo>
                        <a:pt x="58900" y="105108"/>
                      </a:lnTo>
                      <a:lnTo>
                        <a:pt x="58829" y="104452"/>
                      </a:lnTo>
                      <a:lnTo>
                        <a:pt x="58980" y="104435"/>
                      </a:lnTo>
                      <a:lnTo>
                        <a:pt x="59068" y="105209"/>
                      </a:lnTo>
                      <a:lnTo>
                        <a:pt x="59109" y="105204"/>
                      </a:lnTo>
                      <a:lnTo>
                        <a:pt x="59019" y="104431"/>
                      </a:lnTo>
                      <a:cubicBezTo>
                        <a:pt x="59074" y="104425"/>
                        <a:pt x="59127" y="104419"/>
                        <a:pt x="59181" y="104411"/>
                      </a:cubicBezTo>
                      <a:close/>
                      <a:moveTo>
                        <a:pt x="46447" y="104347"/>
                      </a:moveTo>
                      <a:cubicBezTo>
                        <a:pt x="46479" y="104351"/>
                        <a:pt x="46512" y="104357"/>
                        <a:pt x="46545" y="104361"/>
                      </a:cubicBezTo>
                      <a:lnTo>
                        <a:pt x="46465" y="105002"/>
                      </a:lnTo>
                      <a:lnTo>
                        <a:pt x="46504" y="105006"/>
                      </a:lnTo>
                      <a:lnTo>
                        <a:pt x="46586" y="104366"/>
                      </a:lnTo>
                      <a:cubicBezTo>
                        <a:pt x="46637" y="104372"/>
                        <a:pt x="46690" y="104380"/>
                        <a:pt x="46743" y="104386"/>
                      </a:cubicBezTo>
                      <a:lnTo>
                        <a:pt x="46651" y="105155"/>
                      </a:lnTo>
                      <a:lnTo>
                        <a:pt x="46690" y="105161"/>
                      </a:lnTo>
                      <a:lnTo>
                        <a:pt x="46784" y="104390"/>
                      </a:lnTo>
                      <a:cubicBezTo>
                        <a:pt x="46838" y="104396"/>
                        <a:pt x="46893" y="104402"/>
                        <a:pt x="46946" y="104411"/>
                      </a:cubicBezTo>
                      <a:lnTo>
                        <a:pt x="46954" y="104417"/>
                      </a:lnTo>
                      <a:lnTo>
                        <a:pt x="46936" y="104415"/>
                      </a:lnTo>
                      <a:lnTo>
                        <a:pt x="46831" y="105301"/>
                      </a:lnTo>
                      <a:lnTo>
                        <a:pt x="46872" y="105305"/>
                      </a:lnTo>
                      <a:lnTo>
                        <a:pt x="46975" y="104433"/>
                      </a:lnTo>
                      <a:lnTo>
                        <a:pt x="47132" y="104562"/>
                      </a:lnTo>
                      <a:lnTo>
                        <a:pt x="47114" y="104560"/>
                      </a:lnTo>
                      <a:lnTo>
                        <a:pt x="47013" y="105448"/>
                      </a:lnTo>
                      <a:lnTo>
                        <a:pt x="47054" y="105452"/>
                      </a:lnTo>
                      <a:lnTo>
                        <a:pt x="47153" y="104578"/>
                      </a:lnTo>
                      <a:lnTo>
                        <a:pt x="47310" y="104707"/>
                      </a:lnTo>
                      <a:lnTo>
                        <a:pt x="47294" y="104707"/>
                      </a:lnTo>
                      <a:lnTo>
                        <a:pt x="47196" y="105593"/>
                      </a:lnTo>
                      <a:lnTo>
                        <a:pt x="47236" y="105597"/>
                      </a:lnTo>
                      <a:lnTo>
                        <a:pt x="47333" y="104726"/>
                      </a:lnTo>
                      <a:lnTo>
                        <a:pt x="47425" y="104801"/>
                      </a:lnTo>
                      <a:lnTo>
                        <a:pt x="47318" y="105790"/>
                      </a:lnTo>
                      <a:lnTo>
                        <a:pt x="46361" y="105020"/>
                      </a:lnTo>
                      <a:lnTo>
                        <a:pt x="46447" y="104347"/>
                      </a:lnTo>
                      <a:close/>
                      <a:moveTo>
                        <a:pt x="48478" y="104568"/>
                      </a:moveTo>
                      <a:cubicBezTo>
                        <a:pt x="48513" y="104572"/>
                        <a:pt x="48548" y="104574"/>
                        <a:pt x="48585" y="104576"/>
                      </a:cubicBezTo>
                      <a:lnTo>
                        <a:pt x="48527" y="105229"/>
                      </a:lnTo>
                      <a:lnTo>
                        <a:pt x="48568" y="105233"/>
                      </a:lnTo>
                      <a:lnTo>
                        <a:pt x="48624" y="104580"/>
                      </a:lnTo>
                      <a:cubicBezTo>
                        <a:pt x="48675" y="104585"/>
                        <a:pt x="48726" y="104591"/>
                        <a:pt x="48777" y="104595"/>
                      </a:cubicBezTo>
                      <a:lnTo>
                        <a:pt x="48714" y="105366"/>
                      </a:lnTo>
                      <a:lnTo>
                        <a:pt x="48755" y="105370"/>
                      </a:lnTo>
                      <a:lnTo>
                        <a:pt x="48818" y="104597"/>
                      </a:lnTo>
                      <a:cubicBezTo>
                        <a:pt x="48873" y="104601"/>
                        <a:pt x="48928" y="104607"/>
                        <a:pt x="48986" y="104611"/>
                      </a:cubicBezTo>
                      <a:lnTo>
                        <a:pt x="48988" y="104613"/>
                      </a:lnTo>
                      <a:lnTo>
                        <a:pt x="48988" y="104613"/>
                      </a:lnTo>
                      <a:lnTo>
                        <a:pt x="48969" y="104611"/>
                      </a:lnTo>
                      <a:lnTo>
                        <a:pt x="48902" y="105501"/>
                      </a:lnTo>
                      <a:lnTo>
                        <a:pt x="48941" y="105505"/>
                      </a:lnTo>
                      <a:lnTo>
                        <a:pt x="49010" y="104630"/>
                      </a:lnTo>
                      <a:lnTo>
                        <a:pt x="49162" y="104742"/>
                      </a:lnTo>
                      <a:lnTo>
                        <a:pt x="49156" y="104742"/>
                      </a:lnTo>
                      <a:lnTo>
                        <a:pt x="49088" y="105632"/>
                      </a:lnTo>
                      <a:lnTo>
                        <a:pt x="49129" y="105634"/>
                      </a:lnTo>
                      <a:lnTo>
                        <a:pt x="49194" y="104767"/>
                      </a:lnTo>
                      <a:lnTo>
                        <a:pt x="49356" y="104887"/>
                      </a:lnTo>
                      <a:lnTo>
                        <a:pt x="49340" y="104885"/>
                      </a:lnTo>
                      <a:lnTo>
                        <a:pt x="49276" y="105775"/>
                      </a:lnTo>
                      <a:lnTo>
                        <a:pt x="49317" y="105777"/>
                      </a:lnTo>
                      <a:lnTo>
                        <a:pt x="49379" y="104904"/>
                      </a:lnTo>
                      <a:lnTo>
                        <a:pt x="49475" y="104973"/>
                      </a:lnTo>
                      <a:lnTo>
                        <a:pt x="49407" y="105963"/>
                      </a:lnTo>
                      <a:lnTo>
                        <a:pt x="48417" y="105247"/>
                      </a:lnTo>
                      <a:lnTo>
                        <a:pt x="48478" y="104568"/>
                      </a:lnTo>
                      <a:close/>
                      <a:moveTo>
                        <a:pt x="55107" y="104730"/>
                      </a:moveTo>
                      <a:lnTo>
                        <a:pt x="55115" y="104736"/>
                      </a:lnTo>
                      <a:lnTo>
                        <a:pt x="55099" y="104736"/>
                      </a:lnTo>
                      <a:lnTo>
                        <a:pt x="55134" y="105630"/>
                      </a:lnTo>
                      <a:lnTo>
                        <a:pt x="55175" y="105628"/>
                      </a:lnTo>
                      <a:lnTo>
                        <a:pt x="55140" y="104750"/>
                      </a:lnTo>
                      <a:lnTo>
                        <a:pt x="55316" y="104853"/>
                      </a:lnTo>
                      <a:lnTo>
                        <a:pt x="55297" y="104855"/>
                      </a:lnTo>
                      <a:lnTo>
                        <a:pt x="55334" y="105747"/>
                      </a:lnTo>
                      <a:lnTo>
                        <a:pt x="55377" y="105745"/>
                      </a:lnTo>
                      <a:lnTo>
                        <a:pt x="55338" y="104867"/>
                      </a:lnTo>
                      <a:lnTo>
                        <a:pt x="55514" y="104969"/>
                      </a:lnTo>
                      <a:lnTo>
                        <a:pt x="55498" y="104971"/>
                      </a:lnTo>
                      <a:lnTo>
                        <a:pt x="55539" y="105861"/>
                      </a:lnTo>
                      <a:lnTo>
                        <a:pt x="55580" y="105859"/>
                      </a:lnTo>
                      <a:lnTo>
                        <a:pt x="55539" y="104983"/>
                      </a:lnTo>
                      <a:lnTo>
                        <a:pt x="55539" y="104983"/>
                      </a:lnTo>
                      <a:lnTo>
                        <a:pt x="55641" y="105045"/>
                      </a:lnTo>
                      <a:lnTo>
                        <a:pt x="55641" y="105031"/>
                      </a:lnTo>
                      <a:lnTo>
                        <a:pt x="55690" y="106037"/>
                      </a:lnTo>
                      <a:lnTo>
                        <a:pt x="55690" y="106037"/>
                      </a:lnTo>
                      <a:lnTo>
                        <a:pt x="54624" y="105423"/>
                      </a:lnTo>
                      <a:lnTo>
                        <a:pt x="54624" y="105425"/>
                      </a:lnTo>
                      <a:lnTo>
                        <a:pt x="54604" y="104748"/>
                      </a:lnTo>
                      <a:lnTo>
                        <a:pt x="54710" y="104744"/>
                      </a:lnTo>
                      <a:lnTo>
                        <a:pt x="54731" y="105397"/>
                      </a:lnTo>
                      <a:lnTo>
                        <a:pt x="54772" y="105395"/>
                      </a:lnTo>
                      <a:lnTo>
                        <a:pt x="54751" y="104744"/>
                      </a:lnTo>
                      <a:cubicBezTo>
                        <a:pt x="54802" y="104742"/>
                        <a:pt x="54853" y="104740"/>
                        <a:pt x="54905" y="104738"/>
                      </a:cubicBezTo>
                      <a:lnTo>
                        <a:pt x="54931" y="105513"/>
                      </a:lnTo>
                      <a:lnTo>
                        <a:pt x="54972" y="105511"/>
                      </a:lnTo>
                      <a:lnTo>
                        <a:pt x="54946" y="104736"/>
                      </a:lnTo>
                      <a:cubicBezTo>
                        <a:pt x="54999" y="104734"/>
                        <a:pt x="55054" y="104732"/>
                        <a:pt x="55107" y="104730"/>
                      </a:cubicBezTo>
                      <a:close/>
                      <a:moveTo>
                        <a:pt x="54064" y="104760"/>
                      </a:moveTo>
                      <a:lnTo>
                        <a:pt x="53585" y="105080"/>
                      </a:lnTo>
                      <a:lnTo>
                        <a:pt x="53595" y="106090"/>
                      </a:lnTo>
                      <a:cubicBezTo>
                        <a:pt x="53593" y="106090"/>
                        <a:pt x="53331" y="105937"/>
                        <a:pt x="53071" y="105783"/>
                      </a:cubicBezTo>
                      <a:cubicBezTo>
                        <a:pt x="52812" y="105618"/>
                        <a:pt x="52554" y="105450"/>
                        <a:pt x="52554" y="105450"/>
                      </a:cubicBezTo>
                      <a:lnTo>
                        <a:pt x="52560" y="104769"/>
                      </a:lnTo>
                      <a:lnTo>
                        <a:pt x="52666" y="104769"/>
                      </a:lnTo>
                      <a:lnTo>
                        <a:pt x="52662" y="105427"/>
                      </a:lnTo>
                      <a:lnTo>
                        <a:pt x="52703" y="105429"/>
                      </a:lnTo>
                      <a:lnTo>
                        <a:pt x="52707" y="104769"/>
                      </a:lnTo>
                      <a:lnTo>
                        <a:pt x="52861" y="104771"/>
                      </a:lnTo>
                      <a:lnTo>
                        <a:pt x="52857" y="105554"/>
                      </a:lnTo>
                      <a:lnTo>
                        <a:pt x="52898" y="105554"/>
                      </a:lnTo>
                      <a:lnTo>
                        <a:pt x="52902" y="104771"/>
                      </a:lnTo>
                      <a:lnTo>
                        <a:pt x="53043" y="104771"/>
                      </a:lnTo>
                      <a:cubicBezTo>
                        <a:pt x="53051" y="104777"/>
                        <a:pt x="53059" y="104781"/>
                        <a:pt x="53069" y="104787"/>
                      </a:cubicBezTo>
                      <a:lnTo>
                        <a:pt x="53055" y="104787"/>
                      </a:lnTo>
                      <a:lnTo>
                        <a:pt x="53055" y="105681"/>
                      </a:lnTo>
                      <a:lnTo>
                        <a:pt x="53096" y="105681"/>
                      </a:lnTo>
                      <a:lnTo>
                        <a:pt x="53096" y="104803"/>
                      </a:lnTo>
                      <a:cubicBezTo>
                        <a:pt x="53153" y="104838"/>
                        <a:pt x="53211" y="104873"/>
                        <a:pt x="53264" y="104906"/>
                      </a:cubicBezTo>
                      <a:lnTo>
                        <a:pt x="53247" y="104906"/>
                      </a:lnTo>
                      <a:lnTo>
                        <a:pt x="53252" y="105798"/>
                      </a:lnTo>
                      <a:lnTo>
                        <a:pt x="53292" y="105798"/>
                      </a:lnTo>
                      <a:lnTo>
                        <a:pt x="53290" y="104920"/>
                      </a:lnTo>
                      <a:lnTo>
                        <a:pt x="53290" y="104920"/>
                      </a:lnTo>
                      <a:cubicBezTo>
                        <a:pt x="53354" y="104959"/>
                        <a:pt x="53411" y="104994"/>
                        <a:pt x="53460" y="105022"/>
                      </a:cubicBezTo>
                      <a:lnTo>
                        <a:pt x="53444" y="105022"/>
                      </a:lnTo>
                      <a:lnTo>
                        <a:pt x="53450" y="105914"/>
                      </a:lnTo>
                      <a:lnTo>
                        <a:pt x="53491" y="105914"/>
                      </a:lnTo>
                      <a:lnTo>
                        <a:pt x="53485" y="105039"/>
                      </a:lnTo>
                      <a:lnTo>
                        <a:pt x="53485" y="105039"/>
                      </a:lnTo>
                      <a:cubicBezTo>
                        <a:pt x="53546" y="105076"/>
                        <a:pt x="53585" y="105098"/>
                        <a:pt x="53585" y="105098"/>
                      </a:cubicBezTo>
                      <a:lnTo>
                        <a:pt x="53585" y="105080"/>
                      </a:lnTo>
                      <a:cubicBezTo>
                        <a:pt x="53585" y="105080"/>
                        <a:pt x="53329" y="104924"/>
                        <a:pt x="53071" y="104771"/>
                      </a:cubicBezTo>
                      <a:cubicBezTo>
                        <a:pt x="53403" y="104771"/>
                        <a:pt x="53734" y="104767"/>
                        <a:pt x="54064" y="104760"/>
                      </a:cubicBezTo>
                      <a:close/>
                      <a:moveTo>
                        <a:pt x="53591" y="1"/>
                      </a:moveTo>
                      <a:lnTo>
                        <a:pt x="53591" y="21"/>
                      </a:lnTo>
                      <a:lnTo>
                        <a:pt x="54620" y="688"/>
                      </a:lnTo>
                      <a:lnTo>
                        <a:pt x="54600" y="1365"/>
                      </a:lnTo>
                      <a:lnTo>
                        <a:pt x="54493" y="1361"/>
                      </a:lnTo>
                      <a:lnTo>
                        <a:pt x="54512" y="711"/>
                      </a:lnTo>
                      <a:lnTo>
                        <a:pt x="54471" y="709"/>
                      </a:lnTo>
                      <a:lnTo>
                        <a:pt x="54452" y="1361"/>
                      </a:lnTo>
                      <a:lnTo>
                        <a:pt x="54301" y="1357"/>
                      </a:lnTo>
                      <a:lnTo>
                        <a:pt x="54317" y="584"/>
                      </a:lnTo>
                      <a:lnTo>
                        <a:pt x="54277" y="582"/>
                      </a:lnTo>
                      <a:lnTo>
                        <a:pt x="54260" y="1355"/>
                      </a:lnTo>
                      <a:cubicBezTo>
                        <a:pt x="54203" y="1355"/>
                        <a:pt x="54148" y="1353"/>
                        <a:pt x="54090" y="1351"/>
                      </a:cubicBezTo>
                      <a:lnTo>
                        <a:pt x="54107" y="1351"/>
                      </a:lnTo>
                      <a:lnTo>
                        <a:pt x="54123" y="457"/>
                      </a:lnTo>
                      <a:lnTo>
                        <a:pt x="54082" y="457"/>
                      </a:lnTo>
                      <a:lnTo>
                        <a:pt x="54066" y="1335"/>
                      </a:lnTo>
                      <a:lnTo>
                        <a:pt x="53896" y="1222"/>
                      </a:lnTo>
                      <a:lnTo>
                        <a:pt x="53914" y="1222"/>
                      </a:lnTo>
                      <a:lnTo>
                        <a:pt x="53929" y="330"/>
                      </a:lnTo>
                      <a:lnTo>
                        <a:pt x="53888" y="330"/>
                      </a:lnTo>
                      <a:lnTo>
                        <a:pt x="53873" y="1208"/>
                      </a:lnTo>
                      <a:lnTo>
                        <a:pt x="53714" y="1102"/>
                      </a:lnTo>
                      <a:lnTo>
                        <a:pt x="53722" y="1102"/>
                      </a:lnTo>
                      <a:lnTo>
                        <a:pt x="53734" y="209"/>
                      </a:lnTo>
                      <a:lnTo>
                        <a:pt x="53693" y="209"/>
                      </a:lnTo>
                      <a:lnTo>
                        <a:pt x="53681" y="1081"/>
                      </a:lnTo>
                      <a:lnTo>
                        <a:pt x="53581" y="1014"/>
                      </a:lnTo>
                      <a:lnTo>
                        <a:pt x="53581" y="1014"/>
                      </a:lnTo>
                      <a:lnTo>
                        <a:pt x="53591" y="1"/>
                      </a:lnTo>
                      <a:lnTo>
                        <a:pt x="53591" y="1"/>
                      </a:lnTo>
                      <a:cubicBezTo>
                        <a:pt x="53591" y="1"/>
                        <a:pt x="53329" y="154"/>
                        <a:pt x="53067" y="308"/>
                      </a:cubicBezTo>
                      <a:cubicBezTo>
                        <a:pt x="52810" y="475"/>
                        <a:pt x="52550" y="641"/>
                        <a:pt x="52550" y="643"/>
                      </a:cubicBezTo>
                      <a:lnTo>
                        <a:pt x="51496" y="27"/>
                      </a:lnTo>
                      <a:lnTo>
                        <a:pt x="50479" y="694"/>
                      </a:lnTo>
                      <a:cubicBezTo>
                        <a:pt x="50479" y="694"/>
                        <a:pt x="50412" y="653"/>
                        <a:pt x="50312" y="602"/>
                      </a:cubicBezTo>
                      <a:cubicBezTo>
                        <a:pt x="50211" y="549"/>
                        <a:pt x="50078" y="480"/>
                        <a:pt x="49943" y="408"/>
                      </a:cubicBezTo>
                      <a:cubicBezTo>
                        <a:pt x="49673" y="269"/>
                        <a:pt x="49403" y="128"/>
                        <a:pt x="49403" y="128"/>
                      </a:cubicBezTo>
                      <a:lnTo>
                        <a:pt x="49403" y="148"/>
                      </a:lnTo>
                      <a:cubicBezTo>
                        <a:pt x="49403" y="148"/>
                        <a:pt x="49675" y="287"/>
                        <a:pt x="49945" y="428"/>
                      </a:cubicBezTo>
                      <a:cubicBezTo>
                        <a:pt x="50078" y="498"/>
                        <a:pt x="50213" y="568"/>
                        <a:pt x="50314" y="621"/>
                      </a:cubicBezTo>
                      <a:cubicBezTo>
                        <a:pt x="50414" y="674"/>
                        <a:pt x="50479" y="715"/>
                        <a:pt x="50479" y="715"/>
                      </a:cubicBezTo>
                      <a:lnTo>
                        <a:pt x="50479" y="713"/>
                      </a:lnTo>
                      <a:lnTo>
                        <a:pt x="50514" y="1404"/>
                      </a:lnTo>
                      <a:cubicBezTo>
                        <a:pt x="50477" y="1406"/>
                        <a:pt x="50442" y="1406"/>
                        <a:pt x="50408" y="1408"/>
                      </a:cubicBezTo>
                      <a:lnTo>
                        <a:pt x="50373" y="741"/>
                      </a:lnTo>
                      <a:lnTo>
                        <a:pt x="50332" y="743"/>
                      </a:lnTo>
                      <a:lnTo>
                        <a:pt x="50367" y="1410"/>
                      </a:lnTo>
                      <a:cubicBezTo>
                        <a:pt x="50316" y="1415"/>
                        <a:pt x="50264" y="1417"/>
                        <a:pt x="50213" y="1419"/>
                      </a:cubicBezTo>
                      <a:lnTo>
                        <a:pt x="50170" y="635"/>
                      </a:lnTo>
                      <a:lnTo>
                        <a:pt x="50129" y="637"/>
                      </a:lnTo>
                      <a:lnTo>
                        <a:pt x="50172" y="1421"/>
                      </a:lnTo>
                      <a:cubicBezTo>
                        <a:pt x="50121" y="1425"/>
                        <a:pt x="50072" y="1427"/>
                        <a:pt x="50021" y="1431"/>
                      </a:cubicBezTo>
                      <a:cubicBezTo>
                        <a:pt x="50015" y="1427"/>
                        <a:pt x="50011" y="1425"/>
                        <a:pt x="50005" y="1423"/>
                      </a:cubicBezTo>
                      <a:lnTo>
                        <a:pt x="50019" y="1421"/>
                      </a:lnTo>
                      <a:lnTo>
                        <a:pt x="49968" y="529"/>
                      </a:lnTo>
                      <a:lnTo>
                        <a:pt x="49927" y="531"/>
                      </a:lnTo>
                      <a:lnTo>
                        <a:pt x="49978" y="1408"/>
                      </a:lnTo>
                      <a:cubicBezTo>
                        <a:pt x="49923" y="1378"/>
                        <a:pt x="49868" y="1349"/>
                        <a:pt x="49816" y="1322"/>
                      </a:cubicBezTo>
                      <a:lnTo>
                        <a:pt x="49820" y="1322"/>
                      </a:lnTo>
                      <a:lnTo>
                        <a:pt x="49765" y="430"/>
                      </a:lnTo>
                      <a:lnTo>
                        <a:pt x="49724" y="432"/>
                      </a:lnTo>
                      <a:lnTo>
                        <a:pt x="49778" y="1302"/>
                      </a:lnTo>
                      <a:cubicBezTo>
                        <a:pt x="49712" y="1265"/>
                        <a:pt x="49651" y="1234"/>
                        <a:pt x="49600" y="1208"/>
                      </a:cubicBezTo>
                      <a:lnTo>
                        <a:pt x="49616" y="1206"/>
                      </a:lnTo>
                      <a:lnTo>
                        <a:pt x="49559" y="316"/>
                      </a:lnTo>
                      <a:lnTo>
                        <a:pt x="49518" y="318"/>
                      </a:lnTo>
                      <a:lnTo>
                        <a:pt x="49575" y="1194"/>
                      </a:lnTo>
                      <a:cubicBezTo>
                        <a:pt x="49516" y="1163"/>
                        <a:pt x="49477" y="1142"/>
                        <a:pt x="49471" y="1139"/>
                      </a:cubicBezTo>
                      <a:lnTo>
                        <a:pt x="49471" y="1139"/>
                      </a:lnTo>
                      <a:lnTo>
                        <a:pt x="49401" y="128"/>
                      </a:lnTo>
                      <a:lnTo>
                        <a:pt x="48413" y="846"/>
                      </a:lnTo>
                      <a:cubicBezTo>
                        <a:pt x="48413" y="846"/>
                        <a:pt x="48139" y="707"/>
                        <a:pt x="47865" y="568"/>
                      </a:cubicBezTo>
                      <a:cubicBezTo>
                        <a:pt x="47728" y="494"/>
                        <a:pt x="47590" y="428"/>
                        <a:pt x="47486" y="383"/>
                      </a:cubicBezTo>
                      <a:cubicBezTo>
                        <a:pt x="47392" y="341"/>
                        <a:pt x="47327" y="310"/>
                        <a:pt x="47314" y="305"/>
                      </a:cubicBezTo>
                      <a:lnTo>
                        <a:pt x="47314" y="305"/>
                      </a:lnTo>
                      <a:lnTo>
                        <a:pt x="47314" y="304"/>
                      </a:lnTo>
                      <a:lnTo>
                        <a:pt x="47313" y="304"/>
                      </a:lnTo>
                      <a:lnTo>
                        <a:pt x="47313" y="304"/>
                      </a:lnTo>
                      <a:cubicBezTo>
                        <a:pt x="47313" y="304"/>
                        <a:pt x="47312" y="304"/>
                        <a:pt x="47312" y="304"/>
                      </a:cubicBezTo>
                      <a:lnTo>
                        <a:pt x="47312" y="304"/>
                      </a:lnTo>
                      <a:lnTo>
                        <a:pt x="47312" y="305"/>
                      </a:lnTo>
                      <a:lnTo>
                        <a:pt x="46355" y="1073"/>
                      </a:lnTo>
                      <a:lnTo>
                        <a:pt x="45234" y="568"/>
                      </a:lnTo>
                      <a:cubicBezTo>
                        <a:pt x="45234" y="570"/>
                        <a:pt x="44996" y="756"/>
                        <a:pt x="44765" y="964"/>
                      </a:cubicBezTo>
                      <a:cubicBezTo>
                        <a:pt x="44536" y="1169"/>
                        <a:pt x="44307" y="1372"/>
                        <a:pt x="44305" y="1374"/>
                      </a:cubicBezTo>
                      <a:lnTo>
                        <a:pt x="43167" y="926"/>
                      </a:lnTo>
                      <a:lnTo>
                        <a:pt x="43167" y="926"/>
                      </a:lnTo>
                      <a:lnTo>
                        <a:pt x="43171" y="944"/>
                      </a:lnTo>
                      <a:lnTo>
                        <a:pt x="44309" y="1392"/>
                      </a:lnTo>
                      <a:lnTo>
                        <a:pt x="44421" y="2065"/>
                      </a:lnTo>
                      <a:cubicBezTo>
                        <a:pt x="44387" y="2071"/>
                        <a:pt x="44352" y="2077"/>
                        <a:pt x="44317" y="2084"/>
                      </a:cubicBezTo>
                      <a:lnTo>
                        <a:pt x="44206" y="1437"/>
                      </a:lnTo>
                      <a:lnTo>
                        <a:pt x="44166" y="1443"/>
                      </a:lnTo>
                      <a:lnTo>
                        <a:pt x="44276" y="2090"/>
                      </a:lnTo>
                      <a:cubicBezTo>
                        <a:pt x="44227" y="2098"/>
                        <a:pt x="44176" y="2108"/>
                        <a:pt x="44125" y="2116"/>
                      </a:cubicBezTo>
                      <a:lnTo>
                        <a:pt x="43992" y="1351"/>
                      </a:lnTo>
                      <a:lnTo>
                        <a:pt x="43951" y="1357"/>
                      </a:lnTo>
                      <a:lnTo>
                        <a:pt x="44086" y="2124"/>
                      </a:lnTo>
                      <a:cubicBezTo>
                        <a:pt x="44033" y="2133"/>
                        <a:pt x="43979" y="2143"/>
                        <a:pt x="43924" y="2151"/>
                      </a:cubicBezTo>
                      <a:lnTo>
                        <a:pt x="43916" y="2149"/>
                      </a:lnTo>
                      <a:lnTo>
                        <a:pt x="43934" y="2145"/>
                      </a:lnTo>
                      <a:lnTo>
                        <a:pt x="43777" y="1265"/>
                      </a:lnTo>
                      <a:lnTo>
                        <a:pt x="43736" y="1273"/>
                      </a:lnTo>
                      <a:lnTo>
                        <a:pt x="43891" y="2139"/>
                      </a:lnTo>
                      <a:lnTo>
                        <a:pt x="43891" y="2139"/>
                      </a:lnTo>
                      <a:lnTo>
                        <a:pt x="43703" y="2063"/>
                      </a:lnTo>
                      <a:lnTo>
                        <a:pt x="43722" y="2059"/>
                      </a:lnTo>
                      <a:lnTo>
                        <a:pt x="43560" y="1181"/>
                      </a:lnTo>
                      <a:lnTo>
                        <a:pt x="43521" y="1187"/>
                      </a:lnTo>
                      <a:lnTo>
                        <a:pt x="43679" y="2053"/>
                      </a:lnTo>
                      <a:lnTo>
                        <a:pt x="43490" y="1977"/>
                      </a:lnTo>
                      <a:lnTo>
                        <a:pt x="43507" y="1973"/>
                      </a:lnTo>
                      <a:lnTo>
                        <a:pt x="43343" y="1095"/>
                      </a:lnTo>
                      <a:lnTo>
                        <a:pt x="43304" y="1104"/>
                      </a:lnTo>
                      <a:lnTo>
                        <a:pt x="43464" y="1967"/>
                      </a:lnTo>
                      <a:lnTo>
                        <a:pt x="43355" y="1922"/>
                      </a:lnTo>
                      <a:lnTo>
                        <a:pt x="43357" y="1940"/>
                      </a:lnTo>
                      <a:lnTo>
                        <a:pt x="43895" y="2157"/>
                      </a:lnTo>
                      <a:cubicBezTo>
                        <a:pt x="43568" y="2217"/>
                        <a:pt x="43243" y="2278"/>
                        <a:pt x="42918" y="2343"/>
                      </a:cubicBezTo>
                      <a:cubicBezTo>
                        <a:pt x="43138" y="2141"/>
                        <a:pt x="43357" y="1940"/>
                        <a:pt x="43357" y="1940"/>
                      </a:cubicBezTo>
                      <a:lnTo>
                        <a:pt x="43167" y="926"/>
                      </a:lnTo>
                      <a:cubicBezTo>
                        <a:pt x="43167" y="926"/>
                        <a:pt x="42940" y="1128"/>
                        <a:pt x="42713" y="1333"/>
                      </a:cubicBezTo>
                      <a:cubicBezTo>
                        <a:pt x="42488" y="1529"/>
                        <a:pt x="42269" y="1748"/>
                        <a:pt x="42269" y="1750"/>
                      </a:cubicBez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0250" y="2217"/>
                      </a:lnTo>
                      <a:cubicBezTo>
                        <a:pt x="40250" y="2217"/>
                        <a:pt x="40176" y="2192"/>
                        <a:pt x="40066" y="2155"/>
                      </a:cubicBezTo>
                      <a:cubicBezTo>
                        <a:pt x="39957" y="2116"/>
                        <a:pt x="39812" y="2075"/>
                        <a:pt x="39667" y="2032"/>
                      </a:cubicBezTo>
                      <a:cubicBezTo>
                        <a:pt x="39374" y="1949"/>
                        <a:pt x="39079" y="1867"/>
                        <a:pt x="39079" y="1867"/>
                      </a:cubicBezTo>
                      <a:lnTo>
                        <a:pt x="38253" y="2769"/>
                      </a:lnTo>
                      <a:lnTo>
                        <a:pt x="37662" y="2603"/>
                      </a:lnTo>
                      <a:cubicBezTo>
                        <a:pt x="37363" y="2515"/>
                        <a:pt x="37066" y="2450"/>
                        <a:pt x="37066" y="2450"/>
                      </a:cubicBezTo>
                      <a:lnTo>
                        <a:pt x="37066" y="2450"/>
                      </a:lnTo>
                      <a:lnTo>
                        <a:pt x="37066" y="2450"/>
                      </a:lnTo>
                      <a:lnTo>
                        <a:pt x="36279" y="3393"/>
                      </a:lnTo>
                      <a:lnTo>
                        <a:pt x="35080" y="3123"/>
                      </a:lnTo>
                      <a:lnTo>
                        <a:pt x="35080" y="3123"/>
                      </a:lnTo>
                      <a:cubicBezTo>
                        <a:pt x="35080" y="3123"/>
                        <a:pt x="34883" y="3352"/>
                        <a:pt x="34699" y="3604"/>
                      </a:cubicBezTo>
                      <a:cubicBezTo>
                        <a:pt x="34513" y="3847"/>
                        <a:pt x="34329" y="4093"/>
                        <a:pt x="34329" y="4093"/>
                      </a:cubicBezTo>
                      <a:lnTo>
                        <a:pt x="33124" y="3880"/>
                      </a:lnTo>
                      <a:cubicBezTo>
                        <a:pt x="33122" y="3882"/>
                        <a:pt x="32942" y="4125"/>
                        <a:pt x="32760" y="4367"/>
                      </a:cubicBezTo>
                      <a:cubicBezTo>
                        <a:pt x="32577" y="4606"/>
                        <a:pt x="32408" y="4866"/>
                        <a:pt x="32408" y="4866"/>
                      </a:cubicBezTo>
                      <a:lnTo>
                        <a:pt x="31198" y="4708"/>
                      </a:lnTo>
                      <a:lnTo>
                        <a:pt x="30519" y="5719"/>
                      </a:lnTo>
                      <a:cubicBezTo>
                        <a:pt x="30519" y="5719"/>
                        <a:pt x="30441" y="5709"/>
                        <a:pt x="30327" y="5697"/>
                      </a:cubicBezTo>
                      <a:cubicBezTo>
                        <a:pt x="30214" y="5686"/>
                        <a:pt x="30063" y="5672"/>
                        <a:pt x="29912" y="5658"/>
                      </a:cubicBezTo>
                      <a:lnTo>
                        <a:pt x="29304" y="5609"/>
                      </a:lnTo>
                      <a:lnTo>
                        <a:pt x="29314" y="5627"/>
                      </a:lnTo>
                      <a:cubicBezTo>
                        <a:pt x="29314" y="5627"/>
                        <a:pt x="29617" y="5652"/>
                        <a:pt x="29922" y="5676"/>
                      </a:cubicBezTo>
                      <a:cubicBezTo>
                        <a:pt x="30071" y="5691"/>
                        <a:pt x="30223" y="5703"/>
                        <a:pt x="30337" y="5713"/>
                      </a:cubicBezTo>
                      <a:cubicBezTo>
                        <a:pt x="30452" y="5727"/>
                        <a:pt x="30527" y="5738"/>
                        <a:pt x="30527" y="5738"/>
                      </a:cubicBezTo>
                      <a:lnTo>
                        <a:pt x="30830" y="6372"/>
                      </a:lnTo>
                      <a:cubicBezTo>
                        <a:pt x="30802" y="6386"/>
                        <a:pt x="30771" y="6400"/>
                        <a:pt x="30742" y="6415"/>
                      </a:cubicBezTo>
                      <a:lnTo>
                        <a:pt x="30448" y="5801"/>
                      </a:lnTo>
                      <a:lnTo>
                        <a:pt x="30411" y="5819"/>
                      </a:lnTo>
                      <a:lnTo>
                        <a:pt x="30705" y="6433"/>
                      </a:lnTo>
                      <a:cubicBezTo>
                        <a:pt x="30656" y="6456"/>
                        <a:pt x="30609" y="6478"/>
                        <a:pt x="30560" y="6503"/>
                      </a:cubicBezTo>
                      <a:lnTo>
                        <a:pt x="30210" y="5781"/>
                      </a:lnTo>
                      <a:lnTo>
                        <a:pt x="30173" y="5797"/>
                      </a:lnTo>
                      <a:lnTo>
                        <a:pt x="30523" y="6521"/>
                      </a:lnTo>
                      <a:cubicBezTo>
                        <a:pt x="30486" y="6538"/>
                        <a:pt x="30450" y="6556"/>
                        <a:pt x="30411" y="6574"/>
                      </a:cubicBezTo>
                      <a:cubicBezTo>
                        <a:pt x="30394" y="6572"/>
                        <a:pt x="30378" y="6570"/>
                        <a:pt x="30362" y="6570"/>
                      </a:cubicBezTo>
                      <a:lnTo>
                        <a:pt x="30374" y="6562"/>
                      </a:lnTo>
                      <a:lnTo>
                        <a:pt x="29981" y="5760"/>
                      </a:lnTo>
                      <a:lnTo>
                        <a:pt x="29944" y="5778"/>
                      </a:lnTo>
                      <a:lnTo>
                        <a:pt x="30331" y="6566"/>
                      </a:lnTo>
                      <a:cubicBezTo>
                        <a:pt x="30263" y="6560"/>
                        <a:pt x="30196" y="6554"/>
                        <a:pt x="30133" y="6548"/>
                      </a:cubicBezTo>
                      <a:lnTo>
                        <a:pt x="30147" y="6542"/>
                      </a:lnTo>
                      <a:lnTo>
                        <a:pt x="29752" y="5742"/>
                      </a:lnTo>
                      <a:lnTo>
                        <a:pt x="29715" y="5760"/>
                      </a:lnTo>
                      <a:lnTo>
                        <a:pt x="30104" y="6546"/>
                      </a:lnTo>
                      <a:cubicBezTo>
                        <a:pt x="30030" y="6540"/>
                        <a:pt x="29965" y="6533"/>
                        <a:pt x="29910" y="6529"/>
                      </a:cubicBezTo>
                      <a:lnTo>
                        <a:pt x="29922" y="6521"/>
                      </a:lnTo>
                      <a:lnTo>
                        <a:pt x="29523" y="5723"/>
                      </a:lnTo>
                      <a:lnTo>
                        <a:pt x="29488" y="5742"/>
                      </a:lnTo>
                      <a:lnTo>
                        <a:pt x="29879" y="6525"/>
                      </a:lnTo>
                      <a:cubicBezTo>
                        <a:pt x="29805" y="6519"/>
                        <a:pt x="29760" y="6515"/>
                        <a:pt x="29760" y="6515"/>
                      </a:cubicBezTo>
                      <a:lnTo>
                        <a:pt x="29760" y="6515"/>
                      </a:lnTo>
                      <a:lnTo>
                        <a:pt x="29768" y="6531"/>
                      </a:lnTo>
                      <a:lnTo>
                        <a:pt x="29304" y="5609"/>
                      </a:lnTo>
                      <a:lnTo>
                        <a:pt x="28670" y="6654"/>
                      </a:lnTo>
                      <a:lnTo>
                        <a:pt x="28056" y="6607"/>
                      </a:lnTo>
                      <a:cubicBezTo>
                        <a:pt x="27902" y="6595"/>
                        <a:pt x="27751" y="6591"/>
                        <a:pt x="27637" y="6587"/>
                      </a:cubicBezTo>
                      <a:cubicBezTo>
                        <a:pt x="27522" y="6583"/>
                        <a:pt x="27446" y="6580"/>
                        <a:pt x="27446" y="6580"/>
                      </a:cubicBezTo>
                      <a:lnTo>
                        <a:pt x="26859" y="7659"/>
                      </a:lnTo>
                      <a:lnTo>
                        <a:pt x="25629" y="7626"/>
                      </a:lnTo>
                      <a:cubicBezTo>
                        <a:pt x="25629" y="7626"/>
                        <a:pt x="25591" y="7691"/>
                        <a:pt x="25541" y="7796"/>
                      </a:cubicBezTo>
                      <a:cubicBezTo>
                        <a:pt x="25490" y="7900"/>
                        <a:pt x="25423" y="8039"/>
                        <a:pt x="25353" y="8178"/>
                      </a:cubicBezTo>
                      <a:cubicBezTo>
                        <a:pt x="25220" y="8455"/>
                        <a:pt x="25087" y="8729"/>
                        <a:pt x="25087" y="8731"/>
                      </a:cubicBezTo>
                      <a:lnTo>
                        <a:pt x="23862" y="8753"/>
                      </a:lnTo>
                      <a:lnTo>
                        <a:pt x="23600" y="9304"/>
                      </a:lnTo>
                      <a:cubicBezTo>
                        <a:pt x="23479" y="9586"/>
                        <a:pt x="23356" y="9866"/>
                        <a:pt x="23356" y="9868"/>
                      </a:cubicBezTo>
                      <a:lnTo>
                        <a:pt x="22137" y="9948"/>
                      </a:lnTo>
                      <a:lnTo>
                        <a:pt x="22138" y="9950"/>
                      </a:lnTo>
                      <a:lnTo>
                        <a:pt x="22138" y="9950"/>
                      </a:lnTo>
                      <a:cubicBezTo>
                        <a:pt x="22128" y="9974"/>
                        <a:pt x="22015" y="10243"/>
                        <a:pt x="21900" y="10511"/>
                      </a:cubicBezTo>
                      <a:cubicBezTo>
                        <a:pt x="21842" y="10650"/>
                        <a:pt x="21783" y="10791"/>
                        <a:pt x="21740" y="10895"/>
                      </a:cubicBezTo>
                      <a:cubicBezTo>
                        <a:pt x="21697" y="11000"/>
                        <a:pt x="21671" y="11071"/>
                        <a:pt x="21669" y="11071"/>
                      </a:cubicBezTo>
                      <a:lnTo>
                        <a:pt x="20461" y="11206"/>
                      </a:lnTo>
                      <a:lnTo>
                        <a:pt x="20040" y="12350"/>
                      </a:lnTo>
                      <a:cubicBezTo>
                        <a:pt x="20040" y="12350"/>
                        <a:pt x="19964" y="12360"/>
                        <a:pt x="19850" y="12373"/>
                      </a:cubicBezTo>
                      <a:cubicBezTo>
                        <a:pt x="19737" y="12387"/>
                        <a:pt x="19580" y="12403"/>
                        <a:pt x="19432" y="12428"/>
                      </a:cubicBezTo>
                      <a:lnTo>
                        <a:pt x="18831" y="12524"/>
                      </a:lnTo>
                      <a:lnTo>
                        <a:pt x="18463" y="13692"/>
                      </a:lnTo>
                      <a:cubicBezTo>
                        <a:pt x="18463" y="13692"/>
                        <a:pt x="18160" y="13743"/>
                        <a:pt x="17857" y="13792"/>
                      </a:cubicBezTo>
                      <a:cubicBezTo>
                        <a:pt x="17706" y="13819"/>
                        <a:pt x="17552" y="13846"/>
                        <a:pt x="17440" y="13864"/>
                      </a:cubicBezTo>
                      <a:cubicBezTo>
                        <a:pt x="17327" y="13889"/>
                        <a:pt x="17253" y="13903"/>
                        <a:pt x="17253" y="13903"/>
                      </a:cubicBezTo>
                      <a:lnTo>
                        <a:pt x="16936" y="15092"/>
                      </a:lnTo>
                      <a:lnTo>
                        <a:pt x="15735" y="15351"/>
                      </a:lnTo>
                      <a:lnTo>
                        <a:pt x="15750" y="15366"/>
                      </a:lnTo>
                      <a:lnTo>
                        <a:pt x="16949" y="15106"/>
                      </a:lnTo>
                      <a:lnTo>
                        <a:pt x="17433" y="15615"/>
                      </a:lnTo>
                      <a:cubicBezTo>
                        <a:pt x="17407" y="15640"/>
                        <a:pt x="17382" y="15664"/>
                        <a:pt x="17356" y="15689"/>
                      </a:cubicBezTo>
                      <a:lnTo>
                        <a:pt x="16887" y="15198"/>
                      </a:lnTo>
                      <a:lnTo>
                        <a:pt x="16859" y="15227"/>
                      </a:lnTo>
                      <a:lnTo>
                        <a:pt x="17327" y="15716"/>
                      </a:lnTo>
                      <a:lnTo>
                        <a:pt x="17217" y="15824"/>
                      </a:lnTo>
                      <a:lnTo>
                        <a:pt x="16664" y="15251"/>
                      </a:lnTo>
                      <a:lnTo>
                        <a:pt x="16636" y="15280"/>
                      </a:lnTo>
                      <a:lnTo>
                        <a:pt x="17186" y="15851"/>
                      </a:lnTo>
                      <a:cubicBezTo>
                        <a:pt x="17157" y="15879"/>
                        <a:pt x="17127" y="15908"/>
                        <a:pt x="17098" y="15937"/>
                      </a:cubicBezTo>
                      <a:lnTo>
                        <a:pt x="17045" y="15949"/>
                      </a:lnTo>
                      <a:lnTo>
                        <a:pt x="17057" y="15937"/>
                      </a:lnTo>
                      <a:lnTo>
                        <a:pt x="16435" y="15296"/>
                      </a:lnTo>
                      <a:lnTo>
                        <a:pt x="16404" y="15323"/>
                      </a:lnTo>
                      <a:lnTo>
                        <a:pt x="17018" y="15955"/>
                      </a:lnTo>
                      <a:lnTo>
                        <a:pt x="16818" y="15996"/>
                      </a:lnTo>
                      <a:lnTo>
                        <a:pt x="16832" y="15984"/>
                      </a:lnTo>
                      <a:lnTo>
                        <a:pt x="16206" y="15345"/>
                      </a:lnTo>
                      <a:lnTo>
                        <a:pt x="16177" y="15372"/>
                      </a:lnTo>
                      <a:lnTo>
                        <a:pt x="16791" y="16000"/>
                      </a:lnTo>
                      <a:lnTo>
                        <a:pt x="16593" y="16041"/>
                      </a:lnTo>
                      <a:lnTo>
                        <a:pt x="16605" y="16029"/>
                      </a:lnTo>
                      <a:lnTo>
                        <a:pt x="15979" y="15394"/>
                      </a:lnTo>
                      <a:lnTo>
                        <a:pt x="15950" y="15423"/>
                      </a:lnTo>
                      <a:lnTo>
                        <a:pt x="16564" y="16047"/>
                      </a:lnTo>
                      <a:lnTo>
                        <a:pt x="16447" y="16072"/>
                      </a:lnTo>
                      <a:lnTo>
                        <a:pt x="16447" y="16072"/>
                      </a:lnTo>
                      <a:lnTo>
                        <a:pt x="15735" y="15351"/>
                      </a:lnTo>
                      <a:cubicBezTo>
                        <a:pt x="15735" y="15351"/>
                        <a:pt x="15654" y="15642"/>
                        <a:pt x="15592" y="15947"/>
                      </a:cubicBezTo>
                      <a:cubicBezTo>
                        <a:pt x="15527" y="16248"/>
                        <a:pt x="15463" y="16546"/>
                        <a:pt x="15463" y="16548"/>
                      </a:cubicBezTo>
                      <a:lnTo>
                        <a:pt x="14279" y="16859"/>
                      </a:lnTo>
                      <a:cubicBezTo>
                        <a:pt x="14279" y="16859"/>
                        <a:pt x="14217" y="17158"/>
                        <a:pt x="14154" y="17457"/>
                      </a:cubicBezTo>
                      <a:cubicBezTo>
                        <a:pt x="14121" y="17604"/>
                        <a:pt x="14095" y="17753"/>
                        <a:pt x="14076" y="17868"/>
                      </a:cubicBezTo>
                      <a:cubicBezTo>
                        <a:pt x="14058" y="17982"/>
                        <a:pt x="14045" y="18058"/>
                        <a:pt x="14045" y="18058"/>
                      </a:cubicBezTo>
                      <a:lnTo>
                        <a:pt x="12881" y="18422"/>
                      </a:lnTo>
                      <a:lnTo>
                        <a:pt x="12896" y="18435"/>
                      </a:lnTo>
                      <a:lnTo>
                        <a:pt x="14060" y="18070"/>
                      </a:lnTo>
                      <a:lnTo>
                        <a:pt x="14588" y="18545"/>
                      </a:lnTo>
                      <a:cubicBezTo>
                        <a:pt x="14565" y="18572"/>
                        <a:pt x="14541" y="18598"/>
                        <a:pt x="14516" y="18625"/>
                      </a:cubicBezTo>
                      <a:lnTo>
                        <a:pt x="14007" y="18171"/>
                      </a:lnTo>
                      <a:lnTo>
                        <a:pt x="13980" y="18201"/>
                      </a:lnTo>
                      <a:lnTo>
                        <a:pt x="14489" y="18656"/>
                      </a:lnTo>
                      <a:cubicBezTo>
                        <a:pt x="14455" y="18694"/>
                        <a:pt x="14422" y="18731"/>
                        <a:pt x="14387" y="18770"/>
                      </a:cubicBezTo>
                      <a:lnTo>
                        <a:pt x="13788" y="18238"/>
                      </a:lnTo>
                      <a:lnTo>
                        <a:pt x="13761" y="18269"/>
                      </a:lnTo>
                      <a:lnTo>
                        <a:pt x="14361" y="18801"/>
                      </a:lnTo>
                      <a:cubicBezTo>
                        <a:pt x="14334" y="18832"/>
                        <a:pt x="14305" y="18862"/>
                        <a:pt x="14279" y="18895"/>
                      </a:cubicBezTo>
                      <a:lnTo>
                        <a:pt x="14228" y="18909"/>
                      </a:lnTo>
                      <a:lnTo>
                        <a:pt x="14228" y="18909"/>
                      </a:lnTo>
                      <a:lnTo>
                        <a:pt x="14238" y="18897"/>
                      </a:lnTo>
                      <a:lnTo>
                        <a:pt x="13569" y="18306"/>
                      </a:lnTo>
                      <a:lnTo>
                        <a:pt x="13542" y="18336"/>
                      </a:lnTo>
                      <a:lnTo>
                        <a:pt x="14201" y="18917"/>
                      </a:lnTo>
                      <a:lnTo>
                        <a:pt x="14009" y="18977"/>
                      </a:lnTo>
                      <a:lnTo>
                        <a:pt x="14019" y="18962"/>
                      </a:lnTo>
                      <a:lnTo>
                        <a:pt x="13348" y="18375"/>
                      </a:lnTo>
                      <a:lnTo>
                        <a:pt x="13319" y="18406"/>
                      </a:lnTo>
                      <a:lnTo>
                        <a:pt x="13982" y="18983"/>
                      </a:lnTo>
                      <a:lnTo>
                        <a:pt x="13782" y="19044"/>
                      </a:lnTo>
                      <a:lnTo>
                        <a:pt x="13796" y="19028"/>
                      </a:lnTo>
                      <a:lnTo>
                        <a:pt x="13123" y="18443"/>
                      </a:lnTo>
                      <a:lnTo>
                        <a:pt x="13096" y="18473"/>
                      </a:lnTo>
                      <a:lnTo>
                        <a:pt x="13761" y="19050"/>
                      </a:lnTo>
                      <a:lnTo>
                        <a:pt x="13649" y="19085"/>
                      </a:lnTo>
                      <a:lnTo>
                        <a:pt x="12881" y="18422"/>
                      </a:lnTo>
                      <a:lnTo>
                        <a:pt x="12689" y="19625"/>
                      </a:lnTo>
                      <a:cubicBezTo>
                        <a:pt x="12689" y="19625"/>
                        <a:pt x="12613" y="19646"/>
                        <a:pt x="12507" y="19685"/>
                      </a:cubicBezTo>
                      <a:cubicBezTo>
                        <a:pt x="12401" y="19724"/>
                        <a:pt x="12257" y="19775"/>
                        <a:pt x="12114" y="19826"/>
                      </a:cubicBezTo>
                      <a:cubicBezTo>
                        <a:pt x="11828" y="19930"/>
                        <a:pt x="11541" y="20037"/>
                        <a:pt x="11541" y="20037"/>
                      </a:cubicBezTo>
                      <a:lnTo>
                        <a:pt x="11404" y="21250"/>
                      </a:lnTo>
                      <a:cubicBezTo>
                        <a:pt x="11404" y="21250"/>
                        <a:pt x="11116" y="21358"/>
                        <a:pt x="10827" y="21465"/>
                      </a:cubicBezTo>
                      <a:lnTo>
                        <a:pt x="10265" y="21698"/>
                      </a:lnTo>
                      <a:lnTo>
                        <a:pt x="10281" y="21710"/>
                      </a:lnTo>
                      <a:cubicBezTo>
                        <a:pt x="10281" y="21710"/>
                        <a:pt x="10563" y="21594"/>
                        <a:pt x="10844" y="21477"/>
                      </a:cubicBezTo>
                      <a:cubicBezTo>
                        <a:pt x="11120" y="21375"/>
                        <a:pt x="11397" y="21271"/>
                        <a:pt x="11419" y="21263"/>
                      </a:cubicBezTo>
                      <a:lnTo>
                        <a:pt x="11419" y="21263"/>
                      </a:lnTo>
                      <a:lnTo>
                        <a:pt x="11979" y="21690"/>
                      </a:lnTo>
                      <a:cubicBezTo>
                        <a:pt x="11959" y="21718"/>
                        <a:pt x="11936" y="21747"/>
                        <a:pt x="11916" y="21776"/>
                      </a:cubicBezTo>
                      <a:lnTo>
                        <a:pt x="11373" y="21362"/>
                      </a:lnTo>
                      <a:lnTo>
                        <a:pt x="11347" y="21395"/>
                      </a:lnTo>
                      <a:lnTo>
                        <a:pt x="11891" y="21808"/>
                      </a:lnTo>
                      <a:cubicBezTo>
                        <a:pt x="11860" y="21849"/>
                        <a:pt x="11830" y="21888"/>
                        <a:pt x="11799" y="21929"/>
                      </a:cubicBezTo>
                      <a:lnTo>
                        <a:pt x="11155" y="21444"/>
                      </a:lnTo>
                      <a:lnTo>
                        <a:pt x="11130" y="21475"/>
                      </a:lnTo>
                      <a:lnTo>
                        <a:pt x="11774" y="21962"/>
                      </a:lnTo>
                      <a:cubicBezTo>
                        <a:pt x="11752" y="21990"/>
                        <a:pt x="11731" y="22019"/>
                        <a:pt x="11709" y="22048"/>
                      </a:cubicBezTo>
                      <a:cubicBezTo>
                        <a:pt x="11686" y="22056"/>
                        <a:pt x="11664" y="22064"/>
                        <a:pt x="11641" y="22072"/>
                      </a:cubicBezTo>
                      <a:lnTo>
                        <a:pt x="11650" y="22060"/>
                      </a:lnTo>
                      <a:lnTo>
                        <a:pt x="10936" y="21526"/>
                      </a:lnTo>
                      <a:lnTo>
                        <a:pt x="10911" y="21559"/>
                      </a:lnTo>
                      <a:lnTo>
                        <a:pt x="11613" y="22085"/>
                      </a:lnTo>
                      <a:cubicBezTo>
                        <a:pt x="11549" y="22109"/>
                        <a:pt x="11486" y="22136"/>
                        <a:pt x="11429" y="22158"/>
                      </a:cubicBezTo>
                      <a:lnTo>
                        <a:pt x="11439" y="22144"/>
                      </a:lnTo>
                      <a:lnTo>
                        <a:pt x="10721" y="21612"/>
                      </a:lnTo>
                      <a:lnTo>
                        <a:pt x="10698" y="21645"/>
                      </a:lnTo>
                      <a:lnTo>
                        <a:pt x="11402" y="22168"/>
                      </a:lnTo>
                      <a:cubicBezTo>
                        <a:pt x="11339" y="22195"/>
                        <a:pt x="11277" y="22220"/>
                        <a:pt x="11228" y="22240"/>
                      </a:cubicBezTo>
                      <a:lnTo>
                        <a:pt x="11234" y="22230"/>
                      </a:lnTo>
                      <a:lnTo>
                        <a:pt x="10516" y="21700"/>
                      </a:lnTo>
                      <a:lnTo>
                        <a:pt x="10494" y="21733"/>
                      </a:lnTo>
                      <a:lnTo>
                        <a:pt x="11198" y="22252"/>
                      </a:lnTo>
                      <a:cubicBezTo>
                        <a:pt x="11129" y="22280"/>
                        <a:pt x="11087" y="22298"/>
                        <a:pt x="11083" y="22299"/>
                      </a:cubicBezTo>
                      <a:lnTo>
                        <a:pt x="11083" y="22299"/>
                      </a:lnTo>
                      <a:lnTo>
                        <a:pt x="10265" y="21700"/>
                      </a:lnTo>
                      <a:lnTo>
                        <a:pt x="10183" y="22923"/>
                      </a:lnTo>
                      <a:lnTo>
                        <a:pt x="9051" y="23408"/>
                      </a:lnTo>
                      <a:lnTo>
                        <a:pt x="9025" y="24640"/>
                      </a:lnTo>
                      <a:lnTo>
                        <a:pt x="7920" y="25174"/>
                      </a:lnTo>
                      <a:cubicBezTo>
                        <a:pt x="7920" y="25174"/>
                        <a:pt x="7912" y="25477"/>
                        <a:pt x="7916" y="25784"/>
                      </a:cubicBezTo>
                      <a:cubicBezTo>
                        <a:pt x="7922" y="26090"/>
                        <a:pt x="7930" y="26397"/>
                        <a:pt x="7930" y="26399"/>
                      </a:cubicBezTo>
                      <a:lnTo>
                        <a:pt x="6856" y="26980"/>
                      </a:lnTo>
                      <a:lnTo>
                        <a:pt x="6874" y="26991"/>
                      </a:lnTo>
                      <a:lnTo>
                        <a:pt x="7949" y="26410"/>
                      </a:lnTo>
                      <a:lnTo>
                        <a:pt x="8552" y="26766"/>
                      </a:lnTo>
                      <a:cubicBezTo>
                        <a:pt x="8534" y="26796"/>
                        <a:pt x="8515" y="26827"/>
                        <a:pt x="8497" y="26858"/>
                      </a:cubicBezTo>
                      <a:lnTo>
                        <a:pt x="7916" y="26516"/>
                      </a:lnTo>
                      <a:lnTo>
                        <a:pt x="7895" y="26551"/>
                      </a:lnTo>
                      <a:lnTo>
                        <a:pt x="8476" y="26892"/>
                      </a:lnTo>
                      <a:lnTo>
                        <a:pt x="8399" y="27025"/>
                      </a:lnTo>
                      <a:lnTo>
                        <a:pt x="7713" y="26624"/>
                      </a:lnTo>
                      <a:lnTo>
                        <a:pt x="7693" y="26659"/>
                      </a:lnTo>
                      <a:lnTo>
                        <a:pt x="8378" y="27060"/>
                      </a:lnTo>
                      <a:cubicBezTo>
                        <a:pt x="8356" y="27099"/>
                        <a:pt x="8333" y="27138"/>
                        <a:pt x="8311" y="27177"/>
                      </a:cubicBezTo>
                      <a:lnTo>
                        <a:pt x="8274" y="27197"/>
                      </a:lnTo>
                      <a:lnTo>
                        <a:pt x="8282" y="27181"/>
                      </a:lnTo>
                      <a:lnTo>
                        <a:pt x="7509" y="26735"/>
                      </a:lnTo>
                      <a:lnTo>
                        <a:pt x="7488" y="26770"/>
                      </a:lnTo>
                      <a:lnTo>
                        <a:pt x="8249" y="27210"/>
                      </a:lnTo>
                      <a:lnTo>
                        <a:pt x="8071" y="27304"/>
                      </a:lnTo>
                      <a:lnTo>
                        <a:pt x="8080" y="27289"/>
                      </a:lnTo>
                      <a:lnTo>
                        <a:pt x="7306" y="26845"/>
                      </a:lnTo>
                      <a:lnTo>
                        <a:pt x="7286" y="26880"/>
                      </a:lnTo>
                      <a:lnTo>
                        <a:pt x="8047" y="27316"/>
                      </a:lnTo>
                      <a:lnTo>
                        <a:pt x="7869" y="27412"/>
                      </a:lnTo>
                      <a:lnTo>
                        <a:pt x="7877" y="27396"/>
                      </a:lnTo>
                      <a:lnTo>
                        <a:pt x="7102" y="26956"/>
                      </a:lnTo>
                      <a:lnTo>
                        <a:pt x="7081" y="26991"/>
                      </a:lnTo>
                      <a:lnTo>
                        <a:pt x="7844" y="27424"/>
                      </a:lnTo>
                      <a:lnTo>
                        <a:pt x="7738" y="27480"/>
                      </a:lnTo>
                      <a:lnTo>
                        <a:pt x="7754" y="27490"/>
                      </a:lnTo>
                      <a:lnTo>
                        <a:pt x="7754" y="27490"/>
                      </a:lnTo>
                      <a:lnTo>
                        <a:pt x="6856" y="26982"/>
                      </a:lnTo>
                      <a:lnTo>
                        <a:pt x="6874" y="27592"/>
                      </a:lnTo>
                      <a:cubicBezTo>
                        <a:pt x="6881" y="27744"/>
                        <a:pt x="6887" y="27893"/>
                        <a:pt x="6891" y="28007"/>
                      </a:cubicBezTo>
                      <a:cubicBezTo>
                        <a:pt x="6899" y="28122"/>
                        <a:pt x="6903" y="28198"/>
                        <a:pt x="6903" y="28198"/>
                      </a:cubicBezTo>
                      <a:lnTo>
                        <a:pt x="5862" y="28828"/>
                      </a:lnTo>
                      <a:lnTo>
                        <a:pt x="5960" y="30043"/>
                      </a:lnTo>
                      <a:cubicBezTo>
                        <a:pt x="5960" y="30043"/>
                        <a:pt x="5894" y="30082"/>
                        <a:pt x="5794" y="30143"/>
                      </a:cubicBezTo>
                      <a:cubicBezTo>
                        <a:pt x="5694" y="30203"/>
                        <a:pt x="5567" y="30285"/>
                        <a:pt x="5442" y="30368"/>
                      </a:cubicBezTo>
                      <a:cubicBezTo>
                        <a:pt x="5189" y="30538"/>
                        <a:pt x="4937" y="30708"/>
                        <a:pt x="4937" y="30708"/>
                      </a:cubicBezTo>
                      <a:lnTo>
                        <a:pt x="4955" y="30718"/>
                      </a:lnTo>
                      <a:lnTo>
                        <a:pt x="4955" y="30718"/>
                      </a:lnTo>
                      <a:cubicBezTo>
                        <a:pt x="4955" y="30717"/>
                        <a:pt x="5208" y="30548"/>
                        <a:pt x="5459" y="30379"/>
                      </a:cubicBezTo>
                      <a:cubicBezTo>
                        <a:pt x="5583" y="30293"/>
                        <a:pt x="5712" y="30211"/>
                        <a:pt x="5813" y="30152"/>
                      </a:cubicBezTo>
                      <a:cubicBezTo>
                        <a:pt x="5904" y="30096"/>
                        <a:pt x="5967" y="30057"/>
                        <a:pt x="5975" y="30052"/>
                      </a:cubicBezTo>
                      <a:lnTo>
                        <a:pt x="5975" y="30052"/>
                      </a:lnTo>
                      <a:lnTo>
                        <a:pt x="6606" y="30360"/>
                      </a:lnTo>
                      <a:lnTo>
                        <a:pt x="6559" y="30456"/>
                      </a:lnTo>
                      <a:lnTo>
                        <a:pt x="5950" y="30158"/>
                      </a:lnTo>
                      <a:lnTo>
                        <a:pt x="5931" y="30195"/>
                      </a:lnTo>
                      <a:lnTo>
                        <a:pt x="6543" y="30493"/>
                      </a:lnTo>
                      <a:cubicBezTo>
                        <a:pt x="6521" y="30538"/>
                        <a:pt x="6498" y="30583"/>
                        <a:pt x="6476" y="30630"/>
                      </a:cubicBezTo>
                      <a:lnTo>
                        <a:pt x="5751" y="30281"/>
                      </a:lnTo>
                      <a:lnTo>
                        <a:pt x="5733" y="30317"/>
                      </a:lnTo>
                      <a:lnTo>
                        <a:pt x="6457" y="30667"/>
                      </a:lnTo>
                      <a:lnTo>
                        <a:pt x="6406" y="30774"/>
                      </a:lnTo>
                      <a:cubicBezTo>
                        <a:pt x="6392" y="30784"/>
                        <a:pt x="6375" y="30794"/>
                        <a:pt x="6359" y="30804"/>
                      </a:cubicBezTo>
                      <a:lnTo>
                        <a:pt x="6365" y="30792"/>
                      </a:lnTo>
                      <a:lnTo>
                        <a:pt x="5559" y="30407"/>
                      </a:lnTo>
                      <a:lnTo>
                        <a:pt x="5543" y="30444"/>
                      </a:lnTo>
                      <a:lnTo>
                        <a:pt x="6334" y="30823"/>
                      </a:lnTo>
                      <a:cubicBezTo>
                        <a:pt x="6277" y="30860"/>
                        <a:pt x="6222" y="30896"/>
                        <a:pt x="6169" y="30931"/>
                      </a:cubicBezTo>
                      <a:lnTo>
                        <a:pt x="6175" y="30917"/>
                      </a:lnTo>
                      <a:lnTo>
                        <a:pt x="5369" y="30534"/>
                      </a:lnTo>
                      <a:lnTo>
                        <a:pt x="5352" y="30571"/>
                      </a:lnTo>
                      <a:lnTo>
                        <a:pt x="6144" y="30947"/>
                      </a:lnTo>
                      <a:cubicBezTo>
                        <a:pt x="6083" y="30988"/>
                        <a:pt x="6025" y="31025"/>
                        <a:pt x="5978" y="31056"/>
                      </a:cubicBezTo>
                      <a:lnTo>
                        <a:pt x="5984" y="31042"/>
                      </a:lnTo>
                      <a:lnTo>
                        <a:pt x="5176" y="30663"/>
                      </a:lnTo>
                      <a:lnTo>
                        <a:pt x="5160" y="30700"/>
                      </a:lnTo>
                      <a:lnTo>
                        <a:pt x="5954" y="31072"/>
                      </a:lnTo>
                      <a:cubicBezTo>
                        <a:pt x="5898" y="31109"/>
                        <a:pt x="5860" y="31135"/>
                        <a:pt x="5856" y="31138"/>
                      </a:cubicBezTo>
                      <a:lnTo>
                        <a:pt x="5856" y="31138"/>
                      </a:lnTo>
                      <a:lnTo>
                        <a:pt x="4937" y="30710"/>
                      </a:lnTo>
                      <a:lnTo>
                        <a:pt x="5092" y="31923"/>
                      </a:lnTo>
                      <a:cubicBezTo>
                        <a:pt x="5092" y="31923"/>
                        <a:pt x="4839" y="32097"/>
                        <a:pt x="4583" y="32269"/>
                      </a:cubicBezTo>
                      <a:cubicBezTo>
                        <a:pt x="4325" y="32441"/>
                        <a:pt x="4084" y="32625"/>
                        <a:pt x="4084" y="32625"/>
                      </a:cubicBezTo>
                      <a:lnTo>
                        <a:pt x="4295" y="33836"/>
                      </a:lnTo>
                      <a:lnTo>
                        <a:pt x="3315" y="34577"/>
                      </a:lnTo>
                      <a:cubicBezTo>
                        <a:pt x="3315" y="34577"/>
                        <a:pt x="3315" y="34577"/>
                        <a:pt x="3315" y="34577"/>
                      </a:cubicBez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33" y="34583"/>
                      </a:lnTo>
                      <a:lnTo>
                        <a:pt x="4313" y="33845"/>
                      </a:lnTo>
                      <a:lnTo>
                        <a:pt x="4955" y="34096"/>
                      </a:lnTo>
                      <a:cubicBezTo>
                        <a:pt x="4943" y="34129"/>
                        <a:pt x="4929" y="34164"/>
                        <a:pt x="4917" y="34196"/>
                      </a:cubicBezTo>
                      <a:lnTo>
                        <a:pt x="4297" y="33955"/>
                      </a:lnTo>
                      <a:lnTo>
                        <a:pt x="4282" y="33992"/>
                      </a:lnTo>
                      <a:lnTo>
                        <a:pt x="4902" y="34233"/>
                      </a:lnTo>
                      <a:cubicBezTo>
                        <a:pt x="4882" y="34282"/>
                        <a:pt x="4863" y="34331"/>
                        <a:pt x="4845" y="34379"/>
                      </a:cubicBezTo>
                      <a:lnTo>
                        <a:pt x="4102" y="34092"/>
                      </a:lnTo>
                      <a:lnTo>
                        <a:pt x="4088" y="34129"/>
                      </a:lnTo>
                      <a:lnTo>
                        <a:pt x="4831" y="34417"/>
                      </a:lnTo>
                      <a:cubicBezTo>
                        <a:pt x="4812" y="34462"/>
                        <a:pt x="4796" y="34505"/>
                        <a:pt x="4779" y="34550"/>
                      </a:cubicBezTo>
                      <a:lnTo>
                        <a:pt x="4755" y="34569"/>
                      </a:lnTo>
                      <a:lnTo>
                        <a:pt x="4761" y="34552"/>
                      </a:lnTo>
                      <a:lnTo>
                        <a:pt x="3926" y="34233"/>
                      </a:lnTo>
                      <a:lnTo>
                        <a:pt x="3912" y="34270"/>
                      </a:lnTo>
                      <a:lnTo>
                        <a:pt x="4732" y="34585"/>
                      </a:lnTo>
                      <a:lnTo>
                        <a:pt x="4569" y="34706"/>
                      </a:lnTo>
                      <a:lnTo>
                        <a:pt x="4575" y="34689"/>
                      </a:lnTo>
                      <a:lnTo>
                        <a:pt x="3740" y="34372"/>
                      </a:lnTo>
                      <a:lnTo>
                        <a:pt x="3726" y="34411"/>
                      </a:lnTo>
                      <a:lnTo>
                        <a:pt x="4548" y="34722"/>
                      </a:lnTo>
                      <a:lnTo>
                        <a:pt x="4383" y="34843"/>
                      </a:lnTo>
                      <a:lnTo>
                        <a:pt x="4389" y="34827"/>
                      </a:lnTo>
                      <a:lnTo>
                        <a:pt x="3554" y="34514"/>
                      </a:lnTo>
                      <a:lnTo>
                        <a:pt x="3540" y="34552"/>
                      </a:lnTo>
                      <a:lnTo>
                        <a:pt x="4360" y="34859"/>
                      </a:lnTo>
                      <a:lnTo>
                        <a:pt x="4265" y="34930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cubicBezTo>
                        <a:pt x="3315" y="34577"/>
                        <a:pt x="3364" y="34876"/>
                        <a:pt x="3435" y="35178"/>
                      </a:cubicBezTo>
                      <a:cubicBezTo>
                        <a:pt x="3505" y="35477"/>
                        <a:pt x="3572" y="35778"/>
                        <a:pt x="3572" y="35778"/>
                      </a:cubicBezTo>
                      <a:lnTo>
                        <a:pt x="2629" y="36559"/>
                      </a:lnTo>
                      <a:cubicBezTo>
                        <a:pt x="2629" y="36559"/>
                        <a:pt x="2629" y="36559"/>
                        <a:pt x="2629" y="36559"/>
                      </a:cubicBez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50" y="36566"/>
                      </a:lnTo>
                      <a:lnTo>
                        <a:pt x="3590" y="35785"/>
                      </a:lnTo>
                      <a:lnTo>
                        <a:pt x="4241" y="36013"/>
                      </a:lnTo>
                      <a:cubicBezTo>
                        <a:pt x="4229" y="36046"/>
                        <a:pt x="4219" y="36079"/>
                        <a:pt x="4207" y="36113"/>
                      </a:cubicBezTo>
                      <a:lnTo>
                        <a:pt x="3578" y="35897"/>
                      </a:lnTo>
                      <a:lnTo>
                        <a:pt x="3566" y="35933"/>
                      </a:lnTo>
                      <a:lnTo>
                        <a:pt x="4192" y="36152"/>
                      </a:lnTo>
                      <a:cubicBezTo>
                        <a:pt x="4176" y="36201"/>
                        <a:pt x="4160" y="36251"/>
                        <a:pt x="4141" y="36300"/>
                      </a:cubicBezTo>
                      <a:lnTo>
                        <a:pt x="3396" y="36046"/>
                      </a:lnTo>
                      <a:lnTo>
                        <a:pt x="3384" y="36083"/>
                      </a:lnTo>
                      <a:lnTo>
                        <a:pt x="4129" y="36339"/>
                      </a:lnTo>
                      <a:cubicBezTo>
                        <a:pt x="4112" y="36386"/>
                        <a:pt x="4096" y="36431"/>
                        <a:pt x="4080" y="36478"/>
                      </a:cubicBezTo>
                      <a:lnTo>
                        <a:pt x="4063" y="36492"/>
                      </a:lnTo>
                      <a:lnTo>
                        <a:pt x="4069" y="36476"/>
                      </a:lnTo>
                      <a:lnTo>
                        <a:pt x="3222" y="36189"/>
                      </a:lnTo>
                      <a:lnTo>
                        <a:pt x="3210" y="36228"/>
                      </a:lnTo>
                      <a:lnTo>
                        <a:pt x="4043" y="36510"/>
                      </a:lnTo>
                      <a:lnTo>
                        <a:pt x="3885" y="36637"/>
                      </a:lnTo>
                      <a:lnTo>
                        <a:pt x="3885" y="36637"/>
                      </a:lnTo>
                      <a:lnTo>
                        <a:pt x="3892" y="36621"/>
                      </a:lnTo>
                      <a:lnTo>
                        <a:pt x="3044" y="36339"/>
                      </a:lnTo>
                      <a:lnTo>
                        <a:pt x="3030" y="36375"/>
                      </a:lnTo>
                      <a:lnTo>
                        <a:pt x="3865" y="36654"/>
                      </a:lnTo>
                      <a:lnTo>
                        <a:pt x="3707" y="36782"/>
                      </a:lnTo>
                      <a:lnTo>
                        <a:pt x="3707" y="36782"/>
                      </a:lnTo>
                      <a:lnTo>
                        <a:pt x="3711" y="36766"/>
                      </a:lnTo>
                      <a:lnTo>
                        <a:pt x="2864" y="36486"/>
                      </a:lnTo>
                      <a:lnTo>
                        <a:pt x="2852" y="36525"/>
                      </a:lnTo>
                      <a:lnTo>
                        <a:pt x="3685" y="36799"/>
                      </a:lnTo>
                      <a:lnTo>
                        <a:pt x="3593" y="36875"/>
                      </a:lnTo>
                      <a:lnTo>
                        <a:pt x="3611" y="36881"/>
                      </a:lnTo>
                      <a:lnTo>
                        <a:pt x="3611" y="36881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cubicBezTo>
                        <a:pt x="2629" y="36560"/>
                        <a:pt x="2699" y="36856"/>
                        <a:pt x="2768" y="37153"/>
                      </a:cubicBezTo>
                      <a:cubicBezTo>
                        <a:pt x="2832" y="37447"/>
                        <a:pt x="2920" y="37744"/>
                        <a:pt x="2922" y="37744"/>
                      </a:cubicBezTo>
                      <a:lnTo>
                        <a:pt x="2022" y="38567"/>
                      </a:lnTo>
                      <a:lnTo>
                        <a:pt x="2355" y="39737"/>
                      </a:lnTo>
                      <a:cubicBezTo>
                        <a:pt x="2355" y="39737"/>
                        <a:pt x="2126" y="39945"/>
                        <a:pt x="1917" y="40160"/>
                      </a:cubicBezTo>
                      <a:lnTo>
                        <a:pt x="1488" y="40594"/>
                      </a:lnTo>
                      <a:lnTo>
                        <a:pt x="1506" y="40598"/>
                      </a:lnTo>
                      <a:cubicBezTo>
                        <a:pt x="1506" y="40598"/>
                        <a:pt x="1721" y="40383"/>
                        <a:pt x="1936" y="40166"/>
                      </a:cubicBezTo>
                      <a:cubicBezTo>
                        <a:pt x="2144" y="39950"/>
                        <a:pt x="2373" y="39743"/>
                        <a:pt x="2373" y="39743"/>
                      </a:cubicBezTo>
                      <a:lnTo>
                        <a:pt x="3047" y="39919"/>
                      </a:lnTo>
                      <a:cubicBezTo>
                        <a:pt x="3036" y="39954"/>
                        <a:pt x="3028" y="39988"/>
                        <a:pt x="3020" y="40023"/>
                      </a:cubicBezTo>
                      <a:lnTo>
                        <a:pt x="2367" y="39853"/>
                      </a:lnTo>
                      <a:lnTo>
                        <a:pt x="2357" y="39892"/>
                      </a:lnTo>
                      <a:lnTo>
                        <a:pt x="3008" y="40062"/>
                      </a:lnTo>
                      <a:lnTo>
                        <a:pt x="2969" y="40213"/>
                      </a:lnTo>
                      <a:lnTo>
                        <a:pt x="2200" y="40017"/>
                      </a:lnTo>
                      <a:lnTo>
                        <a:pt x="2189" y="40056"/>
                      </a:lnTo>
                      <a:lnTo>
                        <a:pt x="2961" y="40252"/>
                      </a:lnTo>
                      <a:cubicBezTo>
                        <a:pt x="2948" y="40295"/>
                        <a:pt x="2938" y="40338"/>
                        <a:pt x="2926" y="40383"/>
                      </a:cubicBezTo>
                      <a:cubicBezTo>
                        <a:pt x="2918" y="40391"/>
                        <a:pt x="2909" y="40398"/>
                        <a:pt x="2903" y="40406"/>
                      </a:cubicBezTo>
                      <a:lnTo>
                        <a:pt x="2905" y="40394"/>
                      </a:lnTo>
                      <a:lnTo>
                        <a:pt x="2040" y="40175"/>
                      </a:lnTo>
                      <a:lnTo>
                        <a:pt x="2030" y="40216"/>
                      </a:lnTo>
                      <a:lnTo>
                        <a:pt x="2881" y="40428"/>
                      </a:lnTo>
                      <a:cubicBezTo>
                        <a:pt x="2832" y="40475"/>
                        <a:pt x="2785" y="40522"/>
                        <a:pt x="2740" y="40567"/>
                      </a:cubicBezTo>
                      <a:lnTo>
                        <a:pt x="2744" y="40553"/>
                      </a:lnTo>
                      <a:lnTo>
                        <a:pt x="1876" y="40338"/>
                      </a:lnTo>
                      <a:lnTo>
                        <a:pt x="1866" y="40377"/>
                      </a:lnTo>
                      <a:lnTo>
                        <a:pt x="2719" y="40588"/>
                      </a:lnTo>
                      <a:cubicBezTo>
                        <a:pt x="2664" y="40641"/>
                        <a:pt x="2615" y="40690"/>
                        <a:pt x="2574" y="40731"/>
                      </a:cubicBezTo>
                      <a:lnTo>
                        <a:pt x="2578" y="40719"/>
                      </a:lnTo>
                      <a:lnTo>
                        <a:pt x="1711" y="40508"/>
                      </a:lnTo>
                      <a:lnTo>
                        <a:pt x="1700" y="40547"/>
                      </a:lnTo>
                      <a:lnTo>
                        <a:pt x="2551" y="40754"/>
                      </a:lnTo>
                      <a:cubicBezTo>
                        <a:pt x="2505" y="40800"/>
                        <a:pt x="2475" y="40828"/>
                        <a:pt x="2472" y="40831"/>
                      </a:cubicBezTo>
                      <a:lnTo>
                        <a:pt x="2472" y="40831"/>
                      </a:lnTo>
                      <a:lnTo>
                        <a:pt x="1488" y="40594"/>
                      </a:lnTo>
                      <a:lnTo>
                        <a:pt x="1878" y="41754"/>
                      </a:lnTo>
                      <a:cubicBezTo>
                        <a:pt x="1878" y="41754"/>
                        <a:pt x="1661" y="41973"/>
                        <a:pt x="1447" y="42194"/>
                      </a:cubicBezTo>
                      <a:cubicBezTo>
                        <a:pt x="1226" y="42413"/>
                        <a:pt x="1029" y="42640"/>
                        <a:pt x="1029" y="42640"/>
                      </a:cubicBezTo>
                      <a:lnTo>
                        <a:pt x="1475" y="43786"/>
                      </a:lnTo>
                      <a:lnTo>
                        <a:pt x="661" y="44706"/>
                      </a:lnTo>
                      <a:lnTo>
                        <a:pt x="679" y="44708"/>
                      </a:lnTo>
                      <a:lnTo>
                        <a:pt x="1496" y="43790"/>
                      </a:lnTo>
                      <a:lnTo>
                        <a:pt x="2165" y="43908"/>
                      </a:lnTo>
                      <a:cubicBezTo>
                        <a:pt x="2159" y="43945"/>
                        <a:pt x="2152" y="43982"/>
                        <a:pt x="2146" y="44019"/>
                      </a:cubicBezTo>
                      <a:lnTo>
                        <a:pt x="1498" y="43904"/>
                      </a:lnTo>
                      <a:lnTo>
                        <a:pt x="1490" y="43945"/>
                      </a:lnTo>
                      <a:lnTo>
                        <a:pt x="2138" y="44058"/>
                      </a:lnTo>
                      <a:cubicBezTo>
                        <a:pt x="2130" y="44107"/>
                        <a:pt x="2122" y="44156"/>
                        <a:pt x="2114" y="44205"/>
                      </a:cubicBezTo>
                      <a:lnTo>
                        <a:pt x="1346" y="44074"/>
                      </a:lnTo>
                      <a:lnTo>
                        <a:pt x="1340" y="44113"/>
                      </a:lnTo>
                      <a:lnTo>
                        <a:pt x="2105" y="44246"/>
                      </a:lnTo>
                      <a:cubicBezTo>
                        <a:pt x="2097" y="44297"/>
                        <a:pt x="2089" y="44350"/>
                        <a:pt x="2079" y="44404"/>
                      </a:cubicBezTo>
                      <a:lnTo>
                        <a:pt x="2071" y="44414"/>
                      </a:lnTo>
                      <a:lnTo>
                        <a:pt x="2073" y="44395"/>
                      </a:lnTo>
                      <a:lnTo>
                        <a:pt x="1193" y="44248"/>
                      </a:lnTo>
                      <a:lnTo>
                        <a:pt x="1185" y="44287"/>
                      </a:lnTo>
                      <a:lnTo>
                        <a:pt x="2052" y="44434"/>
                      </a:lnTo>
                      <a:lnTo>
                        <a:pt x="1915" y="44584"/>
                      </a:lnTo>
                      <a:lnTo>
                        <a:pt x="1915" y="44584"/>
                      </a:lnTo>
                      <a:lnTo>
                        <a:pt x="1919" y="44565"/>
                      </a:lnTo>
                      <a:lnTo>
                        <a:pt x="1037" y="44422"/>
                      </a:lnTo>
                      <a:lnTo>
                        <a:pt x="1031" y="44461"/>
                      </a:lnTo>
                      <a:lnTo>
                        <a:pt x="1897" y="44604"/>
                      </a:lnTo>
                      <a:lnTo>
                        <a:pt x="1760" y="44755"/>
                      </a:lnTo>
                      <a:lnTo>
                        <a:pt x="1760" y="44755"/>
                      </a:lnTo>
                      <a:lnTo>
                        <a:pt x="1764" y="44737"/>
                      </a:lnTo>
                      <a:lnTo>
                        <a:pt x="882" y="44596"/>
                      </a:lnTo>
                      <a:lnTo>
                        <a:pt x="876" y="44637"/>
                      </a:lnTo>
                      <a:lnTo>
                        <a:pt x="1741" y="44776"/>
                      </a:lnTo>
                      <a:lnTo>
                        <a:pt x="1661" y="44864"/>
                      </a:lnTo>
                      <a:lnTo>
                        <a:pt x="1680" y="44868"/>
                      </a:lnTo>
                      <a:lnTo>
                        <a:pt x="2073" y="44432"/>
                      </a:lnTo>
                      <a:lnTo>
                        <a:pt x="2073" y="44432"/>
                      </a:lnTo>
                      <a:cubicBezTo>
                        <a:pt x="2017" y="44760"/>
                        <a:pt x="1966" y="45089"/>
                        <a:pt x="1917" y="45418"/>
                      </a:cubicBezTo>
                      <a:cubicBezTo>
                        <a:pt x="1786" y="45142"/>
                        <a:pt x="1680" y="44868"/>
                        <a:pt x="1680" y="44868"/>
                      </a:cubicBezTo>
                      <a:lnTo>
                        <a:pt x="659" y="44706"/>
                      </a:lnTo>
                      <a:lnTo>
                        <a:pt x="659" y="44706"/>
                      </a:lnTo>
                      <a:cubicBezTo>
                        <a:pt x="659" y="44706"/>
                        <a:pt x="765" y="44989"/>
                        <a:pt x="896" y="45271"/>
                      </a:cubicBezTo>
                      <a:cubicBezTo>
                        <a:pt x="1023" y="45551"/>
                        <a:pt x="1148" y="45832"/>
                        <a:pt x="1150" y="45832"/>
                      </a:cubicBezTo>
                      <a:lnTo>
                        <a:pt x="381" y="46785"/>
                      </a:lnTo>
                      <a:cubicBezTo>
                        <a:pt x="381" y="46785"/>
                        <a:pt x="381" y="46785"/>
                        <a:pt x="381" y="46785"/>
                      </a:cubicBez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401" y="46787"/>
                      </a:lnTo>
                      <a:lnTo>
                        <a:pt x="1168" y="45836"/>
                      </a:lnTo>
                      <a:lnTo>
                        <a:pt x="1844" y="45928"/>
                      </a:lnTo>
                      <a:lnTo>
                        <a:pt x="1829" y="46034"/>
                      </a:lnTo>
                      <a:lnTo>
                        <a:pt x="1181" y="45946"/>
                      </a:lnTo>
                      <a:lnTo>
                        <a:pt x="1175" y="45987"/>
                      </a:lnTo>
                      <a:lnTo>
                        <a:pt x="1823" y="46075"/>
                      </a:lnTo>
                      <a:cubicBezTo>
                        <a:pt x="1817" y="46124"/>
                        <a:pt x="1811" y="46175"/>
                        <a:pt x="1803" y="46226"/>
                      </a:cubicBezTo>
                      <a:lnTo>
                        <a:pt x="1033" y="46124"/>
                      </a:lnTo>
                      <a:lnTo>
                        <a:pt x="1029" y="46165"/>
                      </a:lnTo>
                      <a:lnTo>
                        <a:pt x="1799" y="46267"/>
                      </a:lnTo>
                      <a:cubicBezTo>
                        <a:pt x="1790" y="46323"/>
                        <a:pt x="1784" y="46376"/>
                        <a:pt x="1776" y="46431"/>
                      </a:cubicBezTo>
                      <a:lnTo>
                        <a:pt x="1772" y="46435"/>
                      </a:lnTo>
                      <a:lnTo>
                        <a:pt x="1776" y="46419"/>
                      </a:lnTo>
                      <a:lnTo>
                        <a:pt x="888" y="46304"/>
                      </a:lnTo>
                      <a:lnTo>
                        <a:pt x="884" y="46345"/>
                      </a:lnTo>
                      <a:lnTo>
                        <a:pt x="1756" y="46458"/>
                      </a:lnTo>
                      <a:lnTo>
                        <a:pt x="1629" y="46611"/>
                      </a:lnTo>
                      <a:lnTo>
                        <a:pt x="1631" y="46603"/>
                      </a:lnTo>
                      <a:lnTo>
                        <a:pt x="743" y="46494"/>
                      </a:lnTo>
                      <a:lnTo>
                        <a:pt x="739" y="46533"/>
                      </a:lnTo>
                      <a:lnTo>
                        <a:pt x="1604" y="46642"/>
                      </a:lnTo>
                      <a:lnTo>
                        <a:pt x="1481" y="46791"/>
                      </a:lnTo>
                      <a:lnTo>
                        <a:pt x="1483" y="46773"/>
                      </a:lnTo>
                      <a:lnTo>
                        <a:pt x="598" y="46666"/>
                      </a:lnTo>
                      <a:lnTo>
                        <a:pt x="591" y="46707"/>
                      </a:lnTo>
                      <a:lnTo>
                        <a:pt x="1463" y="46812"/>
                      </a:lnTo>
                      <a:lnTo>
                        <a:pt x="1387" y="46904"/>
                      </a:lnTo>
                      <a:lnTo>
                        <a:pt x="1387" y="46904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cubicBezTo>
                        <a:pt x="381" y="46785"/>
                        <a:pt x="508" y="47063"/>
                        <a:pt x="634" y="47339"/>
                      </a:cubicBezTo>
                      <a:cubicBezTo>
                        <a:pt x="698" y="47477"/>
                        <a:pt x="761" y="47616"/>
                        <a:pt x="810" y="47718"/>
                      </a:cubicBezTo>
                      <a:cubicBezTo>
                        <a:pt x="861" y="47820"/>
                        <a:pt x="896" y="47890"/>
                        <a:pt x="896" y="47890"/>
                      </a:cubicBezTo>
                      <a:lnTo>
                        <a:pt x="178" y="48872"/>
                      </a:lnTo>
                      <a:lnTo>
                        <a:pt x="739" y="49954"/>
                      </a:lnTo>
                      <a:cubicBezTo>
                        <a:pt x="739" y="49954"/>
                        <a:pt x="694" y="50018"/>
                        <a:pt x="628" y="50110"/>
                      </a:cubicBezTo>
                      <a:cubicBezTo>
                        <a:pt x="561" y="50204"/>
                        <a:pt x="467" y="50329"/>
                        <a:pt x="385" y="50455"/>
                      </a:cubicBezTo>
                      <a:cubicBezTo>
                        <a:pt x="219" y="50711"/>
                        <a:pt x="51" y="50965"/>
                        <a:pt x="51" y="50965"/>
                      </a:cubicBezTo>
                      <a:lnTo>
                        <a:pt x="72" y="50965"/>
                      </a:lnTo>
                      <a:cubicBezTo>
                        <a:pt x="72" y="50965"/>
                        <a:pt x="240" y="50711"/>
                        <a:pt x="405" y="50457"/>
                      </a:cubicBezTo>
                      <a:cubicBezTo>
                        <a:pt x="485" y="50331"/>
                        <a:pt x="581" y="50206"/>
                        <a:pt x="647" y="50112"/>
                      </a:cubicBezTo>
                      <a:cubicBezTo>
                        <a:pt x="714" y="50020"/>
                        <a:pt x="759" y="49956"/>
                        <a:pt x="759" y="49956"/>
                      </a:cubicBezTo>
                      <a:lnTo>
                        <a:pt x="1443" y="49997"/>
                      </a:lnTo>
                      <a:cubicBezTo>
                        <a:pt x="1440" y="50032"/>
                        <a:pt x="1438" y="50067"/>
                        <a:pt x="1436" y="50104"/>
                      </a:cubicBezTo>
                      <a:lnTo>
                        <a:pt x="776" y="50067"/>
                      </a:lnTo>
                      <a:lnTo>
                        <a:pt x="774" y="50108"/>
                      </a:lnTo>
                      <a:lnTo>
                        <a:pt x="1434" y="50144"/>
                      </a:lnTo>
                      <a:cubicBezTo>
                        <a:pt x="1432" y="50194"/>
                        <a:pt x="1430" y="50245"/>
                        <a:pt x="1426" y="50296"/>
                      </a:cubicBezTo>
                      <a:lnTo>
                        <a:pt x="641" y="50255"/>
                      </a:lnTo>
                      <a:lnTo>
                        <a:pt x="638" y="50296"/>
                      </a:lnTo>
                      <a:lnTo>
                        <a:pt x="1424" y="50337"/>
                      </a:lnTo>
                      <a:cubicBezTo>
                        <a:pt x="1422" y="50384"/>
                        <a:pt x="1420" y="50431"/>
                        <a:pt x="1418" y="50478"/>
                      </a:cubicBezTo>
                      <a:cubicBezTo>
                        <a:pt x="1412" y="50488"/>
                        <a:pt x="1406" y="50496"/>
                        <a:pt x="1400" y="50505"/>
                      </a:cubicBezTo>
                      <a:cubicBezTo>
                        <a:pt x="1398" y="50509"/>
                        <a:pt x="1395" y="50513"/>
                        <a:pt x="1393" y="50515"/>
                      </a:cubicBezTo>
                      <a:lnTo>
                        <a:pt x="1393" y="50484"/>
                      </a:lnTo>
                      <a:lnTo>
                        <a:pt x="501" y="50441"/>
                      </a:lnTo>
                      <a:lnTo>
                        <a:pt x="499" y="50482"/>
                      </a:lnTo>
                      <a:lnTo>
                        <a:pt x="1385" y="50525"/>
                      </a:lnTo>
                      <a:cubicBezTo>
                        <a:pt x="1348" y="50582"/>
                        <a:pt x="1310" y="50640"/>
                        <a:pt x="1275" y="50693"/>
                      </a:cubicBezTo>
                      <a:lnTo>
                        <a:pt x="1275" y="50676"/>
                      </a:lnTo>
                      <a:lnTo>
                        <a:pt x="383" y="50637"/>
                      </a:lnTo>
                      <a:lnTo>
                        <a:pt x="381" y="50678"/>
                      </a:lnTo>
                      <a:lnTo>
                        <a:pt x="1258" y="50717"/>
                      </a:lnTo>
                      <a:cubicBezTo>
                        <a:pt x="1215" y="50779"/>
                        <a:pt x="1179" y="50836"/>
                        <a:pt x="1146" y="50883"/>
                      </a:cubicBezTo>
                      <a:lnTo>
                        <a:pt x="1148" y="50867"/>
                      </a:lnTo>
                      <a:lnTo>
                        <a:pt x="256" y="50830"/>
                      </a:lnTo>
                      <a:lnTo>
                        <a:pt x="254" y="50871"/>
                      </a:lnTo>
                      <a:lnTo>
                        <a:pt x="1132" y="50908"/>
                      </a:lnTo>
                      <a:cubicBezTo>
                        <a:pt x="1091" y="50967"/>
                        <a:pt x="1066" y="51004"/>
                        <a:pt x="1066" y="51004"/>
                      </a:cubicBezTo>
                      <a:lnTo>
                        <a:pt x="1084" y="51006"/>
                      </a:lnTo>
                      <a:cubicBezTo>
                        <a:pt x="1084" y="51006"/>
                        <a:pt x="1250" y="50758"/>
                        <a:pt x="1416" y="50511"/>
                      </a:cubicBezTo>
                      <a:lnTo>
                        <a:pt x="1416" y="50511"/>
                      </a:lnTo>
                      <a:cubicBezTo>
                        <a:pt x="1400" y="50840"/>
                        <a:pt x="1387" y="51167"/>
                        <a:pt x="1377" y="51499"/>
                      </a:cubicBezTo>
                      <a:lnTo>
                        <a:pt x="1084" y="51006"/>
                      </a:lnTo>
                      <a:lnTo>
                        <a:pt x="53" y="50965"/>
                      </a:lnTo>
                      <a:lnTo>
                        <a:pt x="53" y="50965"/>
                      </a:lnTo>
                      <a:lnTo>
                        <a:pt x="667" y="52025"/>
                      </a:lnTo>
                      <a:lnTo>
                        <a:pt x="0" y="53060"/>
                      </a:lnTo>
                      <a:lnTo>
                        <a:pt x="669" y="54097"/>
                      </a:lnTo>
                      <a:lnTo>
                        <a:pt x="53" y="55157"/>
                      </a:lnTo>
                      <a:cubicBezTo>
                        <a:pt x="53" y="55157"/>
                        <a:pt x="221" y="55411"/>
                        <a:pt x="387" y="55664"/>
                      </a:cubicBezTo>
                      <a:cubicBezTo>
                        <a:pt x="467" y="55791"/>
                        <a:pt x="563" y="55916"/>
                        <a:pt x="628" y="56010"/>
                      </a:cubicBezTo>
                      <a:cubicBezTo>
                        <a:pt x="696" y="56104"/>
                        <a:pt x="741" y="56166"/>
                        <a:pt x="741" y="56166"/>
                      </a:cubicBezTo>
                      <a:lnTo>
                        <a:pt x="180" y="57248"/>
                      </a:lnTo>
                      <a:lnTo>
                        <a:pt x="201" y="57248"/>
                      </a:lnTo>
                      <a:lnTo>
                        <a:pt x="761" y="56166"/>
                      </a:lnTo>
                      <a:lnTo>
                        <a:pt x="1445" y="56125"/>
                      </a:lnTo>
                      <a:cubicBezTo>
                        <a:pt x="1447" y="56161"/>
                        <a:pt x="1449" y="56196"/>
                        <a:pt x="1451" y="56233"/>
                      </a:cubicBezTo>
                      <a:lnTo>
                        <a:pt x="794" y="56272"/>
                      </a:lnTo>
                      <a:lnTo>
                        <a:pt x="798" y="56313"/>
                      </a:lnTo>
                      <a:lnTo>
                        <a:pt x="1453" y="56272"/>
                      </a:lnTo>
                      <a:cubicBezTo>
                        <a:pt x="1457" y="56323"/>
                        <a:pt x="1459" y="56374"/>
                        <a:pt x="1463" y="56425"/>
                      </a:cubicBezTo>
                      <a:lnTo>
                        <a:pt x="688" y="56477"/>
                      </a:lnTo>
                      <a:lnTo>
                        <a:pt x="690" y="56515"/>
                      </a:lnTo>
                      <a:lnTo>
                        <a:pt x="1465" y="56466"/>
                      </a:lnTo>
                      <a:cubicBezTo>
                        <a:pt x="1469" y="56522"/>
                        <a:pt x="1473" y="56577"/>
                        <a:pt x="1477" y="56632"/>
                      </a:cubicBezTo>
                      <a:lnTo>
                        <a:pt x="1473" y="56636"/>
                      </a:lnTo>
                      <a:lnTo>
                        <a:pt x="1473" y="56620"/>
                      </a:lnTo>
                      <a:lnTo>
                        <a:pt x="581" y="56679"/>
                      </a:lnTo>
                      <a:lnTo>
                        <a:pt x="585" y="56720"/>
                      </a:lnTo>
                      <a:lnTo>
                        <a:pt x="1461" y="56661"/>
                      </a:lnTo>
                      <a:lnTo>
                        <a:pt x="1461" y="56661"/>
                      </a:lnTo>
                      <a:lnTo>
                        <a:pt x="1367" y="56839"/>
                      </a:lnTo>
                      <a:lnTo>
                        <a:pt x="1365" y="56820"/>
                      </a:lnTo>
                      <a:lnTo>
                        <a:pt x="475" y="56886"/>
                      </a:lnTo>
                      <a:lnTo>
                        <a:pt x="479" y="56925"/>
                      </a:lnTo>
                      <a:lnTo>
                        <a:pt x="1355" y="56861"/>
                      </a:lnTo>
                      <a:lnTo>
                        <a:pt x="1258" y="57045"/>
                      </a:lnTo>
                      <a:lnTo>
                        <a:pt x="1256" y="57021"/>
                      </a:lnTo>
                      <a:lnTo>
                        <a:pt x="366" y="57088"/>
                      </a:lnTo>
                      <a:lnTo>
                        <a:pt x="368" y="57129"/>
                      </a:lnTo>
                      <a:lnTo>
                        <a:pt x="1248" y="57064"/>
                      </a:lnTo>
                      <a:lnTo>
                        <a:pt x="1248" y="57064"/>
                      </a:lnTo>
                      <a:lnTo>
                        <a:pt x="1191" y="57170"/>
                      </a:lnTo>
                      <a:lnTo>
                        <a:pt x="1191" y="57170"/>
                      </a:lnTo>
                      <a:lnTo>
                        <a:pt x="180" y="57250"/>
                      </a:lnTo>
                      <a:lnTo>
                        <a:pt x="898" y="58232"/>
                      </a:lnTo>
                      <a:cubicBezTo>
                        <a:pt x="898" y="58232"/>
                        <a:pt x="864" y="58302"/>
                        <a:pt x="812" y="58404"/>
                      </a:cubicBezTo>
                      <a:cubicBezTo>
                        <a:pt x="763" y="58506"/>
                        <a:pt x="700" y="58643"/>
                        <a:pt x="636" y="58782"/>
                      </a:cubicBezTo>
                      <a:cubicBezTo>
                        <a:pt x="510" y="59056"/>
                        <a:pt x="385" y="59333"/>
                        <a:pt x="383" y="59337"/>
                      </a:cubicBezTo>
                      <a:lnTo>
                        <a:pt x="1150" y="60288"/>
                      </a:lnTo>
                      <a:cubicBezTo>
                        <a:pt x="1150" y="60288"/>
                        <a:pt x="1025" y="60568"/>
                        <a:pt x="898" y="60849"/>
                      </a:cubicBezTo>
                      <a:cubicBezTo>
                        <a:pt x="767" y="61131"/>
                        <a:pt x="661" y="61413"/>
                        <a:pt x="661" y="61413"/>
                      </a:cubicBezTo>
                      <a:lnTo>
                        <a:pt x="681" y="61411"/>
                      </a:lnTo>
                      <a:cubicBezTo>
                        <a:pt x="681" y="61411"/>
                        <a:pt x="788" y="61129"/>
                        <a:pt x="919" y="60847"/>
                      </a:cubicBezTo>
                      <a:cubicBezTo>
                        <a:pt x="1044" y="60566"/>
                        <a:pt x="1170" y="60286"/>
                        <a:pt x="1170" y="60286"/>
                      </a:cubicBezTo>
                      <a:lnTo>
                        <a:pt x="1846" y="60192"/>
                      </a:lnTo>
                      <a:lnTo>
                        <a:pt x="1860" y="60298"/>
                      </a:lnTo>
                      <a:lnTo>
                        <a:pt x="1209" y="60390"/>
                      </a:lnTo>
                      <a:lnTo>
                        <a:pt x="1213" y="60431"/>
                      </a:lnTo>
                      <a:lnTo>
                        <a:pt x="1866" y="60339"/>
                      </a:lnTo>
                      <a:cubicBezTo>
                        <a:pt x="1872" y="60390"/>
                        <a:pt x="1880" y="60440"/>
                        <a:pt x="1889" y="60491"/>
                      </a:cubicBezTo>
                      <a:lnTo>
                        <a:pt x="1113" y="60601"/>
                      </a:lnTo>
                      <a:lnTo>
                        <a:pt x="1119" y="60642"/>
                      </a:lnTo>
                      <a:lnTo>
                        <a:pt x="1893" y="60532"/>
                      </a:lnTo>
                      <a:cubicBezTo>
                        <a:pt x="1901" y="60579"/>
                        <a:pt x="1907" y="60626"/>
                        <a:pt x="1915" y="60675"/>
                      </a:cubicBezTo>
                      <a:cubicBezTo>
                        <a:pt x="1911" y="60683"/>
                        <a:pt x="1907" y="60691"/>
                        <a:pt x="1903" y="60699"/>
                      </a:cubicBezTo>
                      <a:lnTo>
                        <a:pt x="1901" y="60685"/>
                      </a:lnTo>
                      <a:lnTo>
                        <a:pt x="1017" y="60816"/>
                      </a:lnTo>
                      <a:lnTo>
                        <a:pt x="1023" y="60855"/>
                      </a:lnTo>
                      <a:lnTo>
                        <a:pt x="1891" y="60728"/>
                      </a:lnTo>
                      <a:lnTo>
                        <a:pt x="1891" y="60728"/>
                      </a:lnTo>
                      <a:cubicBezTo>
                        <a:pt x="1860" y="60789"/>
                        <a:pt x="1833" y="60851"/>
                        <a:pt x="1807" y="60910"/>
                      </a:cubicBezTo>
                      <a:lnTo>
                        <a:pt x="1805" y="60896"/>
                      </a:lnTo>
                      <a:lnTo>
                        <a:pt x="921" y="61029"/>
                      </a:lnTo>
                      <a:lnTo>
                        <a:pt x="927" y="61070"/>
                      </a:lnTo>
                      <a:lnTo>
                        <a:pt x="1794" y="60939"/>
                      </a:lnTo>
                      <a:lnTo>
                        <a:pt x="1794" y="60939"/>
                      </a:lnTo>
                      <a:cubicBezTo>
                        <a:pt x="1766" y="61006"/>
                        <a:pt x="1739" y="61068"/>
                        <a:pt x="1719" y="61119"/>
                      </a:cubicBezTo>
                      <a:lnTo>
                        <a:pt x="1717" y="61107"/>
                      </a:lnTo>
                      <a:lnTo>
                        <a:pt x="835" y="61244"/>
                      </a:lnTo>
                      <a:lnTo>
                        <a:pt x="841" y="61282"/>
                      </a:lnTo>
                      <a:lnTo>
                        <a:pt x="1706" y="61149"/>
                      </a:lnTo>
                      <a:lnTo>
                        <a:pt x="1706" y="61149"/>
                      </a:lnTo>
                      <a:cubicBezTo>
                        <a:pt x="1678" y="61215"/>
                        <a:pt x="1661" y="61256"/>
                        <a:pt x="1661" y="61256"/>
                      </a:cubicBezTo>
                      <a:lnTo>
                        <a:pt x="1682" y="61254"/>
                      </a:lnTo>
                      <a:cubicBezTo>
                        <a:pt x="1682" y="61254"/>
                        <a:pt x="1788" y="60980"/>
                        <a:pt x="1919" y="60703"/>
                      </a:cubicBezTo>
                      <a:cubicBezTo>
                        <a:pt x="1968" y="61033"/>
                        <a:pt x="2019" y="61360"/>
                        <a:pt x="2075" y="61688"/>
                      </a:cubicBezTo>
                      <a:lnTo>
                        <a:pt x="1682" y="61254"/>
                      </a:lnTo>
                      <a:lnTo>
                        <a:pt x="661" y="61415"/>
                      </a:lnTo>
                      <a:lnTo>
                        <a:pt x="1477" y="62334"/>
                      </a:lnTo>
                      <a:lnTo>
                        <a:pt x="1029" y="63480"/>
                      </a:lnTo>
                      <a:lnTo>
                        <a:pt x="1050" y="63476"/>
                      </a:lnTo>
                      <a:lnTo>
                        <a:pt x="1496" y="62332"/>
                      </a:lnTo>
                      <a:lnTo>
                        <a:pt x="2165" y="62211"/>
                      </a:lnTo>
                      <a:lnTo>
                        <a:pt x="2185" y="62318"/>
                      </a:lnTo>
                      <a:lnTo>
                        <a:pt x="1541" y="62434"/>
                      </a:lnTo>
                      <a:lnTo>
                        <a:pt x="1547" y="62473"/>
                      </a:lnTo>
                      <a:lnTo>
                        <a:pt x="2191" y="62357"/>
                      </a:lnTo>
                      <a:cubicBezTo>
                        <a:pt x="2202" y="62408"/>
                        <a:pt x="2210" y="62457"/>
                        <a:pt x="2220" y="62508"/>
                      </a:cubicBezTo>
                      <a:lnTo>
                        <a:pt x="1455" y="62649"/>
                      </a:lnTo>
                      <a:lnTo>
                        <a:pt x="1463" y="62688"/>
                      </a:lnTo>
                      <a:lnTo>
                        <a:pt x="2226" y="62547"/>
                      </a:lnTo>
                      <a:cubicBezTo>
                        <a:pt x="2236" y="62598"/>
                        <a:pt x="2247" y="62651"/>
                        <a:pt x="2257" y="62702"/>
                      </a:cubicBezTo>
                      <a:lnTo>
                        <a:pt x="2251" y="62717"/>
                      </a:lnTo>
                      <a:lnTo>
                        <a:pt x="2249" y="62698"/>
                      </a:lnTo>
                      <a:lnTo>
                        <a:pt x="1371" y="62864"/>
                      </a:lnTo>
                      <a:lnTo>
                        <a:pt x="1377" y="62905"/>
                      </a:lnTo>
                      <a:lnTo>
                        <a:pt x="2240" y="62741"/>
                      </a:lnTo>
                      <a:lnTo>
                        <a:pt x="2165" y="62931"/>
                      </a:lnTo>
                      <a:lnTo>
                        <a:pt x="2161" y="62913"/>
                      </a:lnTo>
                      <a:lnTo>
                        <a:pt x="1285" y="63083"/>
                      </a:lnTo>
                      <a:lnTo>
                        <a:pt x="1293" y="63122"/>
                      </a:lnTo>
                      <a:lnTo>
                        <a:pt x="2155" y="62956"/>
                      </a:lnTo>
                      <a:lnTo>
                        <a:pt x="2079" y="63144"/>
                      </a:lnTo>
                      <a:lnTo>
                        <a:pt x="2075" y="63128"/>
                      </a:lnTo>
                      <a:lnTo>
                        <a:pt x="1199" y="63300"/>
                      </a:lnTo>
                      <a:lnTo>
                        <a:pt x="1207" y="63341"/>
                      </a:lnTo>
                      <a:lnTo>
                        <a:pt x="2069" y="63171"/>
                      </a:lnTo>
                      <a:lnTo>
                        <a:pt x="2024" y="63281"/>
                      </a:lnTo>
                      <a:lnTo>
                        <a:pt x="2024" y="63281"/>
                      </a:lnTo>
                      <a:lnTo>
                        <a:pt x="2042" y="63277"/>
                      </a:lnTo>
                      <a:lnTo>
                        <a:pt x="2263" y="62733"/>
                      </a:lnTo>
                      <a:cubicBezTo>
                        <a:pt x="2324" y="63060"/>
                        <a:pt x="2390" y="63388"/>
                        <a:pt x="2459" y="63715"/>
                      </a:cubicBezTo>
                      <a:cubicBezTo>
                        <a:pt x="2238" y="63500"/>
                        <a:pt x="2044" y="63277"/>
                        <a:pt x="2044" y="63277"/>
                      </a:cubicBezTo>
                      <a:lnTo>
                        <a:pt x="1031" y="63480"/>
                      </a:lnTo>
                      <a:cubicBezTo>
                        <a:pt x="1031" y="63480"/>
                        <a:pt x="1228" y="63709"/>
                        <a:pt x="1449" y="63928"/>
                      </a:cubicBezTo>
                      <a:cubicBezTo>
                        <a:pt x="1663" y="64147"/>
                        <a:pt x="1878" y="64366"/>
                        <a:pt x="1878" y="64368"/>
                      </a:cubicBezTo>
                      <a:lnTo>
                        <a:pt x="1488" y="65526"/>
                      </a:lnTo>
                      <a:lnTo>
                        <a:pt x="1500" y="65523"/>
                      </a:lnTo>
                      <a:lnTo>
                        <a:pt x="1500" y="65523"/>
                      </a:lnTo>
                      <a:lnTo>
                        <a:pt x="1490" y="65526"/>
                      </a:lnTo>
                      <a:lnTo>
                        <a:pt x="1917" y="65959"/>
                      </a:lnTo>
                      <a:cubicBezTo>
                        <a:pt x="2128" y="66174"/>
                        <a:pt x="2355" y="66381"/>
                        <a:pt x="2357" y="66383"/>
                      </a:cubicBezTo>
                      <a:lnTo>
                        <a:pt x="2022" y="67553"/>
                      </a:lnTo>
                      <a:lnTo>
                        <a:pt x="2922" y="68376"/>
                      </a:lnTo>
                      <a:cubicBezTo>
                        <a:pt x="2922" y="68376"/>
                        <a:pt x="2832" y="68672"/>
                        <a:pt x="2768" y="68967"/>
                      </a:cubicBezTo>
                      <a:cubicBezTo>
                        <a:pt x="2699" y="69264"/>
                        <a:pt x="2631" y="69560"/>
                        <a:pt x="2631" y="69560"/>
                      </a:cubicBezTo>
                      <a:lnTo>
                        <a:pt x="3572" y="70344"/>
                      </a:lnTo>
                      <a:cubicBezTo>
                        <a:pt x="3572" y="70344"/>
                        <a:pt x="3505" y="70643"/>
                        <a:pt x="3437" y="70941"/>
                      </a:cubicBezTo>
                      <a:cubicBezTo>
                        <a:pt x="3366" y="71244"/>
                        <a:pt x="3315" y="71543"/>
                        <a:pt x="3315" y="71543"/>
                      </a:cubicBezTo>
                      <a:lnTo>
                        <a:pt x="4295" y="72283"/>
                      </a:lnTo>
                      <a:lnTo>
                        <a:pt x="4084" y="73495"/>
                      </a:lnTo>
                      <a:cubicBezTo>
                        <a:pt x="4084" y="73495"/>
                        <a:pt x="4325" y="73679"/>
                        <a:pt x="4583" y="73851"/>
                      </a:cubicBezTo>
                      <a:cubicBezTo>
                        <a:pt x="4837" y="74024"/>
                        <a:pt x="5090" y="74196"/>
                        <a:pt x="5092" y="74196"/>
                      </a:cubicBezTo>
                      <a:lnTo>
                        <a:pt x="4937" y="75412"/>
                      </a:lnTo>
                      <a:cubicBezTo>
                        <a:pt x="4937" y="75412"/>
                        <a:pt x="5189" y="75581"/>
                        <a:pt x="5442" y="75751"/>
                      </a:cubicBezTo>
                      <a:cubicBezTo>
                        <a:pt x="5567" y="75835"/>
                        <a:pt x="5694" y="75917"/>
                        <a:pt x="5794" y="75978"/>
                      </a:cubicBezTo>
                      <a:cubicBezTo>
                        <a:pt x="5892" y="76038"/>
                        <a:pt x="5958" y="76077"/>
                        <a:pt x="5958" y="76079"/>
                      </a:cubicBezTo>
                      <a:lnTo>
                        <a:pt x="5860" y="77294"/>
                      </a:lnTo>
                      <a:lnTo>
                        <a:pt x="5864" y="77292"/>
                      </a:lnTo>
                      <a:lnTo>
                        <a:pt x="5862" y="77294"/>
                      </a:lnTo>
                      <a:lnTo>
                        <a:pt x="6903" y="77922"/>
                      </a:lnTo>
                      <a:cubicBezTo>
                        <a:pt x="6903" y="77922"/>
                        <a:pt x="6899" y="77998"/>
                        <a:pt x="6891" y="78112"/>
                      </a:cubicBezTo>
                      <a:cubicBezTo>
                        <a:pt x="6887" y="78227"/>
                        <a:pt x="6881" y="78378"/>
                        <a:pt x="6874" y="78530"/>
                      </a:cubicBezTo>
                      <a:cubicBezTo>
                        <a:pt x="6864" y="78832"/>
                        <a:pt x="6856" y="79135"/>
                        <a:pt x="6856" y="79139"/>
                      </a:cubicBezTo>
                      <a:lnTo>
                        <a:pt x="7930" y="79720"/>
                      </a:lnTo>
                      <a:cubicBezTo>
                        <a:pt x="7930" y="79720"/>
                        <a:pt x="7922" y="80029"/>
                        <a:pt x="7914" y="80336"/>
                      </a:cubicBezTo>
                      <a:cubicBezTo>
                        <a:pt x="7910" y="80643"/>
                        <a:pt x="7918" y="80946"/>
                        <a:pt x="7918" y="80946"/>
                      </a:cubicBezTo>
                      <a:lnTo>
                        <a:pt x="7936" y="80936"/>
                      </a:lnTo>
                      <a:cubicBezTo>
                        <a:pt x="7936" y="80936"/>
                        <a:pt x="7926" y="80633"/>
                        <a:pt x="7930" y="80326"/>
                      </a:cubicBezTo>
                      <a:cubicBezTo>
                        <a:pt x="7938" y="80019"/>
                        <a:pt x="7947" y="79712"/>
                        <a:pt x="7947" y="79712"/>
                      </a:cubicBezTo>
                      <a:lnTo>
                        <a:pt x="8550" y="79354"/>
                      </a:lnTo>
                      <a:cubicBezTo>
                        <a:pt x="8568" y="79387"/>
                        <a:pt x="8587" y="79418"/>
                        <a:pt x="8607" y="79448"/>
                      </a:cubicBezTo>
                      <a:lnTo>
                        <a:pt x="8022" y="79796"/>
                      </a:lnTo>
                      <a:lnTo>
                        <a:pt x="8043" y="79831"/>
                      </a:lnTo>
                      <a:lnTo>
                        <a:pt x="8628" y="79483"/>
                      </a:lnTo>
                      <a:cubicBezTo>
                        <a:pt x="8652" y="79526"/>
                        <a:pt x="8679" y="79569"/>
                        <a:pt x="8706" y="79612"/>
                      </a:cubicBezTo>
                      <a:lnTo>
                        <a:pt x="8016" y="80025"/>
                      </a:lnTo>
                      <a:lnTo>
                        <a:pt x="8037" y="80060"/>
                      </a:lnTo>
                      <a:lnTo>
                        <a:pt x="8726" y="79647"/>
                      </a:lnTo>
                      <a:cubicBezTo>
                        <a:pt x="8744" y="79679"/>
                        <a:pt x="8765" y="79712"/>
                        <a:pt x="8785" y="79745"/>
                      </a:cubicBezTo>
                      <a:lnTo>
                        <a:pt x="8781" y="79808"/>
                      </a:lnTo>
                      <a:lnTo>
                        <a:pt x="8775" y="79796"/>
                      </a:lnTo>
                      <a:lnTo>
                        <a:pt x="8010" y="80260"/>
                      </a:lnTo>
                      <a:lnTo>
                        <a:pt x="8032" y="80295"/>
                      </a:lnTo>
                      <a:lnTo>
                        <a:pt x="8781" y="79841"/>
                      </a:lnTo>
                      <a:lnTo>
                        <a:pt x="8781" y="79841"/>
                      </a:lnTo>
                      <a:cubicBezTo>
                        <a:pt x="8779" y="79909"/>
                        <a:pt x="8779" y="79978"/>
                        <a:pt x="8779" y="80042"/>
                      </a:cubicBezTo>
                      <a:lnTo>
                        <a:pt x="8775" y="80033"/>
                      </a:lnTo>
                      <a:lnTo>
                        <a:pt x="8012" y="80498"/>
                      </a:lnTo>
                      <a:lnTo>
                        <a:pt x="8032" y="80533"/>
                      </a:lnTo>
                      <a:lnTo>
                        <a:pt x="8779" y="80078"/>
                      </a:lnTo>
                      <a:cubicBezTo>
                        <a:pt x="8779" y="80148"/>
                        <a:pt x="8779" y="80213"/>
                        <a:pt x="8779" y="80267"/>
                      </a:cubicBezTo>
                      <a:lnTo>
                        <a:pt x="8771" y="80254"/>
                      </a:lnTo>
                      <a:lnTo>
                        <a:pt x="8012" y="80721"/>
                      </a:lnTo>
                      <a:lnTo>
                        <a:pt x="8032" y="80756"/>
                      </a:lnTo>
                      <a:lnTo>
                        <a:pt x="8779" y="80297"/>
                      </a:lnTo>
                      <a:cubicBezTo>
                        <a:pt x="8779" y="80367"/>
                        <a:pt x="8781" y="80412"/>
                        <a:pt x="8781" y="80414"/>
                      </a:cubicBezTo>
                      <a:lnTo>
                        <a:pt x="8781" y="80414"/>
                      </a:lnTo>
                      <a:lnTo>
                        <a:pt x="7920" y="80948"/>
                      </a:lnTo>
                      <a:lnTo>
                        <a:pt x="9023" y="81482"/>
                      </a:lnTo>
                      <a:lnTo>
                        <a:pt x="9051" y="82711"/>
                      </a:lnTo>
                      <a:lnTo>
                        <a:pt x="10183" y="83198"/>
                      </a:lnTo>
                      <a:lnTo>
                        <a:pt x="10265" y="84422"/>
                      </a:lnTo>
                      <a:cubicBezTo>
                        <a:pt x="10265" y="84422"/>
                        <a:pt x="10547" y="84539"/>
                        <a:pt x="10827" y="84657"/>
                      </a:cubicBezTo>
                      <a:cubicBezTo>
                        <a:pt x="11116" y="84764"/>
                        <a:pt x="11402" y="84870"/>
                        <a:pt x="11404" y="84872"/>
                      </a:cubicBezTo>
                      <a:lnTo>
                        <a:pt x="11541" y="86085"/>
                      </a:lnTo>
                      <a:cubicBezTo>
                        <a:pt x="11541" y="86085"/>
                        <a:pt x="11828" y="86190"/>
                        <a:pt x="12114" y="86296"/>
                      </a:cubicBezTo>
                      <a:cubicBezTo>
                        <a:pt x="12257" y="86347"/>
                        <a:pt x="12401" y="86398"/>
                        <a:pt x="12507" y="86437"/>
                      </a:cubicBezTo>
                      <a:cubicBezTo>
                        <a:pt x="12613" y="86474"/>
                        <a:pt x="12687" y="86496"/>
                        <a:pt x="12687" y="86496"/>
                      </a:cubicBezTo>
                      <a:lnTo>
                        <a:pt x="12881" y="87697"/>
                      </a:lnTo>
                      <a:lnTo>
                        <a:pt x="14045" y="88062"/>
                      </a:lnTo>
                      <a:cubicBezTo>
                        <a:pt x="14045" y="88062"/>
                        <a:pt x="14058" y="88137"/>
                        <a:pt x="14076" y="88252"/>
                      </a:cubicBezTo>
                      <a:cubicBezTo>
                        <a:pt x="14095" y="88366"/>
                        <a:pt x="14121" y="88516"/>
                        <a:pt x="14154" y="88663"/>
                      </a:cubicBezTo>
                      <a:cubicBezTo>
                        <a:pt x="14217" y="88962"/>
                        <a:pt x="14279" y="89261"/>
                        <a:pt x="14279" y="89261"/>
                      </a:cubicBezTo>
                      <a:lnTo>
                        <a:pt x="15463" y="89574"/>
                      </a:lnTo>
                      <a:cubicBezTo>
                        <a:pt x="15463" y="89574"/>
                        <a:pt x="15529" y="89872"/>
                        <a:pt x="15592" y="90173"/>
                      </a:cubicBezTo>
                      <a:cubicBezTo>
                        <a:pt x="15656" y="90478"/>
                        <a:pt x="15735" y="90770"/>
                        <a:pt x="15735" y="90770"/>
                      </a:cubicBezTo>
                      <a:lnTo>
                        <a:pt x="16936" y="91028"/>
                      </a:lnTo>
                      <a:lnTo>
                        <a:pt x="17253" y="92217"/>
                      </a:lnTo>
                      <a:cubicBezTo>
                        <a:pt x="17253" y="92217"/>
                        <a:pt x="17327" y="92233"/>
                        <a:pt x="17440" y="92256"/>
                      </a:cubicBezTo>
                      <a:cubicBezTo>
                        <a:pt x="17552" y="92276"/>
                        <a:pt x="17706" y="92301"/>
                        <a:pt x="17857" y="92327"/>
                      </a:cubicBezTo>
                      <a:cubicBezTo>
                        <a:pt x="18160" y="92379"/>
                        <a:pt x="18461" y="92428"/>
                        <a:pt x="18463" y="92428"/>
                      </a:cubicBezTo>
                      <a:lnTo>
                        <a:pt x="18831" y="93596"/>
                      </a:lnTo>
                      <a:lnTo>
                        <a:pt x="18844" y="93582"/>
                      </a:lnTo>
                      <a:lnTo>
                        <a:pt x="18844" y="93582"/>
                      </a:lnTo>
                      <a:lnTo>
                        <a:pt x="18833" y="93596"/>
                      </a:lnTo>
                      <a:lnTo>
                        <a:pt x="19432" y="93692"/>
                      </a:lnTo>
                      <a:cubicBezTo>
                        <a:pt x="19582" y="93719"/>
                        <a:pt x="19737" y="93733"/>
                        <a:pt x="19852" y="93747"/>
                      </a:cubicBezTo>
                      <a:cubicBezTo>
                        <a:pt x="19964" y="93762"/>
                        <a:pt x="20040" y="93770"/>
                        <a:pt x="20042" y="93770"/>
                      </a:cubicBezTo>
                      <a:lnTo>
                        <a:pt x="20461" y="94915"/>
                      </a:lnTo>
                      <a:lnTo>
                        <a:pt x="21671" y="95050"/>
                      </a:lnTo>
                      <a:cubicBezTo>
                        <a:pt x="21671" y="95050"/>
                        <a:pt x="21697" y="95122"/>
                        <a:pt x="21742" y="95226"/>
                      </a:cubicBezTo>
                      <a:cubicBezTo>
                        <a:pt x="21785" y="95331"/>
                        <a:pt x="21842" y="95470"/>
                        <a:pt x="21902" y="95611"/>
                      </a:cubicBezTo>
                      <a:cubicBezTo>
                        <a:pt x="22018" y="95889"/>
                        <a:pt x="22137" y="96168"/>
                        <a:pt x="22139" y="96174"/>
                      </a:cubicBezTo>
                      <a:lnTo>
                        <a:pt x="23358" y="96251"/>
                      </a:lnTo>
                      <a:cubicBezTo>
                        <a:pt x="23358" y="96253"/>
                        <a:pt x="23479" y="96536"/>
                        <a:pt x="23602" y="96818"/>
                      </a:cubicBezTo>
                      <a:lnTo>
                        <a:pt x="23864" y="97366"/>
                      </a:lnTo>
                      <a:lnTo>
                        <a:pt x="25089" y="97389"/>
                      </a:lnTo>
                      <a:cubicBezTo>
                        <a:pt x="25089" y="97389"/>
                        <a:pt x="25222" y="97665"/>
                        <a:pt x="25355" y="97941"/>
                      </a:cubicBezTo>
                      <a:cubicBezTo>
                        <a:pt x="25425" y="98081"/>
                        <a:pt x="25492" y="98220"/>
                        <a:pt x="25544" y="98324"/>
                      </a:cubicBezTo>
                      <a:cubicBezTo>
                        <a:pt x="25593" y="98428"/>
                        <a:pt x="25632" y="98494"/>
                        <a:pt x="25632" y="98494"/>
                      </a:cubicBezTo>
                      <a:lnTo>
                        <a:pt x="26861" y="98461"/>
                      </a:lnTo>
                      <a:lnTo>
                        <a:pt x="27448" y="99539"/>
                      </a:lnTo>
                      <a:cubicBezTo>
                        <a:pt x="27448" y="99539"/>
                        <a:pt x="27526" y="99537"/>
                        <a:pt x="27639" y="99533"/>
                      </a:cubicBezTo>
                      <a:cubicBezTo>
                        <a:pt x="27753" y="99529"/>
                        <a:pt x="27905" y="99525"/>
                        <a:pt x="28060" y="99513"/>
                      </a:cubicBezTo>
                      <a:cubicBezTo>
                        <a:pt x="28365" y="99490"/>
                        <a:pt x="28672" y="99466"/>
                        <a:pt x="28672" y="99466"/>
                      </a:cubicBezTo>
                      <a:lnTo>
                        <a:pt x="29306" y="100511"/>
                      </a:lnTo>
                      <a:lnTo>
                        <a:pt x="29316" y="100495"/>
                      </a:lnTo>
                      <a:lnTo>
                        <a:pt x="28682" y="99449"/>
                      </a:lnTo>
                      <a:lnTo>
                        <a:pt x="29007" y="98831"/>
                      </a:lnTo>
                      <a:cubicBezTo>
                        <a:pt x="29038" y="98848"/>
                        <a:pt x="29071" y="98864"/>
                        <a:pt x="29101" y="98880"/>
                      </a:cubicBezTo>
                      <a:lnTo>
                        <a:pt x="28790" y="99476"/>
                      </a:lnTo>
                      <a:lnTo>
                        <a:pt x="28825" y="99494"/>
                      </a:lnTo>
                      <a:lnTo>
                        <a:pt x="29138" y="98901"/>
                      </a:lnTo>
                      <a:cubicBezTo>
                        <a:pt x="29183" y="98923"/>
                        <a:pt x="29228" y="98948"/>
                        <a:pt x="29273" y="98970"/>
                      </a:cubicBezTo>
                      <a:lnTo>
                        <a:pt x="28909" y="99674"/>
                      </a:lnTo>
                      <a:lnTo>
                        <a:pt x="28944" y="99693"/>
                      </a:lnTo>
                      <a:lnTo>
                        <a:pt x="29310" y="98989"/>
                      </a:lnTo>
                      <a:cubicBezTo>
                        <a:pt x="29351" y="99011"/>
                        <a:pt x="29392" y="99032"/>
                        <a:pt x="29433" y="99054"/>
                      </a:cubicBezTo>
                      <a:lnTo>
                        <a:pt x="29453" y="99089"/>
                      </a:lnTo>
                      <a:lnTo>
                        <a:pt x="29453" y="99089"/>
                      </a:lnTo>
                      <a:lnTo>
                        <a:pt x="29435" y="99079"/>
                      </a:lnTo>
                      <a:lnTo>
                        <a:pt x="29026" y="99873"/>
                      </a:lnTo>
                      <a:lnTo>
                        <a:pt x="29063" y="99891"/>
                      </a:lnTo>
                      <a:lnTo>
                        <a:pt x="29466" y="99108"/>
                      </a:lnTo>
                      <a:lnTo>
                        <a:pt x="29570" y="99284"/>
                      </a:lnTo>
                      <a:lnTo>
                        <a:pt x="29554" y="99275"/>
                      </a:lnTo>
                      <a:lnTo>
                        <a:pt x="29148" y="100069"/>
                      </a:lnTo>
                      <a:lnTo>
                        <a:pt x="29185" y="100090"/>
                      </a:lnTo>
                      <a:lnTo>
                        <a:pt x="29582" y="99306"/>
                      </a:lnTo>
                      <a:lnTo>
                        <a:pt x="29687" y="99480"/>
                      </a:lnTo>
                      <a:lnTo>
                        <a:pt x="29670" y="99472"/>
                      </a:lnTo>
                      <a:lnTo>
                        <a:pt x="29269" y="100270"/>
                      </a:lnTo>
                      <a:lnTo>
                        <a:pt x="29306" y="100288"/>
                      </a:lnTo>
                      <a:lnTo>
                        <a:pt x="29701" y="99504"/>
                      </a:lnTo>
                      <a:lnTo>
                        <a:pt x="29762" y="99606"/>
                      </a:lnTo>
                      <a:lnTo>
                        <a:pt x="29762" y="99606"/>
                      </a:lnTo>
                      <a:lnTo>
                        <a:pt x="29308" y="100513"/>
                      </a:lnTo>
                      <a:cubicBezTo>
                        <a:pt x="29308" y="100513"/>
                        <a:pt x="29611" y="100489"/>
                        <a:pt x="29916" y="100464"/>
                      </a:cubicBezTo>
                      <a:cubicBezTo>
                        <a:pt x="30067" y="100450"/>
                        <a:pt x="30216" y="100437"/>
                        <a:pt x="30331" y="100427"/>
                      </a:cubicBezTo>
                      <a:cubicBezTo>
                        <a:pt x="30446" y="100413"/>
                        <a:pt x="30521" y="100403"/>
                        <a:pt x="30521" y="100403"/>
                      </a:cubicBezTo>
                      <a:lnTo>
                        <a:pt x="31201" y="101413"/>
                      </a:lnTo>
                      <a:lnTo>
                        <a:pt x="31209" y="101395"/>
                      </a:lnTo>
                      <a:lnTo>
                        <a:pt x="30530" y="100385"/>
                      </a:lnTo>
                      <a:lnTo>
                        <a:pt x="30832" y="99750"/>
                      </a:lnTo>
                      <a:cubicBezTo>
                        <a:pt x="30865" y="99764"/>
                        <a:pt x="30898" y="99781"/>
                        <a:pt x="30928" y="99795"/>
                      </a:cubicBezTo>
                      <a:lnTo>
                        <a:pt x="30640" y="100407"/>
                      </a:lnTo>
                      <a:lnTo>
                        <a:pt x="30677" y="100423"/>
                      </a:lnTo>
                      <a:lnTo>
                        <a:pt x="30965" y="99813"/>
                      </a:lnTo>
                      <a:lnTo>
                        <a:pt x="31104" y="99877"/>
                      </a:lnTo>
                      <a:lnTo>
                        <a:pt x="30767" y="100597"/>
                      </a:lnTo>
                      <a:lnTo>
                        <a:pt x="30804" y="100615"/>
                      </a:lnTo>
                      <a:lnTo>
                        <a:pt x="31141" y="99895"/>
                      </a:lnTo>
                      <a:cubicBezTo>
                        <a:pt x="31182" y="99914"/>
                        <a:pt x="31223" y="99934"/>
                        <a:pt x="31266" y="99955"/>
                      </a:cubicBezTo>
                      <a:lnTo>
                        <a:pt x="31288" y="99987"/>
                      </a:lnTo>
                      <a:lnTo>
                        <a:pt x="31258" y="99975"/>
                      </a:lnTo>
                      <a:lnTo>
                        <a:pt x="30881" y="100783"/>
                      </a:lnTo>
                      <a:lnTo>
                        <a:pt x="30918" y="100802"/>
                      </a:lnTo>
                      <a:lnTo>
                        <a:pt x="31293" y="99995"/>
                      </a:lnTo>
                      <a:lnTo>
                        <a:pt x="31411" y="100178"/>
                      </a:lnTo>
                      <a:lnTo>
                        <a:pt x="31395" y="100169"/>
                      </a:lnTo>
                      <a:lnTo>
                        <a:pt x="31023" y="100980"/>
                      </a:lnTo>
                      <a:lnTo>
                        <a:pt x="31059" y="100998"/>
                      </a:lnTo>
                      <a:lnTo>
                        <a:pt x="31428" y="100200"/>
                      </a:lnTo>
                      <a:lnTo>
                        <a:pt x="31538" y="100368"/>
                      </a:lnTo>
                      <a:lnTo>
                        <a:pt x="31522" y="100362"/>
                      </a:lnTo>
                      <a:lnTo>
                        <a:pt x="31151" y="101174"/>
                      </a:lnTo>
                      <a:lnTo>
                        <a:pt x="31188" y="101190"/>
                      </a:lnTo>
                      <a:lnTo>
                        <a:pt x="31552" y="100392"/>
                      </a:lnTo>
                      <a:lnTo>
                        <a:pt x="31618" y="100490"/>
                      </a:lnTo>
                      <a:lnTo>
                        <a:pt x="31201" y="101413"/>
                      </a:lnTo>
                      <a:lnTo>
                        <a:pt x="32410" y="101256"/>
                      </a:lnTo>
                      <a:cubicBezTo>
                        <a:pt x="32410" y="101256"/>
                        <a:pt x="32579" y="101516"/>
                        <a:pt x="32762" y="101755"/>
                      </a:cubicBezTo>
                      <a:lnTo>
                        <a:pt x="33126" y="102244"/>
                      </a:lnTo>
                      <a:lnTo>
                        <a:pt x="33126" y="102242"/>
                      </a:lnTo>
                      <a:lnTo>
                        <a:pt x="34331" y="102029"/>
                      </a:lnTo>
                      <a:cubicBezTo>
                        <a:pt x="34331" y="102029"/>
                        <a:pt x="34515" y="102275"/>
                        <a:pt x="34701" y="102518"/>
                      </a:cubicBezTo>
                      <a:cubicBezTo>
                        <a:pt x="34885" y="102770"/>
                        <a:pt x="35082" y="102999"/>
                        <a:pt x="35082" y="102999"/>
                      </a:cubicBezTo>
                      <a:lnTo>
                        <a:pt x="36281" y="102729"/>
                      </a:lnTo>
                      <a:lnTo>
                        <a:pt x="37068" y="103672"/>
                      </a:lnTo>
                      <a:cubicBezTo>
                        <a:pt x="37068" y="103672"/>
                        <a:pt x="37365" y="103607"/>
                        <a:pt x="37664" y="103519"/>
                      </a:cubicBezTo>
                      <a:cubicBezTo>
                        <a:pt x="37958" y="103437"/>
                        <a:pt x="38255" y="103355"/>
                        <a:pt x="38255" y="103355"/>
                      </a:cubicBezTo>
                      <a:lnTo>
                        <a:pt x="39083" y="104255"/>
                      </a:lnTo>
                      <a:lnTo>
                        <a:pt x="39088" y="104237"/>
                      </a:lnTo>
                      <a:lnTo>
                        <a:pt x="38261" y="103334"/>
                      </a:lnTo>
                      <a:lnTo>
                        <a:pt x="38455" y="102676"/>
                      </a:lnTo>
                      <a:cubicBezTo>
                        <a:pt x="38490" y="102686"/>
                        <a:pt x="38523" y="102696"/>
                        <a:pt x="38558" y="102706"/>
                      </a:cubicBezTo>
                      <a:lnTo>
                        <a:pt x="38374" y="103341"/>
                      </a:lnTo>
                      <a:lnTo>
                        <a:pt x="38412" y="103351"/>
                      </a:lnTo>
                      <a:lnTo>
                        <a:pt x="38597" y="102717"/>
                      </a:lnTo>
                      <a:cubicBezTo>
                        <a:pt x="38646" y="102731"/>
                        <a:pt x="38695" y="102745"/>
                        <a:pt x="38744" y="102760"/>
                      </a:cubicBezTo>
                      <a:lnTo>
                        <a:pt x="38527" y="103510"/>
                      </a:lnTo>
                      <a:lnTo>
                        <a:pt x="38568" y="103523"/>
                      </a:lnTo>
                      <a:lnTo>
                        <a:pt x="38783" y="102770"/>
                      </a:lnTo>
                      <a:cubicBezTo>
                        <a:pt x="38832" y="102784"/>
                        <a:pt x="38883" y="102800"/>
                        <a:pt x="38932" y="102813"/>
                      </a:cubicBezTo>
                      <a:lnTo>
                        <a:pt x="38955" y="102839"/>
                      </a:lnTo>
                      <a:lnTo>
                        <a:pt x="38924" y="102829"/>
                      </a:lnTo>
                      <a:lnTo>
                        <a:pt x="38682" y="103688"/>
                      </a:lnTo>
                      <a:lnTo>
                        <a:pt x="38721" y="103701"/>
                      </a:lnTo>
                      <a:lnTo>
                        <a:pt x="38963" y="102845"/>
                      </a:lnTo>
                      <a:lnTo>
                        <a:pt x="39098" y="102997"/>
                      </a:lnTo>
                      <a:lnTo>
                        <a:pt x="39081" y="102993"/>
                      </a:lnTo>
                      <a:lnTo>
                        <a:pt x="38840" y="103852"/>
                      </a:lnTo>
                      <a:lnTo>
                        <a:pt x="38881" y="103864"/>
                      </a:lnTo>
                      <a:lnTo>
                        <a:pt x="39116" y="103017"/>
                      </a:lnTo>
                      <a:lnTo>
                        <a:pt x="39251" y="103169"/>
                      </a:lnTo>
                      <a:lnTo>
                        <a:pt x="39235" y="103165"/>
                      </a:lnTo>
                      <a:lnTo>
                        <a:pt x="39000" y="104024"/>
                      </a:lnTo>
                      <a:lnTo>
                        <a:pt x="39038" y="104034"/>
                      </a:lnTo>
                      <a:lnTo>
                        <a:pt x="39272" y="103189"/>
                      </a:lnTo>
                      <a:lnTo>
                        <a:pt x="39349" y="103277"/>
                      </a:lnTo>
                      <a:lnTo>
                        <a:pt x="39356" y="103259"/>
                      </a:lnTo>
                      <a:lnTo>
                        <a:pt x="39083" y="104255"/>
                      </a:lnTo>
                      <a:cubicBezTo>
                        <a:pt x="39083" y="104255"/>
                        <a:pt x="39376" y="104171"/>
                        <a:pt x="39671" y="104087"/>
                      </a:cubicBezTo>
                      <a:cubicBezTo>
                        <a:pt x="39816" y="104046"/>
                        <a:pt x="39961" y="104006"/>
                        <a:pt x="40072" y="103967"/>
                      </a:cubicBezTo>
                      <a:cubicBezTo>
                        <a:pt x="40180" y="103930"/>
                        <a:pt x="40252" y="103905"/>
                        <a:pt x="40254" y="103905"/>
                      </a:cubicBezTo>
                      <a:lnTo>
                        <a:pt x="41119" y="104763"/>
                      </a:lnTo>
                      <a:lnTo>
                        <a:pt x="42273" y="104372"/>
                      </a:lnTo>
                      <a:cubicBezTo>
                        <a:pt x="42273" y="104372"/>
                        <a:pt x="42490" y="104591"/>
                        <a:pt x="42717" y="104789"/>
                      </a:cubicBezTo>
                      <a:cubicBezTo>
                        <a:pt x="42944" y="104992"/>
                        <a:pt x="43171" y="105196"/>
                        <a:pt x="43171" y="105196"/>
                      </a:cubicBezTo>
                      <a:lnTo>
                        <a:pt x="44309" y="104748"/>
                      </a:lnTo>
                      <a:cubicBezTo>
                        <a:pt x="44309" y="104748"/>
                        <a:pt x="44540" y="104953"/>
                        <a:pt x="44769" y="105155"/>
                      </a:cubicBezTo>
                      <a:cubicBezTo>
                        <a:pt x="45000" y="105366"/>
                        <a:pt x="45238" y="105552"/>
                        <a:pt x="45238" y="105552"/>
                      </a:cubicBez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ubicBezTo>
                        <a:pt x="45237" y="105532"/>
                        <a:pt x="45001" y="105344"/>
                        <a:pt x="44773" y="105137"/>
                      </a:cubicBezTo>
                      <a:cubicBezTo>
                        <a:pt x="44542" y="104932"/>
                        <a:pt x="44313" y="104730"/>
                        <a:pt x="44313" y="104730"/>
                      </a:cubicBezTo>
                      <a:lnTo>
                        <a:pt x="44425" y="104055"/>
                      </a:lnTo>
                      <a:cubicBezTo>
                        <a:pt x="44462" y="104061"/>
                        <a:pt x="44497" y="104067"/>
                        <a:pt x="44532" y="104073"/>
                      </a:cubicBezTo>
                      <a:lnTo>
                        <a:pt x="44423" y="104724"/>
                      </a:lnTo>
                      <a:lnTo>
                        <a:pt x="44464" y="104730"/>
                      </a:lnTo>
                      <a:lnTo>
                        <a:pt x="44571" y="104079"/>
                      </a:lnTo>
                      <a:cubicBezTo>
                        <a:pt x="44626" y="104089"/>
                        <a:pt x="44679" y="104098"/>
                        <a:pt x="44732" y="104106"/>
                      </a:cubicBezTo>
                      <a:lnTo>
                        <a:pt x="44607" y="104875"/>
                      </a:lnTo>
                      <a:lnTo>
                        <a:pt x="44648" y="104881"/>
                      </a:lnTo>
                      <a:lnTo>
                        <a:pt x="44773" y="104114"/>
                      </a:lnTo>
                      <a:cubicBezTo>
                        <a:pt x="44818" y="104120"/>
                        <a:pt x="44861" y="104128"/>
                        <a:pt x="44906" y="104134"/>
                      </a:cubicBezTo>
                      <a:cubicBezTo>
                        <a:pt x="44912" y="104141"/>
                        <a:pt x="44918" y="104147"/>
                        <a:pt x="44927" y="104153"/>
                      </a:cubicBezTo>
                      <a:lnTo>
                        <a:pt x="44912" y="104151"/>
                      </a:lnTo>
                      <a:lnTo>
                        <a:pt x="44771" y="105033"/>
                      </a:lnTo>
                      <a:lnTo>
                        <a:pt x="44812" y="105039"/>
                      </a:lnTo>
                      <a:lnTo>
                        <a:pt x="44949" y="104173"/>
                      </a:lnTo>
                      <a:cubicBezTo>
                        <a:pt x="45000" y="104220"/>
                        <a:pt x="45049" y="104265"/>
                        <a:pt x="45098" y="104308"/>
                      </a:cubicBezTo>
                      <a:lnTo>
                        <a:pt x="45084" y="104306"/>
                      </a:lnTo>
                      <a:lnTo>
                        <a:pt x="44947" y="105188"/>
                      </a:lnTo>
                      <a:lnTo>
                        <a:pt x="44988" y="105194"/>
                      </a:lnTo>
                      <a:lnTo>
                        <a:pt x="45121" y="104327"/>
                      </a:lnTo>
                      <a:cubicBezTo>
                        <a:pt x="45174" y="104374"/>
                        <a:pt x="45223" y="104415"/>
                        <a:pt x="45262" y="104449"/>
                      </a:cubicBezTo>
                      <a:lnTo>
                        <a:pt x="45131" y="105329"/>
                      </a:lnTo>
                      <a:lnTo>
                        <a:pt x="45172" y="105335"/>
                      </a:lnTo>
                      <a:lnTo>
                        <a:pt x="45299" y="104480"/>
                      </a:lnTo>
                      <a:cubicBezTo>
                        <a:pt x="45352" y="104523"/>
                        <a:pt x="45385" y="104550"/>
                        <a:pt x="45385" y="104550"/>
                      </a:cubicBezTo>
                      <a:lnTo>
                        <a:pt x="45389" y="104533"/>
                      </a:lnTo>
                      <a:lnTo>
                        <a:pt x="45238" y="105552"/>
                      </a:lnTo>
                      <a:lnTo>
                        <a:pt x="46359" y="105049"/>
                      </a:lnTo>
                      <a:lnTo>
                        <a:pt x="47318" y="105818"/>
                      </a:lnTo>
                      <a:cubicBezTo>
                        <a:pt x="47318" y="105816"/>
                        <a:pt x="47388" y="105785"/>
                        <a:pt x="47490" y="105738"/>
                      </a:cubicBezTo>
                      <a:cubicBezTo>
                        <a:pt x="47595" y="105693"/>
                        <a:pt x="47732" y="105626"/>
                        <a:pt x="47869" y="105554"/>
                      </a:cubicBezTo>
                      <a:cubicBezTo>
                        <a:pt x="48143" y="105415"/>
                        <a:pt x="48417" y="105276"/>
                        <a:pt x="48417" y="105274"/>
                      </a:cubicBezTo>
                      <a:lnTo>
                        <a:pt x="49407" y="105994"/>
                      </a:lnTo>
                      <a:cubicBezTo>
                        <a:pt x="49407" y="105994"/>
                        <a:pt x="49677" y="105853"/>
                        <a:pt x="49947" y="105712"/>
                      </a:cubicBezTo>
                      <a:cubicBezTo>
                        <a:pt x="50082" y="105642"/>
                        <a:pt x="50215" y="105573"/>
                        <a:pt x="50316" y="105519"/>
                      </a:cubicBezTo>
                      <a:cubicBezTo>
                        <a:pt x="50416" y="105468"/>
                        <a:pt x="50483" y="105427"/>
                        <a:pt x="50483" y="105427"/>
                      </a:cubicBezTo>
                      <a:lnTo>
                        <a:pt x="51500" y="106094"/>
                      </a:lnTo>
                      <a:lnTo>
                        <a:pt x="51500" y="106074"/>
                      </a:lnTo>
                      <a:lnTo>
                        <a:pt x="50485" y="105407"/>
                      </a:lnTo>
                      <a:lnTo>
                        <a:pt x="50518" y="104717"/>
                      </a:lnTo>
                      <a:cubicBezTo>
                        <a:pt x="50553" y="104717"/>
                        <a:pt x="50590" y="104720"/>
                        <a:pt x="50625" y="104722"/>
                      </a:cubicBezTo>
                      <a:lnTo>
                        <a:pt x="50594" y="105384"/>
                      </a:lnTo>
                      <a:lnTo>
                        <a:pt x="50635" y="105387"/>
                      </a:lnTo>
                      <a:lnTo>
                        <a:pt x="50665" y="104724"/>
                      </a:lnTo>
                      <a:lnTo>
                        <a:pt x="50819" y="104730"/>
                      </a:lnTo>
                      <a:lnTo>
                        <a:pt x="50786" y="105511"/>
                      </a:lnTo>
                      <a:lnTo>
                        <a:pt x="50827" y="105511"/>
                      </a:lnTo>
                      <a:lnTo>
                        <a:pt x="50860" y="104732"/>
                      </a:lnTo>
                      <a:cubicBezTo>
                        <a:pt x="50913" y="104734"/>
                        <a:pt x="50966" y="104736"/>
                        <a:pt x="51019" y="104738"/>
                      </a:cubicBezTo>
                      <a:lnTo>
                        <a:pt x="51030" y="104744"/>
                      </a:lnTo>
                      <a:lnTo>
                        <a:pt x="51011" y="104744"/>
                      </a:lnTo>
                      <a:lnTo>
                        <a:pt x="50976" y="105636"/>
                      </a:lnTo>
                      <a:lnTo>
                        <a:pt x="51017" y="105638"/>
                      </a:lnTo>
                      <a:lnTo>
                        <a:pt x="51052" y="104760"/>
                      </a:lnTo>
                      <a:lnTo>
                        <a:pt x="51220" y="104871"/>
                      </a:lnTo>
                      <a:lnTo>
                        <a:pt x="51201" y="104871"/>
                      </a:lnTo>
                      <a:lnTo>
                        <a:pt x="51169" y="105763"/>
                      </a:lnTo>
                      <a:lnTo>
                        <a:pt x="51210" y="105765"/>
                      </a:lnTo>
                      <a:lnTo>
                        <a:pt x="51240" y="104887"/>
                      </a:lnTo>
                      <a:lnTo>
                        <a:pt x="51408" y="104998"/>
                      </a:lnTo>
                      <a:lnTo>
                        <a:pt x="51392" y="104998"/>
                      </a:lnTo>
                      <a:lnTo>
                        <a:pt x="51363" y="105890"/>
                      </a:lnTo>
                      <a:lnTo>
                        <a:pt x="51404" y="105892"/>
                      </a:lnTo>
                      <a:lnTo>
                        <a:pt x="51433" y="105014"/>
                      </a:lnTo>
                      <a:lnTo>
                        <a:pt x="51529" y="105080"/>
                      </a:lnTo>
                      <a:lnTo>
                        <a:pt x="51531" y="105061"/>
                      </a:lnTo>
                      <a:lnTo>
                        <a:pt x="51052" y="104740"/>
                      </a:lnTo>
                      <a:lnTo>
                        <a:pt x="51052" y="104740"/>
                      </a:lnTo>
                      <a:cubicBezTo>
                        <a:pt x="51373" y="104752"/>
                        <a:pt x="51697" y="104763"/>
                        <a:pt x="52022" y="104769"/>
                      </a:cubicBezTo>
                      <a:lnTo>
                        <a:pt x="51531" y="105061"/>
                      </a:lnTo>
                      <a:lnTo>
                        <a:pt x="51500" y="106092"/>
                      </a:lnTo>
                      <a:lnTo>
                        <a:pt x="52554" y="105479"/>
                      </a:lnTo>
                      <a:cubicBezTo>
                        <a:pt x="52554" y="105479"/>
                        <a:pt x="52814" y="105646"/>
                        <a:pt x="53071" y="105812"/>
                      </a:cubicBezTo>
                      <a:cubicBezTo>
                        <a:pt x="53333" y="105966"/>
                        <a:pt x="53595" y="106119"/>
                        <a:pt x="53595" y="106119"/>
                      </a:cubicBezTo>
                      <a:lnTo>
                        <a:pt x="54626" y="105452"/>
                      </a:lnTo>
                      <a:lnTo>
                        <a:pt x="55692" y="106066"/>
                      </a:lnTo>
                      <a:cubicBezTo>
                        <a:pt x="55692" y="106066"/>
                        <a:pt x="55756" y="106027"/>
                        <a:pt x="55850" y="105959"/>
                      </a:cubicBezTo>
                      <a:cubicBezTo>
                        <a:pt x="55944" y="105892"/>
                        <a:pt x="56071" y="105802"/>
                        <a:pt x="56196" y="105712"/>
                      </a:cubicBezTo>
                      <a:cubicBezTo>
                        <a:pt x="56445" y="105534"/>
                        <a:pt x="56693" y="105354"/>
                        <a:pt x="56695" y="105354"/>
                      </a:cubicBezTo>
                      <a:lnTo>
                        <a:pt x="57783" y="105914"/>
                      </a:lnTo>
                      <a:lnTo>
                        <a:pt x="57783" y="105914"/>
                      </a:lnTo>
                      <a:lnTo>
                        <a:pt x="57781" y="105894"/>
                      </a:lnTo>
                      <a:lnTo>
                        <a:pt x="56693" y="105333"/>
                      </a:lnTo>
                      <a:lnTo>
                        <a:pt x="56646" y="104656"/>
                      </a:lnTo>
                      <a:cubicBezTo>
                        <a:pt x="56683" y="104654"/>
                        <a:pt x="56717" y="104652"/>
                        <a:pt x="56754" y="104650"/>
                      </a:cubicBezTo>
                      <a:lnTo>
                        <a:pt x="56799" y="105301"/>
                      </a:lnTo>
                      <a:lnTo>
                        <a:pt x="56840" y="105296"/>
                      </a:lnTo>
                      <a:lnTo>
                        <a:pt x="56793" y="104646"/>
                      </a:lnTo>
                      <a:cubicBezTo>
                        <a:pt x="56844" y="104642"/>
                        <a:pt x="56897" y="104638"/>
                        <a:pt x="56948" y="104636"/>
                      </a:cubicBezTo>
                      <a:lnTo>
                        <a:pt x="57004" y="105393"/>
                      </a:lnTo>
                      <a:lnTo>
                        <a:pt x="57045" y="105389"/>
                      </a:lnTo>
                      <a:lnTo>
                        <a:pt x="56987" y="104632"/>
                      </a:lnTo>
                      <a:cubicBezTo>
                        <a:pt x="57043" y="104627"/>
                        <a:pt x="57098" y="104623"/>
                        <a:pt x="57153" y="104619"/>
                      </a:cubicBezTo>
                      <a:lnTo>
                        <a:pt x="57157" y="104621"/>
                      </a:lnTo>
                      <a:lnTo>
                        <a:pt x="57141" y="104621"/>
                      </a:lnTo>
                      <a:lnTo>
                        <a:pt x="57210" y="105511"/>
                      </a:lnTo>
                      <a:lnTo>
                        <a:pt x="57249" y="105509"/>
                      </a:lnTo>
                      <a:lnTo>
                        <a:pt x="57182" y="104634"/>
                      </a:lnTo>
                      <a:lnTo>
                        <a:pt x="57362" y="104728"/>
                      </a:lnTo>
                      <a:lnTo>
                        <a:pt x="57343" y="104730"/>
                      </a:lnTo>
                      <a:lnTo>
                        <a:pt x="57415" y="105620"/>
                      </a:lnTo>
                      <a:lnTo>
                        <a:pt x="57456" y="105616"/>
                      </a:lnTo>
                      <a:lnTo>
                        <a:pt x="57384" y="104740"/>
                      </a:lnTo>
                      <a:lnTo>
                        <a:pt x="57564" y="104834"/>
                      </a:lnTo>
                      <a:lnTo>
                        <a:pt x="57548" y="104836"/>
                      </a:lnTo>
                      <a:lnTo>
                        <a:pt x="57624" y="105724"/>
                      </a:lnTo>
                      <a:lnTo>
                        <a:pt x="57665" y="105722"/>
                      </a:lnTo>
                      <a:lnTo>
                        <a:pt x="57589" y="104848"/>
                      </a:lnTo>
                      <a:lnTo>
                        <a:pt x="57695" y="104904"/>
                      </a:lnTo>
                      <a:lnTo>
                        <a:pt x="57695" y="104904"/>
                      </a:lnTo>
                      <a:lnTo>
                        <a:pt x="57783" y="105912"/>
                      </a:lnTo>
                      <a:lnTo>
                        <a:pt x="58274" y="105554"/>
                      </a:lnTo>
                      <a:cubicBezTo>
                        <a:pt x="58397" y="105466"/>
                        <a:pt x="58518" y="105372"/>
                        <a:pt x="58608" y="105299"/>
                      </a:cubicBezTo>
                      <a:cubicBezTo>
                        <a:pt x="58698" y="105227"/>
                        <a:pt x="58757" y="105180"/>
                        <a:pt x="58759" y="105180"/>
                      </a:cubicBezTo>
                      <a:lnTo>
                        <a:pt x="59866" y="105685"/>
                      </a:lnTo>
                      <a:lnTo>
                        <a:pt x="59866" y="105683"/>
                      </a:lnTo>
                      <a:lnTo>
                        <a:pt x="60813" y="104918"/>
                      </a:lnTo>
                      <a:cubicBezTo>
                        <a:pt x="60813" y="104918"/>
                        <a:pt x="61094" y="105049"/>
                        <a:pt x="61374" y="105155"/>
                      </a:cubicBezTo>
                      <a:lnTo>
                        <a:pt x="61941" y="105380"/>
                      </a:lnTo>
                      <a:lnTo>
                        <a:pt x="61936" y="105360"/>
                      </a:lnTo>
                      <a:cubicBezTo>
                        <a:pt x="61938" y="105360"/>
                        <a:pt x="61654" y="105247"/>
                        <a:pt x="61372" y="105135"/>
                      </a:cubicBezTo>
                      <a:cubicBezTo>
                        <a:pt x="61091" y="105028"/>
                        <a:pt x="60809" y="104898"/>
                        <a:pt x="60809" y="104898"/>
                      </a:cubicBezTo>
                      <a:lnTo>
                        <a:pt x="60809" y="104900"/>
                      </a:lnTo>
                      <a:lnTo>
                        <a:pt x="60709" y="104214"/>
                      </a:lnTo>
                      <a:cubicBezTo>
                        <a:pt x="60746" y="104210"/>
                        <a:pt x="60781" y="104204"/>
                        <a:pt x="60817" y="104200"/>
                      </a:cubicBezTo>
                      <a:lnTo>
                        <a:pt x="60913" y="104846"/>
                      </a:lnTo>
                      <a:lnTo>
                        <a:pt x="60954" y="104840"/>
                      </a:lnTo>
                      <a:lnTo>
                        <a:pt x="60856" y="104194"/>
                      </a:lnTo>
                      <a:cubicBezTo>
                        <a:pt x="60907" y="104186"/>
                        <a:pt x="60956" y="104177"/>
                        <a:pt x="61006" y="104169"/>
                      </a:cubicBezTo>
                      <a:lnTo>
                        <a:pt x="61126" y="104951"/>
                      </a:lnTo>
                      <a:lnTo>
                        <a:pt x="61167" y="104945"/>
                      </a:lnTo>
                      <a:lnTo>
                        <a:pt x="61046" y="104163"/>
                      </a:lnTo>
                      <a:cubicBezTo>
                        <a:pt x="61094" y="104157"/>
                        <a:pt x="61141" y="104149"/>
                        <a:pt x="61188" y="104143"/>
                      </a:cubicBezTo>
                      <a:cubicBezTo>
                        <a:pt x="61196" y="104145"/>
                        <a:pt x="61204" y="104149"/>
                        <a:pt x="61214" y="104153"/>
                      </a:cubicBezTo>
                      <a:lnTo>
                        <a:pt x="61200" y="104155"/>
                      </a:lnTo>
                      <a:lnTo>
                        <a:pt x="61339" y="105037"/>
                      </a:lnTo>
                      <a:lnTo>
                        <a:pt x="61380" y="105031"/>
                      </a:lnTo>
                      <a:lnTo>
                        <a:pt x="61243" y="104163"/>
                      </a:lnTo>
                      <a:lnTo>
                        <a:pt x="61243" y="104163"/>
                      </a:lnTo>
                      <a:cubicBezTo>
                        <a:pt x="61304" y="104190"/>
                        <a:pt x="61368" y="104214"/>
                        <a:pt x="61425" y="104239"/>
                      </a:cubicBezTo>
                      <a:lnTo>
                        <a:pt x="61409" y="104241"/>
                      </a:lnTo>
                      <a:lnTo>
                        <a:pt x="61552" y="105123"/>
                      </a:lnTo>
                      <a:lnTo>
                        <a:pt x="61593" y="105116"/>
                      </a:lnTo>
                      <a:lnTo>
                        <a:pt x="61452" y="104249"/>
                      </a:lnTo>
                      <a:lnTo>
                        <a:pt x="61452" y="104249"/>
                      </a:lnTo>
                      <a:cubicBezTo>
                        <a:pt x="61521" y="104278"/>
                        <a:pt x="61585" y="104304"/>
                        <a:pt x="61638" y="104325"/>
                      </a:cubicBezTo>
                      <a:lnTo>
                        <a:pt x="61621" y="104327"/>
                      </a:lnTo>
                      <a:lnTo>
                        <a:pt x="61767" y="105209"/>
                      </a:lnTo>
                      <a:lnTo>
                        <a:pt x="61808" y="105200"/>
                      </a:lnTo>
                      <a:lnTo>
                        <a:pt x="61664" y="104335"/>
                      </a:lnTo>
                      <a:lnTo>
                        <a:pt x="61664" y="104335"/>
                      </a:lnTo>
                      <a:cubicBezTo>
                        <a:pt x="61726" y="104361"/>
                        <a:pt x="61765" y="104377"/>
                        <a:pt x="61772" y="104379"/>
                      </a:cubicBezTo>
                      <a:lnTo>
                        <a:pt x="61772" y="104379"/>
                      </a:lnTo>
                      <a:lnTo>
                        <a:pt x="61941" y="105380"/>
                      </a:lnTo>
                      <a:lnTo>
                        <a:pt x="62855" y="104566"/>
                      </a:lnTo>
                      <a:cubicBezTo>
                        <a:pt x="62855" y="104566"/>
                        <a:pt x="63142" y="104677"/>
                        <a:pt x="63426" y="104789"/>
                      </a:cubicBezTo>
                      <a:cubicBezTo>
                        <a:pt x="63714" y="104904"/>
                        <a:pt x="64001" y="104998"/>
                        <a:pt x="64003" y="105000"/>
                      </a:cubicBezTo>
                      <a:lnTo>
                        <a:pt x="64881" y="104138"/>
                      </a:lnTo>
                      <a:lnTo>
                        <a:pt x="66047" y="104527"/>
                      </a:lnTo>
                      <a:cubicBezTo>
                        <a:pt x="66047" y="104527"/>
                        <a:pt x="66100" y="104474"/>
                        <a:pt x="66182" y="104394"/>
                      </a:cubicBezTo>
                      <a:cubicBezTo>
                        <a:pt x="66264" y="104316"/>
                        <a:pt x="66368" y="104202"/>
                        <a:pt x="66474" y="104089"/>
                      </a:cubicBezTo>
                      <a:cubicBezTo>
                        <a:pt x="66681" y="103864"/>
                        <a:pt x="66890" y="103637"/>
                        <a:pt x="66890" y="103637"/>
                      </a:cubicBezTo>
                      <a:lnTo>
                        <a:pt x="68068" y="103969"/>
                      </a:lnTo>
                      <a:lnTo>
                        <a:pt x="68068" y="103969"/>
                      </a:lnTo>
                      <a:lnTo>
                        <a:pt x="68062" y="103950"/>
                      </a:lnTo>
                      <a:lnTo>
                        <a:pt x="66886" y="103617"/>
                      </a:lnTo>
                      <a:lnTo>
                        <a:pt x="66706" y="102954"/>
                      </a:lnTo>
                      <a:cubicBezTo>
                        <a:pt x="66738" y="102946"/>
                        <a:pt x="66773" y="102935"/>
                        <a:pt x="66808" y="102925"/>
                      </a:cubicBezTo>
                      <a:lnTo>
                        <a:pt x="66984" y="103564"/>
                      </a:lnTo>
                      <a:lnTo>
                        <a:pt x="67023" y="103553"/>
                      </a:lnTo>
                      <a:lnTo>
                        <a:pt x="66847" y="102915"/>
                      </a:lnTo>
                      <a:cubicBezTo>
                        <a:pt x="66896" y="102903"/>
                        <a:pt x="66945" y="102888"/>
                        <a:pt x="66994" y="102874"/>
                      </a:cubicBezTo>
                      <a:lnTo>
                        <a:pt x="67205" y="103627"/>
                      </a:lnTo>
                      <a:lnTo>
                        <a:pt x="67244" y="103617"/>
                      </a:lnTo>
                      <a:lnTo>
                        <a:pt x="67033" y="102864"/>
                      </a:lnTo>
                      <a:cubicBezTo>
                        <a:pt x="67084" y="102850"/>
                        <a:pt x="67133" y="102835"/>
                        <a:pt x="67182" y="102821"/>
                      </a:cubicBezTo>
                      <a:lnTo>
                        <a:pt x="67201" y="102827"/>
                      </a:lnTo>
                      <a:lnTo>
                        <a:pt x="67184" y="102831"/>
                      </a:lnTo>
                      <a:lnTo>
                        <a:pt x="67428" y="103690"/>
                      </a:lnTo>
                      <a:lnTo>
                        <a:pt x="67467" y="103678"/>
                      </a:lnTo>
                      <a:lnTo>
                        <a:pt x="67227" y="102833"/>
                      </a:lnTo>
                      <a:lnTo>
                        <a:pt x="67420" y="102890"/>
                      </a:lnTo>
                      <a:lnTo>
                        <a:pt x="67403" y="102895"/>
                      </a:lnTo>
                      <a:lnTo>
                        <a:pt x="67651" y="103754"/>
                      </a:lnTo>
                      <a:lnTo>
                        <a:pt x="67690" y="103744"/>
                      </a:lnTo>
                      <a:lnTo>
                        <a:pt x="67446" y="102899"/>
                      </a:lnTo>
                      <a:lnTo>
                        <a:pt x="67446" y="102899"/>
                      </a:lnTo>
                      <a:lnTo>
                        <a:pt x="67640" y="102956"/>
                      </a:lnTo>
                      <a:lnTo>
                        <a:pt x="67624" y="102960"/>
                      </a:lnTo>
                      <a:lnTo>
                        <a:pt x="67876" y="103817"/>
                      </a:lnTo>
                      <a:lnTo>
                        <a:pt x="67915" y="103805"/>
                      </a:lnTo>
                      <a:lnTo>
                        <a:pt x="67669" y="102964"/>
                      </a:lnTo>
                      <a:lnTo>
                        <a:pt x="67782" y="102997"/>
                      </a:lnTo>
                      <a:lnTo>
                        <a:pt x="67782" y="102997"/>
                      </a:lnTo>
                      <a:lnTo>
                        <a:pt x="67778" y="102978"/>
                      </a:lnTo>
                      <a:lnTo>
                        <a:pt x="67213" y="102813"/>
                      </a:lnTo>
                      <a:cubicBezTo>
                        <a:pt x="67536" y="102721"/>
                        <a:pt x="67859" y="102625"/>
                        <a:pt x="68181" y="102526"/>
                      </a:cubicBezTo>
                      <a:lnTo>
                        <a:pt x="68181" y="102526"/>
                      </a:lnTo>
                      <a:cubicBezTo>
                        <a:pt x="68181" y="102528"/>
                        <a:pt x="68179" y="102528"/>
                        <a:pt x="68179" y="102530"/>
                      </a:cubicBezTo>
                      <a:cubicBezTo>
                        <a:pt x="67978" y="102753"/>
                        <a:pt x="67778" y="102978"/>
                        <a:pt x="67778" y="102978"/>
                      </a:cubicBezTo>
                      <a:lnTo>
                        <a:pt x="68068" y="103969"/>
                      </a:lnTo>
                      <a:cubicBezTo>
                        <a:pt x="68068" y="103969"/>
                        <a:pt x="68275" y="103744"/>
                        <a:pt x="68479" y="103519"/>
                      </a:cubicBezTo>
                      <a:cubicBezTo>
                        <a:pt x="68686" y="103300"/>
                        <a:pt x="68880" y="103060"/>
                        <a:pt x="68880" y="103060"/>
                      </a:cubicBezTo>
                      <a:lnTo>
                        <a:pt x="70067" y="103334"/>
                      </a:lnTo>
                      <a:lnTo>
                        <a:pt x="70842" y="102395"/>
                      </a:lnTo>
                      <a:cubicBezTo>
                        <a:pt x="70842" y="102395"/>
                        <a:pt x="71145" y="102469"/>
                        <a:pt x="71442" y="102518"/>
                      </a:cubicBez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39" y="102627"/>
                      </a:ln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41" y="102627"/>
                      </a:lnTo>
                      <a:lnTo>
                        <a:pt x="72041" y="102625"/>
                      </a:lnTo>
                      <a:lnTo>
                        <a:pt x="72774" y="101649"/>
                      </a:lnTo>
                      <a:cubicBezTo>
                        <a:pt x="72774" y="101649"/>
                        <a:pt x="73077" y="101702"/>
                        <a:pt x="73379" y="101755"/>
                      </a:cubicBezTo>
                      <a:cubicBezTo>
                        <a:pt x="73686" y="101812"/>
                        <a:pt x="73985" y="101845"/>
                        <a:pt x="73985" y="101845"/>
                      </a:cubicBezTo>
                      <a:lnTo>
                        <a:pt x="73979" y="101827"/>
                      </a:lnTo>
                      <a:cubicBezTo>
                        <a:pt x="73979" y="101827"/>
                        <a:pt x="73678" y="101794"/>
                        <a:pt x="73373" y="101737"/>
                      </a:cubicBezTo>
                      <a:lnTo>
                        <a:pt x="72768" y="101630"/>
                      </a:lnTo>
                      <a:lnTo>
                        <a:pt x="72768" y="101632"/>
                      </a:lnTo>
                      <a:lnTo>
                        <a:pt x="72506" y="100988"/>
                      </a:lnTo>
                      <a:cubicBezTo>
                        <a:pt x="72540" y="100975"/>
                        <a:pt x="72573" y="100961"/>
                        <a:pt x="72606" y="100949"/>
                      </a:cubicBezTo>
                      <a:lnTo>
                        <a:pt x="72860" y="101567"/>
                      </a:lnTo>
                      <a:lnTo>
                        <a:pt x="72896" y="101552"/>
                      </a:lnTo>
                      <a:lnTo>
                        <a:pt x="72643" y="100933"/>
                      </a:lnTo>
                      <a:cubicBezTo>
                        <a:pt x="72694" y="100912"/>
                        <a:pt x="72745" y="100892"/>
                        <a:pt x="72794" y="100869"/>
                      </a:cubicBezTo>
                      <a:lnTo>
                        <a:pt x="73099" y="101606"/>
                      </a:lnTo>
                      <a:lnTo>
                        <a:pt x="73136" y="101589"/>
                      </a:lnTo>
                      <a:lnTo>
                        <a:pt x="72833" y="100855"/>
                      </a:lnTo>
                      <a:cubicBezTo>
                        <a:pt x="72868" y="100838"/>
                        <a:pt x="72905" y="100824"/>
                        <a:pt x="72941" y="100810"/>
                      </a:cubicBezTo>
                      <a:cubicBezTo>
                        <a:pt x="72956" y="100812"/>
                        <a:pt x="72972" y="100816"/>
                        <a:pt x="72989" y="100818"/>
                      </a:cubicBezTo>
                      <a:lnTo>
                        <a:pt x="72974" y="100824"/>
                      </a:lnTo>
                      <a:lnTo>
                        <a:pt x="73318" y="101649"/>
                      </a:lnTo>
                      <a:lnTo>
                        <a:pt x="73355" y="101632"/>
                      </a:lnTo>
                      <a:lnTo>
                        <a:pt x="73017" y="100824"/>
                      </a:lnTo>
                      <a:lnTo>
                        <a:pt x="73017" y="100824"/>
                      </a:lnTo>
                      <a:cubicBezTo>
                        <a:pt x="73087" y="100836"/>
                        <a:pt x="73152" y="100849"/>
                        <a:pt x="73216" y="100859"/>
                      </a:cubicBezTo>
                      <a:lnTo>
                        <a:pt x="73201" y="100865"/>
                      </a:lnTo>
                      <a:lnTo>
                        <a:pt x="73549" y="101687"/>
                      </a:lnTo>
                      <a:lnTo>
                        <a:pt x="73586" y="101673"/>
                      </a:lnTo>
                      <a:lnTo>
                        <a:pt x="73246" y="100865"/>
                      </a:lnTo>
                      <a:lnTo>
                        <a:pt x="73246" y="100865"/>
                      </a:lnTo>
                      <a:cubicBezTo>
                        <a:pt x="73318" y="100877"/>
                        <a:pt x="73385" y="100885"/>
                        <a:pt x="73441" y="100894"/>
                      </a:cubicBezTo>
                      <a:lnTo>
                        <a:pt x="73428" y="100900"/>
                      </a:lnTo>
                      <a:lnTo>
                        <a:pt x="73778" y="101720"/>
                      </a:lnTo>
                      <a:lnTo>
                        <a:pt x="73815" y="101704"/>
                      </a:lnTo>
                      <a:lnTo>
                        <a:pt x="73471" y="100898"/>
                      </a:lnTo>
                      <a:lnTo>
                        <a:pt x="73471" y="100898"/>
                      </a:lnTo>
                      <a:cubicBezTo>
                        <a:pt x="73543" y="100908"/>
                        <a:pt x="73586" y="100914"/>
                        <a:pt x="73586" y="100914"/>
                      </a:cubicBezTo>
                      <a:lnTo>
                        <a:pt x="73580" y="100896"/>
                      </a:lnTo>
                      <a:cubicBezTo>
                        <a:pt x="73580" y="100896"/>
                        <a:pt x="73283" y="100861"/>
                        <a:pt x="72982" y="100802"/>
                      </a:cubicBezTo>
                      <a:cubicBezTo>
                        <a:pt x="72978" y="100800"/>
                        <a:pt x="72972" y="100800"/>
                        <a:pt x="72968" y="100797"/>
                      </a:cubicBezTo>
                      <a:cubicBezTo>
                        <a:pt x="73285" y="100665"/>
                        <a:pt x="73602" y="100529"/>
                        <a:pt x="73915" y="100390"/>
                      </a:cubicBezTo>
                      <a:lnTo>
                        <a:pt x="73915" y="100390"/>
                      </a:lnTo>
                      <a:lnTo>
                        <a:pt x="73580" y="100896"/>
                      </a:lnTo>
                      <a:lnTo>
                        <a:pt x="73987" y="101845"/>
                      </a:lnTo>
                      <a:lnTo>
                        <a:pt x="74678" y="100830"/>
                      </a:lnTo>
                      <a:lnTo>
                        <a:pt x="75898" y="100982"/>
                      </a:lnTo>
                      <a:cubicBezTo>
                        <a:pt x="75898" y="100982"/>
                        <a:pt x="75939" y="100918"/>
                        <a:pt x="76002" y="100824"/>
                      </a:cubicBezTo>
                      <a:cubicBezTo>
                        <a:pt x="76064" y="100726"/>
                        <a:pt x="76145" y="100593"/>
                        <a:pt x="76227" y="100462"/>
                      </a:cubicBezTo>
                      <a:cubicBezTo>
                        <a:pt x="76387" y="100200"/>
                        <a:pt x="76546" y="99940"/>
                        <a:pt x="76546" y="99938"/>
                      </a:cubicBezTo>
                      <a:lnTo>
                        <a:pt x="77768" y="100034"/>
                      </a:lnTo>
                      <a:cubicBezTo>
                        <a:pt x="77768" y="100034"/>
                        <a:pt x="77925" y="99772"/>
                        <a:pt x="78083" y="99513"/>
                      </a:cubicBezTo>
                      <a:cubicBezTo>
                        <a:pt x="78161" y="99384"/>
                        <a:pt x="78234" y="99249"/>
                        <a:pt x="78290" y="99146"/>
                      </a:cubicBezTo>
                      <a:cubicBezTo>
                        <a:pt x="78345" y="99046"/>
                        <a:pt x="78382" y="98979"/>
                        <a:pt x="78382" y="98979"/>
                      </a:cubicBezTo>
                      <a:lnTo>
                        <a:pt x="79601" y="99018"/>
                      </a:lnTo>
                      <a:lnTo>
                        <a:pt x="80178" y="97945"/>
                      </a:lnTo>
                      <a:cubicBezTo>
                        <a:pt x="80178" y="97945"/>
                        <a:pt x="80228" y="97948"/>
                        <a:pt x="80305" y="97948"/>
                      </a:cubicBezTo>
                      <a:cubicBezTo>
                        <a:pt x="80325" y="97948"/>
                        <a:pt x="80346" y="97948"/>
                        <a:pt x="80368" y="97948"/>
                      </a:cubicBezTo>
                      <a:cubicBezTo>
                        <a:pt x="80483" y="97945"/>
                        <a:pt x="80634" y="97943"/>
                        <a:pt x="80786" y="97943"/>
                      </a:cubicBezTo>
                      <a:lnTo>
                        <a:pt x="81395" y="97933"/>
                      </a:lnTo>
                      <a:lnTo>
                        <a:pt x="81925" y="96832"/>
                      </a:lnTo>
                      <a:cubicBezTo>
                        <a:pt x="81925" y="96832"/>
                        <a:pt x="82232" y="96824"/>
                        <a:pt x="82541" y="96818"/>
                      </a:cubicBezTo>
                      <a:cubicBezTo>
                        <a:pt x="82844" y="96800"/>
                        <a:pt x="83149" y="96781"/>
                        <a:pt x="83149" y="96781"/>
                      </a:cubicBezTo>
                      <a:lnTo>
                        <a:pt x="83627" y="95652"/>
                      </a:lnTo>
                      <a:cubicBezTo>
                        <a:pt x="83627" y="95652"/>
                        <a:pt x="83934" y="95632"/>
                        <a:pt x="84239" y="95611"/>
                      </a:cubicBezTo>
                      <a:cubicBezTo>
                        <a:pt x="84395" y="95601"/>
                        <a:pt x="84548" y="95589"/>
                        <a:pt x="84663" y="95580"/>
                      </a:cubicBezTo>
                      <a:cubicBezTo>
                        <a:pt x="84779" y="95572"/>
                        <a:pt x="84855" y="95564"/>
                        <a:pt x="84855" y="95564"/>
                      </a:cubicBezTo>
                      <a:lnTo>
                        <a:pt x="85285" y="94410"/>
                      </a:lnTo>
                      <a:lnTo>
                        <a:pt x="86504" y="94269"/>
                      </a:lnTo>
                      <a:cubicBezTo>
                        <a:pt x="86504" y="94269"/>
                        <a:pt x="86531" y="94197"/>
                        <a:pt x="86569" y="94091"/>
                      </a:cubicBezTo>
                      <a:cubicBezTo>
                        <a:pt x="86606" y="93983"/>
                        <a:pt x="86661" y="93843"/>
                        <a:pt x="86709" y="93694"/>
                      </a:cubicBezTo>
                      <a:cubicBezTo>
                        <a:pt x="86801" y="93401"/>
                        <a:pt x="86895" y="93109"/>
                        <a:pt x="86895" y="93109"/>
                      </a:cubicBezTo>
                      <a:lnTo>
                        <a:pt x="88102" y="92910"/>
                      </a:lnTo>
                      <a:lnTo>
                        <a:pt x="88284" y="92329"/>
                      </a:lnTo>
                      <a:cubicBezTo>
                        <a:pt x="88327" y="92184"/>
                        <a:pt x="88372" y="92039"/>
                        <a:pt x="88405" y="91930"/>
                      </a:cubicBezTo>
                      <a:cubicBezTo>
                        <a:pt x="88435" y="91820"/>
                        <a:pt x="88454" y="91746"/>
                        <a:pt x="88454" y="91744"/>
                      </a:cubicBezTo>
                      <a:lnTo>
                        <a:pt x="89646" y="91495"/>
                      </a:lnTo>
                      <a:lnTo>
                        <a:pt x="89632" y="91480"/>
                      </a:lnTo>
                      <a:lnTo>
                        <a:pt x="88441" y="91730"/>
                      </a:lnTo>
                      <a:lnTo>
                        <a:pt x="87961" y="91204"/>
                      </a:lnTo>
                      <a:cubicBezTo>
                        <a:pt x="87987" y="91180"/>
                        <a:pt x="88012" y="91157"/>
                        <a:pt x="88038" y="91133"/>
                      </a:cubicBezTo>
                      <a:lnTo>
                        <a:pt x="88503" y="91636"/>
                      </a:lnTo>
                      <a:lnTo>
                        <a:pt x="88533" y="91609"/>
                      </a:lnTo>
                      <a:lnTo>
                        <a:pt x="88069" y="91104"/>
                      </a:lnTo>
                      <a:cubicBezTo>
                        <a:pt x="88106" y="91069"/>
                        <a:pt x="88145" y="91034"/>
                        <a:pt x="88182" y="91000"/>
                      </a:cubicBezTo>
                      <a:lnTo>
                        <a:pt x="88728" y="91591"/>
                      </a:lnTo>
                      <a:lnTo>
                        <a:pt x="88759" y="91562"/>
                      </a:lnTo>
                      <a:lnTo>
                        <a:pt x="88210" y="90973"/>
                      </a:lnTo>
                      <a:cubicBezTo>
                        <a:pt x="88241" y="90944"/>
                        <a:pt x="88272" y="90918"/>
                        <a:pt x="88300" y="90889"/>
                      </a:cubicBezTo>
                      <a:lnTo>
                        <a:pt x="88372" y="90875"/>
                      </a:lnTo>
                      <a:lnTo>
                        <a:pt x="88347" y="90899"/>
                      </a:lnTo>
                      <a:lnTo>
                        <a:pt x="88957" y="91552"/>
                      </a:lnTo>
                      <a:lnTo>
                        <a:pt x="88986" y="91525"/>
                      </a:lnTo>
                      <a:lnTo>
                        <a:pt x="88380" y="90875"/>
                      </a:lnTo>
                      <a:lnTo>
                        <a:pt x="88581" y="90834"/>
                      </a:lnTo>
                      <a:lnTo>
                        <a:pt x="88566" y="90846"/>
                      </a:lnTo>
                      <a:lnTo>
                        <a:pt x="89178" y="91497"/>
                      </a:lnTo>
                      <a:lnTo>
                        <a:pt x="89209" y="91468"/>
                      </a:lnTo>
                      <a:lnTo>
                        <a:pt x="88607" y="90828"/>
                      </a:lnTo>
                      <a:lnTo>
                        <a:pt x="88804" y="90789"/>
                      </a:lnTo>
                      <a:lnTo>
                        <a:pt x="88791" y="90801"/>
                      </a:lnTo>
                      <a:lnTo>
                        <a:pt x="89405" y="91448"/>
                      </a:lnTo>
                      <a:lnTo>
                        <a:pt x="89436" y="91421"/>
                      </a:lnTo>
                      <a:lnTo>
                        <a:pt x="88832" y="90783"/>
                      </a:lnTo>
                      <a:lnTo>
                        <a:pt x="88947" y="90760"/>
                      </a:lnTo>
                      <a:lnTo>
                        <a:pt x="88934" y="90746"/>
                      </a:lnTo>
                      <a:lnTo>
                        <a:pt x="88323" y="90869"/>
                      </a:lnTo>
                      <a:cubicBezTo>
                        <a:pt x="88581" y="90629"/>
                        <a:pt x="88834" y="90386"/>
                        <a:pt x="89086" y="90142"/>
                      </a:cubicBezTo>
                      <a:lnTo>
                        <a:pt x="89086" y="90142"/>
                      </a:lnTo>
                      <a:lnTo>
                        <a:pt x="88934" y="90746"/>
                      </a:lnTo>
                      <a:lnTo>
                        <a:pt x="89646" y="91495"/>
                      </a:lnTo>
                      <a:lnTo>
                        <a:pt x="89955" y="90314"/>
                      </a:lnTo>
                      <a:cubicBezTo>
                        <a:pt x="89955" y="90314"/>
                        <a:pt x="90258" y="90255"/>
                        <a:pt x="90549" y="90175"/>
                      </a:cubicBezTo>
                      <a:cubicBezTo>
                        <a:pt x="90841" y="90097"/>
                        <a:pt x="91136" y="90022"/>
                        <a:pt x="91138" y="90022"/>
                      </a:cubicBezTo>
                      <a:lnTo>
                        <a:pt x="91394" y="88825"/>
                      </a:lnTo>
                      <a:cubicBezTo>
                        <a:pt x="91394" y="88825"/>
                        <a:pt x="91690" y="88745"/>
                        <a:pt x="91987" y="88667"/>
                      </a:cubicBezTo>
                      <a:cubicBezTo>
                        <a:pt x="92136" y="88628"/>
                        <a:pt x="92284" y="88583"/>
                        <a:pt x="92392" y="88549"/>
                      </a:cubicBezTo>
                      <a:cubicBezTo>
                        <a:pt x="92501" y="88516"/>
                        <a:pt x="92572" y="88493"/>
                        <a:pt x="92572" y="88493"/>
                      </a:cubicBezTo>
                      <a:lnTo>
                        <a:pt x="92775" y="87282"/>
                      </a:lnTo>
                      <a:lnTo>
                        <a:pt x="93945" y="86908"/>
                      </a:lnTo>
                      <a:cubicBezTo>
                        <a:pt x="93947" y="86908"/>
                        <a:pt x="93959" y="86834"/>
                        <a:pt x="93974" y="86719"/>
                      </a:cubicBezTo>
                      <a:cubicBezTo>
                        <a:pt x="93988" y="86603"/>
                        <a:pt x="94006" y="86449"/>
                        <a:pt x="94025" y="86296"/>
                      </a:cubicBezTo>
                      <a:cubicBezTo>
                        <a:pt x="94062" y="85993"/>
                        <a:pt x="94096" y="85688"/>
                        <a:pt x="94096" y="85686"/>
                      </a:cubicBezTo>
                      <a:lnTo>
                        <a:pt x="95246" y="85263"/>
                      </a:lnTo>
                      <a:lnTo>
                        <a:pt x="95230" y="85250"/>
                      </a:lnTo>
                      <a:lnTo>
                        <a:pt x="94080" y="85674"/>
                      </a:lnTo>
                      <a:lnTo>
                        <a:pt x="93532" y="85238"/>
                      </a:lnTo>
                      <a:cubicBezTo>
                        <a:pt x="93556" y="85208"/>
                        <a:pt x="93579" y="85177"/>
                        <a:pt x="93603" y="85146"/>
                      </a:cubicBezTo>
                      <a:lnTo>
                        <a:pt x="94137" y="85570"/>
                      </a:lnTo>
                      <a:lnTo>
                        <a:pt x="94162" y="85537"/>
                      </a:lnTo>
                      <a:lnTo>
                        <a:pt x="93628" y="85115"/>
                      </a:lnTo>
                      <a:cubicBezTo>
                        <a:pt x="93659" y="85077"/>
                        <a:pt x="93687" y="85040"/>
                        <a:pt x="93718" y="85001"/>
                      </a:cubicBezTo>
                      <a:lnTo>
                        <a:pt x="94344" y="85494"/>
                      </a:lnTo>
                      <a:lnTo>
                        <a:pt x="94371" y="85463"/>
                      </a:lnTo>
                      <a:lnTo>
                        <a:pt x="93742" y="84970"/>
                      </a:lnTo>
                      <a:lnTo>
                        <a:pt x="93822" y="84868"/>
                      </a:lnTo>
                      <a:lnTo>
                        <a:pt x="93867" y="84852"/>
                      </a:lnTo>
                      <a:lnTo>
                        <a:pt x="93867" y="84852"/>
                      </a:lnTo>
                      <a:lnTo>
                        <a:pt x="93849" y="84874"/>
                      </a:lnTo>
                      <a:lnTo>
                        <a:pt x="94555" y="85424"/>
                      </a:lnTo>
                      <a:lnTo>
                        <a:pt x="94579" y="85392"/>
                      </a:lnTo>
                      <a:lnTo>
                        <a:pt x="93882" y="84847"/>
                      </a:lnTo>
                      <a:lnTo>
                        <a:pt x="94086" y="84774"/>
                      </a:lnTo>
                      <a:lnTo>
                        <a:pt x="94074" y="84788"/>
                      </a:lnTo>
                      <a:lnTo>
                        <a:pt x="94780" y="85334"/>
                      </a:lnTo>
                      <a:lnTo>
                        <a:pt x="94804" y="85302"/>
                      </a:lnTo>
                      <a:lnTo>
                        <a:pt x="94111" y="84766"/>
                      </a:lnTo>
                      <a:lnTo>
                        <a:pt x="94301" y="84696"/>
                      </a:lnTo>
                      <a:lnTo>
                        <a:pt x="94291" y="84710"/>
                      </a:lnTo>
                      <a:lnTo>
                        <a:pt x="94999" y="85253"/>
                      </a:lnTo>
                      <a:lnTo>
                        <a:pt x="95023" y="85222"/>
                      </a:lnTo>
                      <a:lnTo>
                        <a:pt x="94328" y="84686"/>
                      </a:lnTo>
                      <a:lnTo>
                        <a:pt x="94440" y="84647"/>
                      </a:lnTo>
                      <a:lnTo>
                        <a:pt x="94426" y="84635"/>
                      </a:lnTo>
                      <a:lnTo>
                        <a:pt x="93843" y="84843"/>
                      </a:lnTo>
                      <a:cubicBezTo>
                        <a:pt x="94060" y="84565"/>
                        <a:pt x="94276" y="84283"/>
                        <a:pt x="94489" y="83998"/>
                      </a:cubicBezTo>
                      <a:lnTo>
                        <a:pt x="94489" y="83998"/>
                      </a:lnTo>
                      <a:cubicBezTo>
                        <a:pt x="94487" y="84013"/>
                        <a:pt x="94487" y="84025"/>
                        <a:pt x="94485" y="84037"/>
                      </a:cubicBezTo>
                      <a:cubicBezTo>
                        <a:pt x="94456" y="84336"/>
                        <a:pt x="94426" y="84635"/>
                        <a:pt x="94426" y="84635"/>
                      </a:cubicBezTo>
                      <a:lnTo>
                        <a:pt x="95246" y="85263"/>
                      </a:lnTo>
                      <a:cubicBezTo>
                        <a:pt x="95246" y="85263"/>
                        <a:pt x="95279" y="84960"/>
                        <a:pt x="95314" y="84657"/>
                      </a:cubicBezTo>
                      <a:cubicBezTo>
                        <a:pt x="95336" y="84350"/>
                        <a:pt x="95359" y="84045"/>
                        <a:pt x="95359" y="84043"/>
                      </a:cubicBezTo>
                      <a:lnTo>
                        <a:pt x="96482" y="83569"/>
                      </a:lnTo>
                      <a:lnTo>
                        <a:pt x="96558" y="82356"/>
                      </a:lnTo>
                      <a:lnTo>
                        <a:pt x="97654" y="81832"/>
                      </a:lnTo>
                      <a:lnTo>
                        <a:pt x="97675" y="80612"/>
                      </a:lnTo>
                      <a:cubicBezTo>
                        <a:pt x="97675" y="80612"/>
                        <a:pt x="97955" y="80479"/>
                        <a:pt x="98225" y="80340"/>
                      </a:cubicBezTo>
                      <a:cubicBezTo>
                        <a:pt x="98493" y="80195"/>
                        <a:pt x="98761" y="80052"/>
                        <a:pt x="98761" y="80052"/>
                      </a:cubicBezTo>
                      <a:lnTo>
                        <a:pt x="98724" y="78826"/>
                      </a:lnTo>
                      <a:cubicBezTo>
                        <a:pt x="98724" y="78826"/>
                        <a:pt x="98994" y="78679"/>
                        <a:pt x="99264" y="78534"/>
                      </a:cubicBezTo>
                      <a:cubicBezTo>
                        <a:pt x="99399" y="78458"/>
                        <a:pt x="99534" y="78384"/>
                        <a:pt x="99637" y="78327"/>
                      </a:cubicBezTo>
                      <a:cubicBezTo>
                        <a:pt x="99735" y="78270"/>
                        <a:pt x="99800" y="78231"/>
                        <a:pt x="99800" y="78231"/>
                      </a:cubicBezTo>
                      <a:lnTo>
                        <a:pt x="99782" y="78221"/>
                      </a:lnTo>
                      <a:cubicBezTo>
                        <a:pt x="99782" y="78221"/>
                        <a:pt x="99717" y="78260"/>
                        <a:pt x="99618" y="78319"/>
                      </a:cubicBezTo>
                      <a:cubicBezTo>
                        <a:pt x="99518" y="78374"/>
                        <a:pt x="99381" y="78448"/>
                        <a:pt x="99246" y="78523"/>
                      </a:cubicBezTo>
                      <a:cubicBezTo>
                        <a:pt x="98978" y="78671"/>
                        <a:pt x="98708" y="78816"/>
                        <a:pt x="98708" y="78816"/>
                      </a:cubicBezTo>
                      <a:lnTo>
                        <a:pt x="98100" y="78474"/>
                      </a:lnTo>
                      <a:cubicBezTo>
                        <a:pt x="98119" y="78442"/>
                        <a:pt x="98135" y="78411"/>
                        <a:pt x="98153" y="78380"/>
                      </a:cubicBezTo>
                      <a:lnTo>
                        <a:pt x="98741" y="78710"/>
                      </a:lnTo>
                      <a:lnTo>
                        <a:pt x="98761" y="78675"/>
                      </a:lnTo>
                      <a:lnTo>
                        <a:pt x="98174" y="78335"/>
                      </a:lnTo>
                      <a:cubicBezTo>
                        <a:pt x="98198" y="78292"/>
                        <a:pt x="98223" y="78247"/>
                        <a:pt x="98248" y="78204"/>
                      </a:cubicBezTo>
                      <a:lnTo>
                        <a:pt x="98943" y="78591"/>
                      </a:lnTo>
                      <a:lnTo>
                        <a:pt x="98962" y="78554"/>
                      </a:lnTo>
                      <a:lnTo>
                        <a:pt x="98268" y="78167"/>
                      </a:lnTo>
                      <a:cubicBezTo>
                        <a:pt x="98288" y="78131"/>
                        <a:pt x="98309" y="78096"/>
                        <a:pt x="98329" y="78059"/>
                      </a:cubicBezTo>
                      <a:lnTo>
                        <a:pt x="98374" y="78035"/>
                      </a:lnTo>
                      <a:lnTo>
                        <a:pt x="98368" y="78047"/>
                      </a:lnTo>
                      <a:lnTo>
                        <a:pt x="99150" y="78478"/>
                      </a:lnTo>
                      <a:lnTo>
                        <a:pt x="99170" y="78444"/>
                      </a:lnTo>
                      <a:lnTo>
                        <a:pt x="98403" y="78020"/>
                      </a:lnTo>
                      <a:cubicBezTo>
                        <a:pt x="98460" y="77987"/>
                        <a:pt x="98516" y="77957"/>
                        <a:pt x="98571" y="77928"/>
                      </a:cubicBezTo>
                      <a:lnTo>
                        <a:pt x="98571" y="77928"/>
                      </a:lnTo>
                      <a:lnTo>
                        <a:pt x="98569" y="77932"/>
                      </a:lnTo>
                      <a:lnTo>
                        <a:pt x="99352" y="78362"/>
                      </a:lnTo>
                      <a:lnTo>
                        <a:pt x="99371" y="78325"/>
                      </a:lnTo>
                      <a:lnTo>
                        <a:pt x="98610" y="77908"/>
                      </a:lnTo>
                      <a:cubicBezTo>
                        <a:pt x="98659" y="77881"/>
                        <a:pt x="98706" y="77857"/>
                        <a:pt x="98747" y="77834"/>
                      </a:cubicBezTo>
                      <a:cubicBezTo>
                        <a:pt x="98759" y="77826"/>
                        <a:pt x="98771" y="77820"/>
                        <a:pt x="98784" y="77812"/>
                      </a:cubicBezTo>
                      <a:lnTo>
                        <a:pt x="98784" y="77812"/>
                      </a:lnTo>
                      <a:lnTo>
                        <a:pt x="98775" y="77828"/>
                      </a:lnTo>
                      <a:lnTo>
                        <a:pt x="99559" y="78253"/>
                      </a:lnTo>
                      <a:lnTo>
                        <a:pt x="99579" y="78217"/>
                      </a:lnTo>
                      <a:lnTo>
                        <a:pt x="98808" y="77799"/>
                      </a:lnTo>
                      <a:cubicBezTo>
                        <a:pt x="98866" y="77765"/>
                        <a:pt x="98904" y="77743"/>
                        <a:pt x="98908" y="77740"/>
                      </a:cubicBezTo>
                      <a:lnTo>
                        <a:pt x="98908" y="77740"/>
                      </a:lnTo>
                      <a:lnTo>
                        <a:pt x="99800" y="78221"/>
                      </a:lnTo>
                      <a:lnTo>
                        <a:pt x="99708" y="76993"/>
                      </a:lnTo>
                      <a:lnTo>
                        <a:pt x="100758" y="76355"/>
                      </a:lnTo>
                      <a:cubicBezTo>
                        <a:pt x="100758" y="76355"/>
                        <a:pt x="100752" y="76279"/>
                        <a:pt x="100742" y="76165"/>
                      </a:cubicBezTo>
                      <a:cubicBezTo>
                        <a:pt x="100733" y="76052"/>
                        <a:pt x="100719" y="75899"/>
                        <a:pt x="100699" y="75745"/>
                      </a:cubicBezTo>
                      <a:cubicBezTo>
                        <a:pt x="100660" y="75440"/>
                        <a:pt x="100621" y="75135"/>
                        <a:pt x="100621" y="75135"/>
                      </a:cubicBezTo>
                      <a:lnTo>
                        <a:pt x="101636" y="74450"/>
                      </a:lnTo>
                      <a:cubicBezTo>
                        <a:pt x="101636" y="74450"/>
                        <a:pt x="101597" y="74149"/>
                        <a:pt x="101556" y="73846"/>
                      </a:cubicBezTo>
                      <a:cubicBezTo>
                        <a:pt x="101521" y="73548"/>
                        <a:pt x="101464" y="73245"/>
                        <a:pt x="101464" y="73243"/>
                      </a:cubicBezTo>
                      <a:lnTo>
                        <a:pt x="102442" y="72515"/>
                      </a:lnTo>
                      <a:lnTo>
                        <a:pt x="102225" y="71316"/>
                      </a:lnTo>
                      <a:cubicBezTo>
                        <a:pt x="102225" y="71316"/>
                        <a:pt x="102474" y="71132"/>
                        <a:pt x="102704" y="70937"/>
                      </a:cubicBezTo>
                      <a:cubicBezTo>
                        <a:pt x="102939" y="70745"/>
                        <a:pt x="103174" y="70551"/>
                        <a:pt x="103174" y="70551"/>
                      </a:cubicBezTo>
                      <a:lnTo>
                        <a:pt x="102900" y="69358"/>
                      </a:lnTo>
                      <a:cubicBezTo>
                        <a:pt x="102900" y="69358"/>
                        <a:pt x="103135" y="69161"/>
                        <a:pt x="103373" y="68963"/>
                      </a:cubicBezTo>
                      <a:cubicBezTo>
                        <a:pt x="103614" y="68766"/>
                        <a:pt x="103833" y="68560"/>
                        <a:pt x="103833" y="68560"/>
                      </a:cubicBezTo>
                      <a:lnTo>
                        <a:pt x="103812" y="68554"/>
                      </a:lnTo>
                      <a:cubicBezTo>
                        <a:pt x="103812" y="68554"/>
                        <a:pt x="103596" y="68760"/>
                        <a:pt x="103352" y="68957"/>
                      </a:cubicBezTo>
                      <a:lnTo>
                        <a:pt x="102882" y="69352"/>
                      </a:lnTo>
                      <a:lnTo>
                        <a:pt x="102227" y="69137"/>
                      </a:lnTo>
                      <a:cubicBezTo>
                        <a:pt x="102237" y="69104"/>
                        <a:pt x="102247" y="69071"/>
                        <a:pt x="102260" y="69037"/>
                      </a:cubicBezTo>
                      <a:lnTo>
                        <a:pt x="102898" y="69245"/>
                      </a:lnTo>
                      <a:lnTo>
                        <a:pt x="102910" y="69206"/>
                      </a:lnTo>
                      <a:lnTo>
                        <a:pt x="102272" y="68998"/>
                      </a:lnTo>
                      <a:cubicBezTo>
                        <a:pt x="102286" y="68949"/>
                        <a:pt x="102303" y="68899"/>
                        <a:pt x="102319" y="68852"/>
                      </a:cubicBezTo>
                      <a:lnTo>
                        <a:pt x="103072" y="69092"/>
                      </a:lnTo>
                      <a:lnTo>
                        <a:pt x="103084" y="69053"/>
                      </a:lnTo>
                      <a:lnTo>
                        <a:pt x="102331" y="68814"/>
                      </a:lnTo>
                      <a:cubicBezTo>
                        <a:pt x="102346" y="68771"/>
                        <a:pt x="102358" y="68728"/>
                        <a:pt x="102372" y="68685"/>
                      </a:cubicBezTo>
                      <a:cubicBezTo>
                        <a:pt x="102382" y="68676"/>
                        <a:pt x="102393" y="68668"/>
                        <a:pt x="102403" y="68660"/>
                      </a:cubicBezTo>
                      <a:lnTo>
                        <a:pt x="102403" y="68660"/>
                      </a:lnTo>
                      <a:lnTo>
                        <a:pt x="102399" y="68674"/>
                      </a:lnTo>
                      <a:lnTo>
                        <a:pt x="103250" y="68942"/>
                      </a:lnTo>
                      <a:lnTo>
                        <a:pt x="103262" y="68904"/>
                      </a:lnTo>
                      <a:lnTo>
                        <a:pt x="102427" y="68640"/>
                      </a:lnTo>
                      <a:cubicBezTo>
                        <a:pt x="102479" y="68599"/>
                        <a:pt x="102530" y="68556"/>
                        <a:pt x="102579" y="68515"/>
                      </a:cubicBezTo>
                      <a:lnTo>
                        <a:pt x="102579" y="68515"/>
                      </a:lnTo>
                      <a:lnTo>
                        <a:pt x="102577" y="68521"/>
                      </a:lnTo>
                      <a:lnTo>
                        <a:pt x="103428" y="68787"/>
                      </a:lnTo>
                      <a:lnTo>
                        <a:pt x="103440" y="68748"/>
                      </a:lnTo>
                      <a:lnTo>
                        <a:pt x="102607" y="68488"/>
                      </a:lnTo>
                      <a:cubicBezTo>
                        <a:pt x="102663" y="68441"/>
                        <a:pt x="102712" y="68398"/>
                        <a:pt x="102753" y="68363"/>
                      </a:cubicBezTo>
                      <a:lnTo>
                        <a:pt x="102753" y="68363"/>
                      </a:lnTo>
                      <a:lnTo>
                        <a:pt x="102749" y="68376"/>
                      </a:lnTo>
                      <a:lnTo>
                        <a:pt x="103602" y="68638"/>
                      </a:lnTo>
                      <a:lnTo>
                        <a:pt x="103612" y="68599"/>
                      </a:lnTo>
                      <a:lnTo>
                        <a:pt x="102775" y="68341"/>
                      </a:lnTo>
                      <a:cubicBezTo>
                        <a:pt x="102828" y="68294"/>
                        <a:pt x="102861" y="68263"/>
                        <a:pt x="102861" y="68263"/>
                      </a:cubicBezTo>
                      <a:lnTo>
                        <a:pt x="102843" y="68257"/>
                      </a:lnTo>
                      <a:lnTo>
                        <a:pt x="102843" y="68257"/>
                      </a:lnTo>
                      <a:lnTo>
                        <a:pt x="103831" y="68558"/>
                      </a:lnTo>
                      <a:lnTo>
                        <a:pt x="103501" y="67375"/>
                      </a:lnTo>
                      <a:lnTo>
                        <a:pt x="104404" y="66540"/>
                      </a:lnTo>
                      <a:lnTo>
                        <a:pt x="104385" y="66536"/>
                      </a:lnTo>
                      <a:lnTo>
                        <a:pt x="103483" y="67369"/>
                      </a:lnTo>
                      <a:lnTo>
                        <a:pt x="102824" y="67183"/>
                      </a:lnTo>
                      <a:cubicBezTo>
                        <a:pt x="102832" y="67148"/>
                        <a:pt x="102843" y="67113"/>
                        <a:pt x="102853" y="67081"/>
                      </a:cubicBezTo>
                      <a:lnTo>
                        <a:pt x="103487" y="67259"/>
                      </a:lnTo>
                      <a:lnTo>
                        <a:pt x="103499" y="67220"/>
                      </a:lnTo>
                      <a:lnTo>
                        <a:pt x="102863" y="67040"/>
                      </a:lnTo>
                      <a:cubicBezTo>
                        <a:pt x="102877" y="66991"/>
                        <a:pt x="102892" y="66944"/>
                        <a:pt x="102904" y="66894"/>
                      </a:cubicBezTo>
                      <a:lnTo>
                        <a:pt x="103659" y="67101"/>
                      </a:lnTo>
                      <a:lnTo>
                        <a:pt x="103669" y="67062"/>
                      </a:lnTo>
                      <a:lnTo>
                        <a:pt x="102916" y="66854"/>
                      </a:lnTo>
                      <a:cubicBezTo>
                        <a:pt x="102929" y="66804"/>
                        <a:pt x="102943" y="66757"/>
                        <a:pt x="102955" y="66708"/>
                      </a:cubicBezTo>
                      <a:lnTo>
                        <a:pt x="102972" y="66692"/>
                      </a:lnTo>
                      <a:lnTo>
                        <a:pt x="102972" y="66692"/>
                      </a:lnTo>
                      <a:lnTo>
                        <a:pt x="102967" y="66710"/>
                      </a:lnTo>
                      <a:lnTo>
                        <a:pt x="103829" y="66946"/>
                      </a:lnTo>
                      <a:lnTo>
                        <a:pt x="103839" y="66905"/>
                      </a:lnTo>
                      <a:lnTo>
                        <a:pt x="102992" y="66676"/>
                      </a:lnTo>
                      <a:lnTo>
                        <a:pt x="103135" y="66545"/>
                      </a:lnTo>
                      <a:lnTo>
                        <a:pt x="103135" y="66549"/>
                      </a:lnTo>
                      <a:lnTo>
                        <a:pt x="103997" y="66780"/>
                      </a:lnTo>
                      <a:lnTo>
                        <a:pt x="104007" y="66741"/>
                      </a:lnTo>
                      <a:lnTo>
                        <a:pt x="103168" y="66516"/>
                      </a:lnTo>
                      <a:lnTo>
                        <a:pt x="103315" y="66383"/>
                      </a:lnTo>
                      <a:lnTo>
                        <a:pt x="103309" y="66399"/>
                      </a:lnTo>
                      <a:lnTo>
                        <a:pt x="104173" y="66628"/>
                      </a:lnTo>
                      <a:lnTo>
                        <a:pt x="104183" y="66590"/>
                      </a:lnTo>
                      <a:lnTo>
                        <a:pt x="103336" y="66365"/>
                      </a:lnTo>
                      <a:lnTo>
                        <a:pt x="103424" y="66285"/>
                      </a:lnTo>
                      <a:lnTo>
                        <a:pt x="103405" y="66279"/>
                      </a:lnTo>
                      <a:lnTo>
                        <a:pt x="103150" y="66510"/>
                      </a:lnTo>
                      <a:lnTo>
                        <a:pt x="103145" y="66510"/>
                      </a:lnTo>
                      <a:lnTo>
                        <a:pt x="103143" y="66516"/>
                      </a:lnTo>
                      <a:lnTo>
                        <a:pt x="102963" y="66680"/>
                      </a:lnTo>
                      <a:cubicBezTo>
                        <a:pt x="103051" y="66354"/>
                        <a:pt x="103137" y="66029"/>
                        <a:pt x="103219" y="65704"/>
                      </a:cubicBezTo>
                      <a:cubicBezTo>
                        <a:pt x="103323" y="65992"/>
                        <a:pt x="103405" y="66279"/>
                        <a:pt x="103405" y="66279"/>
                      </a:cubicBezTo>
                      <a:lnTo>
                        <a:pt x="104404" y="66540"/>
                      </a:lnTo>
                      <a:cubicBezTo>
                        <a:pt x="104404" y="66540"/>
                        <a:pt x="104324" y="66248"/>
                        <a:pt x="104222" y="65955"/>
                      </a:cubicBezTo>
                      <a:cubicBezTo>
                        <a:pt x="104125" y="65663"/>
                        <a:pt x="104027" y="65372"/>
                        <a:pt x="104027" y="65372"/>
                      </a:cubicBezTo>
                      <a:lnTo>
                        <a:pt x="104887" y="64501"/>
                      </a:lnTo>
                      <a:cubicBezTo>
                        <a:pt x="104887" y="64501"/>
                        <a:pt x="104788" y="64212"/>
                        <a:pt x="104690" y="63924"/>
                      </a:cubicBezTo>
                      <a:cubicBezTo>
                        <a:pt x="104598" y="63637"/>
                        <a:pt x="104479" y="63351"/>
                        <a:pt x="104479" y="63351"/>
                      </a:cubicBezTo>
                      <a:lnTo>
                        <a:pt x="105294" y="62445"/>
                      </a:lnTo>
                      <a:lnTo>
                        <a:pt x="105273" y="62440"/>
                      </a:lnTo>
                      <a:lnTo>
                        <a:pt x="104461" y="63347"/>
                      </a:lnTo>
                      <a:lnTo>
                        <a:pt x="103782" y="63212"/>
                      </a:lnTo>
                      <a:cubicBezTo>
                        <a:pt x="103790" y="63177"/>
                        <a:pt x="103796" y="63142"/>
                        <a:pt x="103804" y="63107"/>
                      </a:cubicBezTo>
                      <a:lnTo>
                        <a:pt x="104455" y="63234"/>
                      </a:lnTo>
                      <a:lnTo>
                        <a:pt x="104463" y="63195"/>
                      </a:lnTo>
                      <a:lnTo>
                        <a:pt x="103812" y="63067"/>
                      </a:lnTo>
                      <a:cubicBezTo>
                        <a:pt x="103821" y="63017"/>
                        <a:pt x="103831" y="62966"/>
                        <a:pt x="103841" y="62917"/>
                      </a:cubicBezTo>
                      <a:lnTo>
                        <a:pt x="104608" y="63064"/>
                      </a:lnTo>
                      <a:lnTo>
                        <a:pt x="104617" y="63026"/>
                      </a:lnTo>
                      <a:lnTo>
                        <a:pt x="103849" y="62876"/>
                      </a:lnTo>
                      <a:cubicBezTo>
                        <a:pt x="103860" y="62825"/>
                        <a:pt x="103868" y="62774"/>
                        <a:pt x="103878" y="62721"/>
                      </a:cubicBezTo>
                      <a:lnTo>
                        <a:pt x="103888" y="62711"/>
                      </a:lnTo>
                      <a:lnTo>
                        <a:pt x="103886" y="62727"/>
                      </a:lnTo>
                      <a:lnTo>
                        <a:pt x="104764" y="62893"/>
                      </a:lnTo>
                      <a:lnTo>
                        <a:pt x="104770" y="62854"/>
                      </a:lnTo>
                      <a:lnTo>
                        <a:pt x="103907" y="62690"/>
                      </a:lnTo>
                      <a:lnTo>
                        <a:pt x="104044" y="62543"/>
                      </a:lnTo>
                      <a:lnTo>
                        <a:pt x="104040" y="62559"/>
                      </a:lnTo>
                      <a:lnTo>
                        <a:pt x="104917" y="62721"/>
                      </a:lnTo>
                      <a:lnTo>
                        <a:pt x="104925" y="62682"/>
                      </a:lnTo>
                      <a:lnTo>
                        <a:pt x="104062" y="62522"/>
                      </a:lnTo>
                      <a:lnTo>
                        <a:pt x="104197" y="62373"/>
                      </a:lnTo>
                      <a:lnTo>
                        <a:pt x="104197" y="62373"/>
                      </a:lnTo>
                      <a:lnTo>
                        <a:pt x="104195" y="62389"/>
                      </a:lnTo>
                      <a:lnTo>
                        <a:pt x="105073" y="62549"/>
                      </a:lnTo>
                      <a:lnTo>
                        <a:pt x="105081" y="62508"/>
                      </a:lnTo>
                      <a:lnTo>
                        <a:pt x="104218" y="62352"/>
                      </a:lnTo>
                      <a:lnTo>
                        <a:pt x="104297" y="62265"/>
                      </a:lnTo>
                      <a:lnTo>
                        <a:pt x="104277" y="62262"/>
                      </a:lnTo>
                      <a:lnTo>
                        <a:pt x="103884" y="62690"/>
                      </a:lnTo>
                      <a:cubicBezTo>
                        <a:pt x="103945" y="62369"/>
                        <a:pt x="104003" y="62048"/>
                        <a:pt x="104058" y="61724"/>
                      </a:cubicBezTo>
                      <a:lnTo>
                        <a:pt x="104277" y="62260"/>
                      </a:lnTo>
                      <a:lnTo>
                        <a:pt x="105294" y="62442"/>
                      </a:lnTo>
                      <a:lnTo>
                        <a:pt x="104846" y="61311"/>
                      </a:lnTo>
                      <a:cubicBezTo>
                        <a:pt x="104846" y="61311"/>
                        <a:pt x="105054" y="61082"/>
                        <a:pt x="105241" y="60845"/>
                      </a:cubicBezTo>
                      <a:cubicBezTo>
                        <a:pt x="105433" y="60609"/>
                        <a:pt x="105625" y="60372"/>
                        <a:pt x="105625" y="60372"/>
                      </a:cubicBezTo>
                      <a:lnTo>
                        <a:pt x="105605" y="60370"/>
                      </a:lnTo>
                      <a:cubicBezTo>
                        <a:pt x="105605" y="60370"/>
                        <a:pt x="105412" y="60605"/>
                        <a:pt x="105222" y="60843"/>
                      </a:cubicBezTo>
                      <a:cubicBezTo>
                        <a:pt x="105036" y="61078"/>
                        <a:pt x="104825" y="61307"/>
                        <a:pt x="104825" y="61307"/>
                      </a:cubicBezTo>
                      <a:lnTo>
                        <a:pt x="104144" y="61199"/>
                      </a:lnTo>
                      <a:cubicBezTo>
                        <a:pt x="104150" y="61164"/>
                        <a:pt x="104156" y="61129"/>
                        <a:pt x="104160" y="61094"/>
                      </a:cubicBezTo>
                      <a:lnTo>
                        <a:pt x="104821" y="61197"/>
                      </a:lnTo>
                      <a:lnTo>
                        <a:pt x="104827" y="61156"/>
                      </a:lnTo>
                      <a:lnTo>
                        <a:pt x="104168" y="61053"/>
                      </a:lnTo>
                      <a:cubicBezTo>
                        <a:pt x="104175" y="61002"/>
                        <a:pt x="104183" y="60953"/>
                        <a:pt x="104191" y="60902"/>
                      </a:cubicBezTo>
                      <a:lnTo>
                        <a:pt x="104972" y="61021"/>
                      </a:lnTo>
                      <a:lnTo>
                        <a:pt x="104979" y="60982"/>
                      </a:lnTo>
                      <a:lnTo>
                        <a:pt x="104197" y="60863"/>
                      </a:lnTo>
                      <a:cubicBezTo>
                        <a:pt x="104205" y="60816"/>
                        <a:pt x="104211" y="60767"/>
                        <a:pt x="104218" y="60720"/>
                      </a:cubicBezTo>
                      <a:cubicBezTo>
                        <a:pt x="104224" y="60714"/>
                        <a:pt x="104230" y="60706"/>
                        <a:pt x="104236" y="60699"/>
                      </a:cubicBezTo>
                      <a:lnTo>
                        <a:pt x="104236" y="60699"/>
                      </a:lnTo>
                      <a:lnTo>
                        <a:pt x="104234" y="60714"/>
                      </a:lnTo>
                      <a:lnTo>
                        <a:pt x="105118" y="60843"/>
                      </a:lnTo>
                      <a:lnTo>
                        <a:pt x="105124" y="60804"/>
                      </a:lnTo>
                      <a:lnTo>
                        <a:pt x="104256" y="60675"/>
                      </a:lnTo>
                      <a:cubicBezTo>
                        <a:pt x="104301" y="60622"/>
                        <a:pt x="104344" y="60568"/>
                        <a:pt x="104387" y="60517"/>
                      </a:cubicBezTo>
                      <a:lnTo>
                        <a:pt x="104387" y="60517"/>
                      </a:lnTo>
                      <a:lnTo>
                        <a:pt x="104383" y="60536"/>
                      </a:lnTo>
                      <a:lnTo>
                        <a:pt x="105267" y="60663"/>
                      </a:lnTo>
                      <a:lnTo>
                        <a:pt x="105273" y="60622"/>
                      </a:lnTo>
                      <a:lnTo>
                        <a:pt x="104404" y="60497"/>
                      </a:lnTo>
                      <a:cubicBezTo>
                        <a:pt x="104451" y="60440"/>
                        <a:pt x="104494" y="60388"/>
                        <a:pt x="104529" y="60345"/>
                      </a:cubicBezTo>
                      <a:lnTo>
                        <a:pt x="104529" y="60345"/>
                      </a:lnTo>
                      <a:lnTo>
                        <a:pt x="104526" y="60362"/>
                      </a:lnTo>
                      <a:lnTo>
                        <a:pt x="105410" y="60487"/>
                      </a:lnTo>
                      <a:lnTo>
                        <a:pt x="105414" y="60446"/>
                      </a:lnTo>
                      <a:lnTo>
                        <a:pt x="104547" y="60325"/>
                      </a:lnTo>
                      <a:cubicBezTo>
                        <a:pt x="104592" y="60268"/>
                        <a:pt x="104621" y="60233"/>
                        <a:pt x="104621" y="60233"/>
                      </a:cubicBezTo>
                      <a:lnTo>
                        <a:pt x="105625" y="60372"/>
                      </a:lnTo>
                      <a:lnTo>
                        <a:pt x="105122" y="59257"/>
                      </a:lnTo>
                      <a:cubicBezTo>
                        <a:pt x="105122" y="59257"/>
                        <a:pt x="105312" y="59018"/>
                        <a:pt x="105504" y="58778"/>
                      </a:cubicBezTo>
                      <a:cubicBezTo>
                        <a:pt x="105601" y="58655"/>
                        <a:pt x="105697" y="58535"/>
                        <a:pt x="105768" y="58445"/>
                      </a:cubicBezTo>
                      <a:cubicBezTo>
                        <a:pt x="105836" y="58353"/>
                        <a:pt x="105881" y="58291"/>
                        <a:pt x="105881" y="58291"/>
                      </a:cubicBezTo>
                      <a:lnTo>
                        <a:pt x="105860" y="58289"/>
                      </a:lnTo>
                      <a:cubicBezTo>
                        <a:pt x="105860" y="58289"/>
                        <a:pt x="105815" y="58351"/>
                        <a:pt x="105748" y="58443"/>
                      </a:cubicBezTo>
                      <a:cubicBezTo>
                        <a:pt x="105676" y="58533"/>
                        <a:pt x="105582" y="58653"/>
                        <a:pt x="105486" y="58774"/>
                      </a:cubicBezTo>
                      <a:cubicBezTo>
                        <a:pt x="105294" y="59016"/>
                        <a:pt x="105101" y="59255"/>
                        <a:pt x="105101" y="59255"/>
                      </a:cubicBezTo>
                      <a:lnTo>
                        <a:pt x="104426" y="59175"/>
                      </a:lnTo>
                      <a:cubicBezTo>
                        <a:pt x="104430" y="59138"/>
                        <a:pt x="104434" y="59104"/>
                        <a:pt x="104439" y="59069"/>
                      </a:cubicBezTo>
                      <a:lnTo>
                        <a:pt x="105091" y="59142"/>
                      </a:lnTo>
                      <a:lnTo>
                        <a:pt x="105095" y="59104"/>
                      </a:lnTo>
                      <a:lnTo>
                        <a:pt x="104443" y="59028"/>
                      </a:lnTo>
                      <a:cubicBezTo>
                        <a:pt x="104449" y="58981"/>
                        <a:pt x="104455" y="58934"/>
                        <a:pt x="104459" y="58889"/>
                      </a:cubicBezTo>
                      <a:lnTo>
                        <a:pt x="105238" y="58975"/>
                      </a:lnTo>
                      <a:lnTo>
                        <a:pt x="105245" y="58934"/>
                      </a:lnTo>
                      <a:lnTo>
                        <a:pt x="104463" y="58848"/>
                      </a:lnTo>
                      <a:cubicBezTo>
                        <a:pt x="104469" y="58795"/>
                        <a:pt x="104475" y="58741"/>
                        <a:pt x="104481" y="58686"/>
                      </a:cubicBezTo>
                      <a:lnTo>
                        <a:pt x="104496" y="58670"/>
                      </a:lnTo>
                      <a:lnTo>
                        <a:pt x="104494" y="58684"/>
                      </a:lnTo>
                      <a:lnTo>
                        <a:pt x="105382" y="58780"/>
                      </a:lnTo>
                      <a:lnTo>
                        <a:pt x="105386" y="58739"/>
                      </a:lnTo>
                      <a:lnTo>
                        <a:pt x="104514" y="58645"/>
                      </a:lnTo>
                      <a:cubicBezTo>
                        <a:pt x="104559" y="58592"/>
                        <a:pt x="104602" y="58539"/>
                        <a:pt x="104641" y="58488"/>
                      </a:cubicBezTo>
                      <a:lnTo>
                        <a:pt x="104641" y="58504"/>
                      </a:lnTo>
                      <a:lnTo>
                        <a:pt x="105529" y="58598"/>
                      </a:lnTo>
                      <a:lnTo>
                        <a:pt x="105533" y="58557"/>
                      </a:lnTo>
                      <a:lnTo>
                        <a:pt x="104659" y="58465"/>
                      </a:lnTo>
                      <a:cubicBezTo>
                        <a:pt x="104696" y="58420"/>
                        <a:pt x="104731" y="58379"/>
                        <a:pt x="104760" y="58340"/>
                      </a:cubicBezTo>
                      <a:cubicBezTo>
                        <a:pt x="104772" y="58326"/>
                        <a:pt x="104782" y="58312"/>
                        <a:pt x="104792" y="58299"/>
                      </a:cubicBezTo>
                      <a:lnTo>
                        <a:pt x="104792" y="58299"/>
                      </a:lnTo>
                      <a:lnTo>
                        <a:pt x="104788" y="58330"/>
                      </a:lnTo>
                      <a:lnTo>
                        <a:pt x="105676" y="58420"/>
                      </a:lnTo>
                      <a:lnTo>
                        <a:pt x="105680" y="58379"/>
                      </a:lnTo>
                      <a:lnTo>
                        <a:pt x="104799" y="58291"/>
                      </a:lnTo>
                      <a:cubicBezTo>
                        <a:pt x="104844" y="58230"/>
                        <a:pt x="104872" y="58191"/>
                        <a:pt x="104872" y="58191"/>
                      </a:cubicBezTo>
                      <a:lnTo>
                        <a:pt x="104854" y="58189"/>
                      </a:lnTo>
                      <a:lnTo>
                        <a:pt x="104854" y="58189"/>
                      </a:lnTo>
                      <a:lnTo>
                        <a:pt x="105881" y="58289"/>
                      </a:lnTo>
                      <a:lnTo>
                        <a:pt x="105322" y="57195"/>
                      </a:lnTo>
                      <a:lnTo>
                        <a:pt x="106040" y="56198"/>
                      </a:lnTo>
                      <a:lnTo>
                        <a:pt x="106040" y="56198"/>
                      </a:lnTo>
                      <a:cubicBezTo>
                        <a:pt x="106040" y="56198"/>
                        <a:pt x="106040" y="56198"/>
                        <a:pt x="106040" y="56198"/>
                      </a:cubicBezTo>
                      <a:cubicBezTo>
                        <a:pt x="106037" y="56198"/>
                        <a:pt x="106003" y="56131"/>
                        <a:pt x="105950" y="56031"/>
                      </a:cubicBezTo>
                      <a:cubicBezTo>
                        <a:pt x="105895" y="55930"/>
                        <a:pt x="105832" y="55795"/>
                        <a:pt x="105752" y="55662"/>
                      </a:cubicBezTo>
                      <a:cubicBezTo>
                        <a:pt x="105599" y="55396"/>
                        <a:pt x="105445" y="55128"/>
                        <a:pt x="105445" y="55128"/>
                      </a:cubicBezTo>
                      <a:lnTo>
                        <a:pt x="106112" y="54105"/>
                      </a:lnTo>
                      <a:lnTo>
                        <a:pt x="106092" y="54105"/>
                      </a:lnTo>
                      <a:lnTo>
                        <a:pt x="105425" y="55126"/>
                      </a:lnTo>
                      <a:lnTo>
                        <a:pt x="104745" y="55102"/>
                      </a:lnTo>
                      <a:lnTo>
                        <a:pt x="104747" y="55001"/>
                      </a:lnTo>
                      <a:lnTo>
                        <a:pt x="105398" y="55026"/>
                      </a:lnTo>
                      <a:lnTo>
                        <a:pt x="105398" y="54985"/>
                      </a:lnTo>
                      <a:lnTo>
                        <a:pt x="104749" y="54961"/>
                      </a:lnTo>
                      <a:cubicBezTo>
                        <a:pt x="104752" y="54907"/>
                        <a:pt x="104754" y="54854"/>
                        <a:pt x="104756" y="54801"/>
                      </a:cubicBezTo>
                      <a:lnTo>
                        <a:pt x="105529" y="54826"/>
                      </a:lnTo>
                      <a:lnTo>
                        <a:pt x="105531" y="54785"/>
                      </a:lnTo>
                      <a:lnTo>
                        <a:pt x="104758" y="54760"/>
                      </a:lnTo>
                      <a:cubicBezTo>
                        <a:pt x="104758" y="54703"/>
                        <a:pt x="104760" y="54648"/>
                        <a:pt x="104762" y="54590"/>
                      </a:cubicBezTo>
                      <a:lnTo>
                        <a:pt x="104764" y="54588"/>
                      </a:lnTo>
                      <a:lnTo>
                        <a:pt x="104762" y="54607"/>
                      </a:lnTo>
                      <a:lnTo>
                        <a:pt x="105656" y="54633"/>
                      </a:lnTo>
                      <a:lnTo>
                        <a:pt x="105656" y="54592"/>
                      </a:lnTo>
                      <a:lnTo>
                        <a:pt x="104778" y="54566"/>
                      </a:lnTo>
                      <a:lnTo>
                        <a:pt x="104891" y="54398"/>
                      </a:lnTo>
                      <a:lnTo>
                        <a:pt x="104891" y="54410"/>
                      </a:lnTo>
                      <a:lnTo>
                        <a:pt x="105783" y="54433"/>
                      </a:lnTo>
                      <a:lnTo>
                        <a:pt x="105785" y="54392"/>
                      </a:lnTo>
                      <a:lnTo>
                        <a:pt x="104909" y="54369"/>
                      </a:lnTo>
                      <a:lnTo>
                        <a:pt x="105018" y="54208"/>
                      </a:lnTo>
                      <a:lnTo>
                        <a:pt x="105018" y="54224"/>
                      </a:lnTo>
                      <a:lnTo>
                        <a:pt x="105910" y="54244"/>
                      </a:lnTo>
                      <a:lnTo>
                        <a:pt x="105910" y="54204"/>
                      </a:lnTo>
                      <a:lnTo>
                        <a:pt x="105032" y="54183"/>
                      </a:lnTo>
                      <a:lnTo>
                        <a:pt x="105097" y="54085"/>
                      </a:lnTo>
                      <a:lnTo>
                        <a:pt x="105097" y="54085"/>
                      </a:lnTo>
                      <a:lnTo>
                        <a:pt x="106112" y="54105"/>
                      </a:lnTo>
                      <a:lnTo>
                        <a:pt x="105496" y="53058"/>
                      </a:lnTo>
                      <a:lnTo>
                        <a:pt x="106112" y="52008"/>
                      </a:lnTo>
                      <a:lnTo>
                        <a:pt x="105445" y="50985"/>
                      </a:lnTo>
                      <a:cubicBezTo>
                        <a:pt x="105445" y="50985"/>
                        <a:pt x="105599" y="50719"/>
                        <a:pt x="105752" y="50453"/>
                      </a:cubicBezTo>
                      <a:cubicBezTo>
                        <a:pt x="105832" y="50318"/>
                        <a:pt x="105895" y="50183"/>
                        <a:pt x="105950" y="50083"/>
                      </a:cubicBezTo>
                      <a:cubicBezTo>
                        <a:pt x="106004" y="49981"/>
                        <a:pt x="106038" y="49913"/>
                        <a:pt x="106038" y="49913"/>
                      </a:cubicBezTo>
                      <a:lnTo>
                        <a:pt x="106038" y="49913"/>
                      </a:lnTo>
                      <a:lnTo>
                        <a:pt x="106018" y="49915"/>
                      </a:lnTo>
                      <a:cubicBezTo>
                        <a:pt x="106018" y="49915"/>
                        <a:pt x="105983" y="49983"/>
                        <a:pt x="105930" y="50083"/>
                      </a:cubicBezTo>
                      <a:cubicBezTo>
                        <a:pt x="105877" y="50185"/>
                        <a:pt x="105811" y="50318"/>
                        <a:pt x="105732" y="50453"/>
                      </a:cubicBezTo>
                      <a:lnTo>
                        <a:pt x="105425" y="50987"/>
                      </a:lnTo>
                      <a:lnTo>
                        <a:pt x="104743" y="51014"/>
                      </a:lnTo>
                      <a:cubicBezTo>
                        <a:pt x="104743" y="50977"/>
                        <a:pt x="104741" y="50942"/>
                        <a:pt x="104739" y="50906"/>
                      </a:cubicBezTo>
                      <a:lnTo>
                        <a:pt x="105396" y="50879"/>
                      </a:lnTo>
                      <a:lnTo>
                        <a:pt x="105396" y="50838"/>
                      </a:lnTo>
                      <a:lnTo>
                        <a:pt x="104737" y="50865"/>
                      </a:lnTo>
                      <a:cubicBezTo>
                        <a:pt x="104735" y="50815"/>
                        <a:pt x="104733" y="50764"/>
                        <a:pt x="104731" y="50713"/>
                      </a:cubicBezTo>
                      <a:lnTo>
                        <a:pt x="105515" y="50678"/>
                      </a:lnTo>
                      <a:lnTo>
                        <a:pt x="105513" y="50637"/>
                      </a:lnTo>
                      <a:lnTo>
                        <a:pt x="104729" y="50672"/>
                      </a:lnTo>
                      <a:cubicBezTo>
                        <a:pt x="104727" y="50623"/>
                        <a:pt x="104725" y="50576"/>
                        <a:pt x="104723" y="50529"/>
                      </a:cubicBezTo>
                      <a:cubicBezTo>
                        <a:pt x="104725" y="50523"/>
                        <a:pt x="104729" y="50519"/>
                        <a:pt x="104731" y="50513"/>
                      </a:cubicBezTo>
                      <a:lnTo>
                        <a:pt x="104733" y="50525"/>
                      </a:lnTo>
                      <a:lnTo>
                        <a:pt x="105625" y="50482"/>
                      </a:lnTo>
                      <a:lnTo>
                        <a:pt x="105623" y="50441"/>
                      </a:lnTo>
                      <a:lnTo>
                        <a:pt x="104749" y="50484"/>
                      </a:lnTo>
                      <a:cubicBezTo>
                        <a:pt x="104786" y="50423"/>
                        <a:pt x="104819" y="50361"/>
                        <a:pt x="104850" y="50304"/>
                      </a:cubicBezTo>
                      <a:lnTo>
                        <a:pt x="104850" y="50318"/>
                      </a:lnTo>
                      <a:lnTo>
                        <a:pt x="105742" y="50271"/>
                      </a:lnTo>
                      <a:lnTo>
                        <a:pt x="105740" y="50230"/>
                      </a:lnTo>
                      <a:lnTo>
                        <a:pt x="104864" y="50277"/>
                      </a:lnTo>
                      <a:cubicBezTo>
                        <a:pt x="104891" y="50226"/>
                        <a:pt x="104915" y="50179"/>
                        <a:pt x="104938" y="50138"/>
                      </a:cubicBezTo>
                      <a:cubicBezTo>
                        <a:pt x="104944" y="50126"/>
                        <a:pt x="104950" y="50114"/>
                        <a:pt x="104956" y="50101"/>
                      </a:cubicBezTo>
                      <a:lnTo>
                        <a:pt x="104958" y="50118"/>
                      </a:lnTo>
                      <a:lnTo>
                        <a:pt x="105848" y="50067"/>
                      </a:lnTo>
                      <a:lnTo>
                        <a:pt x="105846" y="50026"/>
                      </a:lnTo>
                      <a:lnTo>
                        <a:pt x="104970" y="50077"/>
                      </a:lnTo>
                      <a:cubicBezTo>
                        <a:pt x="105002" y="50017"/>
                        <a:pt x="105022" y="49979"/>
                        <a:pt x="105025" y="49973"/>
                      </a:cubicBezTo>
                      <a:lnTo>
                        <a:pt x="105025" y="49973"/>
                      </a:lnTo>
                      <a:lnTo>
                        <a:pt x="106036" y="49913"/>
                      </a:lnTo>
                      <a:lnTo>
                        <a:pt x="105318" y="48919"/>
                      </a:lnTo>
                      <a:lnTo>
                        <a:pt x="105879" y="47822"/>
                      </a:lnTo>
                      <a:cubicBezTo>
                        <a:pt x="105879" y="47822"/>
                        <a:pt x="105834" y="47761"/>
                        <a:pt x="105766" y="47669"/>
                      </a:cubicBezTo>
                      <a:cubicBezTo>
                        <a:pt x="105695" y="47579"/>
                        <a:pt x="105599" y="47458"/>
                        <a:pt x="105502" y="47335"/>
                      </a:cubicBezTo>
                      <a:cubicBezTo>
                        <a:pt x="105310" y="47096"/>
                        <a:pt x="105120" y="46857"/>
                        <a:pt x="105118" y="46857"/>
                      </a:cubicBezTo>
                      <a:lnTo>
                        <a:pt x="105623" y="45742"/>
                      </a:lnTo>
                      <a:lnTo>
                        <a:pt x="105241" y="45269"/>
                      </a:lnTo>
                      <a:cubicBezTo>
                        <a:pt x="105054" y="45032"/>
                        <a:pt x="104844" y="44805"/>
                        <a:pt x="104844" y="44803"/>
                      </a:cubicBezTo>
                      <a:lnTo>
                        <a:pt x="105294" y="43671"/>
                      </a:lnTo>
                      <a:lnTo>
                        <a:pt x="105273" y="43675"/>
                      </a:lnTo>
                      <a:lnTo>
                        <a:pt x="104823" y="44807"/>
                      </a:lnTo>
                      <a:lnTo>
                        <a:pt x="104142" y="44913"/>
                      </a:lnTo>
                      <a:cubicBezTo>
                        <a:pt x="104138" y="44878"/>
                        <a:pt x="104132" y="44843"/>
                        <a:pt x="104125" y="44809"/>
                      </a:cubicBezTo>
                      <a:lnTo>
                        <a:pt x="104780" y="44704"/>
                      </a:lnTo>
                      <a:lnTo>
                        <a:pt x="104774" y="44663"/>
                      </a:lnTo>
                      <a:lnTo>
                        <a:pt x="104119" y="44768"/>
                      </a:lnTo>
                      <a:lnTo>
                        <a:pt x="104095" y="44618"/>
                      </a:lnTo>
                      <a:lnTo>
                        <a:pt x="104866" y="44492"/>
                      </a:lnTo>
                      <a:lnTo>
                        <a:pt x="104858" y="44451"/>
                      </a:lnTo>
                      <a:lnTo>
                        <a:pt x="104089" y="44577"/>
                      </a:lnTo>
                      <a:cubicBezTo>
                        <a:pt x="104078" y="44524"/>
                        <a:pt x="104070" y="44473"/>
                        <a:pt x="104062" y="44420"/>
                      </a:cubicBezTo>
                      <a:lnTo>
                        <a:pt x="104066" y="44408"/>
                      </a:lnTo>
                      <a:lnTo>
                        <a:pt x="104070" y="44426"/>
                      </a:lnTo>
                      <a:lnTo>
                        <a:pt x="104950" y="44277"/>
                      </a:lnTo>
                      <a:lnTo>
                        <a:pt x="104944" y="44236"/>
                      </a:lnTo>
                      <a:lnTo>
                        <a:pt x="104076" y="44383"/>
                      </a:lnTo>
                      <a:lnTo>
                        <a:pt x="104152" y="44197"/>
                      </a:lnTo>
                      <a:lnTo>
                        <a:pt x="104156" y="44213"/>
                      </a:lnTo>
                      <a:lnTo>
                        <a:pt x="105036" y="44062"/>
                      </a:lnTo>
                      <a:lnTo>
                        <a:pt x="105028" y="44023"/>
                      </a:lnTo>
                      <a:lnTo>
                        <a:pt x="104162" y="44172"/>
                      </a:lnTo>
                      <a:lnTo>
                        <a:pt x="104240" y="43984"/>
                      </a:lnTo>
                      <a:lnTo>
                        <a:pt x="104242" y="44001"/>
                      </a:lnTo>
                      <a:lnTo>
                        <a:pt x="105120" y="43847"/>
                      </a:lnTo>
                      <a:lnTo>
                        <a:pt x="105114" y="43806"/>
                      </a:lnTo>
                      <a:lnTo>
                        <a:pt x="104250" y="43960"/>
                      </a:lnTo>
                      <a:lnTo>
                        <a:pt x="104250" y="43960"/>
                      </a:lnTo>
                      <a:lnTo>
                        <a:pt x="104295" y="43849"/>
                      </a:lnTo>
                      <a:lnTo>
                        <a:pt x="104275" y="43853"/>
                      </a:lnTo>
                      <a:lnTo>
                        <a:pt x="104056" y="44389"/>
                      </a:lnTo>
                      <a:cubicBezTo>
                        <a:pt x="104001" y="44066"/>
                        <a:pt x="103943" y="43745"/>
                        <a:pt x="103882" y="43424"/>
                      </a:cubicBezTo>
                      <a:lnTo>
                        <a:pt x="103882" y="43424"/>
                      </a:lnTo>
                      <a:lnTo>
                        <a:pt x="104275" y="43851"/>
                      </a:lnTo>
                      <a:lnTo>
                        <a:pt x="105292" y="43671"/>
                      </a:lnTo>
                      <a:lnTo>
                        <a:pt x="104479" y="42763"/>
                      </a:lnTo>
                      <a:cubicBezTo>
                        <a:pt x="104479" y="42763"/>
                        <a:pt x="104596" y="42476"/>
                        <a:pt x="104690" y="42190"/>
                      </a:cubicBezTo>
                      <a:cubicBezTo>
                        <a:pt x="104788" y="41901"/>
                        <a:pt x="104887" y="41613"/>
                        <a:pt x="104887" y="41613"/>
                      </a:cubicBezTo>
                      <a:lnTo>
                        <a:pt x="104887" y="41613"/>
                      </a:lnTo>
                      <a:lnTo>
                        <a:pt x="104887" y="41613"/>
                      </a:lnTo>
                      <a:lnTo>
                        <a:pt x="104027" y="40741"/>
                      </a:lnTo>
                      <a:cubicBezTo>
                        <a:pt x="104027" y="40741"/>
                        <a:pt x="104123" y="40451"/>
                        <a:pt x="104222" y="40158"/>
                      </a:cubicBezTo>
                      <a:cubicBezTo>
                        <a:pt x="104324" y="39866"/>
                        <a:pt x="104404" y="39573"/>
                        <a:pt x="104404" y="39573"/>
                      </a:cubicBezTo>
                      <a:lnTo>
                        <a:pt x="104404" y="39573"/>
                      </a:lnTo>
                      <a:lnTo>
                        <a:pt x="104404" y="39573"/>
                      </a:lnTo>
                      <a:lnTo>
                        <a:pt x="103501" y="38738"/>
                      </a:lnTo>
                      <a:lnTo>
                        <a:pt x="103831" y="37556"/>
                      </a:lnTo>
                      <a:cubicBezTo>
                        <a:pt x="103831" y="37556"/>
                        <a:pt x="103614" y="37347"/>
                        <a:pt x="103373" y="37151"/>
                      </a:cubicBezTo>
                      <a:cubicBezTo>
                        <a:pt x="103135" y="36954"/>
                        <a:pt x="102900" y="36758"/>
                        <a:pt x="102900" y="36756"/>
                      </a:cubicBezTo>
                      <a:lnTo>
                        <a:pt x="103174" y="35563"/>
                      </a:lnTo>
                      <a:cubicBezTo>
                        <a:pt x="103174" y="35563"/>
                        <a:pt x="102939" y="35371"/>
                        <a:pt x="102704" y="35176"/>
                      </a:cubicBezTo>
                      <a:cubicBezTo>
                        <a:pt x="102474" y="34982"/>
                        <a:pt x="102225" y="34798"/>
                        <a:pt x="102225" y="34798"/>
                      </a:cubicBezTo>
                      <a:lnTo>
                        <a:pt x="102442" y="33599"/>
                      </a:lnTo>
                      <a:lnTo>
                        <a:pt x="101464" y="32871"/>
                      </a:lnTo>
                      <a:cubicBezTo>
                        <a:pt x="101464" y="32871"/>
                        <a:pt x="101521" y="32566"/>
                        <a:pt x="101556" y="32267"/>
                      </a:cubicBezTo>
                      <a:cubicBezTo>
                        <a:pt x="101595" y="31970"/>
                        <a:pt x="101634" y="31676"/>
                        <a:pt x="101636" y="31664"/>
                      </a:cubicBezTo>
                      <a:lnTo>
                        <a:pt x="100621" y="30978"/>
                      </a:lnTo>
                      <a:cubicBezTo>
                        <a:pt x="100621" y="30978"/>
                        <a:pt x="100660" y="30673"/>
                        <a:pt x="100699" y="30368"/>
                      </a:cubicBezTo>
                      <a:cubicBezTo>
                        <a:pt x="100719" y="30213"/>
                        <a:pt x="100733" y="30062"/>
                        <a:pt x="100742" y="29949"/>
                      </a:cubicBezTo>
                      <a:cubicBezTo>
                        <a:pt x="100752" y="29835"/>
                        <a:pt x="100758" y="29759"/>
                        <a:pt x="100758" y="29759"/>
                      </a:cubicBezTo>
                      <a:lnTo>
                        <a:pt x="100758" y="29759"/>
                      </a:lnTo>
                      <a:lnTo>
                        <a:pt x="100739" y="29769"/>
                      </a:lnTo>
                      <a:cubicBezTo>
                        <a:pt x="100739" y="29769"/>
                        <a:pt x="100733" y="29845"/>
                        <a:pt x="100723" y="29957"/>
                      </a:cubicBezTo>
                      <a:cubicBezTo>
                        <a:pt x="100717" y="30070"/>
                        <a:pt x="100701" y="30223"/>
                        <a:pt x="100680" y="30377"/>
                      </a:cubicBezTo>
                      <a:cubicBezTo>
                        <a:pt x="100641" y="30682"/>
                        <a:pt x="100604" y="30986"/>
                        <a:pt x="100604" y="30986"/>
                      </a:cubicBezTo>
                      <a:lnTo>
                        <a:pt x="99972" y="31279"/>
                      </a:lnTo>
                      <a:cubicBezTo>
                        <a:pt x="99958" y="31248"/>
                        <a:pt x="99944" y="31216"/>
                        <a:pt x="99927" y="31183"/>
                      </a:cubicBezTo>
                      <a:lnTo>
                        <a:pt x="100537" y="30898"/>
                      </a:lnTo>
                      <a:lnTo>
                        <a:pt x="100519" y="30862"/>
                      </a:lnTo>
                      <a:lnTo>
                        <a:pt x="99911" y="31146"/>
                      </a:lnTo>
                      <a:cubicBezTo>
                        <a:pt x="99888" y="31101"/>
                        <a:pt x="99868" y="31054"/>
                        <a:pt x="99845" y="31007"/>
                      </a:cubicBezTo>
                      <a:lnTo>
                        <a:pt x="100566" y="30667"/>
                      </a:lnTo>
                      <a:lnTo>
                        <a:pt x="100549" y="30630"/>
                      </a:lnTo>
                      <a:lnTo>
                        <a:pt x="99827" y="30970"/>
                      </a:lnTo>
                      <a:cubicBezTo>
                        <a:pt x="99811" y="30933"/>
                        <a:pt x="99792" y="30896"/>
                        <a:pt x="99774" y="30860"/>
                      </a:cubicBezTo>
                      <a:cubicBezTo>
                        <a:pt x="99778" y="30841"/>
                        <a:pt x="99780" y="30825"/>
                        <a:pt x="99782" y="30806"/>
                      </a:cubicBezTo>
                      <a:lnTo>
                        <a:pt x="99788" y="30821"/>
                      </a:lnTo>
                      <a:lnTo>
                        <a:pt x="100594" y="30436"/>
                      </a:lnTo>
                      <a:lnTo>
                        <a:pt x="100576" y="30399"/>
                      </a:lnTo>
                      <a:lnTo>
                        <a:pt x="99786" y="30776"/>
                      </a:lnTo>
                      <a:cubicBezTo>
                        <a:pt x="99796" y="30708"/>
                        <a:pt x="99804" y="30641"/>
                        <a:pt x="99811" y="30577"/>
                      </a:cubicBezTo>
                      <a:lnTo>
                        <a:pt x="99819" y="30591"/>
                      </a:lnTo>
                      <a:lnTo>
                        <a:pt x="100623" y="30203"/>
                      </a:lnTo>
                      <a:lnTo>
                        <a:pt x="100604" y="30166"/>
                      </a:lnTo>
                      <a:lnTo>
                        <a:pt x="99815" y="30546"/>
                      </a:lnTo>
                      <a:cubicBezTo>
                        <a:pt x="99821" y="30491"/>
                        <a:pt x="99827" y="30438"/>
                        <a:pt x="99829" y="30391"/>
                      </a:cubicBezTo>
                      <a:cubicBezTo>
                        <a:pt x="99831" y="30377"/>
                        <a:pt x="99833" y="30362"/>
                        <a:pt x="99833" y="30350"/>
                      </a:cubicBezTo>
                      <a:lnTo>
                        <a:pt x="99839" y="30364"/>
                      </a:lnTo>
                      <a:lnTo>
                        <a:pt x="100643" y="29974"/>
                      </a:lnTo>
                      <a:lnTo>
                        <a:pt x="100625" y="29937"/>
                      </a:lnTo>
                      <a:lnTo>
                        <a:pt x="99835" y="30321"/>
                      </a:lnTo>
                      <a:cubicBezTo>
                        <a:pt x="99843" y="30250"/>
                        <a:pt x="99847" y="30205"/>
                        <a:pt x="99847" y="30205"/>
                      </a:cubicBezTo>
                      <a:lnTo>
                        <a:pt x="99847" y="30205"/>
                      </a:lnTo>
                      <a:lnTo>
                        <a:pt x="99829" y="30213"/>
                      </a:lnTo>
                      <a:cubicBezTo>
                        <a:pt x="99829" y="30213"/>
                        <a:pt x="99823" y="30289"/>
                        <a:pt x="99813" y="30399"/>
                      </a:cubicBezTo>
                      <a:cubicBezTo>
                        <a:pt x="99804" y="30512"/>
                        <a:pt x="99786" y="30661"/>
                        <a:pt x="99766" y="30812"/>
                      </a:cubicBezTo>
                      <a:cubicBezTo>
                        <a:pt x="99764" y="30821"/>
                        <a:pt x="99764" y="30827"/>
                        <a:pt x="99764" y="30833"/>
                      </a:cubicBezTo>
                      <a:cubicBezTo>
                        <a:pt x="99614" y="30520"/>
                        <a:pt x="99461" y="30209"/>
                        <a:pt x="99305" y="29900"/>
                      </a:cubicBezTo>
                      <a:lnTo>
                        <a:pt x="99305" y="29900"/>
                      </a:lnTo>
                      <a:lnTo>
                        <a:pt x="99829" y="30213"/>
                      </a:lnTo>
                      <a:lnTo>
                        <a:pt x="100758" y="29759"/>
                      </a:lnTo>
                      <a:lnTo>
                        <a:pt x="99708" y="29118"/>
                      </a:lnTo>
                      <a:lnTo>
                        <a:pt x="99800" y="27893"/>
                      </a:lnTo>
                      <a:cubicBezTo>
                        <a:pt x="99800" y="27891"/>
                        <a:pt x="99735" y="27852"/>
                        <a:pt x="99637" y="27795"/>
                      </a:cubicBezTo>
                      <a:cubicBezTo>
                        <a:pt x="99536" y="27737"/>
                        <a:pt x="99401" y="27664"/>
                        <a:pt x="99264" y="27588"/>
                      </a:cubicBezTo>
                      <a:cubicBezTo>
                        <a:pt x="98996" y="27443"/>
                        <a:pt x="98726" y="27296"/>
                        <a:pt x="98726" y="27296"/>
                      </a:cubicBezTo>
                      <a:lnTo>
                        <a:pt x="98761" y="26070"/>
                      </a:lnTo>
                      <a:lnTo>
                        <a:pt x="98225" y="25782"/>
                      </a:lnTo>
                      <a:cubicBezTo>
                        <a:pt x="97955" y="25642"/>
                        <a:pt x="97677" y="25511"/>
                        <a:pt x="97675" y="25509"/>
                      </a:cubicBezTo>
                      <a:lnTo>
                        <a:pt x="97654" y="24290"/>
                      </a:lnTo>
                      <a:lnTo>
                        <a:pt x="96558" y="23766"/>
                      </a:lnTo>
                      <a:lnTo>
                        <a:pt x="96482" y="22553"/>
                      </a:lnTo>
                      <a:lnTo>
                        <a:pt x="96466" y="22563"/>
                      </a:lnTo>
                      <a:lnTo>
                        <a:pt x="96541" y="23777"/>
                      </a:lnTo>
                      <a:lnTo>
                        <a:pt x="95950" y="24175"/>
                      </a:lnTo>
                      <a:lnTo>
                        <a:pt x="95891" y="24087"/>
                      </a:lnTo>
                      <a:lnTo>
                        <a:pt x="96457" y="23703"/>
                      </a:lnTo>
                      <a:lnTo>
                        <a:pt x="96435" y="23668"/>
                      </a:lnTo>
                      <a:lnTo>
                        <a:pt x="95866" y="24055"/>
                      </a:lnTo>
                      <a:cubicBezTo>
                        <a:pt x="95837" y="24012"/>
                        <a:pt x="95811" y="23971"/>
                        <a:pt x="95780" y="23928"/>
                      </a:cubicBezTo>
                      <a:lnTo>
                        <a:pt x="96445" y="23474"/>
                      </a:lnTo>
                      <a:lnTo>
                        <a:pt x="96423" y="23441"/>
                      </a:lnTo>
                      <a:lnTo>
                        <a:pt x="95758" y="23895"/>
                      </a:lnTo>
                      <a:cubicBezTo>
                        <a:pt x="95735" y="23860"/>
                        <a:pt x="95711" y="23828"/>
                        <a:pt x="95688" y="23793"/>
                      </a:cubicBezTo>
                      <a:lnTo>
                        <a:pt x="95686" y="23736"/>
                      </a:lnTo>
                      <a:lnTo>
                        <a:pt x="95696" y="23752"/>
                      </a:lnTo>
                      <a:lnTo>
                        <a:pt x="96431" y="23245"/>
                      </a:lnTo>
                      <a:lnTo>
                        <a:pt x="96408" y="23212"/>
                      </a:lnTo>
                      <a:lnTo>
                        <a:pt x="95684" y="23711"/>
                      </a:lnTo>
                      <a:lnTo>
                        <a:pt x="95674" y="23508"/>
                      </a:lnTo>
                      <a:lnTo>
                        <a:pt x="95684" y="23523"/>
                      </a:lnTo>
                      <a:lnTo>
                        <a:pt x="96416" y="23013"/>
                      </a:lnTo>
                      <a:lnTo>
                        <a:pt x="96394" y="22981"/>
                      </a:lnTo>
                      <a:lnTo>
                        <a:pt x="95672" y="23482"/>
                      </a:lnTo>
                      <a:lnTo>
                        <a:pt x="95661" y="23281"/>
                      </a:lnTo>
                      <a:lnTo>
                        <a:pt x="95672" y="23296"/>
                      </a:lnTo>
                      <a:lnTo>
                        <a:pt x="96402" y="22782"/>
                      </a:lnTo>
                      <a:lnTo>
                        <a:pt x="96380" y="22749"/>
                      </a:lnTo>
                      <a:lnTo>
                        <a:pt x="95659" y="23253"/>
                      </a:lnTo>
                      <a:lnTo>
                        <a:pt x="95653" y="23136"/>
                      </a:lnTo>
                      <a:lnTo>
                        <a:pt x="95653" y="23136"/>
                      </a:lnTo>
                      <a:lnTo>
                        <a:pt x="96482" y="22551"/>
                      </a:lnTo>
                      <a:lnTo>
                        <a:pt x="95359" y="22076"/>
                      </a:lnTo>
                      <a:cubicBezTo>
                        <a:pt x="95359" y="22076"/>
                        <a:pt x="95336" y="21769"/>
                        <a:pt x="95314" y="21465"/>
                      </a:cubicBezTo>
                      <a:lnTo>
                        <a:pt x="95246" y="20859"/>
                      </a:lnTo>
                      <a:lnTo>
                        <a:pt x="94096" y="20433"/>
                      </a:lnTo>
                      <a:cubicBezTo>
                        <a:pt x="94096" y="20433"/>
                        <a:pt x="94062" y="20129"/>
                        <a:pt x="94025" y="19824"/>
                      </a:cubicBezTo>
                      <a:cubicBezTo>
                        <a:pt x="94006" y="19670"/>
                        <a:pt x="93988" y="19517"/>
                        <a:pt x="93974" y="19402"/>
                      </a:cubicBezTo>
                      <a:cubicBezTo>
                        <a:pt x="93959" y="19288"/>
                        <a:pt x="93945" y="19214"/>
                        <a:pt x="93945" y="19214"/>
                      </a:cubicBezTo>
                      <a:lnTo>
                        <a:pt x="93931" y="19226"/>
                      </a:lnTo>
                      <a:cubicBezTo>
                        <a:pt x="93931" y="19226"/>
                        <a:pt x="93943" y="19300"/>
                        <a:pt x="93957" y="19415"/>
                      </a:cubicBezTo>
                      <a:cubicBezTo>
                        <a:pt x="93972" y="19531"/>
                        <a:pt x="93990" y="19685"/>
                        <a:pt x="94008" y="19836"/>
                      </a:cubicBezTo>
                      <a:lnTo>
                        <a:pt x="94080" y="20446"/>
                      </a:lnTo>
                      <a:lnTo>
                        <a:pt x="94082" y="20446"/>
                      </a:lnTo>
                      <a:lnTo>
                        <a:pt x="93532" y="20884"/>
                      </a:lnTo>
                      <a:cubicBezTo>
                        <a:pt x="93509" y="20855"/>
                        <a:pt x="93487" y="20828"/>
                        <a:pt x="93464" y="20800"/>
                      </a:cubicBezTo>
                      <a:lnTo>
                        <a:pt x="93994" y="20376"/>
                      </a:lnTo>
                      <a:lnTo>
                        <a:pt x="93967" y="20345"/>
                      </a:lnTo>
                      <a:lnTo>
                        <a:pt x="93440" y="20769"/>
                      </a:lnTo>
                      <a:cubicBezTo>
                        <a:pt x="93407" y="20728"/>
                        <a:pt x="93376" y="20689"/>
                        <a:pt x="93343" y="20650"/>
                      </a:cubicBezTo>
                      <a:lnTo>
                        <a:pt x="93967" y="20145"/>
                      </a:lnTo>
                      <a:lnTo>
                        <a:pt x="93941" y="20114"/>
                      </a:lnTo>
                      <a:lnTo>
                        <a:pt x="93317" y="20618"/>
                      </a:lnTo>
                      <a:cubicBezTo>
                        <a:pt x="93292" y="20587"/>
                        <a:pt x="93268" y="20556"/>
                        <a:pt x="93243" y="20528"/>
                      </a:cubicBezTo>
                      <a:cubicBezTo>
                        <a:pt x="93241" y="20507"/>
                        <a:pt x="93239" y="20487"/>
                        <a:pt x="93237" y="20466"/>
                      </a:cubicBezTo>
                      <a:lnTo>
                        <a:pt x="93237" y="20466"/>
                      </a:lnTo>
                      <a:lnTo>
                        <a:pt x="93247" y="20478"/>
                      </a:lnTo>
                      <a:lnTo>
                        <a:pt x="93941" y="19914"/>
                      </a:lnTo>
                      <a:lnTo>
                        <a:pt x="93914" y="19883"/>
                      </a:lnTo>
                      <a:lnTo>
                        <a:pt x="93235" y="20436"/>
                      </a:lnTo>
                      <a:cubicBezTo>
                        <a:pt x="93227" y="20368"/>
                        <a:pt x="93219" y="20300"/>
                        <a:pt x="93213" y="20235"/>
                      </a:cubicBezTo>
                      <a:lnTo>
                        <a:pt x="93213" y="20235"/>
                      </a:lnTo>
                      <a:lnTo>
                        <a:pt x="93223" y="20247"/>
                      </a:lnTo>
                      <a:lnTo>
                        <a:pt x="93912" y="19683"/>
                      </a:lnTo>
                      <a:lnTo>
                        <a:pt x="93888" y="19652"/>
                      </a:lnTo>
                      <a:lnTo>
                        <a:pt x="93208" y="20206"/>
                      </a:lnTo>
                      <a:cubicBezTo>
                        <a:pt x="93202" y="20149"/>
                        <a:pt x="93196" y="20094"/>
                        <a:pt x="93190" y="20047"/>
                      </a:cubicBezTo>
                      <a:cubicBezTo>
                        <a:pt x="93190" y="20032"/>
                        <a:pt x="93188" y="20018"/>
                        <a:pt x="93186" y="20006"/>
                      </a:cubicBezTo>
                      <a:lnTo>
                        <a:pt x="93186" y="20006"/>
                      </a:lnTo>
                      <a:lnTo>
                        <a:pt x="93196" y="20018"/>
                      </a:lnTo>
                      <a:lnTo>
                        <a:pt x="93886" y="19449"/>
                      </a:lnTo>
                      <a:lnTo>
                        <a:pt x="93859" y="19419"/>
                      </a:lnTo>
                      <a:lnTo>
                        <a:pt x="93182" y="19977"/>
                      </a:lnTo>
                      <a:cubicBezTo>
                        <a:pt x="93174" y="19907"/>
                        <a:pt x="93166" y="19865"/>
                        <a:pt x="93166" y="19861"/>
                      </a:cubicBezTo>
                      <a:lnTo>
                        <a:pt x="93166" y="19861"/>
                      </a:lnTo>
                      <a:lnTo>
                        <a:pt x="93945" y="19214"/>
                      </a:lnTo>
                      <a:lnTo>
                        <a:pt x="92773" y="18840"/>
                      </a:lnTo>
                      <a:lnTo>
                        <a:pt x="92572" y="17629"/>
                      </a:lnTo>
                      <a:cubicBezTo>
                        <a:pt x="92572" y="17629"/>
                        <a:pt x="92501" y="17606"/>
                        <a:pt x="92392" y="17571"/>
                      </a:cubicBezTo>
                      <a:cubicBezTo>
                        <a:pt x="92284" y="17536"/>
                        <a:pt x="92136" y="17493"/>
                        <a:pt x="91987" y="17455"/>
                      </a:cubicBezTo>
                      <a:cubicBezTo>
                        <a:pt x="91690" y="17377"/>
                        <a:pt x="91394" y="17297"/>
                        <a:pt x="91392" y="17297"/>
                      </a:cubicBezTo>
                      <a:lnTo>
                        <a:pt x="91138" y="16100"/>
                      </a:lnTo>
                      <a:lnTo>
                        <a:pt x="91124" y="16115"/>
                      </a:lnTo>
                      <a:lnTo>
                        <a:pt x="91377" y="17309"/>
                      </a:lnTo>
                      <a:lnTo>
                        <a:pt x="90862" y="17792"/>
                      </a:lnTo>
                      <a:cubicBezTo>
                        <a:pt x="90837" y="17766"/>
                        <a:pt x="90813" y="17739"/>
                        <a:pt x="90788" y="17714"/>
                      </a:cubicBezTo>
                      <a:lnTo>
                        <a:pt x="91283" y="17250"/>
                      </a:lnTo>
                      <a:lnTo>
                        <a:pt x="91257" y="17219"/>
                      </a:lnTo>
                      <a:lnTo>
                        <a:pt x="90761" y="17684"/>
                      </a:lnTo>
                      <a:cubicBezTo>
                        <a:pt x="90727" y="17647"/>
                        <a:pt x="90692" y="17610"/>
                        <a:pt x="90657" y="17573"/>
                      </a:cubicBezTo>
                      <a:lnTo>
                        <a:pt x="91236" y="17023"/>
                      </a:lnTo>
                      <a:lnTo>
                        <a:pt x="91210" y="16994"/>
                      </a:lnTo>
                      <a:lnTo>
                        <a:pt x="90629" y="17543"/>
                      </a:lnTo>
                      <a:cubicBezTo>
                        <a:pt x="90600" y="17512"/>
                        <a:pt x="90569" y="17481"/>
                        <a:pt x="90541" y="17451"/>
                      </a:cubicBezTo>
                      <a:lnTo>
                        <a:pt x="90530" y="17401"/>
                      </a:lnTo>
                      <a:lnTo>
                        <a:pt x="90543" y="17414"/>
                      </a:lnTo>
                      <a:lnTo>
                        <a:pt x="91189" y="16798"/>
                      </a:lnTo>
                      <a:lnTo>
                        <a:pt x="91160" y="16767"/>
                      </a:lnTo>
                      <a:lnTo>
                        <a:pt x="90524" y="17373"/>
                      </a:lnTo>
                      <a:lnTo>
                        <a:pt x="90485" y="17174"/>
                      </a:lnTo>
                      <a:lnTo>
                        <a:pt x="90498" y="17189"/>
                      </a:lnTo>
                      <a:lnTo>
                        <a:pt x="91142" y="16569"/>
                      </a:lnTo>
                      <a:lnTo>
                        <a:pt x="91113" y="16540"/>
                      </a:lnTo>
                      <a:lnTo>
                        <a:pt x="90479" y="17148"/>
                      </a:lnTo>
                      <a:lnTo>
                        <a:pt x="90440" y="16957"/>
                      </a:lnTo>
                      <a:lnTo>
                        <a:pt x="90453" y="16970"/>
                      </a:lnTo>
                      <a:lnTo>
                        <a:pt x="91093" y="16350"/>
                      </a:lnTo>
                      <a:lnTo>
                        <a:pt x="91066" y="16319"/>
                      </a:lnTo>
                      <a:lnTo>
                        <a:pt x="90434" y="16929"/>
                      </a:lnTo>
                      <a:lnTo>
                        <a:pt x="90410" y="16806"/>
                      </a:lnTo>
                      <a:lnTo>
                        <a:pt x="90395" y="16818"/>
                      </a:lnTo>
                      <a:lnTo>
                        <a:pt x="91136" y="16100"/>
                      </a:lnTo>
                      <a:cubicBezTo>
                        <a:pt x="91136" y="16100"/>
                        <a:pt x="90841" y="16022"/>
                        <a:pt x="90547" y="15945"/>
                      </a:cubicBezTo>
                      <a:cubicBezTo>
                        <a:pt x="90256" y="15867"/>
                        <a:pt x="89953" y="15806"/>
                        <a:pt x="89953" y="15806"/>
                      </a:cubicBezTo>
                      <a:lnTo>
                        <a:pt x="89646" y="14625"/>
                      </a:lnTo>
                      <a:lnTo>
                        <a:pt x="89640" y="14631"/>
                      </a:lnTo>
                      <a:lnTo>
                        <a:pt x="89644" y="14625"/>
                      </a:lnTo>
                      <a:lnTo>
                        <a:pt x="88454" y="14375"/>
                      </a:lnTo>
                      <a:cubicBezTo>
                        <a:pt x="88454" y="14375"/>
                        <a:pt x="88433" y="14302"/>
                        <a:pt x="88405" y="14189"/>
                      </a:cubicBezTo>
                      <a:cubicBezTo>
                        <a:pt x="88370" y="14081"/>
                        <a:pt x="88327" y="13936"/>
                        <a:pt x="88282" y="13792"/>
                      </a:cubicBezTo>
                      <a:lnTo>
                        <a:pt x="88100" y="13209"/>
                      </a:lnTo>
                      <a:lnTo>
                        <a:pt x="88087" y="13224"/>
                      </a:lnTo>
                      <a:cubicBezTo>
                        <a:pt x="88087" y="13224"/>
                        <a:pt x="88177" y="13514"/>
                        <a:pt x="88270" y="13807"/>
                      </a:cubicBezTo>
                      <a:cubicBezTo>
                        <a:pt x="88313" y="13950"/>
                        <a:pt x="88358" y="14095"/>
                        <a:pt x="88390" y="14204"/>
                      </a:cubicBezTo>
                      <a:cubicBezTo>
                        <a:pt x="88421" y="14316"/>
                        <a:pt x="88439" y="14390"/>
                        <a:pt x="88439" y="14390"/>
                      </a:cubicBezTo>
                      <a:lnTo>
                        <a:pt x="87959" y="14916"/>
                      </a:lnTo>
                      <a:cubicBezTo>
                        <a:pt x="87932" y="14891"/>
                        <a:pt x="87905" y="14869"/>
                        <a:pt x="87879" y="14844"/>
                      </a:cubicBezTo>
                      <a:lnTo>
                        <a:pt x="88345" y="14333"/>
                      </a:lnTo>
                      <a:lnTo>
                        <a:pt x="88315" y="14306"/>
                      </a:lnTo>
                      <a:lnTo>
                        <a:pt x="87850" y="14815"/>
                      </a:lnTo>
                      <a:cubicBezTo>
                        <a:pt x="87811" y="14783"/>
                        <a:pt x="87774" y="14748"/>
                        <a:pt x="87736" y="14713"/>
                      </a:cubicBezTo>
                      <a:lnTo>
                        <a:pt x="88280" y="14112"/>
                      </a:lnTo>
                      <a:lnTo>
                        <a:pt x="88249" y="14085"/>
                      </a:lnTo>
                      <a:lnTo>
                        <a:pt x="87707" y="14686"/>
                      </a:lnTo>
                      <a:cubicBezTo>
                        <a:pt x="87678" y="14662"/>
                        <a:pt x="87652" y="14637"/>
                        <a:pt x="87623" y="14611"/>
                      </a:cubicBezTo>
                      <a:cubicBezTo>
                        <a:pt x="87617" y="14590"/>
                        <a:pt x="87611" y="14570"/>
                        <a:pt x="87605" y="14549"/>
                      </a:cubicBezTo>
                      <a:lnTo>
                        <a:pt x="87605" y="14549"/>
                      </a:lnTo>
                      <a:lnTo>
                        <a:pt x="87615" y="14558"/>
                      </a:lnTo>
                      <a:lnTo>
                        <a:pt x="88212" y="13893"/>
                      </a:lnTo>
                      <a:lnTo>
                        <a:pt x="88182" y="13866"/>
                      </a:lnTo>
                      <a:lnTo>
                        <a:pt x="87596" y="14519"/>
                      </a:lnTo>
                      <a:cubicBezTo>
                        <a:pt x="87576" y="14453"/>
                        <a:pt x="87558" y="14390"/>
                        <a:pt x="87539" y="14328"/>
                      </a:cubicBezTo>
                      <a:lnTo>
                        <a:pt x="87539" y="14328"/>
                      </a:lnTo>
                      <a:lnTo>
                        <a:pt x="87551" y="14341"/>
                      </a:lnTo>
                      <a:lnTo>
                        <a:pt x="88145" y="13674"/>
                      </a:lnTo>
                      <a:lnTo>
                        <a:pt x="88114" y="13645"/>
                      </a:lnTo>
                      <a:lnTo>
                        <a:pt x="87531" y="14302"/>
                      </a:lnTo>
                      <a:cubicBezTo>
                        <a:pt x="87506" y="14224"/>
                        <a:pt x="87486" y="14155"/>
                        <a:pt x="87470" y="14099"/>
                      </a:cubicBezTo>
                      <a:lnTo>
                        <a:pt x="87470" y="14099"/>
                      </a:lnTo>
                      <a:lnTo>
                        <a:pt x="87482" y="14110"/>
                      </a:lnTo>
                      <a:lnTo>
                        <a:pt x="88073" y="13440"/>
                      </a:lnTo>
                      <a:lnTo>
                        <a:pt x="88042" y="13414"/>
                      </a:lnTo>
                      <a:lnTo>
                        <a:pt x="87461" y="14073"/>
                      </a:lnTo>
                      <a:cubicBezTo>
                        <a:pt x="87444" y="14012"/>
                        <a:pt x="87432" y="13974"/>
                        <a:pt x="87431" y="13971"/>
                      </a:cubicBezTo>
                      <a:lnTo>
                        <a:pt x="87431" y="13971"/>
                      </a:lnTo>
                      <a:lnTo>
                        <a:pt x="88100" y="13209"/>
                      </a:lnTo>
                      <a:lnTo>
                        <a:pt x="86893" y="13011"/>
                      </a:lnTo>
                      <a:cubicBezTo>
                        <a:pt x="86893" y="13011"/>
                        <a:pt x="86801" y="12718"/>
                        <a:pt x="86706" y="12426"/>
                      </a:cubicBezTo>
                      <a:cubicBezTo>
                        <a:pt x="86661" y="12276"/>
                        <a:pt x="86606" y="12137"/>
                        <a:pt x="86567" y="12029"/>
                      </a:cubicBezTo>
                      <a:cubicBezTo>
                        <a:pt x="86532" y="11932"/>
                        <a:pt x="86507" y="11864"/>
                        <a:pt x="86503" y="11853"/>
                      </a:cubicBezTo>
                      <a:lnTo>
                        <a:pt x="86503" y="11853"/>
                      </a:lnTo>
                      <a:lnTo>
                        <a:pt x="86504" y="11851"/>
                      </a:lnTo>
                      <a:lnTo>
                        <a:pt x="85285" y="11708"/>
                      </a:lnTo>
                      <a:lnTo>
                        <a:pt x="84855" y="10556"/>
                      </a:lnTo>
                      <a:cubicBezTo>
                        <a:pt x="84855" y="10556"/>
                        <a:pt x="84779" y="10548"/>
                        <a:pt x="84663" y="10539"/>
                      </a:cubicBezTo>
                      <a:cubicBezTo>
                        <a:pt x="84548" y="10531"/>
                        <a:pt x="84393" y="10519"/>
                        <a:pt x="84239" y="10509"/>
                      </a:cubicBezTo>
                      <a:cubicBezTo>
                        <a:pt x="83934" y="10488"/>
                        <a:pt x="83629" y="10468"/>
                        <a:pt x="83627" y="10466"/>
                      </a:cubicBezTo>
                      <a:lnTo>
                        <a:pt x="83147" y="9338"/>
                      </a:lnTo>
                      <a:lnTo>
                        <a:pt x="83136" y="9355"/>
                      </a:lnTo>
                      <a:lnTo>
                        <a:pt x="83615" y="10482"/>
                      </a:lnTo>
                      <a:lnTo>
                        <a:pt x="83206" y="11051"/>
                      </a:lnTo>
                      <a:lnTo>
                        <a:pt x="83120" y="10989"/>
                      </a:lnTo>
                      <a:lnTo>
                        <a:pt x="83513" y="10441"/>
                      </a:lnTo>
                      <a:lnTo>
                        <a:pt x="83480" y="10417"/>
                      </a:lnTo>
                      <a:lnTo>
                        <a:pt x="83087" y="10965"/>
                      </a:lnTo>
                      <a:cubicBezTo>
                        <a:pt x="83046" y="10936"/>
                        <a:pt x="83003" y="10906"/>
                        <a:pt x="82962" y="10877"/>
                      </a:cubicBezTo>
                      <a:lnTo>
                        <a:pt x="83423" y="10228"/>
                      </a:lnTo>
                      <a:lnTo>
                        <a:pt x="83390" y="10204"/>
                      </a:lnTo>
                      <a:lnTo>
                        <a:pt x="82930" y="10854"/>
                      </a:lnTo>
                      <a:cubicBezTo>
                        <a:pt x="82893" y="10828"/>
                        <a:pt x="82858" y="10803"/>
                        <a:pt x="82821" y="10779"/>
                      </a:cubicBezTo>
                      <a:lnTo>
                        <a:pt x="82805" y="10736"/>
                      </a:lnTo>
                      <a:lnTo>
                        <a:pt x="82819" y="10744"/>
                      </a:lnTo>
                      <a:lnTo>
                        <a:pt x="83333" y="10014"/>
                      </a:lnTo>
                      <a:lnTo>
                        <a:pt x="83300" y="9991"/>
                      </a:lnTo>
                      <a:lnTo>
                        <a:pt x="82795" y="10709"/>
                      </a:lnTo>
                      <a:lnTo>
                        <a:pt x="82723" y="10537"/>
                      </a:lnTo>
                      <a:lnTo>
                        <a:pt x="82725" y="10539"/>
                      </a:lnTo>
                      <a:lnTo>
                        <a:pt x="83235" y="9807"/>
                      </a:lnTo>
                      <a:lnTo>
                        <a:pt x="83202" y="9784"/>
                      </a:lnTo>
                      <a:lnTo>
                        <a:pt x="82705" y="10496"/>
                      </a:lnTo>
                      <a:lnTo>
                        <a:pt x="82629" y="10310"/>
                      </a:lnTo>
                      <a:lnTo>
                        <a:pt x="82643" y="10318"/>
                      </a:lnTo>
                      <a:lnTo>
                        <a:pt x="83151" y="9586"/>
                      </a:lnTo>
                      <a:lnTo>
                        <a:pt x="83118" y="9563"/>
                      </a:lnTo>
                      <a:lnTo>
                        <a:pt x="82619" y="10284"/>
                      </a:lnTo>
                      <a:lnTo>
                        <a:pt x="82572" y="10174"/>
                      </a:lnTo>
                      <a:lnTo>
                        <a:pt x="82572" y="10174"/>
                      </a:lnTo>
                      <a:lnTo>
                        <a:pt x="83147" y="9338"/>
                      </a:lnTo>
                      <a:cubicBezTo>
                        <a:pt x="83147" y="9338"/>
                        <a:pt x="82844" y="9320"/>
                        <a:pt x="82539" y="9302"/>
                      </a:cubicBezTo>
                      <a:cubicBezTo>
                        <a:pt x="82232" y="9295"/>
                        <a:pt x="81925" y="9289"/>
                        <a:pt x="81925" y="9289"/>
                      </a:cubicBezTo>
                      <a:lnTo>
                        <a:pt x="81395" y="8189"/>
                      </a:lnTo>
                      <a:lnTo>
                        <a:pt x="80786" y="8178"/>
                      </a:lnTo>
                      <a:cubicBezTo>
                        <a:pt x="80634" y="8176"/>
                        <a:pt x="80483" y="8174"/>
                        <a:pt x="80368" y="8172"/>
                      </a:cubicBezTo>
                      <a:cubicBezTo>
                        <a:pt x="80346" y="8172"/>
                        <a:pt x="80325" y="8172"/>
                        <a:pt x="80305" y="8172"/>
                      </a:cubicBezTo>
                      <a:cubicBezTo>
                        <a:pt x="80228" y="8172"/>
                        <a:pt x="80178" y="8174"/>
                        <a:pt x="80178" y="8174"/>
                      </a:cubicBezTo>
                      <a:lnTo>
                        <a:pt x="79601" y="7102"/>
                      </a:lnTo>
                      <a:lnTo>
                        <a:pt x="79600" y="7104"/>
                      </a:lnTo>
                      <a:lnTo>
                        <a:pt x="79600" y="7104"/>
                      </a:lnTo>
                      <a:lnTo>
                        <a:pt x="78382" y="7143"/>
                      </a:lnTo>
                      <a:cubicBezTo>
                        <a:pt x="78382" y="7143"/>
                        <a:pt x="78345" y="7076"/>
                        <a:pt x="78290" y="6973"/>
                      </a:cubicBezTo>
                      <a:cubicBezTo>
                        <a:pt x="78234" y="6873"/>
                        <a:pt x="78161" y="6736"/>
                        <a:pt x="78081" y="6609"/>
                      </a:cubicBezTo>
                      <a:cubicBezTo>
                        <a:pt x="77925" y="6349"/>
                        <a:pt x="77768" y="6089"/>
                        <a:pt x="77768" y="6087"/>
                      </a:cubicBezTo>
                      <a:lnTo>
                        <a:pt x="76546" y="6182"/>
                      </a:lnTo>
                      <a:cubicBezTo>
                        <a:pt x="76546" y="6182"/>
                        <a:pt x="76387" y="5920"/>
                        <a:pt x="76227" y="5658"/>
                      </a:cubicBezTo>
                      <a:cubicBezTo>
                        <a:pt x="76145" y="5527"/>
                        <a:pt x="76064" y="5396"/>
                        <a:pt x="76002" y="5298"/>
                      </a:cubicBezTo>
                      <a:cubicBezTo>
                        <a:pt x="75939" y="5204"/>
                        <a:pt x="75896" y="5140"/>
                        <a:pt x="75896" y="5140"/>
                      </a:cubicBezTo>
                      <a:lnTo>
                        <a:pt x="74676" y="5292"/>
                      </a:lnTo>
                      <a:lnTo>
                        <a:pt x="73985" y="4277"/>
                      </a:lnTo>
                      <a:cubicBezTo>
                        <a:pt x="73985" y="4277"/>
                        <a:pt x="73686" y="4310"/>
                        <a:pt x="73379" y="4367"/>
                      </a:cubicBezTo>
                      <a:cubicBezTo>
                        <a:pt x="73077" y="4420"/>
                        <a:pt x="72776" y="4473"/>
                        <a:pt x="72774" y="4473"/>
                      </a:cubicBez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3" y="3512"/>
                      </a:lnTo>
                      <a:lnTo>
                        <a:pt x="72768" y="4492"/>
                      </a:lnTo>
                      <a:lnTo>
                        <a:pt x="72506" y="5132"/>
                      </a:lnTo>
                      <a:cubicBezTo>
                        <a:pt x="72473" y="5120"/>
                        <a:pt x="72440" y="5105"/>
                        <a:pt x="72407" y="5093"/>
                      </a:cubicBezTo>
                      <a:lnTo>
                        <a:pt x="72657" y="4475"/>
                      </a:lnTo>
                      <a:lnTo>
                        <a:pt x="72618" y="4459"/>
                      </a:lnTo>
                      <a:lnTo>
                        <a:pt x="72369" y="5077"/>
                      </a:lnTo>
                      <a:cubicBezTo>
                        <a:pt x="72322" y="5058"/>
                        <a:pt x="72275" y="5040"/>
                        <a:pt x="72227" y="5019"/>
                      </a:cubicBezTo>
                      <a:lnTo>
                        <a:pt x="72518" y="4289"/>
                      </a:lnTo>
                      <a:lnTo>
                        <a:pt x="72481" y="4275"/>
                      </a:lnTo>
                      <a:lnTo>
                        <a:pt x="72189" y="5005"/>
                      </a:lnTo>
                      <a:cubicBezTo>
                        <a:pt x="72144" y="4987"/>
                        <a:pt x="72099" y="4968"/>
                        <a:pt x="72052" y="4950"/>
                      </a:cubicBezTo>
                      <a:lnTo>
                        <a:pt x="72035" y="4929"/>
                      </a:lnTo>
                      <a:lnTo>
                        <a:pt x="72052" y="4936"/>
                      </a:lnTo>
                      <a:lnTo>
                        <a:pt x="72381" y="4105"/>
                      </a:lnTo>
                      <a:lnTo>
                        <a:pt x="72342" y="4091"/>
                      </a:lnTo>
                      <a:lnTo>
                        <a:pt x="72019" y="4907"/>
                      </a:lnTo>
                      <a:lnTo>
                        <a:pt x="71900" y="4743"/>
                      </a:lnTo>
                      <a:lnTo>
                        <a:pt x="71916" y="4751"/>
                      </a:lnTo>
                      <a:lnTo>
                        <a:pt x="72242" y="3919"/>
                      </a:lnTo>
                      <a:lnTo>
                        <a:pt x="72203" y="3904"/>
                      </a:lnTo>
                      <a:lnTo>
                        <a:pt x="71884" y="4723"/>
                      </a:lnTo>
                      <a:lnTo>
                        <a:pt x="71767" y="4563"/>
                      </a:lnTo>
                      <a:lnTo>
                        <a:pt x="71775" y="4565"/>
                      </a:lnTo>
                      <a:lnTo>
                        <a:pt x="72097" y="3735"/>
                      </a:lnTo>
                      <a:lnTo>
                        <a:pt x="72060" y="3720"/>
                      </a:lnTo>
                      <a:lnTo>
                        <a:pt x="71745" y="4533"/>
                      </a:lnTo>
                      <a:lnTo>
                        <a:pt x="71677" y="4440"/>
                      </a:lnTo>
                      <a:lnTo>
                        <a:pt x="71671" y="4459"/>
                      </a:lnTo>
                      <a:lnTo>
                        <a:pt x="71738" y="4551"/>
                      </a:lnTo>
                      <a:lnTo>
                        <a:pt x="72023" y="4940"/>
                      </a:lnTo>
                      <a:cubicBezTo>
                        <a:pt x="71706" y="4815"/>
                        <a:pt x="71389" y="4692"/>
                        <a:pt x="71069" y="4573"/>
                      </a:cubicBezTo>
                      <a:cubicBezTo>
                        <a:pt x="71072" y="4573"/>
                        <a:pt x="71076" y="4571"/>
                        <a:pt x="71080" y="4571"/>
                      </a:cubicBezTo>
                      <a:lnTo>
                        <a:pt x="71669" y="4459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cubicBezTo>
                        <a:pt x="72039" y="3493"/>
                        <a:pt x="71738" y="3548"/>
                        <a:pt x="71440" y="3602"/>
                      </a:cubicBezTo>
                      <a:cubicBezTo>
                        <a:pt x="71143" y="3653"/>
                        <a:pt x="70842" y="3724"/>
                        <a:pt x="70842" y="3726"/>
                      </a:cubicBezTo>
                      <a:lnTo>
                        <a:pt x="70065" y="2785"/>
                      </a:lnTo>
                      <a:lnTo>
                        <a:pt x="68878" y="3062"/>
                      </a:lnTo>
                      <a:cubicBezTo>
                        <a:pt x="68878" y="3062"/>
                        <a:pt x="68684" y="2822"/>
                        <a:pt x="68477" y="2601"/>
                      </a:cubicBezTo>
                      <a:lnTo>
                        <a:pt x="68066" y="2151"/>
                      </a:lnTo>
                      <a:lnTo>
                        <a:pt x="68066" y="2153"/>
                      </a:lnTo>
                      <a:lnTo>
                        <a:pt x="66890" y="2485"/>
                      </a:lnTo>
                      <a:cubicBezTo>
                        <a:pt x="66890" y="2485"/>
                        <a:pt x="66681" y="2259"/>
                        <a:pt x="66472" y="2032"/>
                      </a:cubicBezTo>
                      <a:cubicBezTo>
                        <a:pt x="66368" y="1920"/>
                        <a:pt x="66262" y="1805"/>
                        <a:pt x="66182" y="1728"/>
                      </a:cubicBezTo>
                      <a:cubicBezTo>
                        <a:pt x="66100" y="1648"/>
                        <a:pt x="66047" y="1593"/>
                        <a:pt x="66047" y="1593"/>
                      </a:cubicBezTo>
                      <a:lnTo>
                        <a:pt x="66041" y="1613"/>
                      </a:lnTo>
                      <a:cubicBezTo>
                        <a:pt x="66041" y="1613"/>
                        <a:pt x="66096" y="1666"/>
                        <a:pt x="66176" y="1746"/>
                      </a:cubicBezTo>
                      <a:cubicBezTo>
                        <a:pt x="66257" y="1826"/>
                        <a:pt x="66364" y="1938"/>
                        <a:pt x="66468" y="2053"/>
                      </a:cubicBezTo>
                      <a:cubicBezTo>
                        <a:pt x="66675" y="2278"/>
                        <a:pt x="66884" y="2503"/>
                        <a:pt x="66884" y="2503"/>
                      </a:cubicBezTo>
                      <a:lnTo>
                        <a:pt x="66703" y="3166"/>
                      </a:lnTo>
                      <a:cubicBezTo>
                        <a:pt x="66669" y="3158"/>
                        <a:pt x="66634" y="3147"/>
                        <a:pt x="66601" y="3139"/>
                      </a:cubicBezTo>
                      <a:lnTo>
                        <a:pt x="66773" y="2499"/>
                      </a:lnTo>
                      <a:lnTo>
                        <a:pt x="66734" y="2487"/>
                      </a:lnTo>
                      <a:lnTo>
                        <a:pt x="66560" y="3127"/>
                      </a:lnTo>
                      <a:cubicBezTo>
                        <a:pt x="66511" y="3115"/>
                        <a:pt x="66462" y="3102"/>
                        <a:pt x="66413" y="3088"/>
                      </a:cubicBezTo>
                      <a:lnTo>
                        <a:pt x="66615" y="2327"/>
                      </a:lnTo>
                      <a:lnTo>
                        <a:pt x="66577" y="2317"/>
                      </a:lnTo>
                      <a:lnTo>
                        <a:pt x="66374" y="3078"/>
                      </a:lnTo>
                      <a:cubicBezTo>
                        <a:pt x="66329" y="3066"/>
                        <a:pt x="66284" y="3053"/>
                        <a:pt x="66241" y="3043"/>
                      </a:cubicBezTo>
                      <a:cubicBezTo>
                        <a:pt x="66233" y="3033"/>
                        <a:pt x="66225" y="3025"/>
                        <a:pt x="66217" y="3016"/>
                      </a:cubicBezTo>
                      <a:lnTo>
                        <a:pt x="66217" y="3016"/>
                      </a:lnTo>
                      <a:lnTo>
                        <a:pt x="66231" y="3021"/>
                      </a:lnTo>
                      <a:lnTo>
                        <a:pt x="66456" y="2155"/>
                      </a:lnTo>
                      <a:lnTo>
                        <a:pt x="66417" y="2145"/>
                      </a:lnTo>
                      <a:lnTo>
                        <a:pt x="66196" y="2994"/>
                      </a:lnTo>
                      <a:cubicBezTo>
                        <a:pt x="66149" y="2943"/>
                        <a:pt x="66104" y="2892"/>
                        <a:pt x="66059" y="2845"/>
                      </a:cubicBezTo>
                      <a:lnTo>
                        <a:pt x="66059" y="2845"/>
                      </a:lnTo>
                      <a:lnTo>
                        <a:pt x="66075" y="2849"/>
                      </a:lnTo>
                      <a:lnTo>
                        <a:pt x="66298" y="1983"/>
                      </a:lnTo>
                      <a:lnTo>
                        <a:pt x="66257" y="1973"/>
                      </a:lnTo>
                      <a:lnTo>
                        <a:pt x="66039" y="2822"/>
                      </a:lnTo>
                      <a:cubicBezTo>
                        <a:pt x="66000" y="2781"/>
                        <a:pt x="65963" y="2742"/>
                        <a:pt x="65930" y="2710"/>
                      </a:cubicBezTo>
                      <a:cubicBezTo>
                        <a:pt x="65920" y="2699"/>
                        <a:pt x="65910" y="2689"/>
                        <a:pt x="65901" y="2681"/>
                      </a:cubicBezTo>
                      <a:lnTo>
                        <a:pt x="65901" y="2681"/>
                      </a:lnTo>
                      <a:lnTo>
                        <a:pt x="65916" y="2685"/>
                      </a:lnTo>
                      <a:lnTo>
                        <a:pt x="66135" y="1820"/>
                      </a:lnTo>
                      <a:lnTo>
                        <a:pt x="66096" y="1809"/>
                      </a:lnTo>
                      <a:lnTo>
                        <a:pt x="65881" y="2661"/>
                      </a:lnTo>
                      <a:cubicBezTo>
                        <a:pt x="65833" y="2613"/>
                        <a:pt x="65802" y="2581"/>
                        <a:pt x="65798" y="2577"/>
                      </a:cubicBezTo>
                      <a:lnTo>
                        <a:pt x="65798" y="2577"/>
                      </a:lnTo>
                      <a:lnTo>
                        <a:pt x="66045" y="1593"/>
                      </a:lnTo>
                      <a:lnTo>
                        <a:pt x="66045" y="1593"/>
                      </a:lnTo>
                      <a:lnTo>
                        <a:pt x="64878" y="1983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3997" y="1142"/>
                      </a:lnTo>
                      <a:lnTo>
                        <a:pt x="64874" y="2002"/>
                      </a:lnTo>
                      <a:lnTo>
                        <a:pt x="64721" y="2667"/>
                      </a:lnTo>
                      <a:cubicBezTo>
                        <a:pt x="64686" y="2658"/>
                        <a:pt x="64649" y="2650"/>
                        <a:pt x="64615" y="2642"/>
                      </a:cubicBezTo>
                      <a:lnTo>
                        <a:pt x="64760" y="2000"/>
                      </a:lnTo>
                      <a:lnTo>
                        <a:pt x="64721" y="1991"/>
                      </a:lnTo>
                      <a:lnTo>
                        <a:pt x="64574" y="2634"/>
                      </a:lnTo>
                      <a:cubicBezTo>
                        <a:pt x="64527" y="2622"/>
                        <a:pt x="64477" y="2611"/>
                        <a:pt x="64428" y="2599"/>
                      </a:cubicBezTo>
                      <a:lnTo>
                        <a:pt x="64598" y="1838"/>
                      </a:lnTo>
                      <a:lnTo>
                        <a:pt x="64559" y="1830"/>
                      </a:lnTo>
                      <a:lnTo>
                        <a:pt x="64387" y="2591"/>
                      </a:lnTo>
                      <a:lnTo>
                        <a:pt x="64236" y="2558"/>
                      </a:lnTo>
                      <a:lnTo>
                        <a:pt x="64224" y="2544"/>
                      </a:lnTo>
                      <a:lnTo>
                        <a:pt x="64224" y="2544"/>
                      </a:lnTo>
                      <a:lnTo>
                        <a:pt x="64242" y="2548"/>
                      </a:lnTo>
                      <a:lnTo>
                        <a:pt x="64432" y="1676"/>
                      </a:lnTo>
                      <a:lnTo>
                        <a:pt x="64394" y="1668"/>
                      </a:lnTo>
                      <a:lnTo>
                        <a:pt x="64205" y="2525"/>
                      </a:lnTo>
                      <a:lnTo>
                        <a:pt x="64060" y="2380"/>
                      </a:lnTo>
                      <a:lnTo>
                        <a:pt x="64060" y="2380"/>
                      </a:lnTo>
                      <a:lnTo>
                        <a:pt x="64079" y="2384"/>
                      </a:lnTo>
                      <a:lnTo>
                        <a:pt x="64267" y="1513"/>
                      </a:lnTo>
                      <a:lnTo>
                        <a:pt x="64228" y="1503"/>
                      </a:lnTo>
                      <a:lnTo>
                        <a:pt x="64042" y="2364"/>
                      </a:lnTo>
                      <a:lnTo>
                        <a:pt x="63898" y="2219"/>
                      </a:lnTo>
                      <a:lnTo>
                        <a:pt x="63915" y="2223"/>
                      </a:lnTo>
                      <a:lnTo>
                        <a:pt x="64099" y="1349"/>
                      </a:lnTo>
                      <a:lnTo>
                        <a:pt x="64060" y="1341"/>
                      </a:lnTo>
                      <a:lnTo>
                        <a:pt x="63878" y="2198"/>
                      </a:lnTo>
                      <a:lnTo>
                        <a:pt x="63794" y="2114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cubicBezTo>
                        <a:pt x="64001" y="1122"/>
                        <a:pt x="63714" y="1216"/>
                        <a:pt x="63424" y="1333"/>
                      </a:cubicBezTo>
                      <a:cubicBezTo>
                        <a:pt x="63139" y="1443"/>
                        <a:pt x="62853" y="1556"/>
                        <a:pt x="62853" y="1556"/>
                      </a:cubicBezTo>
                      <a:lnTo>
                        <a:pt x="61938" y="741"/>
                      </a:lnTo>
                      <a:cubicBezTo>
                        <a:pt x="61938" y="741"/>
                        <a:pt x="61656" y="854"/>
                        <a:pt x="61372" y="966"/>
                      </a:cubicBezTo>
                      <a:cubicBezTo>
                        <a:pt x="61091" y="1073"/>
                        <a:pt x="60811" y="1204"/>
                        <a:pt x="60811" y="1204"/>
                      </a:cubicBez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8755" y="942"/>
                      </a:lnTo>
                      <a:cubicBezTo>
                        <a:pt x="58755" y="942"/>
                        <a:pt x="58694" y="895"/>
                        <a:pt x="58604" y="821"/>
                      </a:cubicBezTo>
                      <a:cubicBezTo>
                        <a:pt x="58514" y="748"/>
                        <a:pt x="58393" y="655"/>
                        <a:pt x="58270" y="568"/>
                      </a:cubicBezTo>
                      <a:cubicBezTo>
                        <a:pt x="58025" y="387"/>
                        <a:pt x="57781" y="209"/>
                        <a:pt x="57779" y="207"/>
                      </a:cubicBezTo>
                      <a:lnTo>
                        <a:pt x="56691" y="768"/>
                      </a:lnTo>
                      <a:cubicBezTo>
                        <a:pt x="56691" y="768"/>
                        <a:pt x="56441" y="588"/>
                        <a:pt x="56191" y="410"/>
                      </a:cubicBezTo>
                      <a:cubicBezTo>
                        <a:pt x="56067" y="320"/>
                        <a:pt x="55942" y="230"/>
                        <a:pt x="55846" y="162"/>
                      </a:cubicBezTo>
                      <a:cubicBezTo>
                        <a:pt x="55752" y="95"/>
                        <a:pt x="55688" y="54"/>
                        <a:pt x="55688" y="54"/>
                      </a:cubicBezTo>
                      <a:lnTo>
                        <a:pt x="54620" y="668"/>
                      </a:lnTo>
                      <a:lnTo>
                        <a:pt x="53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126;p2"/>
              <p:cNvGrpSpPr/>
              <p:nvPr/>
            </p:nvGrpSpPr>
            <p:grpSpPr>
              <a:xfrm>
                <a:off x="3048229" y="-1413864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127" name="Google Shape;127;p2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" name="Google Shape;130;p2"/>
            <p:cNvGrpSpPr/>
            <p:nvPr/>
          </p:nvGrpSpPr>
          <p:grpSpPr>
            <a:xfrm>
              <a:off x="6881379" y="-489810"/>
              <a:ext cx="3719371" cy="6559912"/>
              <a:chOff x="6881379" y="-489810"/>
              <a:chExt cx="3719371" cy="6559912"/>
            </a:xfrm>
          </p:grpSpPr>
          <p:grpSp>
            <p:nvGrpSpPr>
              <p:cNvPr id="131" name="Google Shape;131;p2"/>
              <p:cNvGrpSpPr/>
              <p:nvPr/>
            </p:nvGrpSpPr>
            <p:grpSpPr>
              <a:xfrm>
                <a:off x="6881379" y="-489810"/>
                <a:ext cx="3144104" cy="6559912"/>
                <a:chOff x="6881379" y="-489810"/>
                <a:chExt cx="3144104" cy="6559912"/>
              </a:xfrm>
            </p:grpSpPr>
            <p:grpSp>
              <p:nvGrpSpPr>
                <p:cNvPr id="132" name="Google Shape;132;p2"/>
                <p:cNvGrpSpPr/>
                <p:nvPr/>
              </p:nvGrpSpPr>
              <p:grpSpPr>
                <a:xfrm>
                  <a:off x="7692240" y="-489810"/>
                  <a:ext cx="2333243" cy="2764437"/>
                  <a:chOff x="7692240" y="-489810"/>
                  <a:chExt cx="2333243" cy="2764437"/>
                </a:xfrm>
              </p:grpSpPr>
              <p:grpSp>
                <p:nvGrpSpPr>
                  <p:cNvPr id="133" name="Google Shape;133;p2"/>
                  <p:cNvGrpSpPr/>
                  <p:nvPr/>
                </p:nvGrpSpPr>
                <p:grpSpPr>
                  <a:xfrm>
                    <a:off x="8005754" y="321274"/>
                    <a:ext cx="2019729" cy="1953353"/>
                    <a:chOff x="1282750" y="505200"/>
                    <a:chExt cx="2414500" cy="2335150"/>
                  </a:xfrm>
                </p:grpSpPr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1417500" y="635525"/>
                      <a:ext cx="2145025" cy="207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01" h="82980" extrusionOk="0">
                          <a:moveTo>
                            <a:pt x="42863" y="1516"/>
                          </a:moveTo>
                          <a:cubicBezTo>
                            <a:pt x="45795" y="1516"/>
                            <a:pt x="48745" y="1844"/>
                            <a:pt x="51633" y="2491"/>
                          </a:cubicBezTo>
                          <a:cubicBezTo>
                            <a:pt x="62051" y="4823"/>
                            <a:pt x="70935" y="11073"/>
                            <a:pt x="76652" y="20089"/>
                          </a:cubicBezTo>
                          <a:cubicBezTo>
                            <a:pt x="82369" y="29104"/>
                            <a:pt x="84233" y="39806"/>
                            <a:pt x="81899" y="50224"/>
                          </a:cubicBezTo>
                          <a:cubicBezTo>
                            <a:pt x="79903" y="59137"/>
                            <a:pt x="74867" y="67162"/>
                            <a:pt x="67718" y="72818"/>
                          </a:cubicBezTo>
                          <a:cubicBezTo>
                            <a:pt x="60670" y="78393"/>
                            <a:pt x="51870" y="81464"/>
                            <a:pt x="42938" y="81464"/>
                          </a:cubicBezTo>
                          <a:cubicBezTo>
                            <a:pt x="40006" y="81464"/>
                            <a:pt x="37055" y="81137"/>
                            <a:pt x="34168" y="80490"/>
                          </a:cubicBezTo>
                          <a:cubicBezTo>
                            <a:pt x="23750" y="78156"/>
                            <a:pt x="14865" y="71907"/>
                            <a:pt x="9149" y="62892"/>
                          </a:cubicBezTo>
                          <a:cubicBezTo>
                            <a:pt x="3432" y="53876"/>
                            <a:pt x="1568" y="43174"/>
                            <a:pt x="3902" y="32757"/>
                          </a:cubicBezTo>
                          <a:cubicBezTo>
                            <a:pt x="5898" y="23843"/>
                            <a:pt x="10934" y="15819"/>
                            <a:pt x="18083" y="10163"/>
                          </a:cubicBezTo>
                          <a:cubicBezTo>
                            <a:pt x="25130" y="4587"/>
                            <a:pt x="33931" y="1516"/>
                            <a:pt x="42863" y="1516"/>
                          </a:cubicBezTo>
                          <a:close/>
                          <a:moveTo>
                            <a:pt x="42863" y="0"/>
                          </a:moveTo>
                          <a:cubicBezTo>
                            <a:pt x="33591" y="0"/>
                            <a:pt x="24456" y="3187"/>
                            <a:pt x="17142" y="8974"/>
                          </a:cubicBezTo>
                          <a:cubicBezTo>
                            <a:pt x="9721" y="14845"/>
                            <a:pt x="4494" y="23174"/>
                            <a:pt x="2422" y="32426"/>
                          </a:cubicBezTo>
                          <a:cubicBezTo>
                            <a:pt x="1" y="43238"/>
                            <a:pt x="1935" y="54345"/>
                            <a:pt x="7868" y="63703"/>
                          </a:cubicBezTo>
                          <a:cubicBezTo>
                            <a:pt x="13802" y="73061"/>
                            <a:pt x="23024" y="79547"/>
                            <a:pt x="33836" y="81969"/>
                          </a:cubicBezTo>
                          <a:cubicBezTo>
                            <a:pt x="36832" y="82639"/>
                            <a:pt x="39895" y="82980"/>
                            <a:pt x="42938" y="82980"/>
                          </a:cubicBezTo>
                          <a:cubicBezTo>
                            <a:pt x="52210" y="82980"/>
                            <a:pt x="61344" y="79792"/>
                            <a:pt x="68658" y="74006"/>
                          </a:cubicBezTo>
                          <a:cubicBezTo>
                            <a:pt x="76080" y="68134"/>
                            <a:pt x="81307" y="59806"/>
                            <a:pt x="83379" y="50555"/>
                          </a:cubicBezTo>
                          <a:cubicBezTo>
                            <a:pt x="85800" y="39742"/>
                            <a:pt x="83866" y="28634"/>
                            <a:pt x="77933" y="19277"/>
                          </a:cubicBezTo>
                          <a:cubicBezTo>
                            <a:pt x="71999" y="9919"/>
                            <a:pt x="62777" y="3433"/>
                            <a:pt x="51964" y="1011"/>
                          </a:cubicBezTo>
                          <a:cubicBezTo>
                            <a:pt x="48968" y="341"/>
                            <a:pt x="45906" y="0"/>
                            <a:pt x="4286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1327400" y="548350"/>
                      <a:ext cx="2325225" cy="224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009" h="89953" extrusionOk="0">
                          <a:moveTo>
                            <a:pt x="46463" y="337"/>
                          </a:moveTo>
                          <a:cubicBezTo>
                            <a:pt x="49737" y="337"/>
                            <a:pt x="53032" y="703"/>
                            <a:pt x="56257" y="1425"/>
                          </a:cubicBezTo>
                          <a:cubicBezTo>
                            <a:pt x="67890" y="4030"/>
                            <a:pt x="77812" y="11010"/>
                            <a:pt x="84196" y="21077"/>
                          </a:cubicBezTo>
                          <a:cubicBezTo>
                            <a:pt x="90580" y="31145"/>
                            <a:pt x="92660" y="43096"/>
                            <a:pt x="90055" y="54730"/>
                          </a:cubicBezTo>
                          <a:cubicBezTo>
                            <a:pt x="88918" y="59809"/>
                            <a:pt x="86937" y="64591"/>
                            <a:pt x="84168" y="68942"/>
                          </a:cubicBezTo>
                          <a:cubicBezTo>
                            <a:pt x="81492" y="73148"/>
                            <a:pt x="78144" y="76855"/>
                            <a:pt x="74218" y="79961"/>
                          </a:cubicBezTo>
                          <a:cubicBezTo>
                            <a:pt x="66348" y="86188"/>
                            <a:pt x="56521" y="89617"/>
                            <a:pt x="46546" y="89617"/>
                          </a:cubicBezTo>
                          <a:cubicBezTo>
                            <a:pt x="43272" y="89617"/>
                            <a:pt x="39977" y="89250"/>
                            <a:pt x="36752" y="88528"/>
                          </a:cubicBezTo>
                          <a:cubicBezTo>
                            <a:pt x="25119" y="85924"/>
                            <a:pt x="15197" y="78944"/>
                            <a:pt x="8813" y="68877"/>
                          </a:cubicBezTo>
                          <a:cubicBezTo>
                            <a:pt x="2429" y="58808"/>
                            <a:pt x="348" y="46857"/>
                            <a:pt x="2954" y="35225"/>
                          </a:cubicBezTo>
                          <a:cubicBezTo>
                            <a:pt x="4091" y="30145"/>
                            <a:pt x="6072" y="25362"/>
                            <a:pt x="8840" y="21011"/>
                          </a:cubicBezTo>
                          <a:cubicBezTo>
                            <a:pt x="11516" y="16807"/>
                            <a:pt x="14865" y="13100"/>
                            <a:pt x="18791" y="9993"/>
                          </a:cubicBezTo>
                          <a:cubicBezTo>
                            <a:pt x="26661" y="3767"/>
                            <a:pt x="36488" y="337"/>
                            <a:pt x="46463" y="337"/>
                          </a:cubicBezTo>
                          <a:close/>
                          <a:moveTo>
                            <a:pt x="46463" y="1"/>
                          </a:moveTo>
                          <a:cubicBezTo>
                            <a:pt x="36413" y="1"/>
                            <a:pt x="26511" y="3455"/>
                            <a:pt x="18583" y="9729"/>
                          </a:cubicBezTo>
                          <a:cubicBezTo>
                            <a:pt x="14626" y="12859"/>
                            <a:pt x="11253" y="16594"/>
                            <a:pt x="8557" y="20830"/>
                          </a:cubicBezTo>
                          <a:cubicBezTo>
                            <a:pt x="5767" y="25215"/>
                            <a:pt x="3770" y="30032"/>
                            <a:pt x="2625" y="35151"/>
                          </a:cubicBezTo>
                          <a:cubicBezTo>
                            <a:pt x="0" y="46872"/>
                            <a:pt x="2097" y="58913"/>
                            <a:pt x="8529" y="69057"/>
                          </a:cubicBezTo>
                          <a:cubicBezTo>
                            <a:pt x="14961" y="79200"/>
                            <a:pt x="24958" y="86232"/>
                            <a:pt x="36678" y="88857"/>
                          </a:cubicBezTo>
                          <a:cubicBezTo>
                            <a:pt x="39927" y="89585"/>
                            <a:pt x="43247" y="89953"/>
                            <a:pt x="46546" y="89953"/>
                          </a:cubicBezTo>
                          <a:cubicBezTo>
                            <a:pt x="56597" y="89953"/>
                            <a:pt x="66498" y="86498"/>
                            <a:pt x="74427" y="80225"/>
                          </a:cubicBezTo>
                          <a:cubicBezTo>
                            <a:pt x="78384" y="77095"/>
                            <a:pt x="81756" y="73359"/>
                            <a:pt x="84452" y="69123"/>
                          </a:cubicBezTo>
                          <a:cubicBezTo>
                            <a:pt x="87242" y="64739"/>
                            <a:pt x="89238" y="59921"/>
                            <a:pt x="90384" y="54803"/>
                          </a:cubicBezTo>
                          <a:cubicBezTo>
                            <a:pt x="93009" y="43082"/>
                            <a:pt x="90913" y="31041"/>
                            <a:pt x="84480" y="20897"/>
                          </a:cubicBezTo>
                          <a:cubicBezTo>
                            <a:pt x="78048" y="10753"/>
                            <a:pt x="68051" y="3722"/>
                            <a:pt x="56330" y="1097"/>
                          </a:cubicBezTo>
                          <a:cubicBezTo>
                            <a:pt x="53082" y="370"/>
                            <a:pt x="49762" y="1"/>
                            <a:pt x="4646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1282750" y="505200"/>
                      <a:ext cx="2414500" cy="233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80" h="93406" extrusionOk="0">
                          <a:moveTo>
                            <a:pt x="48248" y="674"/>
                          </a:moveTo>
                          <a:cubicBezTo>
                            <a:pt x="51624" y="674"/>
                            <a:pt x="55021" y="1051"/>
                            <a:pt x="58347" y="1796"/>
                          </a:cubicBezTo>
                          <a:cubicBezTo>
                            <a:pt x="70341" y="4482"/>
                            <a:pt x="80573" y="11679"/>
                            <a:pt x="87155" y="22060"/>
                          </a:cubicBezTo>
                          <a:cubicBezTo>
                            <a:pt x="93737" y="32441"/>
                            <a:pt x="95883" y="44764"/>
                            <a:pt x="93196" y="56759"/>
                          </a:cubicBezTo>
                          <a:cubicBezTo>
                            <a:pt x="92024" y="61997"/>
                            <a:pt x="89982" y="66928"/>
                            <a:pt x="87127" y="71414"/>
                          </a:cubicBezTo>
                          <a:cubicBezTo>
                            <a:pt x="84368" y="75750"/>
                            <a:pt x="80915" y="79572"/>
                            <a:pt x="76866" y="82776"/>
                          </a:cubicBezTo>
                          <a:cubicBezTo>
                            <a:pt x="68752" y="89196"/>
                            <a:pt x="58618" y="92732"/>
                            <a:pt x="48333" y="92732"/>
                          </a:cubicBezTo>
                          <a:cubicBezTo>
                            <a:pt x="44957" y="92732"/>
                            <a:pt x="41560" y="92355"/>
                            <a:pt x="38234" y="91610"/>
                          </a:cubicBezTo>
                          <a:cubicBezTo>
                            <a:pt x="26240" y="88924"/>
                            <a:pt x="16008" y="81727"/>
                            <a:pt x="9426" y="71346"/>
                          </a:cubicBezTo>
                          <a:cubicBezTo>
                            <a:pt x="2843" y="60965"/>
                            <a:pt x="698" y="48642"/>
                            <a:pt x="3383" y="36647"/>
                          </a:cubicBezTo>
                          <a:cubicBezTo>
                            <a:pt x="4557" y="31409"/>
                            <a:pt x="6599" y="26479"/>
                            <a:pt x="9454" y="21992"/>
                          </a:cubicBezTo>
                          <a:cubicBezTo>
                            <a:pt x="12213" y="17656"/>
                            <a:pt x="15666" y="13833"/>
                            <a:pt x="19715" y="10630"/>
                          </a:cubicBezTo>
                          <a:cubicBezTo>
                            <a:pt x="27829" y="4209"/>
                            <a:pt x="37963" y="674"/>
                            <a:pt x="48248" y="674"/>
                          </a:cubicBezTo>
                          <a:close/>
                          <a:moveTo>
                            <a:pt x="48248" y="0"/>
                          </a:moveTo>
                          <a:cubicBezTo>
                            <a:pt x="37811" y="0"/>
                            <a:pt x="27529" y="3587"/>
                            <a:pt x="19296" y="10101"/>
                          </a:cubicBezTo>
                          <a:cubicBezTo>
                            <a:pt x="15188" y="13352"/>
                            <a:pt x="11686" y="17230"/>
                            <a:pt x="8886" y="21630"/>
                          </a:cubicBezTo>
                          <a:cubicBezTo>
                            <a:pt x="5988" y="26182"/>
                            <a:pt x="3916" y="31186"/>
                            <a:pt x="2726" y="36499"/>
                          </a:cubicBezTo>
                          <a:cubicBezTo>
                            <a:pt x="1" y="48670"/>
                            <a:pt x="2178" y="61174"/>
                            <a:pt x="8857" y="71707"/>
                          </a:cubicBezTo>
                          <a:cubicBezTo>
                            <a:pt x="15536" y="82240"/>
                            <a:pt x="25917" y="89542"/>
                            <a:pt x="38087" y="92267"/>
                          </a:cubicBezTo>
                          <a:cubicBezTo>
                            <a:pt x="41460" y="93022"/>
                            <a:pt x="44907" y="93406"/>
                            <a:pt x="48333" y="93406"/>
                          </a:cubicBezTo>
                          <a:cubicBezTo>
                            <a:pt x="58769" y="93406"/>
                            <a:pt x="69051" y="89818"/>
                            <a:pt x="77285" y="83304"/>
                          </a:cubicBezTo>
                          <a:cubicBezTo>
                            <a:pt x="81392" y="80054"/>
                            <a:pt x="84895" y="76176"/>
                            <a:pt x="87694" y="71776"/>
                          </a:cubicBezTo>
                          <a:cubicBezTo>
                            <a:pt x="90592" y="67223"/>
                            <a:pt x="92664" y="62220"/>
                            <a:pt x="93855" y="56906"/>
                          </a:cubicBezTo>
                          <a:cubicBezTo>
                            <a:pt x="96580" y="44736"/>
                            <a:pt x="94403" y="32232"/>
                            <a:pt x="87723" y="21699"/>
                          </a:cubicBezTo>
                          <a:cubicBezTo>
                            <a:pt x="81045" y="11166"/>
                            <a:pt x="70664" y="3864"/>
                            <a:pt x="58494" y="1139"/>
                          </a:cubicBezTo>
                          <a:cubicBezTo>
                            <a:pt x="55121" y="384"/>
                            <a:pt x="51673" y="0"/>
                            <a:pt x="4824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" name="Google Shape;137;p2"/>
                  <p:cNvGrpSpPr/>
                  <p:nvPr/>
                </p:nvGrpSpPr>
                <p:grpSpPr>
                  <a:xfrm>
                    <a:off x="7692240" y="-489810"/>
                    <a:ext cx="1777796" cy="1719371"/>
                    <a:chOff x="1282750" y="505200"/>
                    <a:chExt cx="2414500" cy="2335150"/>
                  </a:xfrm>
                </p:grpSpPr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1417500" y="635525"/>
                      <a:ext cx="2145025" cy="207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01" h="82980" extrusionOk="0">
                          <a:moveTo>
                            <a:pt x="42863" y="1516"/>
                          </a:moveTo>
                          <a:cubicBezTo>
                            <a:pt x="45795" y="1516"/>
                            <a:pt x="48745" y="1844"/>
                            <a:pt x="51633" y="2491"/>
                          </a:cubicBezTo>
                          <a:cubicBezTo>
                            <a:pt x="62051" y="4823"/>
                            <a:pt x="70935" y="11073"/>
                            <a:pt x="76652" y="20089"/>
                          </a:cubicBezTo>
                          <a:cubicBezTo>
                            <a:pt x="82369" y="29104"/>
                            <a:pt x="84233" y="39806"/>
                            <a:pt x="81899" y="50224"/>
                          </a:cubicBezTo>
                          <a:cubicBezTo>
                            <a:pt x="79903" y="59137"/>
                            <a:pt x="74867" y="67162"/>
                            <a:pt x="67718" y="72818"/>
                          </a:cubicBezTo>
                          <a:cubicBezTo>
                            <a:pt x="60670" y="78393"/>
                            <a:pt x="51870" y="81464"/>
                            <a:pt x="42938" y="81464"/>
                          </a:cubicBezTo>
                          <a:cubicBezTo>
                            <a:pt x="40006" y="81464"/>
                            <a:pt x="37055" y="81137"/>
                            <a:pt x="34168" y="80490"/>
                          </a:cubicBezTo>
                          <a:cubicBezTo>
                            <a:pt x="23750" y="78156"/>
                            <a:pt x="14865" y="71907"/>
                            <a:pt x="9149" y="62892"/>
                          </a:cubicBezTo>
                          <a:cubicBezTo>
                            <a:pt x="3432" y="53876"/>
                            <a:pt x="1568" y="43174"/>
                            <a:pt x="3902" y="32757"/>
                          </a:cubicBezTo>
                          <a:cubicBezTo>
                            <a:pt x="5898" y="23843"/>
                            <a:pt x="10934" y="15819"/>
                            <a:pt x="18083" y="10163"/>
                          </a:cubicBezTo>
                          <a:cubicBezTo>
                            <a:pt x="25130" y="4587"/>
                            <a:pt x="33931" y="1516"/>
                            <a:pt x="42863" y="1516"/>
                          </a:cubicBezTo>
                          <a:close/>
                          <a:moveTo>
                            <a:pt x="42863" y="0"/>
                          </a:moveTo>
                          <a:cubicBezTo>
                            <a:pt x="33591" y="0"/>
                            <a:pt x="24456" y="3187"/>
                            <a:pt x="17142" y="8974"/>
                          </a:cubicBezTo>
                          <a:cubicBezTo>
                            <a:pt x="9721" y="14845"/>
                            <a:pt x="4494" y="23174"/>
                            <a:pt x="2422" y="32426"/>
                          </a:cubicBezTo>
                          <a:cubicBezTo>
                            <a:pt x="1" y="43238"/>
                            <a:pt x="1935" y="54345"/>
                            <a:pt x="7868" y="63703"/>
                          </a:cubicBezTo>
                          <a:cubicBezTo>
                            <a:pt x="13802" y="73061"/>
                            <a:pt x="23024" y="79547"/>
                            <a:pt x="33836" y="81969"/>
                          </a:cubicBezTo>
                          <a:cubicBezTo>
                            <a:pt x="36832" y="82639"/>
                            <a:pt x="39895" y="82980"/>
                            <a:pt x="42938" y="82980"/>
                          </a:cubicBezTo>
                          <a:cubicBezTo>
                            <a:pt x="52210" y="82980"/>
                            <a:pt x="61344" y="79792"/>
                            <a:pt x="68658" y="74006"/>
                          </a:cubicBezTo>
                          <a:cubicBezTo>
                            <a:pt x="76080" y="68134"/>
                            <a:pt x="81307" y="59806"/>
                            <a:pt x="83379" y="50555"/>
                          </a:cubicBezTo>
                          <a:cubicBezTo>
                            <a:pt x="85800" y="39742"/>
                            <a:pt x="83866" y="28634"/>
                            <a:pt x="77933" y="19277"/>
                          </a:cubicBezTo>
                          <a:cubicBezTo>
                            <a:pt x="71999" y="9919"/>
                            <a:pt x="62777" y="3433"/>
                            <a:pt x="51964" y="1011"/>
                          </a:cubicBezTo>
                          <a:cubicBezTo>
                            <a:pt x="48968" y="341"/>
                            <a:pt x="45906" y="0"/>
                            <a:pt x="42863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5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1327400" y="548350"/>
                      <a:ext cx="2325225" cy="224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009" h="89953" extrusionOk="0">
                          <a:moveTo>
                            <a:pt x="46463" y="337"/>
                          </a:moveTo>
                          <a:cubicBezTo>
                            <a:pt x="49737" y="337"/>
                            <a:pt x="53032" y="703"/>
                            <a:pt x="56257" y="1425"/>
                          </a:cubicBezTo>
                          <a:cubicBezTo>
                            <a:pt x="67890" y="4030"/>
                            <a:pt x="77812" y="11010"/>
                            <a:pt x="84196" y="21077"/>
                          </a:cubicBezTo>
                          <a:cubicBezTo>
                            <a:pt x="90580" y="31145"/>
                            <a:pt x="92660" y="43096"/>
                            <a:pt x="90055" y="54730"/>
                          </a:cubicBezTo>
                          <a:cubicBezTo>
                            <a:pt x="88918" y="59809"/>
                            <a:pt x="86937" y="64591"/>
                            <a:pt x="84168" y="68942"/>
                          </a:cubicBezTo>
                          <a:cubicBezTo>
                            <a:pt x="81492" y="73148"/>
                            <a:pt x="78144" y="76855"/>
                            <a:pt x="74218" y="79961"/>
                          </a:cubicBezTo>
                          <a:cubicBezTo>
                            <a:pt x="66348" y="86188"/>
                            <a:pt x="56521" y="89617"/>
                            <a:pt x="46546" y="89617"/>
                          </a:cubicBezTo>
                          <a:cubicBezTo>
                            <a:pt x="43272" y="89617"/>
                            <a:pt x="39977" y="89250"/>
                            <a:pt x="36752" y="88528"/>
                          </a:cubicBezTo>
                          <a:cubicBezTo>
                            <a:pt x="25119" y="85924"/>
                            <a:pt x="15197" y="78944"/>
                            <a:pt x="8813" y="68877"/>
                          </a:cubicBezTo>
                          <a:cubicBezTo>
                            <a:pt x="2429" y="58808"/>
                            <a:pt x="348" y="46857"/>
                            <a:pt x="2954" y="35225"/>
                          </a:cubicBezTo>
                          <a:cubicBezTo>
                            <a:pt x="4091" y="30145"/>
                            <a:pt x="6072" y="25362"/>
                            <a:pt x="8840" y="21011"/>
                          </a:cubicBezTo>
                          <a:cubicBezTo>
                            <a:pt x="11516" y="16807"/>
                            <a:pt x="14865" y="13100"/>
                            <a:pt x="18791" y="9993"/>
                          </a:cubicBezTo>
                          <a:cubicBezTo>
                            <a:pt x="26661" y="3767"/>
                            <a:pt x="36488" y="337"/>
                            <a:pt x="46463" y="337"/>
                          </a:cubicBezTo>
                          <a:close/>
                          <a:moveTo>
                            <a:pt x="46463" y="1"/>
                          </a:moveTo>
                          <a:cubicBezTo>
                            <a:pt x="36413" y="1"/>
                            <a:pt x="26511" y="3455"/>
                            <a:pt x="18583" y="9729"/>
                          </a:cubicBezTo>
                          <a:cubicBezTo>
                            <a:pt x="14626" y="12859"/>
                            <a:pt x="11253" y="16594"/>
                            <a:pt x="8557" y="20830"/>
                          </a:cubicBezTo>
                          <a:cubicBezTo>
                            <a:pt x="5767" y="25215"/>
                            <a:pt x="3770" y="30032"/>
                            <a:pt x="2625" y="35151"/>
                          </a:cubicBezTo>
                          <a:cubicBezTo>
                            <a:pt x="0" y="46872"/>
                            <a:pt x="2097" y="58913"/>
                            <a:pt x="8529" y="69057"/>
                          </a:cubicBezTo>
                          <a:cubicBezTo>
                            <a:pt x="14961" y="79200"/>
                            <a:pt x="24958" y="86232"/>
                            <a:pt x="36678" y="88857"/>
                          </a:cubicBezTo>
                          <a:cubicBezTo>
                            <a:pt x="39927" y="89585"/>
                            <a:pt x="43247" y="89953"/>
                            <a:pt x="46546" y="89953"/>
                          </a:cubicBezTo>
                          <a:cubicBezTo>
                            <a:pt x="56597" y="89953"/>
                            <a:pt x="66498" y="86498"/>
                            <a:pt x="74427" y="80225"/>
                          </a:cubicBezTo>
                          <a:cubicBezTo>
                            <a:pt x="78384" y="77095"/>
                            <a:pt x="81756" y="73359"/>
                            <a:pt x="84452" y="69123"/>
                          </a:cubicBezTo>
                          <a:cubicBezTo>
                            <a:pt x="87242" y="64739"/>
                            <a:pt x="89238" y="59921"/>
                            <a:pt x="90384" y="54803"/>
                          </a:cubicBezTo>
                          <a:cubicBezTo>
                            <a:pt x="93009" y="43082"/>
                            <a:pt x="90913" y="31041"/>
                            <a:pt x="84480" y="20897"/>
                          </a:cubicBezTo>
                          <a:cubicBezTo>
                            <a:pt x="78048" y="10753"/>
                            <a:pt x="68051" y="3722"/>
                            <a:pt x="56330" y="1097"/>
                          </a:cubicBezTo>
                          <a:cubicBezTo>
                            <a:pt x="53082" y="370"/>
                            <a:pt x="49762" y="1"/>
                            <a:pt x="46463" y="1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5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1282750" y="505200"/>
                      <a:ext cx="2414500" cy="233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80" h="93406" extrusionOk="0">
                          <a:moveTo>
                            <a:pt x="48248" y="674"/>
                          </a:moveTo>
                          <a:cubicBezTo>
                            <a:pt x="51624" y="674"/>
                            <a:pt x="55021" y="1051"/>
                            <a:pt x="58347" y="1796"/>
                          </a:cubicBezTo>
                          <a:cubicBezTo>
                            <a:pt x="70341" y="4482"/>
                            <a:pt x="80573" y="11679"/>
                            <a:pt x="87155" y="22060"/>
                          </a:cubicBezTo>
                          <a:cubicBezTo>
                            <a:pt x="93737" y="32441"/>
                            <a:pt x="95883" y="44764"/>
                            <a:pt x="93196" y="56759"/>
                          </a:cubicBezTo>
                          <a:cubicBezTo>
                            <a:pt x="92024" y="61997"/>
                            <a:pt x="89982" y="66928"/>
                            <a:pt x="87127" y="71414"/>
                          </a:cubicBezTo>
                          <a:cubicBezTo>
                            <a:pt x="84368" y="75750"/>
                            <a:pt x="80915" y="79572"/>
                            <a:pt x="76866" y="82776"/>
                          </a:cubicBezTo>
                          <a:cubicBezTo>
                            <a:pt x="68752" y="89196"/>
                            <a:pt x="58618" y="92732"/>
                            <a:pt x="48333" y="92732"/>
                          </a:cubicBezTo>
                          <a:cubicBezTo>
                            <a:pt x="44957" y="92732"/>
                            <a:pt x="41560" y="92355"/>
                            <a:pt x="38234" y="91610"/>
                          </a:cubicBezTo>
                          <a:cubicBezTo>
                            <a:pt x="26240" y="88924"/>
                            <a:pt x="16008" y="81727"/>
                            <a:pt x="9426" y="71346"/>
                          </a:cubicBezTo>
                          <a:cubicBezTo>
                            <a:pt x="2843" y="60965"/>
                            <a:pt x="698" y="48642"/>
                            <a:pt x="3383" y="36647"/>
                          </a:cubicBezTo>
                          <a:cubicBezTo>
                            <a:pt x="4557" y="31409"/>
                            <a:pt x="6599" y="26479"/>
                            <a:pt x="9454" y="21992"/>
                          </a:cubicBezTo>
                          <a:cubicBezTo>
                            <a:pt x="12213" y="17656"/>
                            <a:pt x="15666" y="13833"/>
                            <a:pt x="19715" y="10630"/>
                          </a:cubicBezTo>
                          <a:cubicBezTo>
                            <a:pt x="27829" y="4209"/>
                            <a:pt x="37963" y="674"/>
                            <a:pt x="48248" y="674"/>
                          </a:cubicBezTo>
                          <a:close/>
                          <a:moveTo>
                            <a:pt x="48248" y="0"/>
                          </a:moveTo>
                          <a:cubicBezTo>
                            <a:pt x="37811" y="0"/>
                            <a:pt x="27529" y="3587"/>
                            <a:pt x="19296" y="10101"/>
                          </a:cubicBezTo>
                          <a:cubicBezTo>
                            <a:pt x="15188" y="13352"/>
                            <a:pt x="11686" y="17230"/>
                            <a:pt x="8886" y="21630"/>
                          </a:cubicBezTo>
                          <a:cubicBezTo>
                            <a:pt x="5988" y="26182"/>
                            <a:pt x="3916" y="31186"/>
                            <a:pt x="2726" y="36499"/>
                          </a:cubicBezTo>
                          <a:cubicBezTo>
                            <a:pt x="1" y="48670"/>
                            <a:pt x="2178" y="61174"/>
                            <a:pt x="8857" y="71707"/>
                          </a:cubicBezTo>
                          <a:cubicBezTo>
                            <a:pt x="15536" y="82240"/>
                            <a:pt x="25917" y="89542"/>
                            <a:pt x="38087" y="92267"/>
                          </a:cubicBezTo>
                          <a:cubicBezTo>
                            <a:pt x="41460" y="93022"/>
                            <a:pt x="44907" y="93406"/>
                            <a:pt x="48333" y="93406"/>
                          </a:cubicBezTo>
                          <a:cubicBezTo>
                            <a:pt x="58769" y="93406"/>
                            <a:pt x="69051" y="89818"/>
                            <a:pt x="77285" y="83304"/>
                          </a:cubicBezTo>
                          <a:cubicBezTo>
                            <a:pt x="81392" y="80054"/>
                            <a:pt x="84895" y="76176"/>
                            <a:pt x="87694" y="71776"/>
                          </a:cubicBezTo>
                          <a:cubicBezTo>
                            <a:pt x="90592" y="67223"/>
                            <a:pt x="92664" y="62220"/>
                            <a:pt x="93855" y="56906"/>
                          </a:cubicBezTo>
                          <a:cubicBezTo>
                            <a:pt x="96580" y="44736"/>
                            <a:pt x="94403" y="32232"/>
                            <a:pt x="87723" y="21699"/>
                          </a:cubicBezTo>
                          <a:cubicBezTo>
                            <a:pt x="81045" y="11166"/>
                            <a:pt x="70664" y="3864"/>
                            <a:pt x="58494" y="1139"/>
                          </a:cubicBezTo>
                          <a:cubicBezTo>
                            <a:pt x="55121" y="384"/>
                            <a:pt x="51673" y="0"/>
                            <a:pt x="48248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5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41" name="Google Shape;141;p2"/>
                <p:cNvGrpSpPr/>
                <p:nvPr/>
              </p:nvGrpSpPr>
              <p:grpSpPr>
                <a:xfrm>
                  <a:off x="6881379" y="4116749"/>
                  <a:ext cx="2019729" cy="1953353"/>
                  <a:chOff x="1282750" y="505200"/>
                  <a:chExt cx="2414500" cy="2335150"/>
                </a:xfrm>
              </p:grpSpPr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417500" y="635525"/>
                    <a:ext cx="2145025" cy="207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01" h="82980" extrusionOk="0">
                        <a:moveTo>
                          <a:pt x="42863" y="1516"/>
                        </a:moveTo>
                        <a:cubicBezTo>
                          <a:pt x="45795" y="1516"/>
                          <a:pt x="48745" y="1844"/>
                          <a:pt x="51633" y="2491"/>
                        </a:cubicBezTo>
                        <a:cubicBezTo>
                          <a:pt x="62051" y="4823"/>
                          <a:pt x="70935" y="11073"/>
                          <a:pt x="76652" y="20089"/>
                        </a:cubicBezTo>
                        <a:cubicBezTo>
                          <a:pt x="82369" y="29104"/>
                          <a:pt x="84233" y="39806"/>
                          <a:pt x="81899" y="50224"/>
                        </a:cubicBezTo>
                        <a:cubicBezTo>
                          <a:pt x="79903" y="59137"/>
                          <a:pt x="74867" y="67162"/>
                          <a:pt x="67718" y="72818"/>
                        </a:cubicBezTo>
                        <a:cubicBezTo>
                          <a:pt x="60670" y="78393"/>
                          <a:pt x="51870" y="81464"/>
                          <a:pt x="42938" y="81464"/>
                        </a:cubicBezTo>
                        <a:cubicBezTo>
                          <a:pt x="40006" y="81464"/>
                          <a:pt x="37055" y="81137"/>
                          <a:pt x="34168" y="80490"/>
                        </a:cubicBezTo>
                        <a:cubicBezTo>
                          <a:pt x="23750" y="78156"/>
                          <a:pt x="14865" y="71907"/>
                          <a:pt x="9149" y="62892"/>
                        </a:cubicBezTo>
                        <a:cubicBezTo>
                          <a:pt x="3432" y="53876"/>
                          <a:pt x="1568" y="43174"/>
                          <a:pt x="3902" y="32757"/>
                        </a:cubicBezTo>
                        <a:cubicBezTo>
                          <a:pt x="5898" y="23843"/>
                          <a:pt x="10934" y="15819"/>
                          <a:pt x="18083" y="10163"/>
                        </a:cubicBezTo>
                        <a:cubicBezTo>
                          <a:pt x="25130" y="4587"/>
                          <a:pt x="33931" y="1516"/>
                          <a:pt x="42863" y="1516"/>
                        </a:cubicBezTo>
                        <a:close/>
                        <a:moveTo>
                          <a:pt x="42863" y="0"/>
                        </a:moveTo>
                        <a:cubicBezTo>
                          <a:pt x="33591" y="0"/>
                          <a:pt x="24456" y="3187"/>
                          <a:pt x="17142" y="8974"/>
                        </a:cubicBezTo>
                        <a:cubicBezTo>
                          <a:pt x="9721" y="14845"/>
                          <a:pt x="4494" y="23174"/>
                          <a:pt x="2422" y="32426"/>
                        </a:cubicBezTo>
                        <a:cubicBezTo>
                          <a:pt x="1" y="43238"/>
                          <a:pt x="1935" y="54345"/>
                          <a:pt x="7868" y="63703"/>
                        </a:cubicBezTo>
                        <a:cubicBezTo>
                          <a:pt x="13802" y="73061"/>
                          <a:pt x="23024" y="79547"/>
                          <a:pt x="33836" y="81969"/>
                        </a:cubicBezTo>
                        <a:cubicBezTo>
                          <a:pt x="36832" y="82639"/>
                          <a:pt x="39895" y="82980"/>
                          <a:pt x="42938" y="82980"/>
                        </a:cubicBezTo>
                        <a:cubicBezTo>
                          <a:pt x="52210" y="82980"/>
                          <a:pt x="61344" y="79792"/>
                          <a:pt x="68658" y="74006"/>
                        </a:cubicBezTo>
                        <a:cubicBezTo>
                          <a:pt x="76080" y="68134"/>
                          <a:pt x="81307" y="59806"/>
                          <a:pt x="83379" y="50555"/>
                        </a:cubicBezTo>
                        <a:cubicBezTo>
                          <a:pt x="85800" y="39742"/>
                          <a:pt x="83866" y="28634"/>
                          <a:pt x="77933" y="19277"/>
                        </a:cubicBezTo>
                        <a:cubicBezTo>
                          <a:pt x="71999" y="9919"/>
                          <a:pt x="62777" y="3433"/>
                          <a:pt x="51964" y="1011"/>
                        </a:cubicBezTo>
                        <a:cubicBezTo>
                          <a:pt x="48968" y="341"/>
                          <a:pt x="45906" y="0"/>
                          <a:pt x="42863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5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327400" y="548350"/>
                    <a:ext cx="2325225" cy="22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009" h="89953" extrusionOk="0">
                        <a:moveTo>
                          <a:pt x="46463" y="337"/>
                        </a:moveTo>
                        <a:cubicBezTo>
                          <a:pt x="49737" y="337"/>
                          <a:pt x="53032" y="703"/>
                          <a:pt x="56257" y="1425"/>
                        </a:cubicBezTo>
                        <a:cubicBezTo>
                          <a:pt x="67890" y="4030"/>
                          <a:pt x="77812" y="11010"/>
                          <a:pt x="84196" y="21077"/>
                        </a:cubicBezTo>
                        <a:cubicBezTo>
                          <a:pt x="90580" y="31145"/>
                          <a:pt x="92660" y="43096"/>
                          <a:pt x="90055" y="54730"/>
                        </a:cubicBezTo>
                        <a:cubicBezTo>
                          <a:pt x="88918" y="59809"/>
                          <a:pt x="86937" y="64591"/>
                          <a:pt x="84168" y="68942"/>
                        </a:cubicBezTo>
                        <a:cubicBezTo>
                          <a:pt x="81492" y="73148"/>
                          <a:pt x="78144" y="76855"/>
                          <a:pt x="74218" y="79961"/>
                        </a:cubicBezTo>
                        <a:cubicBezTo>
                          <a:pt x="66348" y="86188"/>
                          <a:pt x="56521" y="89617"/>
                          <a:pt x="46546" y="89617"/>
                        </a:cubicBezTo>
                        <a:cubicBezTo>
                          <a:pt x="43272" y="89617"/>
                          <a:pt x="39977" y="89250"/>
                          <a:pt x="36752" y="88528"/>
                        </a:cubicBezTo>
                        <a:cubicBezTo>
                          <a:pt x="25119" y="85924"/>
                          <a:pt x="15197" y="78944"/>
                          <a:pt x="8813" y="68877"/>
                        </a:cubicBezTo>
                        <a:cubicBezTo>
                          <a:pt x="2429" y="58808"/>
                          <a:pt x="348" y="46857"/>
                          <a:pt x="2954" y="35225"/>
                        </a:cubicBezTo>
                        <a:cubicBezTo>
                          <a:pt x="4091" y="30145"/>
                          <a:pt x="6072" y="25362"/>
                          <a:pt x="8840" y="21011"/>
                        </a:cubicBezTo>
                        <a:cubicBezTo>
                          <a:pt x="11516" y="16807"/>
                          <a:pt x="14865" y="13100"/>
                          <a:pt x="18791" y="9993"/>
                        </a:cubicBezTo>
                        <a:cubicBezTo>
                          <a:pt x="26661" y="3767"/>
                          <a:pt x="36488" y="337"/>
                          <a:pt x="46463" y="337"/>
                        </a:cubicBezTo>
                        <a:close/>
                        <a:moveTo>
                          <a:pt x="46463" y="1"/>
                        </a:moveTo>
                        <a:cubicBezTo>
                          <a:pt x="36413" y="1"/>
                          <a:pt x="26511" y="3455"/>
                          <a:pt x="18583" y="9729"/>
                        </a:cubicBezTo>
                        <a:cubicBezTo>
                          <a:pt x="14626" y="12859"/>
                          <a:pt x="11253" y="16594"/>
                          <a:pt x="8557" y="20830"/>
                        </a:cubicBezTo>
                        <a:cubicBezTo>
                          <a:pt x="5767" y="25215"/>
                          <a:pt x="3770" y="30032"/>
                          <a:pt x="2625" y="35151"/>
                        </a:cubicBezTo>
                        <a:cubicBezTo>
                          <a:pt x="0" y="46872"/>
                          <a:pt x="2097" y="58913"/>
                          <a:pt x="8529" y="69057"/>
                        </a:cubicBezTo>
                        <a:cubicBezTo>
                          <a:pt x="14961" y="79200"/>
                          <a:pt x="24958" y="86232"/>
                          <a:pt x="36678" y="88857"/>
                        </a:cubicBezTo>
                        <a:cubicBezTo>
                          <a:pt x="39927" y="89585"/>
                          <a:pt x="43247" y="89953"/>
                          <a:pt x="46546" y="89953"/>
                        </a:cubicBezTo>
                        <a:cubicBezTo>
                          <a:pt x="56597" y="89953"/>
                          <a:pt x="66498" y="86498"/>
                          <a:pt x="74427" y="80225"/>
                        </a:cubicBezTo>
                        <a:cubicBezTo>
                          <a:pt x="78384" y="77095"/>
                          <a:pt x="81756" y="73359"/>
                          <a:pt x="84452" y="69123"/>
                        </a:cubicBezTo>
                        <a:cubicBezTo>
                          <a:pt x="87242" y="64739"/>
                          <a:pt x="89238" y="59921"/>
                          <a:pt x="90384" y="54803"/>
                        </a:cubicBezTo>
                        <a:cubicBezTo>
                          <a:pt x="93009" y="43082"/>
                          <a:pt x="90913" y="31041"/>
                          <a:pt x="84480" y="20897"/>
                        </a:cubicBezTo>
                        <a:cubicBezTo>
                          <a:pt x="78048" y="10753"/>
                          <a:pt x="68051" y="3722"/>
                          <a:pt x="56330" y="1097"/>
                        </a:cubicBezTo>
                        <a:cubicBezTo>
                          <a:pt x="53082" y="370"/>
                          <a:pt x="49762" y="1"/>
                          <a:pt x="46463" y="1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5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282750" y="505200"/>
                    <a:ext cx="2414500" cy="233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80" h="93406" extrusionOk="0">
                        <a:moveTo>
                          <a:pt x="48248" y="674"/>
                        </a:moveTo>
                        <a:cubicBezTo>
                          <a:pt x="51624" y="674"/>
                          <a:pt x="55021" y="1051"/>
                          <a:pt x="58347" y="1796"/>
                        </a:cubicBezTo>
                        <a:cubicBezTo>
                          <a:pt x="70341" y="4482"/>
                          <a:pt x="80573" y="11679"/>
                          <a:pt x="87155" y="22060"/>
                        </a:cubicBezTo>
                        <a:cubicBezTo>
                          <a:pt x="93737" y="32441"/>
                          <a:pt x="95883" y="44764"/>
                          <a:pt x="93196" y="56759"/>
                        </a:cubicBezTo>
                        <a:cubicBezTo>
                          <a:pt x="92024" y="61997"/>
                          <a:pt x="89982" y="66928"/>
                          <a:pt x="87127" y="71414"/>
                        </a:cubicBezTo>
                        <a:cubicBezTo>
                          <a:pt x="84368" y="75750"/>
                          <a:pt x="80915" y="79572"/>
                          <a:pt x="76866" y="82776"/>
                        </a:cubicBezTo>
                        <a:cubicBezTo>
                          <a:pt x="68752" y="89196"/>
                          <a:pt x="58618" y="92732"/>
                          <a:pt x="48333" y="92732"/>
                        </a:cubicBezTo>
                        <a:cubicBezTo>
                          <a:pt x="44957" y="92732"/>
                          <a:pt x="41560" y="92355"/>
                          <a:pt x="38234" y="91610"/>
                        </a:cubicBezTo>
                        <a:cubicBezTo>
                          <a:pt x="26240" y="88924"/>
                          <a:pt x="16008" y="81727"/>
                          <a:pt x="9426" y="71346"/>
                        </a:cubicBezTo>
                        <a:cubicBezTo>
                          <a:pt x="2843" y="60965"/>
                          <a:pt x="698" y="48642"/>
                          <a:pt x="3383" y="36647"/>
                        </a:cubicBezTo>
                        <a:cubicBezTo>
                          <a:pt x="4557" y="31409"/>
                          <a:pt x="6599" y="26479"/>
                          <a:pt x="9454" y="21992"/>
                        </a:cubicBezTo>
                        <a:cubicBezTo>
                          <a:pt x="12213" y="17656"/>
                          <a:pt x="15666" y="13833"/>
                          <a:pt x="19715" y="10630"/>
                        </a:cubicBezTo>
                        <a:cubicBezTo>
                          <a:pt x="27829" y="4209"/>
                          <a:pt x="37963" y="674"/>
                          <a:pt x="48248" y="674"/>
                        </a:cubicBezTo>
                        <a:close/>
                        <a:moveTo>
                          <a:pt x="48248" y="0"/>
                        </a:moveTo>
                        <a:cubicBezTo>
                          <a:pt x="37811" y="0"/>
                          <a:pt x="27529" y="3587"/>
                          <a:pt x="19296" y="10101"/>
                        </a:cubicBezTo>
                        <a:cubicBezTo>
                          <a:pt x="15188" y="13352"/>
                          <a:pt x="11686" y="17230"/>
                          <a:pt x="8886" y="21630"/>
                        </a:cubicBezTo>
                        <a:cubicBezTo>
                          <a:pt x="5988" y="26182"/>
                          <a:pt x="3916" y="31186"/>
                          <a:pt x="2726" y="36499"/>
                        </a:cubicBezTo>
                        <a:cubicBezTo>
                          <a:pt x="1" y="48670"/>
                          <a:pt x="2178" y="61174"/>
                          <a:pt x="8857" y="71707"/>
                        </a:cubicBezTo>
                        <a:cubicBezTo>
                          <a:pt x="15536" y="82240"/>
                          <a:pt x="25917" y="89542"/>
                          <a:pt x="38087" y="92267"/>
                        </a:cubicBezTo>
                        <a:cubicBezTo>
                          <a:pt x="41460" y="93022"/>
                          <a:pt x="44907" y="93406"/>
                          <a:pt x="48333" y="93406"/>
                        </a:cubicBezTo>
                        <a:cubicBezTo>
                          <a:pt x="58769" y="93406"/>
                          <a:pt x="69051" y="89818"/>
                          <a:pt x="77285" y="83304"/>
                        </a:cubicBezTo>
                        <a:cubicBezTo>
                          <a:pt x="81392" y="80054"/>
                          <a:pt x="84895" y="76176"/>
                          <a:pt x="87694" y="71776"/>
                        </a:cubicBezTo>
                        <a:cubicBezTo>
                          <a:pt x="90592" y="67223"/>
                          <a:pt x="92664" y="62220"/>
                          <a:pt x="93855" y="56906"/>
                        </a:cubicBezTo>
                        <a:cubicBezTo>
                          <a:pt x="96580" y="44736"/>
                          <a:pt x="94403" y="32232"/>
                          <a:pt x="87723" y="21699"/>
                        </a:cubicBezTo>
                        <a:cubicBezTo>
                          <a:pt x="81045" y="11166"/>
                          <a:pt x="70664" y="3864"/>
                          <a:pt x="58494" y="1139"/>
                        </a:cubicBezTo>
                        <a:cubicBezTo>
                          <a:pt x="55121" y="384"/>
                          <a:pt x="51673" y="0"/>
                          <a:pt x="48248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5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5" name="Google Shape;145;p2"/>
              <p:cNvGrpSpPr/>
              <p:nvPr/>
            </p:nvGrpSpPr>
            <p:grpSpPr>
              <a:xfrm>
                <a:off x="7659350" y="1757413"/>
                <a:ext cx="2941400" cy="2946625"/>
                <a:chOff x="3348750" y="1205400"/>
                <a:chExt cx="2941400" cy="2946625"/>
              </a:xfrm>
            </p:grpSpPr>
            <p:sp>
              <p:nvSpPr>
                <p:cNvPr id="146" name="Google Shape;146;p2"/>
                <p:cNvSpPr/>
                <p:nvPr/>
              </p:nvSpPr>
              <p:spPr>
                <a:xfrm>
                  <a:off x="5398475" y="318417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3" y="0"/>
                      </a:moveTo>
                      <a:lnTo>
                        <a:pt x="0" y="817"/>
                      </a:lnTo>
                      <a:lnTo>
                        <a:pt x="3047" y="3622"/>
                      </a:lnTo>
                      <a:lnTo>
                        <a:pt x="3800" y="2805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4118125" y="200592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2" y="0"/>
                      </a:moveTo>
                      <a:lnTo>
                        <a:pt x="1" y="817"/>
                      </a:lnTo>
                      <a:lnTo>
                        <a:pt x="3047" y="3622"/>
                      </a:lnTo>
                      <a:lnTo>
                        <a:pt x="3800" y="2803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4590800" y="3435725"/>
                  <a:ext cx="497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" h="4285" extrusionOk="0">
                      <a:moveTo>
                        <a:pt x="906" y="0"/>
                      </a:moveTo>
                      <a:lnTo>
                        <a:pt x="0" y="4043"/>
                      </a:lnTo>
                      <a:lnTo>
                        <a:pt x="1084" y="4284"/>
                      </a:lnTo>
                      <a:lnTo>
                        <a:pt x="1991" y="244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4971025" y="1737800"/>
                  <a:ext cx="4980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4285" extrusionOk="0">
                      <a:moveTo>
                        <a:pt x="905" y="1"/>
                      </a:moveTo>
                      <a:lnTo>
                        <a:pt x="0" y="4041"/>
                      </a:lnTo>
                      <a:lnTo>
                        <a:pt x="1085" y="4285"/>
                      </a:lnTo>
                      <a:lnTo>
                        <a:pt x="1991" y="242"/>
                      </a:lnTo>
                      <a:lnTo>
                        <a:pt x="905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5036900" y="3417050"/>
                  <a:ext cx="574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4285" extrusionOk="0">
                      <a:moveTo>
                        <a:pt x="1060" y="0"/>
                      </a:moveTo>
                      <a:lnTo>
                        <a:pt x="1" y="332"/>
                      </a:lnTo>
                      <a:lnTo>
                        <a:pt x="1238" y="4285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4517250" y="1756475"/>
                  <a:ext cx="5745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4285" extrusionOk="0">
                      <a:moveTo>
                        <a:pt x="1060" y="0"/>
                      </a:moveTo>
                      <a:lnTo>
                        <a:pt x="0" y="332"/>
                      </a:lnTo>
                      <a:lnTo>
                        <a:pt x="1238" y="4284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4171375" y="3232975"/>
                  <a:ext cx="906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2" extrusionOk="0">
                      <a:moveTo>
                        <a:pt x="2805" y="0"/>
                      </a:moveTo>
                      <a:lnTo>
                        <a:pt x="0" y="3048"/>
                      </a:lnTo>
                      <a:lnTo>
                        <a:pt x="819" y="3801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5349625" y="1952625"/>
                  <a:ext cx="906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0" extrusionOk="0">
                      <a:moveTo>
                        <a:pt x="2805" y="0"/>
                      </a:moveTo>
                      <a:lnTo>
                        <a:pt x="0" y="3049"/>
                      </a:lnTo>
                      <a:lnTo>
                        <a:pt x="819" y="3800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3903250" y="2425325"/>
                  <a:ext cx="107125" cy="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90" extrusionOk="0">
                      <a:moveTo>
                        <a:pt x="244" y="1"/>
                      </a:moveTo>
                      <a:lnTo>
                        <a:pt x="1" y="1085"/>
                      </a:lnTo>
                      <a:lnTo>
                        <a:pt x="4041" y="1990"/>
                      </a:lnTo>
                      <a:lnTo>
                        <a:pt x="4285" y="905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5601225" y="2805575"/>
                  <a:ext cx="107125" cy="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89" extrusionOk="0">
                      <a:moveTo>
                        <a:pt x="242" y="0"/>
                      </a:moveTo>
                      <a:lnTo>
                        <a:pt x="0" y="1085"/>
                      </a:lnTo>
                      <a:lnTo>
                        <a:pt x="4041" y="1989"/>
                      </a:lnTo>
                      <a:lnTo>
                        <a:pt x="4285" y="90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921925" y="2871450"/>
                  <a:ext cx="1071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2299" extrusionOk="0">
                      <a:moveTo>
                        <a:pt x="3953" y="0"/>
                      </a:moveTo>
                      <a:lnTo>
                        <a:pt x="1" y="1236"/>
                      </a:lnTo>
                      <a:lnTo>
                        <a:pt x="334" y="2298"/>
                      </a:lnTo>
                      <a:lnTo>
                        <a:pt x="4287" y="1060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5582550" y="2351725"/>
                  <a:ext cx="1070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2299" extrusionOk="0">
                      <a:moveTo>
                        <a:pt x="3951" y="1"/>
                      </a:moveTo>
                      <a:lnTo>
                        <a:pt x="1" y="1239"/>
                      </a:lnTo>
                      <a:lnTo>
                        <a:pt x="332" y="2298"/>
                      </a:lnTo>
                      <a:lnTo>
                        <a:pt x="4283" y="1063"/>
                      </a:lnTo>
                      <a:lnTo>
                        <a:pt x="3951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5622850" y="2912925"/>
                  <a:ext cx="57475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993" extrusionOk="0">
                      <a:moveTo>
                        <a:pt x="85" y="1"/>
                      </a:moveTo>
                      <a:lnTo>
                        <a:pt x="1" y="246"/>
                      </a:lnTo>
                      <a:lnTo>
                        <a:pt x="2217" y="993"/>
                      </a:lnTo>
                      <a:lnTo>
                        <a:pt x="2298" y="74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3931225" y="2342875"/>
                  <a:ext cx="57075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987" extrusionOk="0">
                      <a:moveTo>
                        <a:pt x="85" y="1"/>
                      </a:moveTo>
                      <a:lnTo>
                        <a:pt x="1" y="248"/>
                      </a:lnTo>
                      <a:lnTo>
                        <a:pt x="2198" y="987"/>
                      </a:lnTo>
                      <a:lnTo>
                        <a:pt x="2282" y="74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5589250" y="2997075"/>
                  <a:ext cx="55825" cy="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1210" extrusionOk="0">
                      <a:moveTo>
                        <a:pt x="111" y="0"/>
                      </a:moveTo>
                      <a:lnTo>
                        <a:pt x="1" y="236"/>
                      </a:lnTo>
                      <a:lnTo>
                        <a:pt x="2126" y="1209"/>
                      </a:lnTo>
                      <a:lnTo>
                        <a:pt x="2233" y="974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966475" y="2253325"/>
                  <a:ext cx="554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202" extrusionOk="0">
                      <a:moveTo>
                        <a:pt x="109" y="0"/>
                      </a:moveTo>
                      <a:lnTo>
                        <a:pt x="1" y="238"/>
                      </a:lnTo>
                      <a:lnTo>
                        <a:pt x="2108" y="1201"/>
                      </a:lnTo>
                      <a:lnTo>
                        <a:pt x="2218" y="966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5547050" y="3077275"/>
                  <a:ext cx="53625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1414" extrusionOk="0">
                      <a:moveTo>
                        <a:pt x="134" y="0"/>
                      </a:moveTo>
                      <a:lnTo>
                        <a:pt x="1" y="225"/>
                      </a:lnTo>
                      <a:lnTo>
                        <a:pt x="2012" y="1414"/>
                      </a:lnTo>
                      <a:lnTo>
                        <a:pt x="2145" y="1191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4010925" y="2168000"/>
                  <a:ext cx="53225" cy="3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405" extrusionOk="0">
                      <a:moveTo>
                        <a:pt x="133" y="1"/>
                      </a:moveTo>
                      <a:lnTo>
                        <a:pt x="0" y="224"/>
                      </a:lnTo>
                      <a:lnTo>
                        <a:pt x="1995" y="1404"/>
                      </a:lnTo>
                      <a:lnTo>
                        <a:pt x="2128" y="1181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5496725" y="3152725"/>
                  <a:ext cx="50825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602" extrusionOk="0">
                      <a:moveTo>
                        <a:pt x="156" y="0"/>
                      </a:moveTo>
                      <a:lnTo>
                        <a:pt x="1" y="209"/>
                      </a:lnTo>
                      <a:lnTo>
                        <a:pt x="1877" y="1602"/>
                      </a:lnTo>
                      <a:lnTo>
                        <a:pt x="2032" y="1395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4064025" y="2087850"/>
                  <a:ext cx="50500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1591" extrusionOk="0">
                      <a:moveTo>
                        <a:pt x="158" y="1"/>
                      </a:moveTo>
                      <a:lnTo>
                        <a:pt x="0" y="210"/>
                      </a:lnTo>
                      <a:lnTo>
                        <a:pt x="1862" y="1591"/>
                      </a:lnTo>
                      <a:lnTo>
                        <a:pt x="2019" y="138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5438825" y="3222525"/>
                  <a:ext cx="4745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" h="1775" extrusionOk="0">
                      <a:moveTo>
                        <a:pt x="179" y="1"/>
                      </a:moveTo>
                      <a:lnTo>
                        <a:pt x="1" y="193"/>
                      </a:lnTo>
                      <a:lnTo>
                        <a:pt x="1721" y="1775"/>
                      </a:lnTo>
                      <a:lnTo>
                        <a:pt x="1897" y="1584"/>
                      </a:ln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4125300" y="2013750"/>
                  <a:ext cx="47125" cy="4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1760" extrusionOk="0">
                      <a:moveTo>
                        <a:pt x="178" y="0"/>
                      </a:moveTo>
                      <a:lnTo>
                        <a:pt x="0" y="193"/>
                      </a:lnTo>
                      <a:lnTo>
                        <a:pt x="1706" y="1760"/>
                      </a:lnTo>
                      <a:lnTo>
                        <a:pt x="1884" y="157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5374025" y="3286000"/>
                  <a:ext cx="435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26" extrusionOk="0">
                      <a:moveTo>
                        <a:pt x="197" y="1"/>
                      </a:moveTo>
                      <a:lnTo>
                        <a:pt x="0" y="173"/>
                      </a:lnTo>
                      <a:lnTo>
                        <a:pt x="1545" y="1926"/>
                      </a:lnTo>
                      <a:lnTo>
                        <a:pt x="1739" y="1754"/>
                      </a:lnTo>
                      <a:lnTo>
                        <a:pt x="197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4194025" y="1946525"/>
                  <a:ext cx="43250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910" extrusionOk="0">
                      <a:moveTo>
                        <a:pt x="195" y="1"/>
                      </a:moveTo>
                      <a:lnTo>
                        <a:pt x="1" y="173"/>
                      </a:lnTo>
                      <a:lnTo>
                        <a:pt x="1533" y="1910"/>
                      </a:lnTo>
                      <a:lnTo>
                        <a:pt x="1730" y="1740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5302975" y="3342375"/>
                  <a:ext cx="39150" cy="5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2057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53" y="2056"/>
                      </a:lnTo>
                      <a:lnTo>
                        <a:pt x="1566" y="190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269425" y="1886900"/>
                  <a:ext cx="38950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2041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45" y="2040"/>
                      </a:lnTo>
                      <a:lnTo>
                        <a:pt x="1557" y="1891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>
                  <a:off x="5226450" y="3391000"/>
                  <a:ext cx="34350" cy="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2166" extrusionOk="0">
                      <a:moveTo>
                        <a:pt x="228" y="1"/>
                      </a:moveTo>
                      <a:lnTo>
                        <a:pt x="1" y="130"/>
                      </a:lnTo>
                      <a:lnTo>
                        <a:pt x="1149" y="2166"/>
                      </a:lnTo>
                      <a:lnTo>
                        <a:pt x="1374" y="2039"/>
                      </a:lnTo>
                      <a:lnTo>
                        <a:pt x="228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4350750" y="1835500"/>
                  <a:ext cx="34150" cy="5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2147" extrusionOk="0">
                      <a:moveTo>
                        <a:pt x="228" y="0"/>
                      </a:moveTo>
                      <a:lnTo>
                        <a:pt x="1" y="127"/>
                      </a:lnTo>
                      <a:lnTo>
                        <a:pt x="1138" y="2146"/>
                      </a:lnTo>
                      <a:lnTo>
                        <a:pt x="1365" y="2022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5145350" y="3431475"/>
                  <a:ext cx="291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9" extrusionOk="0">
                      <a:moveTo>
                        <a:pt x="239" y="0"/>
                      </a:moveTo>
                      <a:lnTo>
                        <a:pt x="0" y="105"/>
                      </a:lnTo>
                      <a:lnTo>
                        <a:pt x="929" y="2249"/>
                      </a:lnTo>
                      <a:lnTo>
                        <a:pt x="1166" y="2146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4437050" y="1792950"/>
                  <a:ext cx="29025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2231" extrusionOk="0">
                      <a:moveTo>
                        <a:pt x="239" y="0"/>
                      </a:moveTo>
                      <a:lnTo>
                        <a:pt x="0" y="102"/>
                      </a:lnTo>
                      <a:lnTo>
                        <a:pt x="921" y="2230"/>
                      </a:lnTo>
                      <a:lnTo>
                        <a:pt x="1160" y="2128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5060525" y="3463275"/>
                  <a:ext cx="23675" cy="5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2309" extrusionOk="0">
                      <a:moveTo>
                        <a:pt x="248" y="1"/>
                      </a:moveTo>
                      <a:lnTo>
                        <a:pt x="1" y="77"/>
                      </a:lnTo>
                      <a:lnTo>
                        <a:pt x="699" y="2309"/>
                      </a:lnTo>
                      <a:lnTo>
                        <a:pt x="946" y="2231"/>
                      </a:lnTo>
                      <a:lnTo>
                        <a:pt x="248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527375" y="1759650"/>
                  <a:ext cx="23550" cy="5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292" extrusionOk="0">
                      <a:moveTo>
                        <a:pt x="248" y="0"/>
                      </a:moveTo>
                      <a:lnTo>
                        <a:pt x="0" y="78"/>
                      </a:lnTo>
                      <a:lnTo>
                        <a:pt x="694" y="2292"/>
                      </a:lnTo>
                      <a:lnTo>
                        <a:pt x="941" y="2214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4972925" y="3486050"/>
                  <a:ext cx="17875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43" extrusionOk="0">
                      <a:moveTo>
                        <a:pt x="256" y="0"/>
                      </a:moveTo>
                      <a:lnTo>
                        <a:pt x="0" y="51"/>
                      </a:lnTo>
                      <a:lnTo>
                        <a:pt x="461" y="2343"/>
                      </a:lnTo>
                      <a:lnTo>
                        <a:pt x="714" y="2292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620700" y="1736000"/>
                  <a:ext cx="17875" cy="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26" extrusionOk="0">
                      <a:moveTo>
                        <a:pt x="257" y="1"/>
                      </a:moveTo>
                      <a:lnTo>
                        <a:pt x="1" y="52"/>
                      </a:lnTo>
                      <a:lnTo>
                        <a:pt x="459" y="2325"/>
                      </a:lnTo>
                      <a:lnTo>
                        <a:pt x="715" y="2276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883450" y="3499550"/>
                  <a:ext cx="11950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52" extrusionOk="0">
                      <a:moveTo>
                        <a:pt x="261" y="0"/>
                      </a:moveTo>
                      <a:lnTo>
                        <a:pt x="1" y="25"/>
                      </a:lnTo>
                      <a:lnTo>
                        <a:pt x="220" y="2351"/>
                      </a:lnTo>
                      <a:lnTo>
                        <a:pt x="478" y="2327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4716150" y="1722300"/>
                  <a:ext cx="11950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33" extrusionOk="0">
                      <a:moveTo>
                        <a:pt x="258" y="1"/>
                      </a:moveTo>
                      <a:lnTo>
                        <a:pt x="1" y="25"/>
                      </a:lnTo>
                      <a:lnTo>
                        <a:pt x="218" y="2333"/>
                      </a:lnTo>
                      <a:lnTo>
                        <a:pt x="477" y="2310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4792525" y="3503550"/>
                  <a:ext cx="717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341" extrusionOk="0">
                      <a:moveTo>
                        <a:pt x="25" y="0"/>
                      </a:moveTo>
                      <a:lnTo>
                        <a:pt x="0" y="2339"/>
                      </a:lnTo>
                      <a:lnTo>
                        <a:pt x="260" y="2341"/>
                      </a:lnTo>
                      <a:lnTo>
                        <a:pt x="287" y="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4811900" y="1718575"/>
                  <a:ext cx="7200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323" extrusionOk="0">
                      <a:moveTo>
                        <a:pt x="25" y="0"/>
                      </a:moveTo>
                      <a:lnTo>
                        <a:pt x="1" y="2318"/>
                      </a:lnTo>
                      <a:lnTo>
                        <a:pt x="260" y="2322"/>
                      </a:lnTo>
                      <a:lnTo>
                        <a:pt x="287" y="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4696250" y="3497500"/>
                  <a:ext cx="13225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2352" extrusionOk="0">
                      <a:moveTo>
                        <a:pt x="271" y="1"/>
                      </a:moveTo>
                      <a:lnTo>
                        <a:pt x="1" y="2323"/>
                      </a:lnTo>
                      <a:lnTo>
                        <a:pt x="259" y="2351"/>
                      </a:lnTo>
                      <a:lnTo>
                        <a:pt x="529" y="31"/>
                      </a:lnTo>
                      <a:lnTo>
                        <a:pt x="271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902175" y="1724300"/>
                  <a:ext cx="131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35" extrusionOk="0">
                      <a:moveTo>
                        <a:pt x="267" y="0"/>
                      </a:moveTo>
                      <a:lnTo>
                        <a:pt x="1" y="2304"/>
                      </a:lnTo>
                      <a:lnTo>
                        <a:pt x="258" y="2335"/>
                      </a:lnTo>
                      <a:lnTo>
                        <a:pt x="526" y="31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179200" y="3273375"/>
                  <a:ext cx="44375" cy="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1897" extrusionOk="0">
                      <a:moveTo>
                        <a:pt x="1584" y="0"/>
                      </a:moveTo>
                      <a:lnTo>
                        <a:pt x="1" y="1721"/>
                      </a:lnTo>
                      <a:lnTo>
                        <a:pt x="193" y="1897"/>
                      </a:lnTo>
                      <a:lnTo>
                        <a:pt x="1774" y="176"/>
                      </a:lnTo>
                      <a:lnTo>
                        <a:pt x="1584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5388300" y="1959825"/>
                  <a:ext cx="4405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" h="1886" extrusionOk="0">
                      <a:moveTo>
                        <a:pt x="1571" y="1"/>
                      </a:moveTo>
                      <a:lnTo>
                        <a:pt x="0" y="1707"/>
                      </a:lnTo>
                      <a:lnTo>
                        <a:pt x="192" y="1885"/>
                      </a:lnTo>
                      <a:lnTo>
                        <a:pt x="1762" y="177"/>
                      </a:lnTo>
                      <a:lnTo>
                        <a:pt x="1571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601175" y="3482050"/>
                  <a:ext cx="19150" cy="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340" extrusionOk="0">
                      <a:moveTo>
                        <a:pt x="512" y="1"/>
                      </a:moveTo>
                      <a:lnTo>
                        <a:pt x="0" y="2282"/>
                      </a:lnTo>
                      <a:lnTo>
                        <a:pt x="254" y="2339"/>
                      </a:lnTo>
                      <a:lnTo>
                        <a:pt x="766" y="58"/>
                      </a:lnTo>
                      <a:lnTo>
                        <a:pt x="512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991375" y="1740100"/>
                  <a:ext cx="19000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2321" extrusionOk="0">
                      <a:moveTo>
                        <a:pt x="506" y="1"/>
                      </a:moveTo>
                      <a:lnTo>
                        <a:pt x="1" y="2263"/>
                      </a:lnTo>
                      <a:lnTo>
                        <a:pt x="254" y="2321"/>
                      </a:lnTo>
                      <a:lnTo>
                        <a:pt x="760" y="58"/>
                      </a:lnTo>
                      <a:lnTo>
                        <a:pt x="506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4508350" y="3457400"/>
                  <a:ext cx="248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2299" extrusionOk="0">
                      <a:moveTo>
                        <a:pt x="747" y="1"/>
                      </a:moveTo>
                      <a:lnTo>
                        <a:pt x="0" y="2216"/>
                      </a:lnTo>
                      <a:lnTo>
                        <a:pt x="248" y="2298"/>
                      </a:lnTo>
                      <a:lnTo>
                        <a:pt x="994" y="84"/>
                      </a:lnTo>
                      <a:lnTo>
                        <a:pt x="747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5078550" y="1765725"/>
                  <a:ext cx="24675" cy="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2284" extrusionOk="0">
                      <a:moveTo>
                        <a:pt x="739" y="1"/>
                      </a:moveTo>
                      <a:lnTo>
                        <a:pt x="0" y="2200"/>
                      </a:lnTo>
                      <a:lnTo>
                        <a:pt x="248" y="2284"/>
                      </a:lnTo>
                      <a:lnTo>
                        <a:pt x="986" y="84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4418775" y="3423800"/>
                  <a:ext cx="3030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2233" extrusionOk="0">
                      <a:moveTo>
                        <a:pt x="974" y="0"/>
                      </a:moveTo>
                      <a:lnTo>
                        <a:pt x="1" y="2124"/>
                      </a:lnTo>
                      <a:lnTo>
                        <a:pt x="238" y="2233"/>
                      </a:lnTo>
                      <a:lnTo>
                        <a:pt x="1212" y="109"/>
                      </a:ln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5162725" y="1800975"/>
                  <a:ext cx="30050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219" extrusionOk="0">
                      <a:moveTo>
                        <a:pt x="966" y="0"/>
                      </a:moveTo>
                      <a:lnTo>
                        <a:pt x="1" y="2110"/>
                      </a:lnTo>
                      <a:lnTo>
                        <a:pt x="236" y="2218"/>
                      </a:lnTo>
                      <a:lnTo>
                        <a:pt x="1202" y="111"/>
                      </a:lnTo>
                      <a:lnTo>
                        <a:pt x="96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4333475" y="3381600"/>
                  <a:ext cx="35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2143" extrusionOk="0">
                      <a:moveTo>
                        <a:pt x="1191" y="1"/>
                      </a:moveTo>
                      <a:lnTo>
                        <a:pt x="0" y="2012"/>
                      </a:lnTo>
                      <a:lnTo>
                        <a:pt x="223" y="2143"/>
                      </a:lnTo>
                      <a:lnTo>
                        <a:pt x="1414" y="134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5242975" y="1845425"/>
                  <a:ext cx="35125" cy="5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2130" extrusionOk="0">
                      <a:moveTo>
                        <a:pt x="1181" y="0"/>
                      </a:moveTo>
                      <a:lnTo>
                        <a:pt x="1" y="1995"/>
                      </a:lnTo>
                      <a:lnTo>
                        <a:pt x="224" y="2130"/>
                      </a:lnTo>
                      <a:lnTo>
                        <a:pt x="1404" y="133"/>
                      </a:lnTo>
                      <a:lnTo>
                        <a:pt x="1181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4253325" y="3331275"/>
                  <a:ext cx="4007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2032" extrusionOk="0">
                      <a:moveTo>
                        <a:pt x="1393" y="0"/>
                      </a:moveTo>
                      <a:lnTo>
                        <a:pt x="0" y="1876"/>
                      </a:lnTo>
                      <a:lnTo>
                        <a:pt x="209" y="2032"/>
                      </a:lnTo>
                      <a:lnTo>
                        <a:pt x="1602" y="156"/>
                      </a:lnTo>
                      <a:lnTo>
                        <a:pt x="1393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5318475" y="1898550"/>
                  <a:ext cx="39825" cy="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019" extrusionOk="0">
                      <a:moveTo>
                        <a:pt x="1384" y="1"/>
                      </a:moveTo>
                      <a:lnTo>
                        <a:pt x="0" y="1863"/>
                      </a:lnTo>
                      <a:lnTo>
                        <a:pt x="209" y="2018"/>
                      </a:lnTo>
                      <a:lnTo>
                        <a:pt x="1592" y="156"/>
                      </a:lnTo>
                      <a:lnTo>
                        <a:pt x="1384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4111950" y="3208575"/>
                  <a:ext cx="48200" cy="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740" extrusionOk="0">
                      <a:moveTo>
                        <a:pt x="1756" y="0"/>
                      </a:moveTo>
                      <a:lnTo>
                        <a:pt x="0" y="1545"/>
                      </a:lnTo>
                      <a:lnTo>
                        <a:pt x="174" y="1739"/>
                      </a:lnTo>
                      <a:lnTo>
                        <a:pt x="1927" y="195"/>
                      </a:lnTo>
                      <a:lnTo>
                        <a:pt x="175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5451825" y="2028525"/>
                  <a:ext cx="47800" cy="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1732" extrusionOk="0">
                      <a:moveTo>
                        <a:pt x="1739" y="1"/>
                      </a:moveTo>
                      <a:lnTo>
                        <a:pt x="0" y="1535"/>
                      </a:lnTo>
                      <a:lnTo>
                        <a:pt x="172" y="1731"/>
                      </a:lnTo>
                      <a:lnTo>
                        <a:pt x="1911" y="197"/>
                      </a:lnTo>
                      <a:lnTo>
                        <a:pt x="173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4052350" y="3137475"/>
                  <a:ext cx="5142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1566" extrusionOk="0">
                      <a:moveTo>
                        <a:pt x="1905" y="0"/>
                      </a:moveTo>
                      <a:lnTo>
                        <a:pt x="1" y="1355"/>
                      </a:lnTo>
                      <a:lnTo>
                        <a:pt x="150" y="1565"/>
                      </a:lnTo>
                      <a:lnTo>
                        <a:pt x="2057" y="213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5508175" y="2103975"/>
                  <a:ext cx="510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558" extrusionOk="0">
                      <a:moveTo>
                        <a:pt x="1891" y="0"/>
                      </a:moveTo>
                      <a:lnTo>
                        <a:pt x="1" y="1344"/>
                      </a:lnTo>
                      <a:lnTo>
                        <a:pt x="152" y="1557"/>
                      </a:lnTo>
                      <a:lnTo>
                        <a:pt x="2043" y="213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4000950" y="3061000"/>
                  <a:ext cx="54150" cy="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" h="1374" extrusionOk="0">
                      <a:moveTo>
                        <a:pt x="2036" y="1"/>
                      </a:moveTo>
                      <a:lnTo>
                        <a:pt x="0" y="1146"/>
                      </a:lnTo>
                      <a:lnTo>
                        <a:pt x="129" y="1373"/>
                      </a:lnTo>
                      <a:lnTo>
                        <a:pt x="2165" y="228"/>
                      </a:lnTo>
                      <a:lnTo>
                        <a:pt x="2036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>
                  <a:off x="5556875" y="2185300"/>
                  <a:ext cx="537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1365" extrusionOk="0">
                      <a:moveTo>
                        <a:pt x="2022" y="0"/>
                      </a:moveTo>
                      <a:lnTo>
                        <a:pt x="1" y="1138"/>
                      </a:lnTo>
                      <a:lnTo>
                        <a:pt x="129" y="1365"/>
                      </a:lnTo>
                      <a:lnTo>
                        <a:pt x="2149" y="227"/>
                      </a:lnTo>
                      <a:lnTo>
                        <a:pt x="2022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>
                <a:xfrm>
                  <a:off x="3958400" y="2979875"/>
                  <a:ext cx="5622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1167" extrusionOk="0">
                      <a:moveTo>
                        <a:pt x="2146" y="1"/>
                      </a:moveTo>
                      <a:lnTo>
                        <a:pt x="0" y="928"/>
                      </a:lnTo>
                      <a:lnTo>
                        <a:pt x="105" y="1167"/>
                      </a:lnTo>
                      <a:lnTo>
                        <a:pt x="2249" y="2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5597375" y="2271575"/>
                  <a:ext cx="55775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1161" extrusionOk="0">
                      <a:moveTo>
                        <a:pt x="2129" y="1"/>
                      </a:moveTo>
                      <a:lnTo>
                        <a:pt x="1" y="921"/>
                      </a:lnTo>
                      <a:lnTo>
                        <a:pt x="103" y="1161"/>
                      </a:lnTo>
                      <a:lnTo>
                        <a:pt x="2231" y="240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3925100" y="2895075"/>
                  <a:ext cx="57725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946" extrusionOk="0">
                      <a:moveTo>
                        <a:pt x="2232" y="1"/>
                      </a:moveTo>
                      <a:lnTo>
                        <a:pt x="0" y="698"/>
                      </a:lnTo>
                      <a:lnTo>
                        <a:pt x="78" y="946"/>
                      </a:lnTo>
                      <a:lnTo>
                        <a:pt x="2308" y="248"/>
                      </a:lnTo>
                      <a:lnTo>
                        <a:pt x="2232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5629150" y="2361900"/>
                  <a:ext cx="57300" cy="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" h="943" extrusionOk="0">
                      <a:moveTo>
                        <a:pt x="2214" y="1"/>
                      </a:moveTo>
                      <a:lnTo>
                        <a:pt x="0" y="692"/>
                      </a:lnTo>
                      <a:lnTo>
                        <a:pt x="78" y="942"/>
                      </a:lnTo>
                      <a:lnTo>
                        <a:pt x="2292" y="248"/>
                      </a:lnTo>
                      <a:lnTo>
                        <a:pt x="2214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>
                  <a:off x="3901525" y="2807400"/>
                  <a:ext cx="58525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718" extrusionOk="0">
                      <a:moveTo>
                        <a:pt x="2290" y="1"/>
                      </a:moveTo>
                      <a:lnTo>
                        <a:pt x="0" y="463"/>
                      </a:lnTo>
                      <a:lnTo>
                        <a:pt x="51" y="717"/>
                      </a:lnTo>
                      <a:lnTo>
                        <a:pt x="2341" y="257"/>
                      </a:lnTo>
                      <a:lnTo>
                        <a:pt x="2290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>
                <a:xfrm>
                  <a:off x="5651950" y="2455250"/>
                  <a:ext cx="58150" cy="1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715" extrusionOk="0">
                      <a:moveTo>
                        <a:pt x="2274" y="1"/>
                      </a:moveTo>
                      <a:lnTo>
                        <a:pt x="1" y="459"/>
                      </a:lnTo>
                      <a:lnTo>
                        <a:pt x="52" y="715"/>
                      </a:lnTo>
                      <a:lnTo>
                        <a:pt x="2325" y="256"/>
                      </a:lnTo>
                      <a:lnTo>
                        <a:pt x="2274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3887750" y="2718000"/>
                  <a:ext cx="588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478" extrusionOk="0">
                      <a:moveTo>
                        <a:pt x="2329" y="1"/>
                      </a:moveTo>
                      <a:lnTo>
                        <a:pt x="1" y="220"/>
                      </a:lnTo>
                      <a:lnTo>
                        <a:pt x="25" y="477"/>
                      </a:lnTo>
                      <a:lnTo>
                        <a:pt x="2354" y="258"/>
                      </a:lnTo>
                      <a:lnTo>
                        <a:pt x="232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5665475" y="2550650"/>
                  <a:ext cx="583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3" h="480" extrusionOk="0">
                      <a:moveTo>
                        <a:pt x="2308" y="0"/>
                      </a:moveTo>
                      <a:lnTo>
                        <a:pt x="0" y="219"/>
                      </a:lnTo>
                      <a:lnTo>
                        <a:pt x="25" y="479"/>
                      </a:lnTo>
                      <a:lnTo>
                        <a:pt x="2332" y="260"/>
                      </a:lnTo>
                      <a:lnTo>
                        <a:pt x="2308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>
                  <a:off x="3884025" y="2627075"/>
                  <a:ext cx="58550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85" extrusionOk="0">
                      <a:moveTo>
                        <a:pt x="5" y="0"/>
                      </a:moveTo>
                      <a:lnTo>
                        <a:pt x="0" y="260"/>
                      </a:lnTo>
                      <a:lnTo>
                        <a:pt x="2337" y="284"/>
                      </a:lnTo>
                      <a:lnTo>
                        <a:pt x="2341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5669450" y="2646450"/>
                  <a:ext cx="5807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285" extrusionOk="0">
                      <a:moveTo>
                        <a:pt x="5" y="0"/>
                      </a:moveTo>
                      <a:lnTo>
                        <a:pt x="1" y="260"/>
                      </a:lnTo>
                      <a:lnTo>
                        <a:pt x="2321" y="285"/>
                      </a:lnTo>
                      <a:lnTo>
                        <a:pt x="2323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3889800" y="2530750"/>
                  <a:ext cx="5880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531" extrusionOk="0">
                      <a:moveTo>
                        <a:pt x="29" y="1"/>
                      </a:moveTo>
                      <a:lnTo>
                        <a:pt x="1" y="260"/>
                      </a:lnTo>
                      <a:lnTo>
                        <a:pt x="2323" y="530"/>
                      </a:lnTo>
                      <a:lnTo>
                        <a:pt x="2351" y="271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5663425" y="2736675"/>
                  <a:ext cx="583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" h="527" extrusionOk="0">
                      <a:moveTo>
                        <a:pt x="31" y="0"/>
                      </a:moveTo>
                      <a:lnTo>
                        <a:pt x="0" y="260"/>
                      </a:lnTo>
                      <a:lnTo>
                        <a:pt x="2304" y="526"/>
                      </a:lnTo>
                      <a:lnTo>
                        <a:pt x="2335" y="26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3905600" y="2435725"/>
                  <a:ext cx="58450" cy="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766" extrusionOk="0">
                      <a:moveTo>
                        <a:pt x="56" y="0"/>
                      </a:moveTo>
                      <a:lnTo>
                        <a:pt x="1" y="254"/>
                      </a:lnTo>
                      <a:lnTo>
                        <a:pt x="2280" y="765"/>
                      </a:lnTo>
                      <a:lnTo>
                        <a:pt x="2337" y="51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5647975" y="2825875"/>
                  <a:ext cx="580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762" extrusionOk="0">
                      <a:moveTo>
                        <a:pt x="58" y="1"/>
                      </a:moveTo>
                      <a:lnTo>
                        <a:pt x="0" y="256"/>
                      </a:lnTo>
                      <a:lnTo>
                        <a:pt x="2263" y="762"/>
                      </a:lnTo>
                      <a:lnTo>
                        <a:pt x="2320" y="508"/>
                      </a:lnTo>
                      <a:lnTo>
                        <a:pt x="58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4209125" y="2364325"/>
                  <a:ext cx="769075" cy="4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3" h="16738" extrusionOk="0">
                      <a:moveTo>
                        <a:pt x="0" y="78"/>
                      </a:moveTo>
                      <a:cubicBezTo>
                        <a:pt x="0" y="78"/>
                        <a:pt x="0" y="78"/>
                        <a:pt x="0" y="78"/>
                      </a:cubicBezTo>
                      <a:lnTo>
                        <a:pt x="0" y="78"/>
                      </a:lnTo>
                      <a:close/>
                      <a:moveTo>
                        <a:pt x="39" y="0"/>
                      </a:moveTo>
                      <a:lnTo>
                        <a:pt x="0" y="78"/>
                      </a:lnTo>
                      <a:lnTo>
                        <a:pt x="0" y="78"/>
                      </a:lnTo>
                      <a:cubicBezTo>
                        <a:pt x="0" y="78"/>
                        <a:pt x="0" y="78"/>
                        <a:pt x="1" y="78"/>
                      </a:cubicBezTo>
                      <a:cubicBezTo>
                        <a:pt x="4" y="78"/>
                        <a:pt x="52" y="105"/>
                        <a:pt x="76" y="121"/>
                      </a:cubicBezTo>
                      <a:cubicBezTo>
                        <a:pt x="5668" y="3267"/>
                        <a:pt x="21607" y="12196"/>
                        <a:pt x="22602" y="12734"/>
                      </a:cubicBezTo>
                      <a:cubicBezTo>
                        <a:pt x="23353" y="13141"/>
                        <a:pt x="26516" y="14868"/>
                        <a:pt x="26802" y="15027"/>
                      </a:cubicBezTo>
                      <a:cubicBezTo>
                        <a:pt x="27303" y="15308"/>
                        <a:pt x="27802" y="15590"/>
                        <a:pt x="28308" y="15864"/>
                      </a:cubicBezTo>
                      <a:cubicBezTo>
                        <a:pt x="29560" y="16541"/>
                        <a:pt x="30763" y="16738"/>
                        <a:pt x="30763" y="16738"/>
                      </a:cubicBezTo>
                      <a:cubicBezTo>
                        <a:pt x="30763" y="16738"/>
                        <a:pt x="29934" y="15834"/>
                        <a:pt x="28682" y="15154"/>
                      </a:cubicBezTo>
                      <a:cubicBezTo>
                        <a:pt x="28177" y="14880"/>
                        <a:pt x="27667" y="14616"/>
                        <a:pt x="27158" y="14348"/>
                      </a:cubicBezTo>
                      <a:cubicBezTo>
                        <a:pt x="26773" y="14146"/>
                        <a:pt x="23727" y="12433"/>
                        <a:pt x="22974" y="12024"/>
                      </a:cubicBezTo>
                      <a:cubicBezTo>
                        <a:pt x="21980" y="11486"/>
                        <a:pt x="5805" y="3006"/>
                        <a:pt x="119" y="41"/>
                      </a:cubicBezTo>
                      <a:cubicBezTo>
                        <a:pt x="92" y="29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4081550" y="2295150"/>
                  <a:ext cx="13072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3254" extrusionOk="0">
                      <a:moveTo>
                        <a:pt x="4743" y="2766"/>
                      </a:moveTo>
                      <a:lnTo>
                        <a:pt x="4743" y="2767"/>
                      </a:lnTo>
                      <a:lnTo>
                        <a:pt x="4743" y="2767"/>
                      </a:lnTo>
                      <a:cubicBezTo>
                        <a:pt x="4743" y="2767"/>
                        <a:pt x="4742" y="2768"/>
                        <a:pt x="4742" y="2768"/>
                      </a:cubicBezTo>
                      <a:cubicBezTo>
                        <a:pt x="4742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2" y="1732"/>
                        <a:pt x="4389" y="1736"/>
                      </a:cubicBezTo>
                      <a:cubicBezTo>
                        <a:pt x="4475" y="1746"/>
                        <a:pt x="4557" y="1779"/>
                        <a:pt x="4627" y="1822"/>
                      </a:cubicBezTo>
                      <a:cubicBezTo>
                        <a:pt x="4661" y="1844"/>
                        <a:pt x="4694" y="1869"/>
                        <a:pt x="4723" y="1898"/>
                      </a:cubicBezTo>
                      <a:cubicBezTo>
                        <a:pt x="4737" y="1912"/>
                        <a:pt x="4751" y="1926"/>
                        <a:pt x="4764" y="1941"/>
                      </a:cubicBezTo>
                      <a:lnTo>
                        <a:pt x="4782" y="1963"/>
                      </a:lnTo>
                      <a:lnTo>
                        <a:pt x="4792" y="1975"/>
                      </a:lnTo>
                      <a:lnTo>
                        <a:pt x="4796" y="1981"/>
                      </a:lnTo>
                      <a:lnTo>
                        <a:pt x="4799" y="1986"/>
                      </a:lnTo>
                      <a:lnTo>
                        <a:pt x="4799" y="1986"/>
                      </a:lnTo>
                      <a:cubicBezTo>
                        <a:pt x="4798" y="1985"/>
                        <a:pt x="4797" y="1984"/>
                        <a:pt x="4796" y="1983"/>
                      </a:cubicBezTo>
                      <a:lnTo>
                        <a:pt x="4796" y="1983"/>
                      </a:lnTo>
                      <a:lnTo>
                        <a:pt x="4821" y="2016"/>
                      </a:lnTo>
                      <a:lnTo>
                        <a:pt x="4831" y="2037"/>
                      </a:lnTo>
                      <a:cubicBezTo>
                        <a:pt x="4842" y="2053"/>
                        <a:pt x="4850" y="2069"/>
                        <a:pt x="4858" y="2088"/>
                      </a:cubicBezTo>
                      <a:cubicBezTo>
                        <a:pt x="4874" y="2123"/>
                        <a:pt x="4884" y="2157"/>
                        <a:pt x="4893" y="2192"/>
                      </a:cubicBezTo>
                      <a:cubicBezTo>
                        <a:pt x="4911" y="2264"/>
                        <a:pt x="4915" y="2337"/>
                        <a:pt x="4909" y="2407"/>
                      </a:cubicBezTo>
                      <a:cubicBezTo>
                        <a:pt x="4901" y="2477"/>
                        <a:pt x="4882" y="2542"/>
                        <a:pt x="4854" y="2603"/>
                      </a:cubicBezTo>
                      <a:cubicBezTo>
                        <a:pt x="4839" y="2634"/>
                        <a:pt x="4823" y="2663"/>
                        <a:pt x="4805" y="2689"/>
                      </a:cubicBezTo>
                      <a:cubicBezTo>
                        <a:pt x="4796" y="2704"/>
                        <a:pt x="4786" y="2716"/>
                        <a:pt x="4774" y="2728"/>
                      </a:cubicBezTo>
                      <a:lnTo>
                        <a:pt x="4760" y="2749"/>
                      </a:lnTo>
                      <a:lnTo>
                        <a:pt x="4751" y="2759"/>
                      </a:lnTo>
                      <a:lnTo>
                        <a:pt x="4746" y="2762"/>
                      </a:lnTo>
                      <a:cubicBezTo>
                        <a:pt x="4747" y="2762"/>
                        <a:pt x="4747" y="2761"/>
                        <a:pt x="4747" y="2761"/>
                      </a:cubicBezTo>
                      <a:lnTo>
                        <a:pt x="4747" y="2761"/>
                      </a:lnTo>
                      <a:lnTo>
                        <a:pt x="4746" y="2763"/>
                      </a:lnTo>
                      <a:lnTo>
                        <a:pt x="4746" y="2763"/>
                      </a:lnTo>
                      <a:lnTo>
                        <a:pt x="4745" y="2763"/>
                      </a:lnTo>
                      <a:lnTo>
                        <a:pt x="4743" y="2765"/>
                      </a:lnTo>
                      <a:lnTo>
                        <a:pt x="4743" y="2765"/>
                      </a:lnTo>
                      <a:lnTo>
                        <a:pt x="4719" y="2792"/>
                      </a:lnTo>
                      <a:lnTo>
                        <a:pt x="4706" y="2802"/>
                      </a:lnTo>
                      <a:lnTo>
                        <a:pt x="4668" y="2835"/>
                      </a:lnTo>
                      <a:cubicBezTo>
                        <a:pt x="4641" y="2855"/>
                        <a:pt x="4614" y="2873"/>
                        <a:pt x="4584" y="2888"/>
                      </a:cubicBezTo>
                      <a:cubicBezTo>
                        <a:pt x="4526" y="2921"/>
                        <a:pt x="4461" y="2945"/>
                        <a:pt x="4389" y="2957"/>
                      </a:cubicBezTo>
                      <a:cubicBezTo>
                        <a:pt x="4362" y="2962"/>
                        <a:pt x="4335" y="2964"/>
                        <a:pt x="4307" y="2964"/>
                      </a:cubicBezTo>
                      <a:cubicBezTo>
                        <a:pt x="4191" y="2964"/>
                        <a:pt x="4070" y="2926"/>
                        <a:pt x="3968" y="2847"/>
                      </a:cubicBezTo>
                      <a:lnTo>
                        <a:pt x="3968" y="2847"/>
                      </a:lnTo>
                      <a:lnTo>
                        <a:pt x="3972" y="2851"/>
                      </a:lnTo>
                      <a:lnTo>
                        <a:pt x="3941" y="2824"/>
                      </a:lnTo>
                      <a:cubicBezTo>
                        <a:pt x="3935" y="2818"/>
                        <a:pt x="3929" y="2814"/>
                        <a:pt x="3923" y="2808"/>
                      </a:cubicBezTo>
                      <a:cubicBezTo>
                        <a:pt x="3909" y="2796"/>
                        <a:pt x="3892" y="2781"/>
                        <a:pt x="3878" y="2767"/>
                      </a:cubicBezTo>
                      <a:cubicBezTo>
                        <a:pt x="3849" y="2738"/>
                        <a:pt x="3821" y="2706"/>
                        <a:pt x="3794" y="2671"/>
                      </a:cubicBezTo>
                      <a:cubicBezTo>
                        <a:pt x="3741" y="2601"/>
                        <a:pt x="3698" y="2515"/>
                        <a:pt x="3679" y="2419"/>
                      </a:cubicBezTo>
                      <a:cubicBezTo>
                        <a:pt x="3661" y="2325"/>
                        <a:pt x="3673" y="2223"/>
                        <a:pt x="3712" y="2133"/>
                      </a:cubicBezTo>
                      <a:cubicBezTo>
                        <a:pt x="3751" y="2043"/>
                        <a:pt x="3808" y="1963"/>
                        <a:pt x="3880" y="1898"/>
                      </a:cubicBezTo>
                      <a:cubicBezTo>
                        <a:pt x="3999" y="1787"/>
                        <a:pt x="4157" y="1730"/>
                        <a:pt x="4308" y="1730"/>
                      </a:cubicBezTo>
                      <a:close/>
                      <a:moveTo>
                        <a:pt x="40" y="1"/>
                      </a:moveTo>
                      <a:lnTo>
                        <a:pt x="1" y="79"/>
                      </a:lnTo>
                      <a:cubicBezTo>
                        <a:pt x="1" y="79"/>
                        <a:pt x="52" y="107"/>
                        <a:pt x="79" y="122"/>
                      </a:cubicBezTo>
                      <a:cubicBezTo>
                        <a:pt x="631" y="433"/>
                        <a:pt x="1183" y="744"/>
                        <a:pt x="1736" y="1055"/>
                      </a:cubicBezTo>
                      <a:cubicBezTo>
                        <a:pt x="2049" y="1231"/>
                        <a:pt x="2360" y="1404"/>
                        <a:pt x="2673" y="1580"/>
                      </a:cubicBezTo>
                      <a:cubicBezTo>
                        <a:pt x="2839" y="1673"/>
                        <a:pt x="3004" y="1767"/>
                        <a:pt x="3168" y="1859"/>
                      </a:cubicBezTo>
                      <a:cubicBezTo>
                        <a:pt x="3307" y="1936"/>
                        <a:pt x="3446" y="2031"/>
                        <a:pt x="3589" y="2102"/>
                      </a:cubicBezTo>
                      <a:cubicBezTo>
                        <a:pt x="3565" y="2176"/>
                        <a:pt x="3546" y="2252"/>
                        <a:pt x="3534" y="2331"/>
                      </a:cubicBezTo>
                      <a:cubicBezTo>
                        <a:pt x="3520" y="2434"/>
                        <a:pt x="3518" y="2542"/>
                        <a:pt x="3542" y="2650"/>
                      </a:cubicBezTo>
                      <a:cubicBezTo>
                        <a:pt x="3555" y="2704"/>
                        <a:pt x="3573" y="2759"/>
                        <a:pt x="3600" y="2808"/>
                      </a:cubicBezTo>
                      <a:cubicBezTo>
                        <a:pt x="3612" y="2835"/>
                        <a:pt x="3626" y="2857"/>
                        <a:pt x="3643" y="2882"/>
                      </a:cubicBezTo>
                      <a:cubicBezTo>
                        <a:pt x="3651" y="2894"/>
                        <a:pt x="3661" y="2908"/>
                        <a:pt x="3669" y="2918"/>
                      </a:cubicBezTo>
                      <a:lnTo>
                        <a:pt x="3690" y="2947"/>
                      </a:lnTo>
                      <a:lnTo>
                        <a:pt x="3692" y="2949"/>
                      </a:lnTo>
                      <a:cubicBezTo>
                        <a:pt x="3839" y="3123"/>
                        <a:pt x="4062" y="3240"/>
                        <a:pt x="4301" y="3252"/>
                      </a:cubicBezTo>
                      <a:cubicBezTo>
                        <a:pt x="4320" y="3253"/>
                        <a:pt x="4338" y="3254"/>
                        <a:pt x="4356" y="3254"/>
                      </a:cubicBezTo>
                      <a:cubicBezTo>
                        <a:pt x="4457" y="3254"/>
                        <a:pt x="4559" y="3235"/>
                        <a:pt x="4657" y="3197"/>
                      </a:cubicBezTo>
                      <a:cubicBezTo>
                        <a:pt x="4715" y="3174"/>
                        <a:pt x="4770" y="3146"/>
                        <a:pt x="4821" y="3113"/>
                      </a:cubicBezTo>
                      <a:cubicBezTo>
                        <a:pt x="4848" y="3094"/>
                        <a:pt x="4872" y="3076"/>
                        <a:pt x="4897" y="3056"/>
                      </a:cubicBezTo>
                      <a:lnTo>
                        <a:pt x="4936" y="3021"/>
                      </a:lnTo>
                      <a:lnTo>
                        <a:pt x="4960" y="2998"/>
                      </a:lnTo>
                      <a:lnTo>
                        <a:pt x="4997" y="2959"/>
                      </a:lnTo>
                      <a:lnTo>
                        <a:pt x="5026" y="2923"/>
                      </a:lnTo>
                      <a:cubicBezTo>
                        <a:pt x="5046" y="2898"/>
                        <a:pt x="5062" y="2873"/>
                        <a:pt x="5081" y="2847"/>
                      </a:cubicBezTo>
                      <a:cubicBezTo>
                        <a:pt x="5114" y="2794"/>
                        <a:pt x="5142" y="2736"/>
                        <a:pt x="5165" y="2679"/>
                      </a:cubicBezTo>
                      <a:cubicBezTo>
                        <a:pt x="5208" y="2560"/>
                        <a:pt x="5228" y="2436"/>
                        <a:pt x="5222" y="2313"/>
                      </a:cubicBezTo>
                      <a:cubicBezTo>
                        <a:pt x="5216" y="2190"/>
                        <a:pt x="5183" y="2069"/>
                        <a:pt x="5130" y="1961"/>
                      </a:cubicBezTo>
                      <a:cubicBezTo>
                        <a:pt x="5103" y="1908"/>
                        <a:pt x="5071" y="1859"/>
                        <a:pt x="5034" y="1812"/>
                      </a:cubicBezTo>
                      <a:cubicBezTo>
                        <a:pt x="5015" y="1789"/>
                        <a:pt x="4997" y="1767"/>
                        <a:pt x="4977" y="1746"/>
                      </a:cubicBezTo>
                      <a:lnTo>
                        <a:pt x="4942" y="1711"/>
                      </a:lnTo>
                      <a:lnTo>
                        <a:pt x="4917" y="1691"/>
                      </a:lnTo>
                      <a:cubicBezTo>
                        <a:pt x="4760" y="1558"/>
                        <a:pt x="4574" y="1497"/>
                        <a:pt x="4391" y="1497"/>
                      </a:cubicBezTo>
                      <a:cubicBezTo>
                        <a:pt x="4360" y="1497"/>
                        <a:pt x="4328" y="1499"/>
                        <a:pt x="4297" y="1503"/>
                      </a:cubicBezTo>
                      <a:cubicBezTo>
                        <a:pt x="4087" y="1525"/>
                        <a:pt x="3894" y="1632"/>
                        <a:pt x="3763" y="1783"/>
                      </a:cubicBezTo>
                      <a:cubicBezTo>
                        <a:pt x="3729" y="1822"/>
                        <a:pt x="3700" y="1863"/>
                        <a:pt x="3673" y="1908"/>
                      </a:cubicBezTo>
                      <a:cubicBezTo>
                        <a:pt x="3493" y="1812"/>
                        <a:pt x="3090" y="1595"/>
                        <a:pt x="2953" y="1523"/>
                      </a:cubicBezTo>
                      <a:cubicBezTo>
                        <a:pt x="2618" y="1347"/>
                        <a:pt x="2280" y="1171"/>
                        <a:pt x="1944" y="995"/>
                      </a:cubicBezTo>
                      <a:cubicBezTo>
                        <a:pt x="1370" y="695"/>
                        <a:pt x="793" y="394"/>
                        <a:pt x="216" y="93"/>
                      </a:cubicBezTo>
                      <a:lnTo>
                        <a:pt x="120" y="44"/>
                      </a:lnTo>
                      <a:cubicBezTo>
                        <a:pt x="91" y="30"/>
                        <a:pt x="40" y="1"/>
                        <a:pt x="40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4224250" y="2373425"/>
                  <a:ext cx="13067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3254" extrusionOk="0"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1" y="2766"/>
                      </a:cubicBez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2" y="2766"/>
                      </a:cubicBezTo>
                      <a:close/>
                      <a:moveTo>
                        <a:pt x="4743" y="2766"/>
                      </a:moveTo>
                      <a:lnTo>
                        <a:pt x="4743" y="2766"/>
                      </a:lnTo>
                      <a:cubicBezTo>
                        <a:pt x="4743" y="2766"/>
                        <a:pt x="4743" y="2766"/>
                        <a:pt x="4743" y="2766"/>
                      </a:cubicBezTo>
                      <a:lnTo>
                        <a:pt x="4743" y="2766"/>
                      </a:lnTo>
                      <a:lnTo>
                        <a:pt x="4743" y="2766"/>
                      </a:lnTo>
                      <a:close/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7"/>
                        <a:pt x="4741" y="2768"/>
                        <a:pt x="4741" y="2768"/>
                      </a:cubicBezTo>
                      <a:cubicBezTo>
                        <a:pt x="4741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3" y="1731"/>
                        <a:pt x="4389" y="1735"/>
                      </a:cubicBezTo>
                      <a:cubicBezTo>
                        <a:pt x="4475" y="1745"/>
                        <a:pt x="4557" y="1778"/>
                        <a:pt x="4627" y="1821"/>
                      </a:cubicBezTo>
                      <a:cubicBezTo>
                        <a:pt x="4662" y="1844"/>
                        <a:pt x="4694" y="1868"/>
                        <a:pt x="4723" y="1897"/>
                      </a:cubicBezTo>
                      <a:cubicBezTo>
                        <a:pt x="4737" y="1911"/>
                        <a:pt x="4752" y="1925"/>
                        <a:pt x="4764" y="1940"/>
                      </a:cubicBezTo>
                      <a:lnTo>
                        <a:pt x="4782" y="1964"/>
                      </a:lnTo>
                      <a:lnTo>
                        <a:pt x="4790" y="1977"/>
                      </a:lnTo>
                      <a:lnTo>
                        <a:pt x="4797" y="1981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cubicBezTo>
                        <a:pt x="4798" y="1984"/>
                        <a:pt x="4797" y="1984"/>
                        <a:pt x="4797" y="1983"/>
                      </a:cubicBezTo>
                      <a:lnTo>
                        <a:pt x="4797" y="1983"/>
                      </a:lnTo>
                      <a:lnTo>
                        <a:pt x="4799" y="1985"/>
                      </a:lnTo>
                      <a:lnTo>
                        <a:pt x="4799" y="1987"/>
                      </a:lnTo>
                      <a:cubicBezTo>
                        <a:pt x="4799" y="1987"/>
                        <a:pt x="4799" y="1986"/>
                        <a:pt x="4799" y="1986"/>
                      </a:cubicBezTo>
                      <a:cubicBezTo>
                        <a:pt x="4799" y="1986"/>
                        <a:pt x="4799" y="1986"/>
                        <a:pt x="4799" y="1986"/>
                      </a:cubicBezTo>
                      <a:lnTo>
                        <a:pt x="4799" y="1986"/>
                      </a:lnTo>
                      <a:lnTo>
                        <a:pt x="4821" y="2015"/>
                      </a:lnTo>
                      <a:lnTo>
                        <a:pt x="4831" y="2038"/>
                      </a:lnTo>
                      <a:cubicBezTo>
                        <a:pt x="4842" y="2052"/>
                        <a:pt x="4850" y="2071"/>
                        <a:pt x="4858" y="2087"/>
                      </a:cubicBezTo>
                      <a:cubicBezTo>
                        <a:pt x="4872" y="2122"/>
                        <a:pt x="4885" y="2157"/>
                        <a:pt x="4893" y="2193"/>
                      </a:cubicBezTo>
                      <a:cubicBezTo>
                        <a:pt x="4911" y="2263"/>
                        <a:pt x="4915" y="2337"/>
                        <a:pt x="4909" y="2406"/>
                      </a:cubicBezTo>
                      <a:cubicBezTo>
                        <a:pt x="4901" y="2476"/>
                        <a:pt x="4883" y="2543"/>
                        <a:pt x="4854" y="2603"/>
                      </a:cubicBezTo>
                      <a:cubicBezTo>
                        <a:pt x="4840" y="2633"/>
                        <a:pt x="4823" y="2662"/>
                        <a:pt x="4805" y="2691"/>
                      </a:cubicBezTo>
                      <a:cubicBezTo>
                        <a:pt x="4795" y="2703"/>
                        <a:pt x="4784" y="2717"/>
                        <a:pt x="4774" y="2730"/>
                      </a:cubicBezTo>
                      <a:lnTo>
                        <a:pt x="4758" y="2748"/>
                      </a:lnTo>
                      <a:lnTo>
                        <a:pt x="4750" y="2758"/>
                      </a:lnTo>
                      <a:lnTo>
                        <a:pt x="4745" y="2762"/>
                      </a:lnTo>
                      <a:lnTo>
                        <a:pt x="4743" y="2764"/>
                      </a:lnTo>
                      <a:lnTo>
                        <a:pt x="4743" y="2766"/>
                      </a:lnTo>
                      <a:lnTo>
                        <a:pt x="4743" y="2766"/>
                      </a:lnTo>
                      <a:cubicBezTo>
                        <a:pt x="4744" y="2765"/>
                        <a:pt x="4746" y="2764"/>
                        <a:pt x="4748" y="2762"/>
                      </a:cubicBezTo>
                      <a:lnTo>
                        <a:pt x="4748" y="2762"/>
                      </a:lnTo>
                      <a:lnTo>
                        <a:pt x="4719" y="2791"/>
                      </a:lnTo>
                      <a:lnTo>
                        <a:pt x="4705" y="2803"/>
                      </a:lnTo>
                      <a:lnTo>
                        <a:pt x="4668" y="2834"/>
                      </a:lnTo>
                      <a:cubicBezTo>
                        <a:pt x="4641" y="2854"/>
                        <a:pt x="4615" y="2873"/>
                        <a:pt x="4584" y="2889"/>
                      </a:cubicBezTo>
                      <a:cubicBezTo>
                        <a:pt x="4527" y="2922"/>
                        <a:pt x="4459" y="2944"/>
                        <a:pt x="4389" y="2957"/>
                      </a:cubicBezTo>
                      <a:cubicBezTo>
                        <a:pt x="4362" y="2961"/>
                        <a:pt x="4335" y="2963"/>
                        <a:pt x="4307" y="2963"/>
                      </a:cubicBezTo>
                      <a:cubicBezTo>
                        <a:pt x="4191" y="2963"/>
                        <a:pt x="4070" y="2925"/>
                        <a:pt x="3968" y="2846"/>
                      </a:cubicBezTo>
                      <a:lnTo>
                        <a:pt x="3968" y="2846"/>
                      </a:lnTo>
                      <a:lnTo>
                        <a:pt x="3972" y="2850"/>
                      </a:lnTo>
                      <a:lnTo>
                        <a:pt x="3941" y="2824"/>
                      </a:lnTo>
                      <a:cubicBezTo>
                        <a:pt x="3935" y="2817"/>
                        <a:pt x="3929" y="2813"/>
                        <a:pt x="3923" y="2807"/>
                      </a:cubicBezTo>
                      <a:cubicBezTo>
                        <a:pt x="3909" y="2795"/>
                        <a:pt x="3892" y="2781"/>
                        <a:pt x="3878" y="2766"/>
                      </a:cubicBezTo>
                      <a:cubicBezTo>
                        <a:pt x="3849" y="2738"/>
                        <a:pt x="3821" y="2707"/>
                        <a:pt x="3794" y="2670"/>
                      </a:cubicBezTo>
                      <a:cubicBezTo>
                        <a:pt x="3741" y="2601"/>
                        <a:pt x="3698" y="2515"/>
                        <a:pt x="3680" y="2421"/>
                      </a:cubicBezTo>
                      <a:cubicBezTo>
                        <a:pt x="3661" y="2326"/>
                        <a:pt x="3673" y="2224"/>
                        <a:pt x="3712" y="2134"/>
                      </a:cubicBezTo>
                      <a:cubicBezTo>
                        <a:pt x="3751" y="2044"/>
                        <a:pt x="3808" y="1962"/>
                        <a:pt x="3880" y="1899"/>
                      </a:cubicBezTo>
                      <a:cubicBezTo>
                        <a:pt x="3999" y="1786"/>
                        <a:pt x="4157" y="1730"/>
                        <a:pt x="4308" y="1730"/>
                      </a:cubicBezTo>
                      <a:close/>
                      <a:moveTo>
                        <a:pt x="40" y="0"/>
                      </a:moveTo>
                      <a:lnTo>
                        <a:pt x="1" y="78"/>
                      </a:lnTo>
                      <a:cubicBezTo>
                        <a:pt x="1" y="78"/>
                        <a:pt x="52" y="107"/>
                        <a:pt x="77" y="121"/>
                      </a:cubicBezTo>
                      <a:cubicBezTo>
                        <a:pt x="629" y="432"/>
                        <a:pt x="1184" y="743"/>
                        <a:pt x="1736" y="1054"/>
                      </a:cubicBezTo>
                      <a:cubicBezTo>
                        <a:pt x="2047" y="1230"/>
                        <a:pt x="2360" y="1404"/>
                        <a:pt x="2673" y="1580"/>
                      </a:cubicBezTo>
                      <a:cubicBezTo>
                        <a:pt x="2837" y="1672"/>
                        <a:pt x="3002" y="1766"/>
                        <a:pt x="3168" y="1858"/>
                      </a:cubicBezTo>
                      <a:cubicBezTo>
                        <a:pt x="3307" y="1936"/>
                        <a:pt x="3446" y="2028"/>
                        <a:pt x="3590" y="2101"/>
                      </a:cubicBezTo>
                      <a:cubicBezTo>
                        <a:pt x="3565" y="2175"/>
                        <a:pt x="3545" y="2251"/>
                        <a:pt x="3534" y="2331"/>
                      </a:cubicBezTo>
                      <a:cubicBezTo>
                        <a:pt x="3520" y="2433"/>
                        <a:pt x="3518" y="2541"/>
                        <a:pt x="3542" y="2650"/>
                      </a:cubicBezTo>
                      <a:cubicBezTo>
                        <a:pt x="3555" y="2703"/>
                        <a:pt x="3573" y="2758"/>
                        <a:pt x="3600" y="2807"/>
                      </a:cubicBezTo>
                      <a:cubicBezTo>
                        <a:pt x="3612" y="2834"/>
                        <a:pt x="3626" y="2856"/>
                        <a:pt x="3641" y="2881"/>
                      </a:cubicBezTo>
                      <a:cubicBezTo>
                        <a:pt x="3651" y="2893"/>
                        <a:pt x="3659" y="2908"/>
                        <a:pt x="3669" y="2918"/>
                      </a:cubicBezTo>
                      <a:lnTo>
                        <a:pt x="3690" y="2944"/>
                      </a:lnTo>
                      <a:lnTo>
                        <a:pt x="3692" y="2948"/>
                      </a:lnTo>
                      <a:cubicBezTo>
                        <a:pt x="3837" y="3122"/>
                        <a:pt x="4062" y="3239"/>
                        <a:pt x="4299" y="3251"/>
                      </a:cubicBezTo>
                      <a:cubicBezTo>
                        <a:pt x="4318" y="3252"/>
                        <a:pt x="4337" y="3253"/>
                        <a:pt x="4355" y="3253"/>
                      </a:cubicBezTo>
                      <a:cubicBezTo>
                        <a:pt x="4457" y="3253"/>
                        <a:pt x="4559" y="3234"/>
                        <a:pt x="4658" y="3196"/>
                      </a:cubicBezTo>
                      <a:cubicBezTo>
                        <a:pt x="4715" y="3173"/>
                        <a:pt x="4768" y="3145"/>
                        <a:pt x="4821" y="3112"/>
                      </a:cubicBezTo>
                      <a:cubicBezTo>
                        <a:pt x="4848" y="3094"/>
                        <a:pt x="4872" y="3075"/>
                        <a:pt x="4897" y="3055"/>
                      </a:cubicBezTo>
                      <a:lnTo>
                        <a:pt x="4936" y="3020"/>
                      </a:lnTo>
                      <a:lnTo>
                        <a:pt x="4958" y="2998"/>
                      </a:lnTo>
                      <a:lnTo>
                        <a:pt x="4995" y="2959"/>
                      </a:lnTo>
                      <a:lnTo>
                        <a:pt x="5026" y="2922"/>
                      </a:lnTo>
                      <a:cubicBezTo>
                        <a:pt x="5046" y="2897"/>
                        <a:pt x="5063" y="2873"/>
                        <a:pt x="5079" y="2846"/>
                      </a:cubicBezTo>
                      <a:cubicBezTo>
                        <a:pt x="5114" y="2793"/>
                        <a:pt x="5142" y="2736"/>
                        <a:pt x="5165" y="2676"/>
                      </a:cubicBezTo>
                      <a:cubicBezTo>
                        <a:pt x="5208" y="2560"/>
                        <a:pt x="5226" y="2435"/>
                        <a:pt x="5220" y="2310"/>
                      </a:cubicBezTo>
                      <a:cubicBezTo>
                        <a:pt x="5214" y="2187"/>
                        <a:pt x="5183" y="2069"/>
                        <a:pt x="5130" y="1960"/>
                      </a:cubicBezTo>
                      <a:cubicBezTo>
                        <a:pt x="5104" y="1907"/>
                        <a:pt x="5071" y="1856"/>
                        <a:pt x="5034" y="1811"/>
                      </a:cubicBezTo>
                      <a:cubicBezTo>
                        <a:pt x="5016" y="1788"/>
                        <a:pt x="4997" y="1766"/>
                        <a:pt x="4977" y="1745"/>
                      </a:cubicBezTo>
                      <a:lnTo>
                        <a:pt x="4942" y="1711"/>
                      </a:lnTo>
                      <a:lnTo>
                        <a:pt x="4917" y="1690"/>
                      </a:lnTo>
                      <a:cubicBezTo>
                        <a:pt x="4759" y="1556"/>
                        <a:pt x="4570" y="1495"/>
                        <a:pt x="4386" y="1495"/>
                      </a:cubicBezTo>
                      <a:cubicBezTo>
                        <a:pt x="4356" y="1495"/>
                        <a:pt x="4327" y="1497"/>
                        <a:pt x="4297" y="1500"/>
                      </a:cubicBezTo>
                      <a:cubicBezTo>
                        <a:pt x="4087" y="1522"/>
                        <a:pt x="3894" y="1631"/>
                        <a:pt x="3763" y="1782"/>
                      </a:cubicBezTo>
                      <a:cubicBezTo>
                        <a:pt x="3729" y="1821"/>
                        <a:pt x="3698" y="1862"/>
                        <a:pt x="3673" y="1907"/>
                      </a:cubicBezTo>
                      <a:cubicBezTo>
                        <a:pt x="3493" y="1811"/>
                        <a:pt x="3090" y="1594"/>
                        <a:pt x="2953" y="1522"/>
                      </a:cubicBezTo>
                      <a:cubicBezTo>
                        <a:pt x="2616" y="1346"/>
                        <a:pt x="2280" y="1171"/>
                        <a:pt x="1945" y="995"/>
                      </a:cubicBezTo>
                      <a:cubicBezTo>
                        <a:pt x="1368" y="694"/>
                        <a:pt x="793" y="393"/>
                        <a:pt x="216" y="92"/>
                      </a:cubicBezTo>
                      <a:lnTo>
                        <a:pt x="118" y="41"/>
                      </a:lnTo>
                      <a:cubicBezTo>
                        <a:pt x="91" y="29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4224250" y="2610225"/>
                  <a:ext cx="600100" cy="19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4" h="7894" extrusionOk="0">
                      <a:moveTo>
                        <a:pt x="12831" y="3193"/>
                      </a:moveTo>
                      <a:cubicBezTo>
                        <a:pt x="13005" y="3397"/>
                        <a:pt x="13619" y="3604"/>
                        <a:pt x="14081" y="3716"/>
                      </a:cubicBezTo>
                      <a:cubicBezTo>
                        <a:pt x="14085" y="3722"/>
                        <a:pt x="14089" y="3731"/>
                        <a:pt x="14091" y="3737"/>
                      </a:cubicBezTo>
                      <a:cubicBezTo>
                        <a:pt x="14018" y="3761"/>
                        <a:pt x="13979" y="3776"/>
                        <a:pt x="13979" y="3776"/>
                      </a:cubicBezTo>
                      <a:cubicBezTo>
                        <a:pt x="13979" y="3776"/>
                        <a:pt x="14018" y="3788"/>
                        <a:pt x="14091" y="3810"/>
                      </a:cubicBezTo>
                      <a:cubicBezTo>
                        <a:pt x="13518" y="3978"/>
                        <a:pt x="12704" y="4322"/>
                        <a:pt x="12827" y="4561"/>
                      </a:cubicBezTo>
                      <a:cubicBezTo>
                        <a:pt x="12826" y="4560"/>
                        <a:pt x="12826" y="4560"/>
                        <a:pt x="12826" y="4560"/>
                      </a:cubicBezTo>
                      <a:lnTo>
                        <a:pt x="12826" y="4560"/>
                      </a:lnTo>
                      <a:cubicBezTo>
                        <a:pt x="12825" y="4560"/>
                        <a:pt x="12831" y="4574"/>
                        <a:pt x="12843" y="4596"/>
                      </a:cubicBezTo>
                      <a:cubicBezTo>
                        <a:pt x="12774" y="4512"/>
                        <a:pt x="12700" y="4434"/>
                        <a:pt x="12616" y="4365"/>
                      </a:cubicBezTo>
                      <a:cubicBezTo>
                        <a:pt x="12405" y="4183"/>
                        <a:pt x="12158" y="4046"/>
                        <a:pt x="11896" y="3968"/>
                      </a:cubicBezTo>
                      <a:cubicBezTo>
                        <a:pt x="11849" y="3952"/>
                        <a:pt x="11800" y="3941"/>
                        <a:pt x="11753" y="3931"/>
                      </a:cubicBezTo>
                      <a:cubicBezTo>
                        <a:pt x="12054" y="3845"/>
                        <a:pt x="12340" y="3692"/>
                        <a:pt x="12577" y="3473"/>
                      </a:cubicBezTo>
                      <a:cubicBezTo>
                        <a:pt x="12671" y="3391"/>
                        <a:pt x="12755" y="3295"/>
                        <a:pt x="12831" y="3193"/>
                      </a:cubicBezTo>
                      <a:close/>
                      <a:moveTo>
                        <a:pt x="11230" y="1"/>
                      </a:moveTo>
                      <a:cubicBezTo>
                        <a:pt x="11155" y="1"/>
                        <a:pt x="11079" y="5"/>
                        <a:pt x="11006" y="13"/>
                      </a:cubicBezTo>
                      <a:cubicBezTo>
                        <a:pt x="10480" y="75"/>
                        <a:pt x="10008" y="357"/>
                        <a:pt x="9711" y="742"/>
                      </a:cubicBezTo>
                      <a:cubicBezTo>
                        <a:pt x="9408" y="1126"/>
                        <a:pt x="9273" y="1611"/>
                        <a:pt x="9308" y="2065"/>
                      </a:cubicBezTo>
                      <a:cubicBezTo>
                        <a:pt x="9324" y="2262"/>
                        <a:pt x="9371" y="2456"/>
                        <a:pt x="9445" y="2636"/>
                      </a:cubicBezTo>
                      <a:cubicBezTo>
                        <a:pt x="9202" y="2225"/>
                        <a:pt x="8835" y="1638"/>
                        <a:pt x="8528" y="1278"/>
                      </a:cubicBezTo>
                      <a:cubicBezTo>
                        <a:pt x="8196" y="852"/>
                        <a:pt x="7931" y="670"/>
                        <a:pt x="7765" y="670"/>
                      </a:cubicBezTo>
                      <a:cubicBezTo>
                        <a:pt x="7658" y="670"/>
                        <a:pt x="7593" y="747"/>
                        <a:pt x="7579" y="885"/>
                      </a:cubicBezTo>
                      <a:cubicBezTo>
                        <a:pt x="7583" y="879"/>
                        <a:pt x="7585" y="876"/>
                        <a:pt x="7587" y="876"/>
                      </a:cubicBezTo>
                      <a:lnTo>
                        <a:pt x="7587" y="876"/>
                      </a:lnTo>
                      <a:cubicBezTo>
                        <a:pt x="7607" y="876"/>
                        <a:pt x="7196" y="1825"/>
                        <a:pt x="7279" y="1825"/>
                      </a:cubicBezTo>
                      <a:cubicBezTo>
                        <a:pt x="7289" y="1825"/>
                        <a:pt x="7308" y="1809"/>
                        <a:pt x="7338" y="1773"/>
                      </a:cubicBezTo>
                      <a:cubicBezTo>
                        <a:pt x="7376" y="1750"/>
                        <a:pt x="7490" y="1713"/>
                        <a:pt x="7648" y="1713"/>
                      </a:cubicBezTo>
                      <a:cubicBezTo>
                        <a:pt x="7796" y="1713"/>
                        <a:pt x="7983" y="1746"/>
                        <a:pt x="8183" y="1852"/>
                      </a:cubicBezTo>
                      <a:cubicBezTo>
                        <a:pt x="8592" y="2030"/>
                        <a:pt x="9058" y="2528"/>
                        <a:pt x="9228" y="2720"/>
                      </a:cubicBezTo>
                      <a:cubicBezTo>
                        <a:pt x="9541" y="3037"/>
                        <a:pt x="9007" y="3366"/>
                        <a:pt x="8545" y="3604"/>
                      </a:cubicBezTo>
                      <a:cubicBezTo>
                        <a:pt x="8629" y="3385"/>
                        <a:pt x="8696" y="3162"/>
                        <a:pt x="8694" y="3015"/>
                      </a:cubicBezTo>
                      <a:cubicBezTo>
                        <a:pt x="8684" y="2626"/>
                        <a:pt x="8453" y="2315"/>
                        <a:pt x="8176" y="2315"/>
                      </a:cubicBezTo>
                      <a:cubicBezTo>
                        <a:pt x="8174" y="2315"/>
                        <a:pt x="8171" y="2315"/>
                        <a:pt x="8168" y="2315"/>
                      </a:cubicBezTo>
                      <a:cubicBezTo>
                        <a:pt x="7888" y="2323"/>
                        <a:pt x="7669" y="2646"/>
                        <a:pt x="7677" y="3039"/>
                      </a:cubicBezTo>
                      <a:cubicBezTo>
                        <a:pt x="7681" y="3209"/>
                        <a:pt x="7784" y="3473"/>
                        <a:pt x="7898" y="3718"/>
                      </a:cubicBezTo>
                      <a:cubicBezTo>
                        <a:pt x="7190" y="3556"/>
                        <a:pt x="5974" y="3336"/>
                        <a:pt x="4577" y="3336"/>
                      </a:cubicBezTo>
                      <a:cubicBezTo>
                        <a:pt x="4473" y="3336"/>
                        <a:pt x="4368" y="3337"/>
                        <a:pt x="4263" y="3340"/>
                      </a:cubicBezTo>
                      <a:cubicBezTo>
                        <a:pt x="1902" y="3397"/>
                        <a:pt x="1" y="4095"/>
                        <a:pt x="1" y="4095"/>
                      </a:cubicBezTo>
                      <a:cubicBezTo>
                        <a:pt x="1" y="4095"/>
                        <a:pt x="1762" y="4647"/>
                        <a:pt x="3978" y="4647"/>
                      </a:cubicBezTo>
                      <a:cubicBezTo>
                        <a:pt x="4083" y="4647"/>
                        <a:pt x="4189" y="4646"/>
                        <a:pt x="4295" y="4643"/>
                      </a:cubicBezTo>
                      <a:cubicBezTo>
                        <a:pt x="5822" y="4606"/>
                        <a:pt x="7156" y="4301"/>
                        <a:pt x="7908" y="4091"/>
                      </a:cubicBezTo>
                      <a:lnTo>
                        <a:pt x="7908" y="4091"/>
                      </a:lnTo>
                      <a:cubicBezTo>
                        <a:pt x="7806" y="4340"/>
                        <a:pt x="7716" y="4608"/>
                        <a:pt x="7720" y="4780"/>
                      </a:cubicBezTo>
                      <a:cubicBezTo>
                        <a:pt x="7728" y="5169"/>
                        <a:pt x="7959" y="5478"/>
                        <a:pt x="8236" y="5478"/>
                      </a:cubicBezTo>
                      <a:cubicBezTo>
                        <a:pt x="8239" y="5478"/>
                        <a:pt x="8241" y="5478"/>
                        <a:pt x="8244" y="5478"/>
                      </a:cubicBezTo>
                      <a:cubicBezTo>
                        <a:pt x="8524" y="5472"/>
                        <a:pt x="8745" y="5146"/>
                        <a:pt x="8735" y="4756"/>
                      </a:cubicBezTo>
                      <a:cubicBezTo>
                        <a:pt x="8731" y="4610"/>
                        <a:pt x="8657" y="4400"/>
                        <a:pt x="8565" y="4191"/>
                      </a:cubicBezTo>
                      <a:lnTo>
                        <a:pt x="8565" y="4191"/>
                      </a:lnTo>
                      <a:cubicBezTo>
                        <a:pt x="9042" y="4402"/>
                        <a:pt x="9588" y="4700"/>
                        <a:pt x="9298" y="5030"/>
                      </a:cubicBezTo>
                      <a:cubicBezTo>
                        <a:pt x="9138" y="5232"/>
                        <a:pt x="8698" y="5758"/>
                        <a:pt x="8297" y="5963"/>
                      </a:cubicBezTo>
                      <a:cubicBezTo>
                        <a:pt x="8074" y="6097"/>
                        <a:pt x="7864" y="6134"/>
                        <a:pt x="7706" y="6134"/>
                      </a:cubicBezTo>
                      <a:cubicBezTo>
                        <a:pt x="7577" y="6134"/>
                        <a:pt x="7483" y="6109"/>
                        <a:pt x="7446" y="6092"/>
                      </a:cubicBezTo>
                      <a:cubicBezTo>
                        <a:pt x="7414" y="6058"/>
                        <a:pt x="7394" y="6042"/>
                        <a:pt x="7382" y="6042"/>
                      </a:cubicBezTo>
                      <a:cubicBezTo>
                        <a:pt x="7291" y="6042"/>
                        <a:pt x="7745" y="6964"/>
                        <a:pt x="7722" y="6964"/>
                      </a:cubicBezTo>
                      <a:cubicBezTo>
                        <a:pt x="7721" y="6964"/>
                        <a:pt x="7718" y="6961"/>
                        <a:pt x="7714" y="6955"/>
                      </a:cubicBezTo>
                      <a:lnTo>
                        <a:pt x="7714" y="6955"/>
                      </a:lnTo>
                      <a:cubicBezTo>
                        <a:pt x="7735" y="7087"/>
                        <a:pt x="7802" y="7161"/>
                        <a:pt x="7906" y="7161"/>
                      </a:cubicBezTo>
                      <a:cubicBezTo>
                        <a:pt x="8073" y="7161"/>
                        <a:pt x="8335" y="6970"/>
                        <a:pt x="8651" y="6521"/>
                      </a:cubicBezTo>
                      <a:cubicBezTo>
                        <a:pt x="9130" y="5902"/>
                        <a:pt x="9749" y="4626"/>
                        <a:pt x="9741" y="4626"/>
                      </a:cubicBezTo>
                      <a:lnTo>
                        <a:pt x="9741" y="4626"/>
                      </a:lnTo>
                      <a:cubicBezTo>
                        <a:pt x="9740" y="4626"/>
                        <a:pt x="9740" y="4626"/>
                        <a:pt x="9740" y="4627"/>
                      </a:cubicBezTo>
                      <a:cubicBezTo>
                        <a:pt x="9852" y="4379"/>
                        <a:pt x="9032" y="4091"/>
                        <a:pt x="8453" y="3950"/>
                      </a:cubicBezTo>
                      <a:cubicBezTo>
                        <a:pt x="8449" y="3943"/>
                        <a:pt x="8445" y="3935"/>
                        <a:pt x="8442" y="3929"/>
                      </a:cubicBezTo>
                      <a:cubicBezTo>
                        <a:pt x="8516" y="3905"/>
                        <a:pt x="8555" y="3888"/>
                        <a:pt x="8555" y="3888"/>
                      </a:cubicBezTo>
                      <a:cubicBezTo>
                        <a:pt x="8555" y="3888"/>
                        <a:pt x="8516" y="3876"/>
                        <a:pt x="8442" y="3855"/>
                      </a:cubicBezTo>
                      <a:cubicBezTo>
                        <a:pt x="8987" y="3696"/>
                        <a:pt x="9752" y="3377"/>
                        <a:pt x="9717" y="3139"/>
                      </a:cubicBezTo>
                      <a:lnTo>
                        <a:pt x="9717" y="3139"/>
                      </a:lnTo>
                      <a:cubicBezTo>
                        <a:pt x="9754" y="3195"/>
                        <a:pt x="9793" y="3250"/>
                        <a:pt x="9836" y="3303"/>
                      </a:cubicBezTo>
                      <a:cubicBezTo>
                        <a:pt x="9979" y="3485"/>
                        <a:pt x="10157" y="3659"/>
                        <a:pt x="10374" y="3786"/>
                      </a:cubicBezTo>
                      <a:cubicBezTo>
                        <a:pt x="10480" y="3851"/>
                        <a:pt x="10599" y="3905"/>
                        <a:pt x="10722" y="3941"/>
                      </a:cubicBezTo>
                      <a:cubicBezTo>
                        <a:pt x="10746" y="3950"/>
                        <a:pt x="10771" y="3956"/>
                        <a:pt x="10795" y="3962"/>
                      </a:cubicBezTo>
                      <a:cubicBezTo>
                        <a:pt x="10386" y="4076"/>
                        <a:pt x="10046" y="4318"/>
                        <a:pt x="9803" y="4627"/>
                      </a:cubicBezTo>
                      <a:cubicBezTo>
                        <a:pt x="9500" y="5007"/>
                        <a:pt x="9367" y="5498"/>
                        <a:pt x="9402" y="5944"/>
                      </a:cubicBezTo>
                      <a:cubicBezTo>
                        <a:pt x="9435" y="6417"/>
                        <a:pt x="9650" y="6818"/>
                        <a:pt x="9930" y="7186"/>
                      </a:cubicBezTo>
                      <a:cubicBezTo>
                        <a:pt x="10073" y="7370"/>
                        <a:pt x="10251" y="7542"/>
                        <a:pt x="10466" y="7669"/>
                      </a:cubicBezTo>
                      <a:cubicBezTo>
                        <a:pt x="10574" y="7735"/>
                        <a:pt x="10691" y="7788"/>
                        <a:pt x="10814" y="7825"/>
                      </a:cubicBezTo>
                      <a:cubicBezTo>
                        <a:pt x="10877" y="7845"/>
                        <a:pt x="10938" y="7857"/>
                        <a:pt x="11004" y="7870"/>
                      </a:cubicBezTo>
                      <a:cubicBezTo>
                        <a:pt x="11039" y="7876"/>
                        <a:pt x="11076" y="7880"/>
                        <a:pt x="11108" y="7882"/>
                      </a:cubicBezTo>
                      <a:lnTo>
                        <a:pt x="11186" y="7890"/>
                      </a:lnTo>
                      <a:lnTo>
                        <a:pt x="11196" y="7890"/>
                      </a:lnTo>
                      <a:cubicBezTo>
                        <a:pt x="11233" y="7892"/>
                        <a:pt x="11269" y="7893"/>
                        <a:pt x="11306" y="7893"/>
                      </a:cubicBezTo>
                      <a:cubicBezTo>
                        <a:pt x="11791" y="7893"/>
                        <a:pt x="12293" y="7706"/>
                        <a:pt x="12669" y="7358"/>
                      </a:cubicBezTo>
                      <a:cubicBezTo>
                        <a:pt x="13083" y="6992"/>
                        <a:pt x="13334" y="6423"/>
                        <a:pt x="13318" y="5854"/>
                      </a:cubicBezTo>
                      <a:cubicBezTo>
                        <a:pt x="13314" y="5633"/>
                        <a:pt x="13271" y="5416"/>
                        <a:pt x="13197" y="5208"/>
                      </a:cubicBezTo>
                      <a:lnTo>
                        <a:pt x="13197" y="5208"/>
                      </a:lnTo>
                      <a:cubicBezTo>
                        <a:pt x="13432" y="5599"/>
                        <a:pt x="13741" y="6077"/>
                        <a:pt x="14005" y="6386"/>
                      </a:cubicBezTo>
                      <a:cubicBezTo>
                        <a:pt x="14338" y="6812"/>
                        <a:pt x="14604" y="6995"/>
                        <a:pt x="14770" y="6995"/>
                      </a:cubicBezTo>
                      <a:cubicBezTo>
                        <a:pt x="14877" y="6995"/>
                        <a:pt x="14942" y="6919"/>
                        <a:pt x="14957" y="6781"/>
                      </a:cubicBezTo>
                      <a:lnTo>
                        <a:pt x="14957" y="6781"/>
                      </a:lnTo>
                      <a:cubicBezTo>
                        <a:pt x="14953" y="6787"/>
                        <a:pt x="14950" y="6790"/>
                        <a:pt x="14949" y="6790"/>
                      </a:cubicBezTo>
                      <a:cubicBezTo>
                        <a:pt x="14929" y="6790"/>
                        <a:pt x="15339" y="5841"/>
                        <a:pt x="15256" y="5841"/>
                      </a:cubicBezTo>
                      <a:cubicBezTo>
                        <a:pt x="15245" y="5841"/>
                        <a:pt x="15226" y="5857"/>
                        <a:pt x="15196" y="5893"/>
                      </a:cubicBezTo>
                      <a:cubicBezTo>
                        <a:pt x="15158" y="5915"/>
                        <a:pt x="15044" y="5952"/>
                        <a:pt x="14885" y="5952"/>
                      </a:cubicBezTo>
                      <a:cubicBezTo>
                        <a:pt x="14737" y="5952"/>
                        <a:pt x="14551" y="5920"/>
                        <a:pt x="14351" y="5813"/>
                      </a:cubicBezTo>
                      <a:cubicBezTo>
                        <a:pt x="13942" y="5635"/>
                        <a:pt x="13475" y="5138"/>
                        <a:pt x="13306" y="4946"/>
                      </a:cubicBezTo>
                      <a:cubicBezTo>
                        <a:pt x="12993" y="4629"/>
                        <a:pt x="13527" y="4297"/>
                        <a:pt x="13989" y="4060"/>
                      </a:cubicBezTo>
                      <a:lnTo>
                        <a:pt x="13989" y="4060"/>
                      </a:lnTo>
                      <a:cubicBezTo>
                        <a:pt x="13905" y="4279"/>
                        <a:pt x="13838" y="4502"/>
                        <a:pt x="13842" y="4651"/>
                      </a:cubicBezTo>
                      <a:cubicBezTo>
                        <a:pt x="13850" y="5040"/>
                        <a:pt x="14081" y="5349"/>
                        <a:pt x="14357" y="5349"/>
                      </a:cubicBezTo>
                      <a:cubicBezTo>
                        <a:pt x="14360" y="5349"/>
                        <a:pt x="14363" y="5349"/>
                        <a:pt x="14365" y="5349"/>
                      </a:cubicBezTo>
                      <a:cubicBezTo>
                        <a:pt x="14646" y="5343"/>
                        <a:pt x="14867" y="5020"/>
                        <a:pt x="14856" y="4627"/>
                      </a:cubicBezTo>
                      <a:cubicBezTo>
                        <a:pt x="14852" y="4455"/>
                        <a:pt x="14750" y="4191"/>
                        <a:pt x="14635" y="3947"/>
                      </a:cubicBezTo>
                      <a:lnTo>
                        <a:pt x="14635" y="3947"/>
                      </a:lnTo>
                      <a:cubicBezTo>
                        <a:pt x="15344" y="4109"/>
                        <a:pt x="16558" y="4328"/>
                        <a:pt x="17954" y="4328"/>
                      </a:cubicBezTo>
                      <a:cubicBezTo>
                        <a:pt x="18059" y="4328"/>
                        <a:pt x="18165" y="4327"/>
                        <a:pt x="18271" y="4324"/>
                      </a:cubicBezTo>
                      <a:cubicBezTo>
                        <a:pt x="20634" y="4269"/>
                        <a:pt x="24004" y="3534"/>
                        <a:pt x="24004" y="3534"/>
                      </a:cubicBezTo>
                      <a:cubicBezTo>
                        <a:pt x="24004" y="3534"/>
                        <a:pt x="20919" y="3017"/>
                        <a:pt x="18585" y="3017"/>
                      </a:cubicBezTo>
                      <a:cubicBezTo>
                        <a:pt x="18468" y="3017"/>
                        <a:pt x="18353" y="3018"/>
                        <a:pt x="18240" y="3021"/>
                      </a:cubicBezTo>
                      <a:cubicBezTo>
                        <a:pt x="16712" y="3058"/>
                        <a:pt x="15378" y="3364"/>
                        <a:pt x="14625" y="3575"/>
                      </a:cubicBezTo>
                      <a:cubicBezTo>
                        <a:pt x="14730" y="3326"/>
                        <a:pt x="14818" y="3055"/>
                        <a:pt x="14813" y="2886"/>
                      </a:cubicBezTo>
                      <a:cubicBezTo>
                        <a:pt x="14805" y="2497"/>
                        <a:pt x="14575" y="2186"/>
                        <a:pt x="14298" y="2186"/>
                      </a:cubicBezTo>
                      <a:cubicBezTo>
                        <a:pt x="14295" y="2186"/>
                        <a:pt x="14292" y="2186"/>
                        <a:pt x="14290" y="2186"/>
                      </a:cubicBezTo>
                      <a:cubicBezTo>
                        <a:pt x="14009" y="2194"/>
                        <a:pt x="13788" y="2517"/>
                        <a:pt x="13799" y="2910"/>
                      </a:cubicBezTo>
                      <a:cubicBezTo>
                        <a:pt x="13803" y="3053"/>
                        <a:pt x="13876" y="3266"/>
                        <a:pt x="13969" y="3475"/>
                      </a:cubicBezTo>
                      <a:cubicBezTo>
                        <a:pt x="13492" y="3262"/>
                        <a:pt x="12946" y="2963"/>
                        <a:pt x="13236" y="2634"/>
                      </a:cubicBezTo>
                      <a:cubicBezTo>
                        <a:pt x="13396" y="2431"/>
                        <a:pt x="13838" y="1908"/>
                        <a:pt x="14239" y="1703"/>
                      </a:cubicBezTo>
                      <a:cubicBezTo>
                        <a:pt x="14459" y="1569"/>
                        <a:pt x="14669" y="1531"/>
                        <a:pt x="14826" y="1531"/>
                      </a:cubicBezTo>
                      <a:cubicBezTo>
                        <a:pt x="14956" y="1531"/>
                        <a:pt x="15051" y="1557"/>
                        <a:pt x="15088" y="1574"/>
                      </a:cubicBezTo>
                      <a:cubicBezTo>
                        <a:pt x="15119" y="1608"/>
                        <a:pt x="15140" y="1623"/>
                        <a:pt x="15152" y="1623"/>
                      </a:cubicBezTo>
                      <a:cubicBezTo>
                        <a:pt x="15244" y="1623"/>
                        <a:pt x="14789" y="700"/>
                        <a:pt x="14811" y="700"/>
                      </a:cubicBezTo>
                      <a:lnTo>
                        <a:pt x="14811" y="700"/>
                      </a:lnTo>
                      <a:cubicBezTo>
                        <a:pt x="14813" y="700"/>
                        <a:pt x="14815" y="703"/>
                        <a:pt x="14820" y="709"/>
                      </a:cubicBezTo>
                      <a:cubicBezTo>
                        <a:pt x="14799" y="578"/>
                        <a:pt x="14732" y="504"/>
                        <a:pt x="14628" y="504"/>
                      </a:cubicBezTo>
                      <a:cubicBezTo>
                        <a:pt x="14461" y="504"/>
                        <a:pt x="14199" y="695"/>
                        <a:pt x="13883" y="1143"/>
                      </a:cubicBezTo>
                      <a:cubicBezTo>
                        <a:pt x="13664" y="1427"/>
                        <a:pt x="13416" y="1846"/>
                        <a:pt x="13212" y="2219"/>
                      </a:cubicBezTo>
                      <a:cubicBezTo>
                        <a:pt x="13222" y="2137"/>
                        <a:pt x="13226" y="2053"/>
                        <a:pt x="13224" y="1971"/>
                      </a:cubicBezTo>
                      <a:cubicBezTo>
                        <a:pt x="13216" y="1402"/>
                        <a:pt x="12950" y="842"/>
                        <a:pt x="12524" y="480"/>
                      </a:cubicBezTo>
                      <a:cubicBezTo>
                        <a:pt x="12311" y="300"/>
                        <a:pt x="12066" y="163"/>
                        <a:pt x="11804" y="83"/>
                      </a:cubicBezTo>
                      <a:cubicBezTo>
                        <a:pt x="11617" y="27"/>
                        <a:pt x="11421" y="1"/>
                        <a:pt x="11230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4805600" y="1884225"/>
                  <a:ext cx="389525" cy="8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1" h="32389" extrusionOk="0">
                      <a:moveTo>
                        <a:pt x="10450" y="10554"/>
                      </a:moveTo>
                      <a:lnTo>
                        <a:pt x="10450" y="10554"/>
                      </a:lnTo>
                      <a:cubicBezTo>
                        <a:pt x="10407" y="10767"/>
                        <a:pt x="10411" y="10992"/>
                        <a:pt x="10472" y="11209"/>
                      </a:cubicBezTo>
                      <a:cubicBezTo>
                        <a:pt x="10495" y="11292"/>
                        <a:pt x="10527" y="11376"/>
                        <a:pt x="10566" y="11456"/>
                      </a:cubicBezTo>
                      <a:cubicBezTo>
                        <a:pt x="10386" y="11497"/>
                        <a:pt x="10063" y="11812"/>
                        <a:pt x="9848" y="12064"/>
                      </a:cubicBezTo>
                      <a:lnTo>
                        <a:pt x="9832" y="12064"/>
                      </a:lnTo>
                      <a:cubicBezTo>
                        <a:pt x="9838" y="12011"/>
                        <a:pt x="9842" y="11982"/>
                        <a:pt x="9842" y="11982"/>
                      </a:cubicBezTo>
                      <a:lnTo>
                        <a:pt x="9842" y="11982"/>
                      </a:lnTo>
                      <a:cubicBezTo>
                        <a:pt x="9842" y="11982"/>
                        <a:pt x="9821" y="12002"/>
                        <a:pt x="9785" y="12041"/>
                      </a:cubicBezTo>
                      <a:cubicBezTo>
                        <a:pt x="9862" y="11634"/>
                        <a:pt x="9907" y="11020"/>
                        <a:pt x="9719" y="11020"/>
                      </a:cubicBezTo>
                      <a:lnTo>
                        <a:pt x="9693" y="11020"/>
                      </a:lnTo>
                      <a:cubicBezTo>
                        <a:pt x="9766" y="11004"/>
                        <a:pt x="9838" y="10981"/>
                        <a:pt x="9907" y="10953"/>
                      </a:cubicBezTo>
                      <a:cubicBezTo>
                        <a:pt x="10087" y="10879"/>
                        <a:pt x="10249" y="10769"/>
                        <a:pt x="10380" y="10632"/>
                      </a:cubicBezTo>
                      <a:cubicBezTo>
                        <a:pt x="10404" y="10607"/>
                        <a:pt x="10427" y="10580"/>
                        <a:pt x="10450" y="10554"/>
                      </a:cubicBezTo>
                      <a:close/>
                      <a:moveTo>
                        <a:pt x="15520" y="1"/>
                      </a:moveTo>
                      <a:cubicBezTo>
                        <a:pt x="15436" y="1"/>
                        <a:pt x="14392" y="2199"/>
                        <a:pt x="14359" y="2266"/>
                      </a:cubicBezTo>
                      <a:lnTo>
                        <a:pt x="13721" y="3600"/>
                      </a:lnTo>
                      <a:cubicBezTo>
                        <a:pt x="13371" y="4021"/>
                        <a:pt x="12811" y="4768"/>
                        <a:pt x="12360" y="5707"/>
                      </a:cubicBezTo>
                      <a:cubicBezTo>
                        <a:pt x="11902" y="6667"/>
                        <a:pt x="11669" y="7589"/>
                        <a:pt x="11562" y="8121"/>
                      </a:cubicBezTo>
                      <a:cubicBezTo>
                        <a:pt x="11442" y="7978"/>
                        <a:pt x="11303" y="7839"/>
                        <a:pt x="11196" y="7788"/>
                      </a:cubicBezTo>
                      <a:cubicBezTo>
                        <a:pt x="11105" y="7743"/>
                        <a:pt x="11010" y="7722"/>
                        <a:pt x="10922" y="7722"/>
                      </a:cubicBezTo>
                      <a:cubicBezTo>
                        <a:pt x="10776" y="7722"/>
                        <a:pt x="10651" y="7782"/>
                        <a:pt x="10597" y="7892"/>
                      </a:cubicBezTo>
                      <a:cubicBezTo>
                        <a:pt x="10513" y="8068"/>
                        <a:pt x="10644" y="8305"/>
                        <a:pt x="10891" y="8424"/>
                      </a:cubicBezTo>
                      <a:cubicBezTo>
                        <a:pt x="10981" y="8467"/>
                        <a:pt x="11135" y="8488"/>
                        <a:pt x="11294" y="8498"/>
                      </a:cubicBezTo>
                      <a:cubicBezTo>
                        <a:pt x="11103" y="8652"/>
                        <a:pt x="10877" y="8814"/>
                        <a:pt x="10717" y="8814"/>
                      </a:cubicBezTo>
                      <a:cubicBezTo>
                        <a:pt x="10640" y="8814"/>
                        <a:pt x="10579" y="8778"/>
                        <a:pt x="10544" y="8686"/>
                      </a:cubicBezTo>
                      <a:cubicBezTo>
                        <a:pt x="10468" y="8522"/>
                        <a:pt x="10282" y="8084"/>
                        <a:pt x="10282" y="7771"/>
                      </a:cubicBezTo>
                      <a:cubicBezTo>
                        <a:pt x="10257" y="7444"/>
                        <a:pt x="10419" y="7242"/>
                        <a:pt x="10470" y="7205"/>
                      </a:cubicBezTo>
                      <a:cubicBezTo>
                        <a:pt x="10756" y="7121"/>
                        <a:pt x="9742" y="7115"/>
                        <a:pt x="9850" y="7098"/>
                      </a:cubicBezTo>
                      <a:cubicBezTo>
                        <a:pt x="9823" y="7089"/>
                        <a:pt x="9798" y="7085"/>
                        <a:pt x="9775" y="7085"/>
                      </a:cubicBezTo>
                      <a:cubicBezTo>
                        <a:pt x="9606" y="7085"/>
                        <a:pt x="9569" y="7331"/>
                        <a:pt x="9823" y="7814"/>
                      </a:cubicBezTo>
                      <a:cubicBezTo>
                        <a:pt x="10056" y="8305"/>
                        <a:pt x="10647" y="9086"/>
                        <a:pt x="10653" y="9086"/>
                      </a:cubicBezTo>
                      <a:cubicBezTo>
                        <a:pt x="10653" y="9086"/>
                        <a:pt x="10652" y="9086"/>
                        <a:pt x="10652" y="9085"/>
                      </a:cubicBezTo>
                      <a:lnTo>
                        <a:pt x="10652" y="9085"/>
                      </a:lnTo>
                      <a:cubicBezTo>
                        <a:pt x="10669" y="9107"/>
                        <a:pt x="10693" y="9116"/>
                        <a:pt x="10722" y="9116"/>
                      </a:cubicBezTo>
                      <a:cubicBezTo>
                        <a:pt x="10894" y="9116"/>
                        <a:pt x="11248" y="8773"/>
                        <a:pt x="11479" y="8504"/>
                      </a:cubicBezTo>
                      <a:lnTo>
                        <a:pt x="11495" y="8504"/>
                      </a:lnTo>
                      <a:cubicBezTo>
                        <a:pt x="11487" y="8557"/>
                        <a:pt x="11485" y="8586"/>
                        <a:pt x="11485" y="8586"/>
                      </a:cubicBezTo>
                      <a:cubicBezTo>
                        <a:pt x="11485" y="8586"/>
                        <a:pt x="11505" y="8563"/>
                        <a:pt x="11540" y="8526"/>
                      </a:cubicBezTo>
                      <a:lnTo>
                        <a:pt x="11540" y="8526"/>
                      </a:lnTo>
                      <a:cubicBezTo>
                        <a:pt x="11466" y="8923"/>
                        <a:pt x="11423" y="9517"/>
                        <a:pt x="11595" y="9543"/>
                      </a:cubicBezTo>
                      <a:cubicBezTo>
                        <a:pt x="11544" y="9549"/>
                        <a:pt x="11495" y="9553"/>
                        <a:pt x="11444" y="9564"/>
                      </a:cubicBezTo>
                      <a:cubicBezTo>
                        <a:pt x="11284" y="9594"/>
                        <a:pt x="11123" y="9650"/>
                        <a:pt x="10973" y="9744"/>
                      </a:cubicBezTo>
                      <a:cubicBezTo>
                        <a:pt x="10900" y="9791"/>
                        <a:pt x="10830" y="9846"/>
                        <a:pt x="10769" y="9911"/>
                      </a:cubicBezTo>
                      <a:cubicBezTo>
                        <a:pt x="10756" y="9924"/>
                        <a:pt x="10744" y="9940"/>
                        <a:pt x="10732" y="9952"/>
                      </a:cubicBezTo>
                      <a:cubicBezTo>
                        <a:pt x="10789" y="9668"/>
                        <a:pt x="10750" y="9373"/>
                        <a:pt x="10634" y="9126"/>
                      </a:cubicBezTo>
                      <a:cubicBezTo>
                        <a:pt x="10490" y="8819"/>
                        <a:pt x="10235" y="8582"/>
                        <a:pt x="9940" y="8461"/>
                      </a:cubicBezTo>
                      <a:cubicBezTo>
                        <a:pt x="9795" y="8400"/>
                        <a:pt x="9637" y="8365"/>
                        <a:pt x="9482" y="8361"/>
                      </a:cubicBezTo>
                      <a:cubicBezTo>
                        <a:pt x="9452" y="8359"/>
                        <a:pt x="9423" y="8358"/>
                        <a:pt x="9394" y="8358"/>
                      </a:cubicBezTo>
                      <a:cubicBezTo>
                        <a:pt x="9265" y="8358"/>
                        <a:pt x="9137" y="8373"/>
                        <a:pt x="9007" y="8397"/>
                      </a:cubicBezTo>
                      <a:cubicBezTo>
                        <a:pt x="8850" y="8428"/>
                        <a:pt x="8686" y="8483"/>
                        <a:pt x="8539" y="8578"/>
                      </a:cubicBezTo>
                      <a:cubicBezTo>
                        <a:pt x="8465" y="8625"/>
                        <a:pt x="8395" y="8680"/>
                        <a:pt x="8334" y="8743"/>
                      </a:cubicBezTo>
                      <a:cubicBezTo>
                        <a:pt x="8301" y="8776"/>
                        <a:pt x="8275" y="8811"/>
                        <a:pt x="8246" y="8848"/>
                      </a:cubicBezTo>
                      <a:cubicBezTo>
                        <a:pt x="8232" y="8866"/>
                        <a:pt x="8217" y="8889"/>
                        <a:pt x="8205" y="8907"/>
                      </a:cubicBezTo>
                      <a:lnTo>
                        <a:pt x="8174" y="8952"/>
                      </a:lnTo>
                      <a:lnTo>
                        <a:pt x="8172" y="8960"/>
                      </a:lnTo>
                      <a:cubicBezTo>
                        <a:pt x="7990" y="9271"/>
                        <a:pt x="7933" y="9672"/>
                        <a:pt x="8037" y="10040"/>
                      </a:cubicBezTo>
                      <a:cubicBezTo>
                        <a:pt x="8134" y="10413"/>
                        <a:pt x="8408" y="10746"/>
                        <a:pt x="8764" y="10916"/>
                      </a:cubicBezTo>
                      <a:cubicBezTo>
                        <a:pt x="8901" y="10984"/>
                        <a:pt x="9050" y="11027"/>
                        <a:pt x="9201" y="11045"/>
                      </a:cubicBezTo>
                      <a:cubicBezTo>
                        <a:pt x="8886" y="11067"/>
                        <a:pt x="8492" y="11108"/>
                        <a:pt x="8217" y="11174"/>
                      </a:cubicBezTo>
                      <a:cubicBezTo>
                        <a:pt x="7610" y="11292"/>
                        <a:pt x="7467" y="11505"/>
                        <a:pt x="7673" y="11638"/>
                      </a:cubicBezTo>
                      <a:cubicBezTo>
                        <a:pt x="7670" y="11633"/>
                        <a:pt x="7669" y="11630"/>
                        <a:pt x="7670" y="11630"/>
                      </a:cubicBezTo>
                      <a:lnTo>
                        <a:pt x="7670" y="11630"/>
                      </a:lnTo>
                      <a:cubicBezTo>
                        <a:pt x="7686" y="11630"/>
                        <a:pt x="8096" y="12124"/>
                        <a:pt x="8155" y="12124"/>
                      </a:cubicBezTo>
                      <a:cubicBezTo>
                        <a:pt x="8166" y="12124"/>
                        <a:pt x="8165" y="12107"/>
                        <a:pt x="8148" y="12068"/>
                      </a:cubicBezTo>
                      <a:cubicBezTo>
                        <a:pt x="8144" y="12009"/>
                        <a:pt x="8195" y="11757"/>
                        <a:pt x="8463" y="11569"/>
                      </a:cubicBezTo>
                      <a:cubicBezTo>
                        <a:pt x="8702" y="11372"/>
                        <a:pt x="9156" y="11239"/>
                        <a:pt x="9330" y="11194"/>
                      </a:cubicBezTo>
                      <a:cubicBezTo>
                        <a:pt x="9358" y="11186"/>
                        <a:pt x="9383" y="11182"/>
                        <a:pt x="9406" y="11182"/>
                      </a:cubicBezTo>
                      <a:cubicBezTo>
                        <a:pt x="9631" y="11182"/>
                        <a:pt x="9662" y="11569"/>
                        <a:pt x="9662" y="11898"/>
                      </a:cubicBezTo>
                      <a:cubicBezTo>
                        <a:pt x="9553" y="11777"/>
                        <a:pt x="9437" y="11665"/>
                        <a:pt x="9345" y="11620"/>
                      </a:cubicBezTo>
                      <a:cubicBezTo>
                        <a:pt x="9252" y="11576"/>
                        <a:pt x="9157" y="11554"/>
                        <a:pt x="9069" y="11554"/>
                      </a:cubicBezTo>
                      <a:cubicBezTo>
                        <a:pt x="8923" y="11554"/>
                        <a:pt x="8798" y="11614"/>
                        <a:pt x="8745" y="11724"/>
                      </a:cubicBezTo>
                      <a:cubicBezTo>
                        <a:pt x="8661" y="11900"/>
                        <a:pt x="8792" y="12139"/>
                        <a:pt x="9038" y="12256"/>
                      </a:cubicBezTo>
                      <a:cubicBezTo>
                        <a:pt x="9146" y="12307"/>
                        <a:pt x="9343" y="12328"/>
                        <a:pt x="9529" y="12334"/>
                      </a:cubicBezTo>
                      <a:cubicBezTo>
                        <a:pt x="9181" y="12749"/>
                        <a:pt x="8608" y="13508"/>
                        <a:pt x="8148" y="14468"/>
                      </a:cubicBezTo>
                      <a:cubicBezTo>
                        <a:pt x="8093" y="14583"/>
                        <a:pt x="8077" y="14623"/>
                        <a:pt x="8084" y="14623"/>
                      </a:cubicBezTo>
                      <a:cubicBezTo>
                        <a:pt x="8099" y="14623"/>
                        <a:pt x="8241" y="14396"/>
                        <a:pt x="8281" y="14396"/>
                      </a:cubicBezTo>
                      <a:cubicBezTo>
                        <a:pt x="8319" y="14396"/>
                        <a:pt x="8264" y="14605"/>
                        <a:pt x="7917" y="15421"/>
                      </a:cubicBezTo>
                      <a:cubicBezTo>
                        <a:pt x="7552" y="16131"/>
                        <a:pt x="7192" y="16843"/>
                        <a:pt x="6834" y="17557"/>
                      </a:cubicBezTo>
                      <a:lnTo>
                        <a:pt x="5640" y="19965"/>
                      </a:lnTo>
                      <a:lnTo>
                        <a:pt x="4459" y="22379"/>
                      </a:lnTo>
                      <a:lnTo>
                        <a:pt x="3293" y="24802"/>
                      </a:lnTo>
                      <a:lnTo>
                        <a:pt x="2720" y="26017"/>
                      </a:lnTo>
                      <a:cubicBezTo>
                        <a:pt x="2528" y="26422"/>
                        <a:pt x="2337" y="26827"/>
                        <a:pt x="2153" y="27236"/>
                      </a:cubicBezTo>
                      <a:cubicBezTo>
                        <a:pt x="1409" y="28867"/>
                        <a:pt x="682" y="30506"/>
                        <a:pt x="28" y="32179"/>
                      </a:cubicBezTo>
                      <a:cubicBezTo>
                        <a:pt x="1" y="32249"/>
                        <a:pt x="28" y="32331"/>
                        <a:pt x="95" y="32368"/>
                      </a:cubicBezTo>
                      <a:cubicBezTo>
                        <a:pt x="120" y="32382"/>
                        <a:pt x="146" y="32389"/>
                        <a:pt x="173" y="32389"/>
                      </a:cubicBezTo>
                      <a:cubicBezTo>
                        <a:pt x="226" y="32389"/>
                        <a:pt x="276" y="32361"/>
                        <a:pt x="304" y="32312"/>
                      </a:cubicBezTo>
                      <a:cubicBezTo>
                        <a:pt x="1198" y="30753"/>
                        <a:pt x="2022" y="29160"/>
                        <a:pt x="2826" y="27558"/>
                      </a:cubicBezTo>
                      <a:cubicBezTo>
                        <a:pt x="3029" y="27159"/>
                        <a:pt x="3225" y="26758"/>
                        <a:pt x="3422" y="26355"/>
                      </a:cubicBezTo>
                      <a:lnTo>
                        <a:pt x="4009" y="25145"/>
                      </a:lnTo>
                      <a:lnTo>
                        <a:pt x="5167" y="22719"/>
                      </a:lnTo>
                      <a:lnTo>
                        <a:pt x="6311" y="20286"/>
                      </a:lnTo>
                      <a:lnTo>
                        <a:pt x="7438" y="17848"/>
                      </a:lnTo>
                      <a:cubicBezTo>
                        <a:pt x="7823" y="17005"/>
                        <a:pt x="8203" y="16162"/>
                        <a:pt x="8582" y="15317"/>
                      </a:cubicBezTo>
                      <a:cubicBezTo>
                        <a:pt x="8906" y="14709"/>
                        <a:pt x="9025" y="14524"/>
                        <a:pt x="9049" y="14524"/>
                      </a:cubicBezTo>
                      <a:cubicBezTo>
                        <a:pt x="9088" y="14524"/>
                        <a:pt x="8895" y="14981"/>
                        <a:pt x="8904" y="14981"/>
                      </a:cubicBezTo>
                      <a:cubicBezTo>
                        <a:pt x="8906" y="14981"/>
                        <a:pt x="8924" y="14946"/>
                        <a:pt x="8966" y="14859"/>
                      </a:cubicBezTo>
                      <a:cubicBezTo>
                        <a:pt x="9425" y="13901"/>
                        <a:pt x="9658" y="12978"/>
                        <a:pt x="9764" y="12446"/>
                      </a:cubicBezTo>
                      <a:cubicBezTo>
                        <a:pt x="9885" y="12588"/>
                        <a:pt x="10024" y="12729"/>
                        <a:pt x="10130" y="12780"/>
                      </a:cubicBezTo>
                      <a:cubicBezTo>
                        <a:pt x="10223" y="12824"/>
                        <a:pt x="10318" y="12845"/>
                        <a:pt x="10406" y="12845"/>
                      </a:cubicBezTo>
                      <a:cubicBezTo>
                        <a:pt x="10552" y="12845"/>
                        <a:pt x="10677" y="12786"/>
                        <a:pt x="10730" y="12676"/>
                      </a:cubicBezTo>
                      <a:cubicBezTo>
                        <a:pt x="10814" y="12500"/>
                        <a:pt x="10683" y="12260"/>
                        <a:pt x="10435" y="12144"/>
                      </a:cubicBezTo>
                      <a:cubicBezTo>
                        <a:pt x="10345" y="12099"/>
                        <a:pt x="10192" y="12078"/>
                        <a:pt x="10032" y="12070"/>
                      </a:cubicBezTo>
                      <a:cubicBezTo>
                        <a:pt x="10224" y="11916"/>
                        <a:pt x="10450" y="11754"/>
                        <a:pt x="10610" y="11754"/>
                      </a:cubicBezTo>
                      <a:cubicBezTo>
                        <a:pt x="10686" y="11754"/>
                        <a:pt x="10747" y="11790"/>
                        <a:pt x="10783" y="11882"/>
                      </a:cubicBezTo>
                      <a:cubicBezTo>
                        <a:pt x="10859" y="12045"/>
                        <a:pt x="11045" y="12483"/>
                        <a:pt x="11045" y="12796"/>
                      </a:cubicBezTo>
                      <a:cubicBezTo>
                        <a:pt x="11069" y="13124"/>
                        <a:pt x="10908" y="13326"/>
                        <a:pt x="10857" y="13363"/>
                      </a:cubicBezTo>
                      <a:cubicBezTo>
                        <a:pt x="10570" y="13445"/>
                        <a:pt x="11585" y="13453"/>
                        <a:pt x="11477" y="13469"/>
                      </a:cubicBezTo>
                      <a:cubicBezTo>
                        <a:pt x="11504" y="13478"/>
                        <a:pt x="11529" y="13483"/>
                        <a:pt x="11552" y="13483"/>
                      </a:cubicBezTo>
                      <a:cubicBezTo>
                        <a:pt x="11721" y="13483"/>
                        <a:pt x="11757" y="13236"/>
                        <a:pt x="11503" y="12753"/>
                      </a:cubicBezTo>
                      <a:cubicBezTo>
                        <a:pt x="11397" y="12528"/>
                        <a:pt x="11215" y="12240"/>
                        <a:pt x="11049" y="11996"/>
                      </a:cubicBezTo>
                      <a:lnTo>
                        <a:pt x="11049" y="11996"/>
                      </a:lnTo>
                      <a:cubicBezTo>
                        <a:pt x="11055" y="12002"/>
                        <a:pt x="11063" y="12007"/>
                        <a:pt x="11071" y="12013"/>
                      </a:cubicBezTo>
                      <a:lnTo>
                        <a:pt x="11143" y="12054"/>
                      </a:lnTo>
                      <a:lnTo>
                        <a:pt x="11190" y="12078"/>
                      </a:lnTo>
                      <a:lnTo>
                        <a:pt x="11266" y="12113"/>
                      </a:lnTo>
                      <a:lnTo>
                        <a:pt x="11335" y="12142"/>
                      </a:lnTo>
                      <a:cubicBezTo>
                        <a:pt x="11382" y="12158"/>
                        <a:pt x="11430" y="12172"/>
                        <a:pt x="11477" y="12182"/>
                      </a:cubicBezTo>
                      <a:cubicBezTo>
                        <a:pt x="11573" y="12205"/>
                        <a:pt x="11671" y="12221"/>
                        <a:pt x="11769" y="12223"/>
                      </a:cubicBezTo>
                      <a:cubicBezTo>
                        <a:pt x="11783" y="12224"/>
                        <a:pt x="11798" y="12224"/>
                        <a:pt x="11812" y="12224"/>
                      </a:cubicBezTo>
                      <a:cubicBezTo>
                        <a:pt x="11996" y="12224"/>
                        <a:pt x="12177" y="12187"/>
                        <a:pt x="12342" y="12119"/>
                      </a:cubicBezTo>
                      <a:cubicBezTo>
                        <a:pt x="12522" y="12045"/>
                        <a:pt x="12684" y="11935"/>
                        <a:pt x="12817" y="11800"/>
                      </a:cubicBezTo>
                      <a:cubicBezTo>
                        <a:pt x="12882" y="11730"/>
                        <a:pt x="12939" y="11655"/>
                        <a:pt x="12989" y="11575"/>
                      </a:cubicBezTo>
                      <a:cubicBezTo>
                        <a:pt x="13013" y="11536"/>
                        <a:pt x="13036" y="11495"/>
                        <a:pt x="13058" y="11452"/>
                      </a:cubicBezTo>
                      <a:lnTo>
                        <a:pt x="13089" y="11385"/>
                      </a:lnTo>
                      <a:lnTo>
                        <a:pt x="13109" y="11333"/>
                      </a:lnTo>
                      <a:cubicBezTo>
                        <a:pt x="13244" y="10973"/>
                        <a:pt x="13214" y="10603"/>
                        <a:pt x="13068" y="10294"/>
                      </a:cubicBezTo>
                      <a:cubicBezTo>
                        <a:pt x="12927" y="9985"/>
                        <a:pt x="12669" y="9750"/>
                        <a:pt x="12377" y="9627"/>
                      </a:cubicBezTo>
                      <a:cubicBezTo>
                        <a:pt x="12250" y="9574"/>
                        <a:pt x="12115" y="9543"/>
                        <a:pt x="11980" y="9533"/>
                      </a:cubicBezTo>
                      <a:cubicBezTo>
                        <a:pt x="12311" y="9513"/>
                        <a:pt x="12790" y="9470"/>
                        <a:pt x="13109" y="9394"/>
                      </a:cubicBezTo>
                      <a:cubicBezTo>
                        <a:pt x="13717" y="9275"/>
                        <a:pt x="13860" y="9060"/>
                        <a:pt x="13653" y="8929"/>
                      </a:cubicBezTo>
                      <a:lnTo>
                        <a:pt x="13653" y="8929"/>
                      </a:lnTo>
                      <a:cubicBezTo>
                        <a:pt x="13656" y="8935"/>
                        <a:pt x="13657" y="8937"/>
                        <a:pt x="13656" y="8937"/>
                      </a:cubicBezTo>
                      <a:cubicBezTo>
                        <a:pt x="13642" y="8937"/>
                        <a:pt x="13232" y="8443"/>
                        <a:pt x="13172" y="8443"/>
                      </a:cubicBezTo>
                      <a:cubicBezTo>
                        <a:pt x="13160" y="8443"/>
                        <a:pt x="13161" y="8460"/>
                        <a:pt x="13179" y="8500"/>
                      </a:cubicBezTo>
                      <a:cubicBezTo>
                        <a:pt x="13183" y="8559"/>
                        <a:pt x="13132" y="8811"/>
                        <a:pt x="12864" y="8997"/>
                      </a:cubicBezTo>
                      <a:cubicBezTo>
                        <a:pt x="12624" y="9195"/>
                        <a:pt x="12168" y="9326"/>
                        <a:pt x="11996" y="9371"/>
                      </a:cubicBezTo>
                      <a:cubicBezTo>
                        <a:pt x="11969" y="9380"/>
                        <a:pt x="11943" y="9384"/>
                        <a:pt x="11920" y="9384"/>
                      </a:cubicBezTo>
                      <a:cubicBezTo>
                        <a:pt x="11695" y="9384"/>
                        <a:pt x="11665" y="8996"/>
                        <a:pt x="11663" y="8670"/>
                      </a:cubicBezTo>
                      <a:lnTo>
                        <a:pt x="11663" y="8670"/>
                      </a:lnTo>
                      <a:cubicBezTo>
                        <a:pt x="11773" y="8790"/>
                        <a:pt x="11890" y="8903"/>
                        <a:pt x="11982" y="8948"/>
                      </a:cubicBezTo>
                      <a:cubicBezTo>
                        <a:pt x="12074" y="8991"/>
                        <a:pt x="12168" y="9012"/>
                        <a:pt x="12255" y="9012"/>
                      </a:cubicBezTo>
                      <a:cubicBezTo>
                        <a:pt x="12403" y="9012"/>
                        <a:pt x="12529" y="8952"/>
                        <a:pt x="12581" y="8841"/>
                      </a:cubicBezTo>
                      <a:cubicBezTo>
                        <a:pt x="12665" y="8668"/>
                        <a:pt x="12534" y="8428"/>
                        <a:pt x="12289" y="8310"/>
                      </a:cubicBezTo>
                      <a:cubicBezTo>
                        <a:pt x="12180" y="8258"/>
                        <a:pt x="11984" y="8240"/>
                        <a:pt x="11798" y="8234"/>
                      </a:cubicBezTo>
                      <a:cubicBezTo>
                        <a:pt x="12146" y="7816"/>
                        <a:pt x="12718" y="7059"/>
                        <a:pt x="13179" y="6100"/>
                      </a:cubicBezTo>
                      <a:cubicBezTo>
                        <a:pt x="13629" y="5161"/>
                        <a:pt x="13860" y="4257"/>
                        <a:pt x="13969" y="3718"/>
                      </a:cubicBezTo>
                      <a:lnTo>
                        <a:pt x="14609" y="2385"/>
                      </a:lnTo>
                      <a:cubicBezTo>
                        <a:pt x="14613" y="2374"/>
                        <a:pt x="14617" y="2366"/>
                        <a:pt x="14619" y="2356"/>
                      </a:cubicBezTo>
                      <a:cubicBezTo>
                        <a:pt x="14633" y="2294"/>
                        <a:pt x="15581" y="30"/>
                        <a:pt x="15521" y="1"/>
                      </a:cubicBezTo>
                      <a:cubicBezTo>
                        <a:pt x="15521" y="1"/>
                        <a:pt x="15520" y="1"/>
                        <a:pt x="15520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4757475" y="2649425"/>
                  <a:ext cx="95575" cy="8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3486" extrusionOk="0">
                      <a:moveTo>
                        <a:pt x="1909" y="0"/>
                      </a:moveTo>
                      <a:cubicBezTo>
                        <a:pt x="1112" y="0"/>
                        <a:pt x="393" y="552"/>
                        <a:pt x="211" y="1363"/>
                      </a:cubicBezTo>
                      <a:cubicBezTo>
                        <a:pt x="1" y="2302"/>
                        <a:pt x="592" y="3235"/>
                        <a:pt x="1531" y="3443"/>
                      </a:cubicBezTo>
                      <a:cubicBezTo>
                        <a:pt x="1659" y="3472"/>
                        <a:pt x="1788" y="3486"/>
                        <a:pt x="1914" y="3486"/>
                      </a:cubicBezTo>
                      <a:cubicBezTo>
                        <a:pt x="2712" y="3486"/>
                        <a:pt x="3432" y="2934"/>
                        <a:pt x="3612" y="2124"/>
                      </a:cubicBezTo>
                      <a:cubicBezTo>
                        <a:pt x="3823" y="1185"/>
                        <a:pt x="3231" y="254"/>
                        <a:pt x="2292" y="43"/>
                      </a:cubicBezTo>
                      <a:cubicBezTo>
                        <a:pt x="2164" y="14"/>
                        <a:pt x="2036" y="0"/>
                        <a:pt x="1909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4308550" y="2404825"/>
                  <a:ext cx="65400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2385" extrusionOk="0">
                      <a:moveTo>
                        <a:pt x="1307" y="0"/>
                      </a:moveTo>
                      <a:cubicBezTo>
                        <a:pt x="761" y="0"/>
                        <a:pt x="269" y="376"/>
                        <a:pt x="144" y="931"/>
                      </a:cubicBezTo>
                      <a:cubicBezTo>
                        <a:pt x="1" y="1574"/>
                        <a:pt x="404" y="2212"/>
                        <a:pt x="1048" y="2355"/>
                      </a:cubicBezTo>
                      <a:cubicBezTo>
                        <a:pt x="1136" y="2375"/>
                        <a:pt x="1225" y="2385"/>
                        <a:pt x="1311" y="2385"/>
                      </a:cubicBezTo>
                      <a:cubicBezTo>
                        <a:pt x="1856" y="2385"/>
                        <a:pt x="2347" y="2007"/>
                        <a:pt x="2472" y="1453"/>
                      </a:cubicBezTo>
                      <a:cubicBezTo>
                        <a:pt x="2615" y="811"/>
                        <a:pt x="2210" y="172"/>
                        <a:pt x="1568" y="29"/>
                      </a:cubicBezTo>
                      <a:cubicBezTo>
                        <a:pt x="1480" y="10"/>
                        <a:pt x="1393" y="0"/>
                        <a:pt x="1307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>
                <a:xfrm>
                  <a:off x="4203150" y="2355875"/>
                  <a:ext cx="33300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1217" extrusionOk="0">
                      <a:moveTo>
                        <a:pt x="666" y="1"/>
                      </a:moveTo>
                      <a:cubicBezTo>
                        <a:pt x="388" y="1"/>
                        <a:pt x="137" y="192"/>
                        <a:pt x="74" y="475"/>
                      </a:cubicBezTo>
                      <a:cubicBezTo>
                        <a:pt x="0" y="803"/>
                        <a:pt x="205" y="1128"/>
                        <a:pt x="534" y="1201"/>
                      </a:cubicBezTo>
                      <a:cubicBezTo>
                        <a:pt x="579" y="1212"/>
                        <a:pt x="623" y="1216"/>
                        <a:pt x="667" y="1216"/>
                      </a:cubicBezTo>
                      <a:cubicBezTo>
                        <a:pt x="945" y="1216"/>
                        <a:pt x="1195" y="1024"/>
                        <a:pt x="1258" y="741"/>
                      </a:cubicBezTo>
                      <a:cubicBezTo>
                        <a:pt x="1332" y="414"/>
                        <a:pt x="1127" y="88"/>
                        <a:pt x="798" y="15"/>
                      </a:cubicBezTo>
                      <a:cubicBezTo>
                        <a:pt x="754" y="5"/>
                        <a:pt x="710" y="1"/>
                        <a:pt x="666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4252650" y="2382550"/>
                  <a:ext cx="33325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6" extrusionOk="0">
                      <a:moveTo>
                        <a:pt x="667" y="1"/>
                      </a:moveTo>
                      <a:cubicBezTo>
                        <a:pt x="389" y="1"/>
                        <a:pt x="138" y="194"/>
                        <a:pt x="74" y="476"/>
                      </a:cubicBezTo>
                      <a:cubicBezTo>
                        <a:pt x="0" y="803"/>
                        <a:pt x="207" y="1129"/>
                        <a:pt x="534" y="1200"/>
                      </a:cubicBezTo>
                      <a:cubicBezTo>
                        <a:pt x="579" y="1210"/>
                        <a:pt x="624" y="1215"/>
                        <a:pt x="668" y="1215"/>
                      </a:cubicBezTo>
                      <a:cubicBezTo>
                        <a:pt x="946" y="1215"/>
                        <a:pt x="1197" y="1023"/>
                        <a:pt x="1259" y="740"/>
                      </a:cubicBezTo>
                      <a:cubicBezTo>
                        <a:pt x="1332" y="413"/>
                        <a:pt x="1128" y="89"/>
                        <a:pt x="800" y="16"/>
                      </a:cubicBezTo>
                      <a:cubicBezTo>
                        <a:pt x="756" y="6"/>
                        <a:pt x="711" y="1"/>
                        <a:pt x="667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4440725" y="2484500"/>
                  <a:ext cx="33325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7" extrusionOk="0">
                      <a:moveTo>
                        <a:pt x="667" y="0"/>
                      </a:moveTo>
                      <a:cubicBezTo>
                        <a:pt x="389" y="0"/>
                        <a:pt x="138" y="193"/>
                        <a:pt x="74" y="476"/>
                      </a:cubicBezTo>
                      <a:cubicBezTo>
                        <a:pt x="0" y="803"/>
                        <a:pt x="207" y="1128"/>
                        <a:pt x="534" y="1202"/>
                      </a:cubicBezTo>
                      <a:cubicBezTo>
                        <a:pt x="578" y="1212"/>
                        <a:pt x="622" y="1216"/>
                        <a:pt x="666" y="1216"/>
                      </a:cubicBezTo>
                      <a:cubicBezTo>
                        <a:pt x="945" y="1216"/>
                        <a:pt x="1197" y="1025"/>
                        <a:pt x="1261" y="742"/>
                      </a:cubicBezTo>
                      <a:cubicBezTo>
                        <a:pt x="1332" y="414"/>
                        <a:pt x="1128" y="89"/>
                        <a:pt x="800" y="15"/>
                      </a:cubicBezTo>
                      <a:cubicBezTo>
                        <a:pt x="756" y="5"/>
                        <a:pt x="711" y="0"/>
                        <a:pt x="667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4584300" y="2700250"/>
                  <a:ext cx="6087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2222" extrusionOk="0">
                      <a:moveTo>
                        <a:pt x="1217" y="688"/>
                      </a:moveTo>
                      <a:cubicBezTo>
                        <a:pt x="1247" y="688"/>
                        <a:pt x="1279" y="691"/>
                        <a:pt x="1310" y="698"/>
                      </a:cubicBezTo>
                      <a:cubicBezTo>
                        <a:pt x="1537" y="750"/>
                        <a:pt x="1680" y="975"/>
                        <a:pt x="1629" y="1204"/>
                      </a:cubicBezTo>
                      <a:cubicBezTo>
                        <a:pt x="1585" y="1400"/>
                        <a:pt x="1409" y="1533"/>
                        <a:pt x="1216" y="1533"/>
                      </a:cubicBezTo>
                      <a:cubicBezTo>
                        <a:pt x="1186" y="1533"/>
                        <a:pt x="1155" y="1530"/>
                        <a:pt x="1123" y="1523"/>
                      </a:cubicBezTo>
                      <a:cubicBezTo>
                        <a:pt x="896" y="1472"/>
                        <a:pt x="753" y="1247"/>
                        <a:pt x="804" y="1018"/>
                      </a:cubicBezTo>
                      <a:cubicBezTo>
                        <a:pt x="848" y="822"/>
                        <a:pt x="1024" y="688"/>
                        <a:pt x="1217" y="688"/>
                      </a:cubicBezTo>
                      <a:close/>
                      <a:moveTo>
                        <a:pt x="1217" y="1"/>
                      </a:moveTo>
                      <a:cubicBezTo>
                        <a:pt x="708" y="1"/>
                        <a:pt x="248" y="352"/>
                        <a:pt x="133" y="868"/>
                      </a:cubicBezTo>
                      <a:cubicBezTo>
                        <a:pt x="0" y="1466"/>
                        <a:pt x="377" y="2061"/>
                        <a:pt x="974" y="2194"/>
                      </a:cubicBezTo>
                      <a:cubicBezTo>
                        <a:pt x="1056" y="2212"/>
                        <a:pt x="1138" y="2221"/>
                        <a:pt x="1218" y="2221"/>
                      </a:cubicBezTo>
                      <a:cubicBezTo>
                        <a:pt x="1726" y="2221"/>
                        <a:pt x="2185" y="1869"/>
                        <a:pt x="2300" y="1353"/>
                      </a:cubicBezTo>
                      <a:cubicBezTo>
                        <a:pt x="2435" y="756"/>
                        <a:pt x="2056" y="160"/>
                        <a:pt x="1459" y="27"/>
                      </a:cubicBezTo>
                      <a:cubicBezTo>
                        <a:pt x="1378" y="9"/>
                        <a:pt x="1297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4584750" y="2653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49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9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19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40" y="2221"/>
                        <a:pt x="1221" y="2221"/>
                      </a:cubicBezTo>
                      <a:cubicBezTo>
                        <a:pt x="1728" y="2221"/>
                        <a:pt x="2188" y="1868"/>
                        <a:pt x="2302" y="1353"/>
                      </a:cubicBezTo>
                      <a:cubicBezTo>
                        <a:pt x="2435" y="755"/>
                        <a:pt x="2059" y="160"/>
                        <a:pt x="1461" y="27"/>
                      </a:cubicBezTo>
                      <a:cubicBezTo>
                        <a:pt x="1380" y="9"/>
                        <a:pt x="1299" y="0"/>
                        <a:pt x="1219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4977975" y="217425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50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7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20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39" y="2220"/>
                        <a:pt x="1219" y="2220"/>
                      </a:cubicBezTo>
                      <a:cubicBezTo>
                        <a:pt x="1727" y="2220"/>
                        <a:pt x="2187" y="1869"/>
                        <a:pt x="2302" y="1353"/>
                      </a:cubicBezTo>
                      <a:cubicBezTo>
                        <a:pt x="2435" y="755"/>
                        <a:pt x="2059" y="160"/>
                        <a:pt x="1462" y="27"/>
                      </a:cubicBezTo>
                      <a:cubicBezTo>
                        <a:pt x="1380" y="9"/>
                        <a:pt x="1299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5032800" y="2197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8" y="688"/>
                      </a:moveTo>
                      <a:cubicBezTo>
                        <a:pt x="1248" y="688"/>
                        <a:pt x="1279" y="692"/>
                        <a:pt x="1310" y="699"/>
                      </a:cubicBezTo>
                      <a:cubicBezTo>
                        <a:pt x="1537" y="750"/>
                        <a:pt x="1681" y="975"/>
                        <a:pt x="1630" y="1202"/>
                      </a:cubicBezTo>
                      <a:cubicBezTo>
                        <a:pt x="1585" y="1400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7" y="1472"/>
                        <a:pt x="754" y="1245"/>
                        <a:pt x="805" y="1018"/>
                      </a:cubicBezTo>
                      <a:cubicBezTo>
                        <a:pt x="849" y="822"/>
                        <a:pt x="1024" y="688"/>
                        <a:pt x="1218" y="688"/>
                      </a:cubicBezTo>
                      <a:close/>
                      <a:moveTo>
                        <a:pt x="1216" y="0"/>
                      </a:moveTo>
                      <a:cubicBezTo>
                        <a:pt x="708" y="0"/>
                        <a:pt x="251" y="353"/>
                        <a:pt x="134" y="868"/>
                      </a:cubicBezTo>
                      <a:cubicBezTo>
                        <a:pt x="1" y="1466"/>
                        <a:pt x="377" y="2061"/>
                        <a:pt x="975" y="2194"/>
                      </a:cubicBezTo>
                      <a:cubicBezTo>
                        <a:pt x="1056" y="2212"/>
                        <a:pt x="1137" y="2221"/>
                        <a:pt x="1217" y="2221"/>
                      </a:cubicBezTo>
                      <a:cubicBezTo>
                        <a:pt x="1725" y="2221"/>
                        <a:pt x="2186" y="1870"/>
                        <a:pt x="2301" y="1353"/>
                      </a:cubicBezTo>
                      <a:cubicBezTo>
                        <a:pt x="2436" y="756"/>
                        <a:pt x="2057" y="161"/>
                        <a:pt x="1460" y="28"/>
                      </a:cubicBezTo>
                      <a:cubicBezTo>
                        <a:pt x="1378" y="9"/>
                        <a:pt x="1296" y="0"/>
                        <a:pt x="1216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5075675" y="2029500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1" y="0"/>
                        <a:pt x="262" y="369"/>
                        <a:pt x="142" y="909"/>
                      </a:cubicBezTo>
                      <a:cubicBezTo>
                        <a:pt x="0" y="1533"/>
                        <a:pt x="395" y="2155"/>
                        <a:pt x="1021" y="2296"/>
                      </a:cubicBezTo>
                      <a:cubicBezTo>
                        <a:pt x="1106" y="2315"/>
                        <a:pt x="1191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10"/>
                        <a:pt x="1357" y="0"/>
                        <a:pt x="127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4365425" y="2680575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2" y="0"/>
                        <a:pt x="262" y="368"/>
                        <a:pt x="142" y="908"/>
                      </a:cubicBezTo>
                      <a:cubicBezTo>
                        <a:pt x="1" y="1532"/>
                        <a:pt x="396" y="2154"/>
                        <a:pt x="1022" y="2296"/>
                      </a:cubicBezTo>
                      <a:cubicBezTo>
                        <a:pt x="1107" y="2314"/>
                        <a:pt x="1192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9"/>
                        <a:pt x="1358" y="0"/>
                        <a:pt x="127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3348750" y="1207375"/>
                  <a:ext cx="2939775" cy="29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1" h="117216" extrusionOk="0">
                      <a:moveTo>
                        <a:pt x="58760" y="835"/>
                      </a:moveTo>
                      <a:cubicBezTo>
                        <a:pt x="62458" y="835"/>
                        <a:pt x="66205" y="1193"/>
                        <a:pt x="69959" y="1937"/>
                      </a:cubicBezTo>
                      <a:cubicBezTo>
                        <a:pt x="69800" y="2074"/>
                        <a:pt x="69575" y="2184"/>
                        <a:pt x="69374" y="2262"/>
                      </a:cubicBezTo>
                      <a:cubicBezTo>
                        <a:pt x="69122" y="2362"/>
                        <a:pt x="68824" y="2409"/>
                        <a:pt x="68474" y="2477"/>
                      </a:cubicBezTo>
                      <a:cubicBezTo>
                        <a:pt x="68378" y="2493"/>
                        <a:pt x="68280" y="2512"/>
                        <a:pt x="68175" y="2530"/>
                      </a:cubicBezTo>
                      <a:cubicBezTo>
                        <a:pt x="67885" y="2585"/>
                        <a:pt x="67584" y="2643"/>
                        <a:pt x="67257" y="2679"/>
                      </a:cubicBezTo>
                      <a:cubicBezTo>
                        <a:pt x="66583" y="2765"/>
                        <a:pt x="65810" y="2794"/>
                        <a:pt x="64992" y="2825"/>
                      </a:cubicBezTo>
                      <a:cubicBezTo>
                        <a:pt x="64730" y="2833"/>
                        <a:pt x="64460" y="2843"/>
                        <a:pt x="64190" y="2855"/>
                      </a:cubicBezTo>
                      <a:cubicBezTo>
                        <a:pt x="64007" y="2860"/>
                        <a:pt x="63823" y="2862"/>
                        <a:pt x="63636" y="2862"/>
                      </a:cubicBezTo>
                      <a:cubicBezTo>
                        <a:pt x="63239" y="2862"/>
                        <a:pt x="62829" y="2853"/>
                        <a:pt x="62400" y="2845"/>
                      </a:cubicBezTo>
                      <a:cubicBezTo>
                        <a:pt x="62248" y="2847"/>
                        <a:pt x="62096" y="2848"/>
                        <a:pt x="61943" y="2848"/>
                      </a:cubicBezTo>
                      <a:cubicBezTo>
                        <a:pt x="61465" y="2848"/>
                        <a:pt x="60982" y="2838"/>
                        <a:pt x="60505" y="2816"/>
                      </a:cubicBezTo>
                      <a:cubicBezTo>
                        <a:pt x="60110" y="2790"/>
                        <a:pt x="59719" y="2778"/>
                        <a:pt x="59343" y="2765"/>
                      </a:cubicBezTo>
                      <a:cubicBezTo>
                        <a:pt x="59087" y="2757"/>
                        <a:pt x="58834" y="2749"/>
                        <a:pt x="58584" y="2737"/>
                      </a:cubicBezTo>
                      <a:cubicBezTo>
                        <a:pt x="58148" y="2718"/>
                        <a:pt x="57723" y="2681"/>
                        <a:pt x="57309" y="2647"/>
                      </a:cubicBezTo>
                      <a:cubicBezTo>
                        <a:pt x="57137" y="2630"/>
                        <a:pt x="56968" y="2616"/>
                        <a:pt x="56796" y="2604"/>
                      </a:cubicBezTo>
                      <a:cubicBezTo>
                        <a:pt x="56241" y="2571"/>
                        <a:pt x="55697" y="2520"/>
                        <a:pt x="55182" y="2454"/>
                      </a:cubicBezTo>
                      <a:cubicBezTo>
                        <a:pt x="54885" y="2417"/>
                        <a:pt x="54596" y="2370"/>
                        <a:pt x="54322" y="2325"/>
                      </a:cubicBezTo>
                      <a:cubicBezTo>
                        <a:pt x="54122" y="2295"/>
                        <a:pt x="53929" y="2262"/>
                        <a:pt x="53749" y="2237"/>
                      </a:cubicBezTo>
                      <a:cubicBezTo>
                        <a:pt x="52884" y="2096"/>
                        <a:pt x="52166" y="1892"/>
                        <a:pt x="51667" y="1648"/>
                      </a:cubicBezTo>
                      <a:cubicBezTo>
                        <a:pt x="51456" y="1546"/>
                        <a:pt x="51292" y="1444"/>
                        <a:pt x="51172" y="1339"/>
                      </a:cubicBezTo>
                      <a:cubicBezTo>
                        <a:pt x="53668" y="1006"/>
                        <a:pt x="56202" y="835"/>
                        <a:pt x="58760" y="835"/>
                      </a:cubicBezTo>
                      <a:close/>
                      <a:moveTo>
                        <a:pt x="49952" y="1517"/>
                      </a:moveTo>
                      <a:cubicBezTo>
                        <a:pt x="49864" y="1658"/>
                        <a:pt x="49733" y="1808"/>
                        <a:pt x="49557" y="1961"/>
                      </a:cubicBezTo>
                      <a:cubicBezTo>
                        <a:pt x="49156" y="2319"/>
                        <a:pt x="48553" y="2667"/>
                        <a:pt x="47716" y="3113"/>
                      </a:cubicBezTo>
                      <a:cubicBezTo>
                        <a:pt x="47063" y="3447"/>
                        <a:pt x="46282" y="3766"/>
                        <a:pt x="45453" y="4101"/>
                      </a:cubicBezTo>
                      <a:lnTo>
                        <a:pt x="44893" y="4328"/>
                      </a:lnTo>
                      <a:cubicBezTo>
                        <a:pt x="44588" y="4451"/>
                        <a:pt x="44271" y="4562"/>
                        <a:pt x="43937" y="4678"/>
                      </a:cubicBezTo>
                      <a:cubicBezTo>
                        <a:pt x="43700" y="4760"/>
                        <a:pt x="43456" y="4846"/>
                        <a:pt x="43211" y="4936"/>
                      </a:cubicBezTo>
                      <a:cubicBezTo>
                        <a:pt x="42628" y="5155"/>
                        <a:pt x="42022" y="5364"/>
                        <a:pt x="41414" y="5552"/>
                      </a:cubicBezTo>
                      <a:lnTo>
                        <a:pt x="40938" y="5697"/>
                      </a:lnTo>
                      <a:lnTo>
                        <a:pt x="40482" y="5853"/>
                      </a:lnTo>
                      <a:cubicBezTo>
                        <a:pt x="40181" y="5953"/>
                        <a:pt x="39884" y="6047"/>
                        <a:pt x="39587" y="6137"/>
                      </a:cubicBezTo>
                      <a:cubicBezTo>
                        <a:pt x="39299" y="6227"/>
                        <a:pt x="39011" y="6305"/>
                        <a:pt x="38728" y="6382"/>
                      </a:cubicBezTo>
                      <a:cubicBezTo>
                        <a:pt x="38432" y="6462"/>
                        <a:pt x="38141" y="6542"/>
                        <a:pt x="37865" y="6630"/>
                      </a:cubicBezTo>
                      <a:cubicBezTo>
                        <a:pt x="36895" y="6914"/>
                        <a:pt x="35974" y="7103"/>
                        <a:pt x="35162" y="7266"/>
                      </a:cubicBezTo>
                      <a:lnTo>
                        <a:pt x="34874" y="7326"/>
                      </a:lnTo>
                      <a:cubicBezTo>
                        <a:pt x="34282" y="7437"/>
                        <a:pt x="33693" y="7494"/>
                        <a:pt x="33170" y="7494"/>
                      </a:cubicBezTo>
                      <a:cubicBezTo>
                        <a:pt x="33008" y="7494"/>
                        <a:pt x="32852" y="7488"/>
                        <a:pt x="32705" y="7477"/>
                      </a:cubicBezTo>
                      <a:cubicBezTo>
                        <a:pt x="32529" y="7463"/>
                        <a:pt x="32329" y="7432"/>
                        <a:pt x="32155" y="7369"/>
                      </a:cubicBezTo>
                      <a:cubicBezTo>
                        <a:pt x="37685" y="4490"/>
                        <a:pt x="43692" y="2491"/>
                        <a:pt x="49952" y="1517"/>
                      </a:cubicBezTo>
                      <a:close/>
                      <a:moveTo>
                        <a:pt x="72842" y="2583"/>
                      </a:moveTo>
                      <a:lnTo>
                        <a:pt x="72842" y="2583"/>
                      </a:lnTo>
                      <a:cubicBezTo>
                        <a:pt x="79107" y="4154"/>
                        <a:pt x="84886" y="6712"/>
                        <a:pt x="90050" y="10047"/>
                      </a:cubicBezTo>
                      <a:cubicBezTo>
                        <a:pt x="89897" y="10088"/>
                        <a:pt x="89704" y="10110"/>
                        <a:pt x="89471" y="10114"/>
                      </a:cubicBezTo>
                      <a:cubicBezTo>
                        <a:pt x="89454" y="10115"/>
                        <a:pt x="89436" y="10115"/>
                        <a:pt x="89419" y="10115"/>
                      </a:cubicBezTo>
                      <a:cubicBezTo>
                        <a:pt x="88870" y="10115"/>
                        <a:pt x="88152" y="9992"/>
                        <a:pt x="87341" y="9760"/>
                      </a:cubicBezTo>
                      <a:cubicBezTo>
                        <a:pt x="87161" y="9705"/>
                        <a:pt x="86973" y="9650"/>
                        <a:pt x="86779" y="9595"/>
                      </a:cubicBezTo>
                      <a:cubicBezTo>
                        <a:pt x="86513" y="9517"/>
                        <a:pt x="86233" y="9437"/>
                        <a:pt x="85948" y="9343"/>
                      </a:cubicBezTo>
                      <a:cubicBezTo>
                        <a:pt x="85453" y="9183"/>
                        <a:pt x="84942" y="8997"/>
                        <a:pt x="84420" y="8789"/>
                      </a:cubicBezTo>
                      <a:cubicBezTo>
                        <a:pt x="84262" y="8729"/>
                        <a:pt x="84105" y="8670"/>
                        <a:pt x="83943" y="8611"/>
                      </a:cubicBezTo>
                      <a:cubicBezTo>
                        <a:pt x="83554" y="8465"/>
                        <a:pt x="83151" y="8318"/>
                        <a:pt x="82750" y="8148"/>
                      </a:cubicBezTo>
                      <a:cubicBezTo>
                        <a:pt x="82519" y="8052"/>
                        <a:pt x="82286" y="7952"/>
                        <a:pt x="82051" y="7849"/>
                      </a:cubicBezTo>
                      <a:cubicBezTo>
                        <a:pt x="81705" y="7700"/>
                        <a:pt x="81347" y="7547"/>
                        <a:pt x="80985" y="7403"/>
                      </a:cubicBezTo>
                      <a:cubicBezTo>
                        <a:pt x="80398" y="7158"/>
                        <a:pt x="79814" y="6892"/>
                        <a:pt x="79244" y="6616"/>
                      </a:cubicBezTo>
                      <a:cubicBezTo>
                        <a:pt x="78675" y="6360"/>
                        <a:pt x="78139" y="6121"/>
                        <a:pt x="77634" y="5867"/>
                      </a:cubicBezTo>
                      <a:cubicBezTo>
                        <a:pt x="77390" y="5738"/>
                        <a:pt x="77151" y="5615"/>
                        <a:pt x="76917" y="5495"/>
                      </a:cubicBezTo>
                      <a:cubicBezTo>
                        <a:pt x="76189" y="5118"/>
                        <a:pt x="75504" y="4762"/>
                        <a:pt x="74927" y="4394"/>
                      </a:cubicBezTo>
                      <a:cubicBezTo>
                        <a:pt x="74651" y="4224"/>
                        <a:pt x="74403" y="4046"/>
                        <a:pt x="74164" y="3872"/>
                      </a:cubicBezTo>
                      <a:cubicBezTo>
                        <a:pt x="74078" y="3811"/>
                        <a:pt x="73996" y="3751"/>
                        <a:pt x="73918" y="3696"/>
                      </a:cubicBezTo>
                      <a:cubicBezTo>
                        <a:pt x="73630" y="3485"/>
                        <a:pt x="73388" y="3277"/>
                        <a:pt x="73200" y="3078"/>
                      </a:cubicBezTo>
                      <a:cubicBezTo>
                        <a:pt x="73069" y="2939"/>
                        <a:pt x="72930" y="2763"/>
                        <a:pt x="72842" y="2583"/>
                      </a:cubicBezTo>
                      <a:close/>
                      <a:moveTo>
                        <a:pt x="31048" y="7960"/>
                      </a:moveTo>
                      <a:cubicBezTo>
                        <a:pt x="31011" y="8115"/>
                        <a:pt x="30941" y="8289"/>
                        <a:pt x="30837" y="8480"/>
                      </a:cubicBezTo>
                      <a:cubicBezTo>
                        <a:pt x="30536" y="8997"/>
                        <a:pt x="30060" y="9607"/>
                        <a:pt x="29497" y="10200"/>
                      </a:cubicBezTo>
                      <a:cubicBezTo>
                        <a:pt x="29239" y="10474"/>
                        <a:pt x="28945" y="10749"/>
                        <a:pt x="28634" y="11041"/>
                      </a:cubicBezTo>
                      <a:lnTo>
                        <a:pt x="28460" y="11205"/>
                      </a:lnTo>
                      <a:cubicBezTo>
                        <a:pt x="28089" y="11565"/>
                        <a:pt x="27684" y="11933"/>
                        <a:pt x="27257" y="12297"/>
                      </a:cubicBezTo>
                      <a:cubicBezTo>
                        <a:pt x="27040" y="12481"/>
                        <a:pt x="26815" y="12668"/>
                        <a:pt x="26575" y="12860"/>
                      </a:cubicBezTo>
                      <a:cubicBezTo>
                        <a:pt x="26350" y="13054"/>
                        <a:pt x="26121" y="13253"/>
                        <a:pt x="25884" y="13451"/>
                      </a:cubicBezTo>
                      <a:cubicBezTo>
                        <a:pt x="25475" y="13795"/>
                        <a:pt x="25045" y="14124"/>
                        <a:pt x="24589" y="14474"/>
                      </a:cubicBezTo>
                      <a:lnTo>
                        <a:pt x="24378" y="14638"/>
                      </a:lnTo>
                      <a:cubicBezTo>
                        <a:pt x="23672" y="15221"/>
                        <a:pt x="22956" y="15741"/>
                        <a:pt x="22263" y="16242"/>
                      </a:cubicBezTo>
                      <a:cubicBezTo>
                        <a:pt x="21974" y="16451"/>
                        <a:pt x="21694" y="16655"/>
                        <a:pt x="21426" y="16854"/>
                      </a:cubicBezTo>
                      <a:cubicBezTo>
                        <a:pt x="20982" y="17171"/>
                        <a:pt x="20540" y="17453"/>
                        <a:pt x="20114" y="17725"/>
                      </a:cubicBezTo>
                      <a:lnTo>
                        <a:pt x="20061" y="17760"/>
                      </a:lnTo>
                      <a:cubicBezTo>
                        <a:pt x="19644" y="18044"/>
                        <a:pt x="19235" y="18300"/>
                        <a:pt x="18846" y="18519"/>
                      </a:cubicBezTo>
                      <a:cubicBezTo>
                        <a:pt x="18465" y="18734"/>
                        <a:pt x="18097" y="18916"/>
                        <a:pt x="17745" y="19067"/>
                      </a:cubicBezTo>
                      <a:cubicBezTo>
                        <a:pt x="17422" y="19221"/>
                        <a:pt x="17123" y="19333"/>
                        <a:pt x="16861" y="19403"/>
                      </a:cubicBezTo>
                      <a:cubicBezTo>
                        <a:pt x="16692" y="19448"/>
                        <a:pt x="16497" y="19485"/>
                        <a:pt x="16313" y="19485"/>
                      </a:cubicBezTo>
                      <a:cubicBezTo>
                        <a:pt x="16303" y="19485"/>
                        <a:pt x="16294" y="19485"/>
                        <a:pt x="16284" y="19485"/>
                      </a:cubicBezTo>
                      <a:cubicBezTo>
                        <a:pt x="20560" y="14857"/>
                        <a:pt x="25557" y="10969"/>
                        <a:pt x="31048" y="7960"/>
                      </a:cubicBezTo>
                      <a:close/>
                      <a:moveTo>
                        <a:pt x="91081" y="10728"/>
                      </a:moveTo>
                      <a:lnTo>
                        <a:pt x="91081" y="10728"/>
                      </a:lnTo>
                      <a:cubicBezTo>
                        <a:pt x="96327" y="14280"/>
                        <a:pt x="100906" y="18648"/>
                        <a:pt x="104681" y="23609"/>
                      </a:cubicBezTo>
                      <a:cubicBezTo>
                        <a:pt x="104497" y="23593"/>
                        <a:pt x="104302" y="23536"/>
                        <a:pt x="104136" y="23474"/>
                      </a:cubicBezTo>
                      <a:cubicBezTo>
                        <a:pt x="103551" y="23249"/>
                        <a:pt x="102878" y="22873"/>
                        <a:pt x="102242" y="22414"/>
                      </a:cubicBezTo>
                      <a:lnTo>
                        <a:pt x="102003" y="22234"/>
                      </a:lnTo>
                      <a:cubicBezTo>
                        <a:pt x="101340" y="21739"/>
                        <a:pt x="100585" y="21177"/>
                        <a:pt x="99834" y="20510"/>
                      </a:cubicBezTo>
                      <a:cubicBezTo>
                        <a:pt x="99617" y="20309"/>
                        <a:pt x="99388" y="20113"/>
                        <a:pt x="99155" y="19912"/>
                      </a:cubicBezTo>
                      <a:cubicBezTo>
                        <a:pt x="98932" y="19722"/>
                        <a:pt x="98705" y="19530"/>
                        <a:pt x="98481" y="19323"/>
                      </a:cubicBezTo>
                      <a:cubicBezTo>
                        <a:pt x="98252" y="19118"/>
                        <a:pt x="98023" y="18906"/>
                        <a:pt x="97796" y="18687"/>
                      </a:cubicBezTo>
                      <a:lnTo>
                        <a:pt x="97442" y="18345"/>
                      </a:lnTo>
                      <a:lnTo>
                        <a:pt x="97080" y="18018"/>
                      </a:lnTo>
                      <a:cubicBezTo>
                        <a:pt x="96609" y="17586"/>
                        <a:pt x="96151" y="17142"/>
                        <a:pt x="95715" y="16694"/>
                      </a:cubicBezTo>
                      <a:cubicBezTo>
                        <a:pt x="95533" y="16506"/>
                        <a:pt x="95351" y="16328"/>
                        <a:pt x="95169" y="16152"/>
                      </a:cubicBezTo>
                      <a:cubicBezTo>
                        <a:pt x="94917" y="15902"/>
                        <a:pt x="94678" y="15669"/>
                        <a:pt x="94455" y="15430"/>
                      </a:cubicBezTo>
                      <a:lnTo>
                        <a:pt x="94046" y="14984"/>
                      </a:lnTo>
                      <a:cubicBezTo>
                        <a:pt x="93440" y="14325"/>
                        <a:pt x="92867" y="13705"/>
                        <a:pt x="92421" y="13126"/>
                      </a:cubicBezTo>
                      <a:cubicBezTo>
                        <a:pt x="91853" y="12363"/>
                        <a:pt x="91456" y="11792"/>
                        <a:pt x="91245" y="11297"/>
                      </a:cubicBezTo>
                      <a:cubicBezTo>
                        <a:pt x="91153" y="11084"/>
                        <a:pt x="91102" y="10894"/>
                        <a:pt x="91081" y="10728"/>
                      </a:cubicBezTo>
                      <a:close/>
                      <a:moveTo>
                        <a:pt x="15454" y="20405"/>
                      </a:moveTo>
                      <a:lnTo>
                        <a:pt x="15454" y="20405"/>
                      </a:lnTo>
                      <a:cubicBezTo>
                        <a:pt x="15474" y="20591"/>
                        <a:pt x="15456" y="20798"/>
                        <a:pt x="15425" y="20976"/>
                      </a:cubicBezTo>
                      <a:cubicBezTo>
                        <a:pt x="15345" y="21543"/>
                        <a:pt x="15118" y="22247"/>
                        <a:pt x="14756" y="23040"/>
                      </a:cubicBezTo>
                      <a:cubicBezTo>
                        <a:pt x="14666" y="23241"/>
                        <a:pt x="14566" y="23448"/>
                        <a:pt x="14453" y="23673"/>
                      </a:cubicBezTo>
                      <a:cubicBezTo>
                        <a:pt x="14353" y="23892"/>
                        <a:pt x="14247" y="24117"/>
                        <a:pt x="14132" y="24346"/>
                      </a:cubicBezTo>
                      <a:cubicBezTo>
                        <a:pt x="13903" y="24810"/>
                        <a:pt x="13643" y="25289"/>
                        <a:pt x="13363" y="25768"/>
                      </a:cubicBezTo>
                      <a:cubicBezTo>
                        <a:pt x="13236" y="25976"/>
                        <a:pt x="13117" y="26195"/>
                        <a:pt x="12995" y="26416"/>
                      </a:cubicBezTo>
                      <a:lnTo>
                        <a:pt x="12925" y="26543"/>
                      </a:lnTo>
                      <a:cubicBezTo>
                        <a:pt x="12780" y="26803"/>
                        <a:pt x="12628" y="27065"/>
                        <a:pt x="12469" y="27331"/>
                      </a:cubicBezTo>
                      <a:cubicBezTo>
                        <a:pt x="12326" y="27576"/>
                        <a:pt x="12170" y="27822"/>
                        <a:pt x="12013" y="28069"/>
                      </a:cubicBezTo>
                      <a:cubicBezTo>
                        <a:pt x="11830" y="28358"/>
                        <a:pt x="11642" y="28654"/>
                        <a:pt x="11466" y="28959"/>
                      </a:cubicBezTo>
                      <a:cubicBezTo>
                        <a:pt x="11137" y="29501"/>
                        <a:pt x="10789" y="30040"/>
                        <a:pt x="10429" y="30559"/>
                      </a:cubicBezTo>
                      <a:cubicBezTo>
                        <a:pt x="10337" y="30700"/>
                        <a:pt x="10247" y="30840"/>
                        <a:pt x="10157" y="30979"/>
                      </a:cubicBezTo>
                      <a:cubicBezTo>
                        <a:pt x="9913" y="31353"/>
                        <a:pt x="9682" y="31707"/>
                        <a:pt x="9445" y="32040"/>
                      </a:cubicBezTo>
                      <a:cubicBezTo>
                        <a:pt x="9291" y="32249"/>
                        <a:pt x="9142" y="32454"/>
                        <a:pt x="8997" y="32654"/>
                      </a:cubicBezTo>
                      <a:cubicBezTo>
                        <a:pt x="8506" y="33331"/>
                        <a:pt x="8041" y="33970"/>
                        <a:pt x="7587" y="34487"/>
                      </a:cubicBezTo>
                      <a:cubicBezTo>
                        <a:pt x="7063" y="35073"/>
                        <a:pt x="6511" y="35670"/>
                        <a:pt x="6026" y="36003"/>
                      </a:cubicBezTo>
                      <a:cubicBezTo>
                        <a:pt x="5869" y="36112"/>
                        <a:pt x="5676" y="36224"/>
                        <a:pt x="5486" y="36284"/>
                      </a:cubicBezTo>
                      <a:cubicBezTo>
                        <a:pt x="7955" y="30379"/>
                        <a:pt x="11350" y="25041"/>
                        <a:pt x="15454" y="20405"/>
                      </a:cubicBezTo>
                      <a:close/>
                      <a:moveTo>
                        <a:pt x="105427" y="24614"/>
                      </a:moveTo>
                      <a:cubicBezTo>
                        <a:pt x="109112" y="29679"/>
                        <a:pt x="111972" y="35326"/>
                        <a:pt x="113867" y="41335"/>
                      </a:cubicBezTo>
                      <a:cubicBezTo>
                        <a:pt x="113691" y="41257"/>
                        <a:pt x="113521" y="41135"/>
                        <a:pt x="113380" y="41018"/>
                      </a:cubicBezTo>
                      <a:cubicBezTo>
                        <a:pt x="113171" y="40842"/>
                        <a:pt x="112952" y="40613"/>
                        <a:pt x="112717" y="40326"/>
                      </a:cubicBezTo>
                      <a:cubicBezTo>
                        <a:pt x="112469" y="40050"/>
                        <a:pt x="112216" y="39727"/>
                        <a:pt x="111962" y="39371"/>
                      </a:cubicBezTo>
                      <a:cubicBezTo>
                        <a:pt x="111704" y="39007"/>
                        <a:pt x="111444" y="38602"/>
                        <a:pt x="111183" y="38160"/>
                      </a:cubicBezTo>
                      <a:lnTo>
                        <a:pt x="111152" y="38113"/>
                      </a:lnTo>
                      <a:cubicBezTo>
                        <a:pt x="110884" y="37685"/>
                        <a:pt x="110606" y="37241"/>
                        <a:pt x="110342" y="36769"/>
                      </a:cubicBezTo>
                      <a:cubicBezTo>
                        <a:pt x="110182" y="36470"/>
                        <a:pt x="110014" y="36165"/>
                        <a:pt x="109843" y="35854"/>
                      </a:cubicBezTo>
                      <a:cubicBezTo>
                        <a:pt x="109431" y="35105"/>
                        <a:pt x="109004" y="34330"/>
                        <a:pt x="108609" y="33491"/>
                      </a:cubicBezTo>
                      <a:lnTo>
                        <a:pt x="108492" y="33264"/>
                      </a:lnTo>
                      <a:cubicBezTo>
                        <a:pt x="108230" y="32752"/>
                        <a:pt x="107983" y="32272"/>
                        <a:pt x="107758" y="31785"/>
                      </a:cubicBezTo>
                      <a:cubicBezTo>
                        <a:pt x="107627" y="31504"/>
                        <a:pt x="107504" y="31228"/>
                        <a:pt x="107379" y="30944"/>
                      </a:cubicBezTo>
                      <a:cubicBezTo>
                        <a:pt x="107250" y="30680"/>
                        <a:pt x="107126" y="30416"/>
                        <a:pt x="107009" y="30156"/>
                      </a:cubicBezTo>
                      <a:cubicBezTo>
                        <a:pt x="106776" y="29645"/>
                        <a:pt x="106567" y="29139"/>
                        <a:pt x="106385" y="28650"/>
                      </a:cubicBezTo>
                      <a:lnTo>
                        <a:pt x="106299" y="28434"/>
                      </a:lnTo>
                      <a:cubicBezTo>
                        <a:pt x="106141" y="28037"/>
                        <a:pt x="105992" y="27662"/>
                        <a:pt x="105875" y="27302"/>
                      </a:cubicBezTo>
                      <a:cubicBezTo>
                        <a:pt x="105620" y="26529"/>
                        <a:pt x="105450" y="25772"/>
                        <a:pt x="105399" y="25180"/>
                      </a:cubicBezTo>
                      <a:cubicBezTo>
                        <a:pt x="105384" y="24962"/>
                        <a:pt x="105395" y="24771"/>
                        <a:pt x="105427" y="24614"/>
                      </a:cubicBezTo>
                      <a:close/>
                      <a:moveTo>
                        <a:pt x="5030" y="37407"/>
                      </a:moveTo>
                      <a:cubicBezTo>
                        <a:pt x="5103" y="37552"/>
                        <a:pt x="5165" y="37740"/>
                        <a:pt x="5214" y="37976"/>
                      </a:cubicBezTo>
                      <a:cubicBezTo>
                        <a:pt x="5333" y="38518"/>
                        <a:pt x="5359" y="39267"/>
                        <a:pt x="5290" y="40142"/>
                      </a:cubicBezTo>
                      <a:cubicBezTo>
                        <a:pt x="5279" y="40279"/>
                        <a:pt x="5265" y="40421"/>
                        <a:pt x="5251" y="40564"/>
                      </a:cubicBezTo>
                      <a:cubicBezTo>
                        <a:pt x="5240" y="40652"/>
                        <a:pt x="5230" y="40742"/>
                        <a:pt x="5222" y="40840"/>
                      </a:cubicBezTo>
                      <a:cubicBezTo>
                        <a:pt x="5204" y="41081"/>
                        <a:pt x="5181" y="41329"/>
                        <a:pt x="5153" y="41583"/>
                      </a:cubicBezTo>
                      <a:cubicBezTo>
                        <a:pt x="5095" y="42096"/>
                        <a:pt x="5013" y="42636"/>
                        <a:pt x="4913" y="43187"/>
                      </a:cubicBezTo>
                      <a:lnTo>
                        <a:pt x="4766" y="44062"/>
                      </a:lnTo>
                      <a:cubicBezTo>
                        <a:pt x="4719" y="44357"/>
                        <a:pt x="4666" y="44656"/>
                        <a:pt x="4608" y="44956"/>
                      </a:cubicBezTo>
                      <a:cubicBezTo>
                        <a:pt x="4549" y="45259"/>
                        <a:pt x="4488" y="45566"/>
                        <a:pt x="4418" y="45873"/>
                      </a:cubicBezTo>
                      <a:lnTo>
                        <a:pt x="4342" y="46206"/>
                      </a:lnTo>
                      <a:cubicBezTo>
                        <a:pt x="4295" y="46415"/>
                        <a:pt x="4250" y="46624"/>
                        <a:pt x="4215" y="46833"/>
                      </a:cubicBezTo>
                      <a:cubicBezTo>
                        <a:pt x="4089" y="47471"/>
                        <a:pt x="3945" y="48097"/>
                        <a:pt x="3796" y="48682"/>
                      </a:cubicBezTo>
                      <a:cubicBezTo>
                        <a:pt x="3706" y="48997"/>
                        <a:pt x="3634" y="49306"/>
                        <a:pt x="3565" y="49607"/>
                      </a:cubicBezTo>
                      <a:cubicBezTo>
                        <a:pt x="3497" y="49891"/>
                        <a:pt x="3436" y="50161"/>
                        <a:pt x="3360" y="50429"/>
                      </a:cubicBezTo>
                      <a:cubicBezTo>
                        <a:pt x="3235" y="50898"/>
                        <a:pt x="3092" y="51379"/>
                        <a:pt x="2890" y="52001"/>
                      </a:cubicBezTo>
                      <a:cubicBezTo>
                        <a:pt x="2751" y="52483"/>
                        <a:pt x="2601" y="52942"/>
                        <a:pt x="2444" y="53359"/>
                      </a:cubicBezTo>
                      <a:cubicBezTo>
                        <a:pt x="2286" y="53774"/>
                        <a:pt x="2123" y="54149"/>
                        <a:pt x="1947" y="54490"/>
                      </a:cubicBezTo>
                      <a:cubicBezTo>
                        <a:pt x="1783" y="54812"/>
                        <a:pt x="1640" y="55090"/>
                        <a:pt x="1480" y="55309"/>
                      </a:cubicBezTo>
                      <a:cubicBezTo>
                        <a:pt x="1372" y="55464"/>
                        <a:pt x="1230" y="55632"/>
                        <a:pt x="1075" y="55753"/>
                      </a:cubicBezTo>
                      <a:cubicBezTo>
                        <a:pt x="1237" y="52514"/>
                        <a:pt x="1670" y="49247"/>
                        <a:pt x="2403" y="45977"/>
                      </a:cubicBezTo>
                      <a:cubicBezTo>
                        <a:pt x="3066" y="43013"/>
                        <a:pt x="3950" y="40151"/>
                        <a:pt x="5030" y="37407"/>
                      </a:cubicBezTo>
                      <a:close/>
                      <a:moveTo>
                        <a:pt x="114225" y="42522"/>
                      </a:moveTo>
                      <a:cubicBezTo>
                        <a:pt x="115960" y="48467"/>
                        <a:pt x="116754" y="54742"/>
                        <a:pt x="116469" y="61138"/>
                      </a:cubicBezTo>
                      <a:cubicBezTo>
                        <a:pt x="116324" y="61001"/>
                        <a:pt x="116197" y="60818"/>
                        <a:pt x="116101" y="60653"/>
                      </a:cubicBezTo>
                      <a:cubicBezTo>
                        <a:pt x="115804" y="60145"/>
                        <a:pt x="115561" y="59368"/>
                        <a:pt x="115336" y="58619"/>
                      </a:cubicBezTo>
                      <a:cubicBezTo>
                        <a:pt x="115146" y="57954"/>
                        <a:pt x="114998" y="57179"/>
                        <a:pt x="114843" y="56356"/>
                      </a:cubicBezTo>
                      <a:cubicBezTo>
                        <a:pt x="114796" y="56115"/>
                        <a:pt x="114749" y="55865"/>
                        <a:pt x="114700" y="55616"/>
                      </a:cubicBezTo>
                      <a:cubicBezTo>
                        <a:pt x="114626" y="55209"/>
                        <a:pt x="114569" y="54789"/>
                        <a:pt x="114507" y="54347"/>
                      </a:cubicBezTo>
                      <a:cubicBezTo>
                        <a:pt x="114487" y="54184"/>
                        <a:pt x="114462" y="54018"/>
                        <a:pt x="114438" y="53846"/>
                      </a:cubicBezTo>
                      <a:cubicBezTo>
                        <a:pt x="114337" y="53226"/>
                        <a:pt x="114251" y="52594"/>
                        <a:pt x="114184" y="51968"/>
                      </a:cubicBezTo>
                      <a:cubicBezTo>
                        <a:pt x="114155" y="51612"/>
                        <a:pt x="114112" y="51262"/>
                        <a:pt x="114069" y="50922"/>
                      </a:cubicBezTo>
                      <a:cubicBezTo>
                        <a:pt x="114033" y="50632"/>
                        <a:pt x="113998" y="50345"/>
                        <a:pt x="113971" y="50059"/>
                      </a:cubicBezTo>
                      <a:cubicBezTo>
                        <a:pt x="113941" y="49752"/>
                        <a:pt x="113916" y="49451"/>
                        <a:pt x="113895" y="49157"/>
                      </a:cubicBezTo>
                      <a:lnTo>
                        <a:pt x="113887" y="49009"/>
                      </a:lnTo>
                      <a:cubicBezTo>
                        <a:pt x="113871" y="48758"/>
                        <a:pt x="113855" y="48508"/>
                        <a:pt x="113830" y="48273"/>
                      </a:cubicBezTo>
                      <a:cubicBezTo>
                        <a:pt x="113781" y="47714"/>
                        <a:pt x="113750" y="47168"/>
                        <a:pt x="113740" y="46652"/>
                      </a:cubicBezTo>
                      <a:cubicBezTo>
                        <a:pt x="113734" y="46395"/>
                        <a:pt x="113734" y="46147"/>
                        <a:pt x="113738" y="45893"/>
                      </a:cubicBezTo>
                      <a:cubicBezTo>
                        <a:pt x="113732" y="45654"/>
                        <a:pt x="113730" y="45425"/>
                        <a:pt x="113732" y="45204"/>
                      </a:cubicBezTo>
                      <a:cubicBezTo>
                        <a:pt x="113742" y="44508"/>
                        <a:pt x="113803" y="43903"/>
                        <a:pt x="113914" y="43408"/>
                      </a:cubicBezTo>
                      <a:cubicBezTo>
                        <a:pt x="113943" y="43281"/>
                        <a:pt x="113973" y="43164"/>
                        <a:pt x="114010" y="43046"/>
                      </a:cubicBezTo>
                      <a:cubicBezTo>
                        <a:pt x="114059" y="42874"/>
                        <a:pt x="114129" y="42681"/>
                        <a:pt x="114225" y="42522"/>
                      </a:cubicBezTo>
                      <a:close/>
                      <a:moveTo>
                        <a:pt x="1028" y="56964"/>
                      </a:moveTo>
                      <a:cubicBezTo>
                        <a:pt x="1169" y="57095"/>
                        <a:pt x="1292" y="57271"/>
                        <a:pt x="1386" y="57430"/>
                      </a:cubicBezTo>
                      <a:cubicBezTo>
                        <a:pt x="1705" y="57989"/>
                        <a:pt x="1994" y="58707"/>
                        <a:pt x="2196" y="59450"/>
                      </a:cubicBezTo>
                      <a:cubicBezTo>
                        <a:pt x="2697" y="61295"/>
                        <a:pt x="3141" y="63656"/>
                        <a:pt x="3448" y="66107"/>
                      </a:cubicBezTo>
                      <a:cubicBezTo>
                        <a:pt x="3594" y="67016"/>
                        <a:pt x="3681" y="67895"/>
                        <a:pt x="3767" y="68746"/>
                      </a:cubicBezTo>
                      <a:cubicBezTo>
                        <a:pt x="3802" y="69100"/>
                        <a:pt x="3837" y="69444"/>
                        <a:pt x="3874" y="69776"/>
                      </a:cubicBezTo>
                      <a:cubicBezTo>
                        <a:pt x="3919" y="70254"/>
                        <a:pt x="3939" y="70719"/>
                        <a:pt x="3960" y="71167"/>
                      </a:cubicBezTo>
                      <a:lnTo>
                        <a:pt x="3970" y="71410"/>
                      </a:lnTo>
                      <a:cubicBezTo>
                        <a:pt x="4007" y="71912"/>
                        <a:pt x="4019" y="72392"/>
                        <a:pt x="4015" y="72840"/>
                      </a:cubicBezTo>
                      <a:cubicBezTo>
                        <a:pt x="4009" y="73270"/>
                        <a:pt x="3982" y="73679"/>
                        <a:pt x="3933" y="74068"/>
                      </a:cubicBezTo>
                      <a:cubicBezTo>
                        <a:pt x="3905" y="74424"/>
                        <a:pt x="3851" y="74737"/>
                        <a:pt x="3780" y="75001"/>
                      </a:cubicBezTo>
                      <a:cubicBezTo>
                        <a:pt x="3731" y="75179"/>
                        <a:pt x="3659" y="75377"/>
                        <a:pt x="3561" y="75541"/>
                      </a:cubicBezTo>
                      <a:cubicBezTo>
                        <a:pt x="1732" y="69620"/>
                        <a:pt x="844" y="63355"/>
                        <a:pt x="1028" y="56964"/>
                      </a:cubicBezTo>
                      <a:close/>
                      <a:moveTo>
                        <a:pt x="116402" y="62349"/>
                      </a:moveTo>
                      <a:lnTo>
                        <a:pt x="116402" y="62349"/>
                      </a:lnTo>
                      <a:cubicBezTo>
                        <a:pt x="116209" y="65291"/>
                        <a:pt x="115788" y="68255"/>
                        <a:pt x="115125" y="71220"/>
                      </a:cubicBezTo>
                      <a:cubicBezTo>
                        <a:pt x="114393" y="74489"/>
                        <a:pt x="113392" y="77630"/>
                        <a:pt x="112156" y="80627"/>
                      </a:cubicBezTo>
                      <a:cubicBezTo>
                        <a:pt x="112068" y="80451"/>
                        <a:pt x="112011" y="80240"/>
                        <a:pt x="111978" y="80052"/>
                      </a:cubicBezTo>
                      <a:cubicBezTo>
                        <a:pt x="111929" y="79788"/>
                        <a:pt x="111919" y="79475"/>
                        <a:pt x="111905" y="79097"/>
                      </a:cubicBezTo>
                      <a:cubicBezTo>
                        <a:pt x="111893" y="78731"/>
                        <a:pt x="111905" y="78321"/>
                        <a:pt x="111940" y="77882"/>
                      </a:cubicBezTo>
                      <a:cubicBezTo>
                        <a:pt x="111974" y="77436"/>
                        <a:pt x="112036" y="76957"/>
                        <a:pt x="112118" y="76449"/>
                      </a:cubicBezTo>
                      <a:cubicBezTo>
                        <a:pt x="112197" y="75813"/>
                        <a:pt x="112273" y="75316"/>
                        <a:pt x="112361" y="74833"/>
                      </a:cubicBezTo>
                      <a:cubicBezTo>
                        <a:pt x="112406" y="74563"/>
                        <a:pt x="112463" y="74293"/>
                        <a:pt x="112525" y="74009"/>
                      </a:cubicBezTo>
                      <a:cubicBezTo>
                        <a:pt x="112590" y="73706"/>
                        <a:pt x="112658" y="73395"/>
                        <a:pt x="112709" y="73080"/>
                      </a:cubicBezTo>
                      <a:cubicBezTo>
                        <a:pt x="112774" y="72746"/>
                        <a:pt x="112844" y="72407"/>
                        <a:pt x="112920" y="72065"/>
                      </a:cubicBezTo>
                      <a:cubicBezTo>
                        <a:pt x="112983" y="71787"/>
                        <a:pt x="113048" y="71504"/>
                        <a:pt x="113118" y="71226"/>
                      </a:cubicBezTo>
                      <a:cubicBezTo>
                        <a:pt x="113175" y="71017"/>
                        <a:pt x="113226" y="70809"/>
                        <a:pt x="113271" y="70600"/>
                      </a:cubicBezTo>
                      <a:lnTo>
                        <a:pt x="113345" y="70269"/>
                      </a:lnTo>
                      <a:cubicBezTo>
                        <a:pt x="113415" y="69960"/>
                        <a:pt x="113488" y="69655"/>
                        <a:pt x="113564" y="69356"/>
                      </a:cubicBezTo>
                      <a:cubicBezTo>
                        <a:pt x="113642" y="69059"/>
                        <a:pt x="113722" y="68767"/>
                        <a:pt x="113803" y="68483"/>
                      </a:cubicBezTo>
                      <a:lnTo>
                        <a:pt x="114043" y="67627"/>
                      </a:lnTo>
                      <a:cubicBezTo>
                        <a:pt x="114186" y="67085"/>
                        <a:pt x="114344" y="66561"/>
                        <a:pt x="114511" y="66072"/>
                      </a:cubicBezTo>
                      <a:cubicBezTo>
                        <a:pt x="114593" y="65831"/>
                        <a:pt x="114679" y="65596"/>
                        <a:pt x="114767" y="65367"/>
                      </a:cubicBezTo>
                      <a:cubicBezTo>
                        <a:pt x="114798" y="65279"/>
                        <a:pt x="114828" y="65193"/>
                        <a:pt x="114857" y="65109"/>
                      </a:cubicBezTo>
                      <a:cubicBezTo>
                        <a:pt x="114906" y="64972"/>
                        <a:pt x="114951" y="64839"/>
                        <a:pt x="115002" y="64710"/>
                      </a:cubicBezTo>
                      <a:cubicBezTo>
                        <a:pt x="115313" y="63889"/>
                        <a:pt x="115655" y="63222"/>
                        <a:pt x="115995" y="62781"/>
                      </a:cubicBezTo>
                      <a:cubicBezTo>
                        <a:pt x="116140" y="62590"/>
                        <a:pt x="116275" y="62447"/>
                        <a:pt x="116402" y="62349"/>
                      </a:cubicBezTo>
                      <a:close/>
                      <a:moveTo>
                        <a:pt x="3939" y="76721"/>
                      </a:moveTo>
                      <a:cubicBezTo>
                        <a:pt x="4111" y="76799"/>
                        <a:pt x="4279" y="76918"/>
                        <a:pt x="4418" y="77035"/>
                      </a:cubicBezTo>
                      <a:cubicBezTo>
                        <a:pt x="4860" y="77380"/>
                        <a:pt x="5361" y="77939"/>
                        <a:pt x="5862" y="78645"/>
                      </a:cubicBezTo>
                      <a:lnTo>
                        <a:pt x="6681" y="79848"/>
                      </a:lnTo>
                      <a:cubicBezTo>
                        <a:pt x="6963" y="80277"/>
                        <a:pt x="7248" y="80744"/>
                        <a:pt x="7524" y="81233"/>
                      </a:cubicBezTo>
                      <a:cubicBezTo>
                        <a:pt x="7642" y="81448"/>
                        <a:pt x="7771" y="81662"/>
                        <a:pt x="7902" y="81881"/>
                      </a:cubicBezTo>
                      <a:cubicBezTo>
                        <a:pt x="8074" y="82172"/>
                        <a:pt x="8254" y="82475"/>
                        <a:pt x="8420" y="82786"/>
                      </a:cubicBezTo>
                      <a:cubicBezTo>
                        <a:pt x="8551" y="83023"/>
                        <a:pt x="8678" y="83266"/>
                        <a:pt x="8807" y="83512"/>
                      </a:cubicBezTo>
                      <a:cubicBezTo>
                        <a:pt x="8974" y="83831"/>
                        <a:pt x="9144" y="84154"/>
                        <a:pt x="9324" y="84473"/>
                      </a:cubicBezTo>
                      <a:cubicBezTo>
                        <a:pt x="9627" y="85036"/>
                        <a:pt x="9913" y="85607"/>
                        <a:pt x="10183" y="86186"/>
                      </a:cubicBezTo>
                      <a:cubicBezTo>
                        <a:pt x="10486" y="86765"/>
                        <a:pt x="10742" y="87287"/>
                        <a:pt x="10965" y="87784"/>
                      </a:cubicBezTo>
                      <a:cubicBezTo>
                        <a:pt x="11084" y="88042"/>
                        <a:pt x="11194" y="88299"/>
                        <a:pt x="11301" y="88557"/>
                      </a:cubicBezTo>
                      <a:lnTo>
                        <a:pt x="11624" y="89281"/>
                      </a:lnTo>
                      <a:cubicBezTo>
                        <a:pt x="11822" y="89746"/>
                        <a:pt x="11996" y="90198"/>
                        <a:pt x="12137" y="90626"/>
                      </a:cubicBezTo>
                      <a:cubicBezTo>
                        <a:pt x="12186" y="90769"/>
                        <a:pt x="12229" y="90912"/>
                        <a:pt x="12272" y="91049"/>
                      </a:cubicBezTo>
                      <a:lnTo>
                        <a:pt x="12332" y="91246"/>
                      </a:lnTo>
                      <a:cubicBezTo>
                        <a:pt x="12395" y="91438"/>
                        <a:pt x="12448" y="91622"/>
                        <a:pt x="12493" y="91796"/>
                      </a:cubicBezTo>
                      <a:cubicBezTo>
                        <a:pt x="12583" y="92144"/>
                        <a:pt x="12639" y="92459"/>
                        <a:pt x="12657" y="92733"/>
                      </a:cubicBezTo>
                      <a:cubicBezTo>
                        <a:pt x="12673" y="92954"/>
                        <a:pt x="12663" y="93144"/>
                        <a:pt x="12630" y="93302"/>
                      </a:cubicBezTo>
                      <a:cubicBezTo>
                        <a:pt x="8870" y="88295"/>
                        <a:pt x="5926" y="82694"/>
                        <a:pt x="3939" y="76721"/>
                      </a:cubicBezTo>
                      <a:close/>
                      <a:moveTo>
                        <a:pt x="111684" y="81742"/>
                      </a:moveTo>
                      <a:lnTo>
                        <a:pt x="111684" y="81742"/>
                      </a:lnTo>
                      <a:cubicBezTo>
                        <a:pt x="109122" y="87602"/>
                        <a:pt x="105648" y="92890"/>
                        <a:pt x="101471" y="97465"/>
                      </a:cubicBezTo>
                      <a:cubicBezTo>
                        <a:pt x="101450" y="97275"/>
                        <a:pt x="101469" y="97064"/>
                        <a:pt x="101501" y="96884"/>
                      </a:cubicBezTo>
                      <a:cubicBezTo>
                        <a:pt x="101512" y="96827"/>
                        <a:pt x="101522" y="96770"/>
                        <a:pt x="101536" y="96710"/>
                      </a:cubicBezTo>
                      <a:cubicBezTo>
                        <a:pt x="101585" y="96485"/>
                        <a:pt x="101661" y="96240"/>
                        <a:pt x="101763" y="95963"/>
                      </a:cubicBezTo>
                      <a:cubicBezTo>
                        <a:pt x="101882" y="95603"/>
                        <a:pt x="102031" y="95223"/>
                        <a:pt x="102209" y="94830"/>
                      </a:cubicBezTo>
                      <a:cubicBezTo>
                        <a:pt x="102395" y="94423"/>
                        <a:pt x="102614" y="93993"/>
                        <a:pt x="102862" y="93549"/>
                      </a:cubicBezTo>
                      <a:lnTo>
                        <a:pt x="102972" y="93341"/>
                      </a:lnTo>
                      <a:cubicBezTo>
                        <a:pt x="103183" y="92942"/>
                        <a:pt x="103400" y="92532"/>
                        <a:pt x="103641" y="92121"/>
                      </a:cubicBezTo>
                      <a:cubicBezTo>
                        <a:pt x="103819" y="91835"/>
                        <a:pt x="103997" y="91536"/>
                        <a:pt x="104179" y="91233"/>
                      </a:cubicBezTo>
                      <a:cubicBezTo>
                        <a:pt x="104619" y="90499"/>
                        <a:pt x="105076" y="89740"/>
                        <a:pt x="105599" y="88975"/>
                      </a:cubicBezTo>
                      <a:cubicBezTo>
                        <a:pt x="106917" y="86896"/>
                        <a:pt x="108324" y="84948"/>
                        <a:pt x="109566" y="83493"/>
                      </a:cubicBezTo>
                      <a:cubicBezTo>
                        <a:pt x="110068" y="82906"/>
                        <a:pt x="110634" y="82381"/>
                        <a:pt x="111158" y="82014"/>
                      </a:cubicBezTo>
                      <a:cubicBezTo>
                        <a:pt x="111311" y="81908"/>
                        <a:pt x="111498" y="81802"/>
                        <a:pt x="111684" y="81742"/>
                      </a:cubicBezTo>
                      <a:close/>
                      <a:moveTo>
                        <a:pt x="13404" y="94308"/>
                      </a:moveTo>
                      <a:lnTo>
                        <a:pt x="13404" y="94308"/>
                      </a:lnTo>
                      <a:cubicBezTo>
                        <a:pt x="13903" y="94345"/>
                        <a:pt x="14711" y="94658"/>
                        <a:pt x="15853" y="95472"/>
                      </a:cubicBezTo>
                      <a:cubicBezTo>
                        <a:pt x="16270" y="95747"/>
                        <a:pt x="16655" y="96021"/>
                        <a:pt x="17031" y="96309"/>
                      </a:cubicBezTo>
                      <a:cubicBezTo>
                        <a:pt x="17264" y="96483"/>
                        <a:pt x="17496" y="96675"/>
                        <a:pt x="17741" y="96880"/>
                      </a:cubicBezTo>
                      <a:cubicBezTo>
                        <a:pt x="17921" y="97029"/>
                        <a:pt x="18107" y="97185"/>
                        <a:pt x="18300" y="97336"/>
                      </a:cubicBezTo>
                      <a:cubicBezTo>
                        <a:pt x="18922" y="97827"/>
                        <a:pt x="19542" y="98386"/>
                        <a:pt x="20200" y="98977"/>
                      </a:cubicBezTo>
                      <a:cubicBezTo>
                        <a:pt x="20491" y="99237"/>
                        <a:pt x="20785" y="99501"/>
                        <a:pt x="21078" y="99759"/>
                      </a:cubicBezTo>
                      <a:cubicBezTo>
                        <a:pt x="21371" y="100039"/>
                        <a:pt x="21661" y="100311"/>
                        <a:pt x="21948" y="100577"/>
                      </a:cubicBezTo>
                      <a:cubicBezTo>
                        <a:pt x="22590" y="101181"/>
                        <a:pt x="23200" y="101751"/>
                        <a:pt x="23738" y="102322"/>
                      </a:cubicBezTo>
                      <a:cubicBezTo>
                        <a:pt x="23887" y="102486"/>
                        <a:pt x="24038" y="102637"/>
                        <a:pt x="24188" y="102787"/>
                      </a:cubicBezTo>
                      <a:lnTo>
                        <a:pt x="24333" y="102932"/>
                      </a:lnTo>
                      <a:cubicBezTo>
                        <a:pt x="24523" y="103124"/>
                        <a:pt x="24703" y="103314"/>
                        <a:pt x="24877" y="103503"/>
                      </a:cubicBezTo>
                      <a:cubicBezTo>
                        <a:pt x="25221" y="103879"/>
                        <a:pt x="25534" y="104249"/>
                        <a:pt x="25816" y="104612"/>
                      </a:cubicBezTo>
                      <a:cubicBezTo>
                        <a:pt x="26620" y="105555"/>
                        <a:pt x="27109" y="106402"/>
                        <a:pt x="27189" y="106960"/>
                      </a:cubicBezTo>
                      <a:cubicBezTo>
                        <a:pt x="21892" y="103494"/>
                        <a:pt x="17250" y="99202"/>
                        <a:pt x="13404" y="94308"/>
                      </a:cubicBezTo>
                      <a:close/>
                      <a:moveTo>
                        <a:pt x="100606" y="98371"/>
                      </a:moveTo>
                      <a:cubicBezTo>
                        <a:pt x="100611" y="98371"/>
                        <a:pt x="100616" y="98371"/>
                        <a:pt x="100622" y="98371"/>
                      </a:cubicBezTo>
                      <a:cubicBezTo>
                        <a:pt x="96280" y="102928"/>
                        <a:pt x="91227" y="106737"/>
                        <a:pt x="85690" y="109663"/>
                      </a:cubicBezTo>
                      <a:cubicBezTo>
                        <a:pt x="85729" y="109503"/>
                        <a:pt x="85801" y="109327"/>
                        <a:pt x="85909" y="109135"/>
                      </a:cubicBezTo>
                      <a:cubicBezTo>
                        <a:pt x="86042" y="108896"/>
                        <a:pt x="86228" y="108634"/>
                        <a:pt x="86458" y="108358"/>
                      </a:cubicBezTo>
                      <a:cubicBezTo>
                        <a:pt x="86570" y="108221"/>
                        <a:pt x="86699" y="108077"/>
                        <a:pt x="86840" y="107926"/>
                      </a:cubicBezTo>
                      <a:lnTo>
                        <a:pt x="86975" y="107777"/>
                      </a:lnTo>
                      <a:cubicBezTo>
                        <a:pt x="87071" y="107670"/>
                        <a:pt x="87172" y="107560"/>
                        <a:pt x="87278" y="107449"/>
                      </a:cubicBezTo>
                      <a:cubicBezTo>
                        <a:pt x="87589" y="107126"/>
                        <a:pt x="87937" y="106790"/>
                        <a:pt x="88313" y="106459"/>
                      </a:cubicBezTo>
                      <a:lnTo>
                        <a:pt x="88923" y="105933"/>
                      </a:lnTo>
                      <a:cubicBezTo>
                        <a:pt x="89125" y="105749"/>
                        <a:pt x="89334" y="105565"/>
                        <a:pt x="89551" y="105381"/>
                      </a:cubicBezTo>
                      <a:cubicBezTo>
                        <a:pt x="89964" y="105027"/>
                        <a:pt x="90419" y="104663"/>
                        <a:pt x="90948" y="104262"/>
                      </a:cubicBezTo>
                      <a:cubicBezTo>
                        <a:pt x="91429" y="103861"/>
                        <a:pt x="91932" y="103466"/>
                        <a:pt x="92442" y="103091"/>
                      </a:cubicBezTo>
                      <a:cubicBezTo>
                        <a:pt x="92745" y="102877"/>
                        <a:pt x="93037" y="102656"/>
                        <a:pt x="93326" y="102437"/>
                      </a:cubicBezTo>
                      <a:cubicBezTo>
                        <a:pt x="93547" y="102271"/>
                        <a:pt x="93766" y="102105"/>
                        <a:pt x="93987" y="101944"/>
                      </a:cubicBezTo>
                      <a:cubicBezTo>
                        <a:pt x="94267" y="101735"/>
                        <a:pt x="94557" y="101539"/>
                        <a:pt x="94838" y="101348"/>
                      </a:cubicBezTo>
                      <a:cubicBezTo>
                        <a:pt x="95050" y="101207"/>
                        <a:pt x="95257" y="101066"/>
                        <a:pt x="95456" y="100925"/>
                      </a:cubicBezTo>
                      <a:cubicBezTo>
                        <a:pt x="95916" y="100599"/>
                        <a:pt x="96370" y="100299"/>
                        <a:pt x="96806" y="100033"/>
                      </a:cubicBezTo>
                      <a:lnTo>
                        <a:pt x="98058" y="99294"/>
                      </a:lnTo>
                      <a:cubicBezTo>
                        <a:pt x="98817" y="98867"/>
                        <a:pt x="99509" y="98576"/>
                        <a:pt x="100065" y="98449"/>
                      </a:cubicBezTo>
                      <a:cubicBezTo>
                        <a:pt x="100230" y="98405"/>
                        <a:pt x="100424" y="98371"/>
                        <a:pt x="100606" y="98371"/>
                      </a:cubicBezTo>
                      <a:close/>
                      <a:moveTo>
                        <a:pt x="28896" y="107545"/>
                      </a:moveTo>
                      <a:cubicBezTo>
                        <a:pt x="29150" y="107545"/>
                        <a:pt x="29443" y="107571"/>
                        <a:pt x="29769" y="107625"/>
                      </a:cubicBezTo>
                      <a:cubicBezTo>
                        <a:pt x="30004" y="107662"/>
                        <a:pt x="30258" y="107719"/>
                        <a:pt x="30528" y="107783"/>
                      </a:cubicBezTo>
                      <a:cubicBezTo>
                        <a:pt x="30669" y="107813"/>
                        <a:pt x="30815" y="107848"/>
                        <a:pt x="30960" y="107879"/>
                      </a:cubicBezTo>
                      <a:cubicBezTo>
                        <a:pt x="32711" y="108298"/>
                        <a:pt x="34978" y="109182"/>
                        <a:pt x="37339" y="110127"/>
                      </a:cubicBezTo>
                      <a:cubicBezTo>
                        <a:pt x="37638" y="110254"/>
                        <a:pt x="37932" y="110383"/>
                        <a:pt x="38219" y="110512"/>
                      </a:cubicBezTo>
                      <a:cubicBezTo>
                        <a:pt x="38387" y="110590"/>
                        <a:pt x="38554" y="110659"/>
                        <a:pt x="38722" y="110727"/>
                      </a:cubicBezTo>
                      <a:cubicBezTo>
                        <a:pt x="38847" y="110778"/>
                        <a:pt x="38972" y="110831"/>
                        <a:pt x="39096" y="110886"/>
                      </a:cubicBezTo>
                      <a:cubicBezTo>
                        <a:pt x="39655" y="111126"/>
                        <a:pt x="40197" y="111382"/>
                        <a:pt x="40719" y="111641"/>
                      </a:cubicBezTo>
                      <a:cubicBezTo>
                        <a:pt x="41597" y="112051"/>
                        <a:pt x="42605" y="112548"/>
                        <a:pt x="43442" y="113084"/>
                      </a:cubicBezTo>
                      <a:cubicBezTo>
                        <a:pt x="44528" y="113702"/>
                        <a:pt x="45253" y="114317"/>
                        <a:pt x="45523" y="114813"/>
                      </a:cubicBezTo>
                      <a:cubicBezTo>
                        <a:pt x="39240" y="113333"/>
                        <a:pt x="33433" y="110872"/>
                        <a:pt x="28233" y="107627"/>
                      </a:cubicBezTo>
                      <a:cubicBezTo>
                        <a:pt x="28419" y="107570"/>
                        <a:pt x="28632" y="107550"/>
                        <a:pt x="28818" y="107545"/>
                      </a:cubicBezTo>
                      <a:cubicBezTo>
                        <a:pt x="28843" y="107545"/>
                        <a:pt x="28869" y="107545"/>
                        <a:pt x="28896" y="107545"/>
                      </a:cubicBezTo>
                      <a:close/>
                      <a:moveTo>
                        <a:pt x="50566" y="1505"/>
                      </a:moveTo>
                      <a:cubicBezTo>
                        <a:pt x="50787" y="1806"/>
                        <a:pt x="51137" y="2008"/>
                        <a:pt x="51421" y="2147"/>
                      </a:cubicBezTo>
                      <a:cubicBezTo>
                        <a:pt x="51976" y="2420"/>
                        <a:pt x="52728" y="2634"/>
                        <a:pt x="53665" y="2788"/>
                      </a:cubicBezTo>
                      <a:cubicBezTo>
                        <a:pt x="53848" y="2812"/>
                        <a:pt x="54038" y="2843"/>
                        <a:pt x="54234" y="2876"/>
                      </a:cubicBezTo>
                      <a:cubicBezTo>
                        <a:pt x="54515" y="2921"/>
                        <a:pt x="54807" y="2968"/>
                        <a:pt x="55110" y="3007"/>
                      </a:cubicBezTo>
                      <a:cubicBezTo>
                        <a:pt x="55638" y="3074"/>
                        <a:pt x="56194" y="3125"/>
                        <a:pt x="56757" y="3158"/>
                      </a:cubicBezTo>
                      <a:cubicBezTo>
                        <a:pt x="56923" y="3170"/>
                        <a:pt x="57090" y="3185"/>
                        <a:pt x="57260" y="3199"/>
                      </a:cubicBezTo>
                      <a:cubicBezTo>
                        <a:pt x="57680" y="3236"/>
                        <a:pt x="58113" y="3273"/>
                        <a:pt x="58557" y="3291"/>
                      </a:cubicBezTo>
                      <a:cubicBezTo>
                        <a:pt x="58809" y="3303"/>
                        <a:pt x="59065" y="3312"/>
                        <a:pt x="59325" y="3322"/>
                      </a:cubicBezTo>
                      <a:cubicBezTo>
                        <a:pt x="59697" y="3334"/>
                        <a:pt x="60082" y="3346"/>
                        <a:pt x="60472" y="3371"/>
                      </a:cubicBezTo>
                      <a:cubicBezTo>
                        <a:pt x="60977" y="3393"/>
                        <a:pt x="61482" y="3404"/>
                        <a:pt x="61976" y="3404"/>
                      </a:cubicBezTo>
                      <a:cubicBezTo>
                        <a:pt x="62117" y="3404"/>
                        <a:pt x="62257" y="3403"/>
                        <a:pt x="62395" y="3402"/>
                      </a:cubicBezTo>
                      <a:cubicBezTo>
                        <a:pt x="62824" y="3410"/>
                        <a:pt x="63235" y="3418"/>
                        <a:pt x="63638" y="3418"/>
                      </a:cubicBezTo>
                      <a:cubicBezTo>
                        <a:pt x="63829" y="3418"/>
                        <a:pt x="64018" y="3416"/>
                        <a:pt x="64206" y="3412"/>
                      </a:cubicBezTo>
                      <a:cubicBezTo>
                        <a:pt x="64482" y="3400"/>
                        <a:pt x="64748" y="3389"/>
                        <a:pt x="65010" y="3379"/>
                      </a:cubicBezTo>
                      <a:cubicBezTo>
                        <a:pt x="65841" y="3348"/>
                        <a:pt x="66624" y="3320"/>
                        <a:pt x="67318" y="3230"/>
                      </a:cubicBezTo>
                      <a:cubicBezTo>
                        <a:pt x="67660" y="3191"/>
                        <a:pt x="67981" y="3129"/>
                        <a:pt x="68269" y="3076"/>
                      </a:cubicBezTo>
                      <a:cubicBezTo>
                        <a:pt x="68370" y="3058"/>
                        <a:pt x="68460" y="3037"/>
                        <a:pt x="68558" y="3019"/>
                      </a:cubicBezTo>
                      <a:cubicBezTo>
                        <a:pt x="68944" y="2945"/>
                        <a:pt x="69270" y="2847"/>
                        <a:pt x="69554" y="2735"/>
                      </a:cubicBezTo>
                      <a:cubicBezTo>
                        <a:pt x="70012" y="2555"/>
                        <a:pt x="70319" y="2323"/>
                        <a:pt x="70495" y="2049"/>
                      </a:cubicBezTo>
                      <a:cubicBezTo>
                        <a:pt x="70792" y="2111"/>
                        <a:pt x="71087" y="2170"/>
                        <a:pt x="71383" y="2235"/>
                      </a:cubicBezTo>
                      <a:cubicBezTo>
                        <a:pt x="71661" y="2299"/>
                        <a:pt x="71936" y="2366"/>
                        <a:pt x="72212" y="2432"/>
                      </a:cubicBezTo>
                      <a:cubicBezTo>
                        <a:pt x="72263" y="2757"/>
                        <a:pt x="72455" y="3101"/>
                        <a:pt x="72795" y="3461"/>
                      </a:cubicBezTo>
                      <a:cubicBezTo>
                        <a:pt x="73004" y="3684"/>
                        <a:pt x="73272" y="3915"/>
                        <a:pt x="73593" y="4148"/>
                      </a:cubicBezTo>
                      <a:cubicBezTo>
                        <a:pt x="73671" y="4204"/>
                        <a:pt x="73752" y="4263"/>
                        <a:pt x="73836" y="4322"/>
                      </a:cubicBezTo>
                      <a:cubicBezTo>
                        <a:pt x="74072" y="4494"/>
                        <a:pt x="74342" y="4686"/>
                        <a:pt x="74630" y="4864"/>
                      </a:cubicBezTo>
                      <a:cubicBezTo>
                        <a:pt x="75223" y="5245"/>
                        <a:pt x="75921" y="5605"/>
                        <a:pt x="76660" y="5988"/>
                      </a:cubicBezTo>
                      <a:cubicBezTo>
                        <a:pt x="76893" y="6108"/>
                        <a:pt x="77130" y="6231"/>
                        <a:pt x="77378" y="6360"/>
                      </a:cubicBezTo>
                      <a:cubicBezTo>
                        <a:pt x="77897" y="6624"/>
                        <a:pt x="78442" y="6865"/>
                        <a:pt x="79006" y="7119"/>
                      </a:cubicBezTo>
                      <a:cubicBezTo>
                        <a:pt x="79577" y="7397"/>
                        <a:pt x="80170" y="7665"/>
                        <a:pt x="80774" y="7919"/>
                      </a:cubicBezTo>
                      <a:cubicBezTo>
                        <a:pt x="81134" y="8060"/>
                        <a:pt x="81488" y="8214"/>
                        <a:pt x="81830" y="8361"/>
                      </a:cubicBezTo>
                      <a:cubicBezTo>
                        <a:pt x="82067" y="8463"/>
                        <a:pt x="82302" y="8566"/>
                        <a:pt x="82534" y="8662"/>
                      </a:cubicBezTo>
                      <a:cubicBezTo>
                        <a:pt x="82945" y="8834"/>
                        <a:pt x="83354" y="8985"/>
                        <a:pt x="83747" y="9130"/>
                      </a:cubicBezTo>
                      <a:cubicBezTo>
                        <a:pt x="83906" y="9190"/>
                        <a:pt x="84064" y="9249"/>
                        <a:pt x="84215" y="9306"/>
                      </a:cubicBezTo>
                      <a:cubicBezTo>
                        <a:pt x="84745" y="9517"/>
                        <a:pt x="85269" y="9709"/>
                        <a:pt x="85774" y="9871"/>
                      </a:cubicBezTo>
                      <a:cubicBezTo>
                        <a:pt x="86065" y="9967"/>
                        <a:pt x="86351" y="10049"/>
                        <a:pt x="86623" y="10129"/>
                      </a:cubicBezTo>
                      <a:cubicBezTo>
                        <a:pt x="86816" y="10184"/>
                        <a:pt x="87000" y="10237"/>
                        <a:pt x="87182" y="10292"/>
                      </a:cubicBezTo>
                      <a:cubicBezTo>
                        <a:pt x="88054" y="10542"/>
                        <a:pt x="88804" y="10669"/>
                        <a:pt x="89408" y="10669"/>
                      </a:cubicBezTo>
                      <a:cubicBezTo>
                        <a:pt x="89431" y="10669"/>
                        <a:pt x="89454" y="10669"/>
                        <a:pt x="89477" y="10669"/>
                      </a:cubicBezTo>
                      <a:cubicBezTo>
                        <a:pt x="89792" y="10665"/>
                        <a:pt x="90191" y="10630"/>
                        <a:pt x="90519" y="10454"/>
                      </a:cubicBezTo>
                      <a:lnTo>
                        <a:pt x="90519" y="10454"/>
                      </a:lnTo>
                      <a:cubicBezTo>
                        <a:pt x="90488" y="10757"/>
                        <a:pt x="90560" y="11113"/>
                        <a:pt x="90732" y="11514"/>
                      </a:cubicBezTo>
                      <a:cubicBezTo>
                        <a:pt x="90965" y="12060"/>
                        <a:pt x="91380" y="12661"/>
                        <a:pt x="91977" y="13461"/>
                      </a:cubicBezTo>
                      <a:cubicBezTo>
                        <a:pt x="92440" y="14061"/>
                        <a:pt x="93021" y="14691"/>
                        <a:pt x="93635" y="15358"/>
                      </a:cubicBezTo>
                      <a:lnTo>
                        <a:pt x="94046" y="15806"/>
                      </a:lnTo>
                      <a:cubicBezTo>
                        <a:pt x="94279" y="16056"/>
                        <a:pt x="94523" y="16295"/>
                        <a:pt x="94780" y="16547"/>
                      </a:cubicBezTo>
                      <a:cubicBezTo>
                        <a:pt x="94956" y="16721"/>
                        <a:pt x="95136" y="16899"/>
                        <a:pt x="95316" y="17081"/>
                      </a:cubicBezTo>
                      <a:cubicBezTo>
                        <a:pt x="95758" y="17535"/>
                        <a:pt x="96225" y="17989"/>
                        <a:pt x="96706" y="18429"/>
                      </a:cubicBezTo>
                      <a:lnTo>
                        <a:pt x="97062" y="18750"/>
                      </a:lnTo>
                      <a:lnTo>
                        <a:pt x="97409" y="19088"/>
                      </a:lnTo>
                      <a:cubicBezTo>
                        <a:pt x="97643" y="19311"/>
                        <a:pt x="97876" y="19528"/>
                        <a:pt x="98107" y="19734"/>
                      </a:cubicBezTo>
                      <a:cubicBezTo>
                        <a:pt x="98334" y="19943"/>
                        <a:pt x="98565" y="20139"/>
                        <a:pt x="98792" y="20334"/>
                      </a:cubicBezTo>
                      <a:cubicBezTo>
                        <a:pt x="99020" y="20530"/>
                        <a:pt x="99245" y="20722"/>
                        <a:pt x="99459" y="20921"/>
                      </a:cubicBezTo>
                      <a:cubicBezTo>
                        <a:pt x="100233" y="21608"/>
                        <a:pt x="100996" y="22177"/>
                        <a:pt x="101671" y="22680"/>
                      </a:cubicBezTo>
                      <a:lnTo>
                        <a:pt x="101913" y="22860"/>
                      </a:lnTo>
                      <a:cubicBezTo>
                        <a:pt x="102590" y="23349"/>
                        <a:pt x="103310" y="23752"/>
                        <a:pt x="103938" y="23992"/>
                      </a:cubicBezTo>
                      <a:cubicBezTo>
                        <a:pt x="104254" y="24111"/>
                        <a:pt x="104536" y="24171"/>
                        <a:pt x="104785" y="24171"/>
                      </a:cubicBezTo>
                      <a:cubicBezTo>
                        <a:pt x="104857" y="24171"/>
                        <a:pt x="104927" y="24166"/>
                        <a:pt x="104994" y="24155"/>
                      </a:cubicBezTo>
                      <a:lnTo>
                        <a:pt x="104994" y="24155"/>
                      </a:lnTo>
                      <a:cubicBezTo>
                        <a:pt x="104865" y="24426"/>
                        <a:pt x="104814" y="24779"/>
                        <a:pt x="104842" y="25221"/>
                      </a:cubicBezTo>
                      <a:cubicBezTo>
                        <a:pt x="104898" y="25870"/>
                        <a:pt x="105073" y="26649"/>
                        <a:pt x="105346" y="27474"/>
                      </a:cubicBezTo>
                      <a:cubicBezTo>
                        <a:pt x="105468" y="27848"/>
                        <a:pt x="105620" y="28231"/>
                        <a:pt x="105779" y="28636"/>
                      </a:cubicBezTo>
                      <a:lnTo>
                        <a:pt x="105865" y="28849"/>
                      </a:lnTo>
                      <a:cubicBezTo>
                        <a:pt x="106049" y="29344"/>
                        <a:pt x="106264" y="29862"/>
                        <a:pt x="106502" y="30385"/>
                      </a:cubicBezTo>
                      <a:cubicBezTo>
                        <a:pt x="106620" y="30649"/>
                        <a:pt x="106747" y="30917"/>
                        <a:pt x="106874" y="31177"/>
                      </a:cubicBezTo>
                      <a:cubicBezTo>
                        <a:pt x="106997" y="31455"/>
                        <a:pt x="107119" y="31736"/>
                        <a:pt x="107252" y="32018"/>
                      </a:cubicBezTo>
                      <a:cubicBezTo>
                        <a:pt x="107482" y="32513"/>
                        <a:pt x="107731" y="33000"/>
                        <a:pt x="107997" y="33516"/>
                      </a:cubicBezTo>
                      <a:lnTo>
                        <a:pt x="108110" y="33737"/>
                      </a:lnTo>
                      <a:cubicBezTo>
                        <a:pt x="108507" y="34582"/>
                        <a:pt x="108938" y="35365"/>
                        <a:pt x="109356" y="36122"/>
                      </a:cubicBezTo>
                      <a:cubicBezTo>
                        <a:pt x="109525" y="36431"/>
                        <a:pt x="109691" y="36734"/>
                        <a:pt x="109853" y="37035"/>
                      </a:cubicBezTo>
                      <a:cubicBezTo>
                        <a:pt x="110127" y="37524"/>
                        <a:pt x="110407" y="37974"/>
                        <a:pt x="110681" y="38407"/>
                      </a:cubicBezTo>
                      <a:lnTo>
                        <a:pt x="110706" y="38448"/>
                      </a:lnTo>
                      <a:cubicBezTo>
                        <a:pt x="110972" y="38896"/>
                        <a:pt x="111240" y="39316"/>
                        <a:pt x="111508" y="39692"/>
                      </a:cubicBezTo>
                      <a:cubicBezTo>
                        <a:pt x="111772" y="40065"/>
                        <a:pt x="112040" y="40404"/>
                        <a:pt x="112294" y="40687"/>
                      </a:cubicBezTo>
                      <a:cubicBezTo>
                        <a:pt x="112541" y="40991"/>
                        <a:pt x="112787" y="41245"/>
                        <a:pt x="113022" y="41442"/>
                      </a:cubicBezTo>
                      <a:cubicBezTo>
                        <a:pt x="113357" y="41724"/>
                        <a:pt x="113672" y="41894"/>
                        <a:pt x="113967" y="41951"/>
                      </a:cubicBezTo>
                      <a:cubicBezTo>
                        <a:pt x="113758" y="42162"/>
                        <a:pt x="113593" y="42475"/>
                        <a:pt x="113478" y="42888"/>
                      </a:cubicBezTo>
                      <a:cubicBezTo>
                        <a:pt x="113292" y="43477"/>
                        <a:pt x="113190" y="44267"/>
                        <a:pt x="113175" y="45196"/>
                      </a:cubicBezTo>
                      <a:cubicBezTo>
                        <a:pt x="113173" y="45425"/>
                        <a:pt x="113173" y="45662"/>
                        <a:pt x="113181" y="45895"/>
                      </a:cubicBezTo>
                      <a:cubicBezTo>
                        <a:pt x="113177" y="46143"/>
                        <a:pt x="113177" y="46401"/>
                        <a:pt x="113184" y="46663"/>
                      </a:cubicBezTo>
                      <a:cubicBezTo>
                        <a:pt x="113194" y="47193"/>
                        <a:pt x="113224" y="47749"/>
                        <a:pt x="113276" y="48326"/>
                      </a:cubicBezTo>
                      <a:cubicBezTo>
                        <a:pt x="113302" y="48559"/>
                        <a:pt x="113316" y="48801"/>
                        <a:pt x="113331" y="49044"/>
                      </a:cubicBezTo>
                      <a:lnTo>
                        <a:pt x="113341" y="49194"/>
                      </a:lnTo>
                      <a:cubicBezTo>
                        <a:pt x="113362" y="49494"/>
                        <a:pt x="113386" y="49801"/>
                        <a:pt x="113419" y="50110"/>
                      </a:cubicBezTo>
                      <a:cubicBezTo>
                        <a:pt x="113443" y="50401"/>
                        <a:pt x="113480" y="50693"/>
                        <a:pt x="113517" y="50992"/>
                      </a:cubicBezTo>
                      <a:cubicBezTo>
                        <a:pt x="113558" y="51323"/>
                        <a:pt x="113601" y="51669"/>
                        <a:pt x="113632" y="52019"/>
                      </a:cubicBezTo>
                      <a:cubicBezTo>
                        <a:pt x="113699" y="52661"/>
                        <a:pt x="113785" y="53306"/>
                        <a:pt x="113887" y="53930"/>
                      </a:cubicBezTo>
                      <a:cubicBezTo>
                        <a:pt x="113912" y="54096"/>
                        <a:pt x="113934" y="54259"/>
                        <a:pt x="113957" y="54421"/>
                      </a:cubicBezTo>
                      <a:cubicBezTo>
                        <a:pt x="114018" y="54871"/>
                        <a:pt x="114076" y="55294"/>
                        <a:pt x="114153" y="55718"/>
                      </a:cubicBezTo>
                      <a:cubicBezTo>
                        <a:pt x="114202" y="55970"/>
                        <a:pt x="114249" y="56219"/>
                        <a:pt x="114294" y="56461"/>
                      </a:cubicBezTo>
                      <a:cubicBezTo>
                        <a:pt x="114454" y="57295"/>
                        <a:pt x="114603" y="58083"/>
                        <a:pt x="114802" y="58777"/>
                      </a:cubicBezTo>
                      <a:cubicBezTo>
                        <a:pt x="115096" y="59757"/>
                        <a:pt x="115324" y="60426"/>
                        <a:pt x="115620" y="60933"/>
                      </a:cubicBezTo>
                      <a:cubicBezTo>
                        <a:pt x="115841" y="61312"/>
                        <a:pt x="116081" y="61580"/>
                        <a:pt x="116340" y="61735"/>
                      </a:cubicBezTo>
                      <a:cubicBezTo>
                        <a:pt x="116076" y="61860"/>
                        <a:pt x="115815" y="62095"/>
                        <a:pt x="115553" y="62443"/>
                      </a:cubicBezTo>
                      <a:cubicBezTo>
                        <a:pt x="115176" y="62932"/>
                        <a:pt x="114816" y="63628"/>
                        <a:pt x="114483" y="64509"/>
                      </a:cubicBezTo>
                      <a:cubicBezTo>
                        <a:pt x="114432" y="64644"/>
                        <a:pt x="114382" y="64781"/>
                        <a:pt x="114333" y="64925"/>
                      </a:cubicBezTo>
                      <a:cubicBezTo>
                        <a:pt x="114305" y="65006"/>
                        <a:pt x="114274" y="65090"/>
                        <a:pt x="114245" y="65170"/>
                      </a:cubicBezTo>
                      <a:cubicBezTo>
                        <a:pt x="114157" y="65401"/>
                        <a:pt x="114069" y="65643"/>
                        <a:pt x="113986" y="65892"/>
                      </a:cubicBezTo>
                      <a:cubicBezTo>
                        <a:pt x="113814" y="66394"/>
                        <a:pt x="113652" y="66930"/>
                        <a:pt x="113505" y="67484"/>
                      </a:cubicBezTo>
                      <a:lnTo>
                        <a:pt x="113269" y="68325"/>
                      </a:lnTo>
                      <a:cubicBezTo>
                        <a:pt x="113186" y="68616"/>
                        <a:pt x="113104" y="68914"/>
                        <a:pt x="113026" y="69217"/>
                      </a:cubicBezTo>
                      <a:cubicBezTo>
                        <a:pt x="112948" y="69520"/>
                        <a:pt x="112875" y="69829"/>
                        <a:pt x="112801" y="70148"/>
                      </a:cubicBezTo>
                      <a:lnTo>
                        <a:pt x="112729" y="70477"/>
                      </a:lnTo>
                      <a:cubicBezTo>
                        <a:pt x="112684" y="70678"/>
                        <a:pt x="112637" y="70878"/>
                        <a:pt x="112580" y="71085"/>
                      </a:cubicBezTo>
                      <a:cubicBezTo>
                        <a:pt x="112420" y="71727"/>
                        <a:pt x="112281" y="72353"/>
                        <a:pt x="112163" y="72982"/>
                      </a:cubicBezTo>
                      <a:cubicBezTo>
                        <a:pt x="112111" y="73290"/>
                        <a:pt x="112046" y="73595"/>
                        <a:pt x="111983" y="73890"/>
                      </a:cubicBezTo>
                      <a:cubicBezTo>
                        <a:pt x="111919" y="74182"/>
                        <a:pt x="111860" y="74459"/>
                        <a:pt x="111813" y="74737"/>
                      </a:cubicBezTo>
                      <a:cubicBezTo>
                        <a:pt x="111723" y="75224"/>
                        <a:pt x="111647" y="75731"/>
                        <a:pt x="111567" y="76368"/>
                      </a:cubicBezTo>
                      <a:cubicBezTo>
                        <a:pt x="111483" y="76881"/>
                        <a:pt x="111422" y="77374"/>
                        <a:pt x="111385" y="77834"/>
                      </a:cubicBezTo>
                      <a:cubicBezTo>
                        <a:pt x="111348" y="78297"/>
                        <a:pt x="111336" y="78726"/>
                        <a:pt x="111350" y="79132"/>
                      </a:cubicBezTo>
                      <a:cubicBezTo>
                        <a:pt x="111363" y="79516"/>
                        <a:pt x="111375" y="79848"/>
                        <a:pt x="111432" y="80150"/>
                      </a:cubicBezTo>
                      <a:cubicBezTo>
                        <a:pt x="111508" y="80580"/>
                        <a:pt x="111641" y="80912"/>
                        <a:pt x="111829" y="81145"/>
                      </a:cubicBezTo>
                      <a:cubicBezTo>
                        <a:pt x="111530" y="81171"/>
                        <a:pt x="111201" y="81308"/>
                        <a:pt x="110841" y="81554"/>
                      </a:cubicBezTo>
                      <a:cubicBezTo>
                        <a:pt x="110276" y="81949"/>
                        <a:pt x="109673" y="82509"/>
                        <a:pt x="109143" y="83131"/>
                      </a:cubicBezTo>
                      <a:cubicBezTo>
                        <a:pt x="107885" y="84606"/>
                        <a:pt x="106459" y="86575"/>
                        <a:pt x="105135" y="88666"/>
                      </a:cubicBezTo>
                      <a:cubicBezTo>
                        <a:pt x="104607" y="89439"/>
                        <a:pt x="104147" y="90204"/>
                        <a:pt x="103703" y="90945"/>
                      </a:cubicBezTo>
                      <a:cubicBezTo>
                        <a:pt x="103521" y="91248"/>
                        <a:pt x="103345" y="91542"/>
                        <a:pt x="103165" y="91833"/>
                      </a:cubicBezTo>
                      <a:cubicBezTo>
                        <a:pt x="102915" y="92258"/>
                        <a:pt x="102694" y="92676"/>
                        <a:pt x="102481" y="93079"/>
                      </a:cubicBezTo>
                      <a:lnTo>
                        <a:pt x="102373" y="93281"/>
                      </a:lnTo>
                      <a:cubicBezTo>
                        <a:pt x="102121" y="93733"/>
                        <a:pt x="101894" y="94177"/>
                        <a:pt x="101704" y="94599"/>
                      </a:cubicBezTo>
                      <a:cubicBezTo>
                        <a:pt x="101518" y="95008"/>
                        <a:pt x="101358" y="95409"/>
                        <a:pt x="101237" y="95779"/>
                      </a:cubicBezTo>
                      <a:cubicBezTo>
                        <a:pt x="101100" y="96148"/>
                        <a:pt x="101004" y="96487"/>
                        <a:pt x="100951" y="96788"/>
                      </a:cubicBezTo>
                      <a:cubicBezTo>
                        <a:pt x="100877" y="97218"/>
                        <a:pt x="100890" y="97578"/>
                        <a:pt x="100988" y="97862"/>
                      </a:cubicBezTo>
                      <a:cubicBezTo>
                        <a:pt x="100867" y="97830"/>
                        <a:pt x="100735" y="97814"/>
                        <a:pt x="100592" y="97814"/>
                      </a:cubicBezTo>
                      <a:cubicBezTo>
                        <a:pt x="100393" y="97814"/>
                        <a:pt x="100172" y="97845"/>
                        <a:pt x="99932" y="97907"/>
                      </a:cubicBezTo>
                      <a:cubicBezTo>
                        <a:pt x="99324" y="98046"/>
                        <a:pt x="98602" y="98349"/>
                        <a:pt x="97782" y="98811"/>
                      </a:cubicBezTo>
                      <a:lnTo>
                        <a:pt x="96519" y="99554"/>
                      </a:lnTo>
                      <a:cubicBezTo>
                        <a:pt x="96069" y="99828"/>
                        <a:pt x="95603" y="100137"/>
                        <a:pt x="95132" y="100471"/>
                      </a:cubicBezTo>
                      <a:cubicBezTo>
                        <a:pt x="94938" y="100610"/>
                        <a:pt x="94733" y="100747"/>
                        <a:pt x="94527" y="100888"/>
                      </a:cubicBezTo>
                      <a:cubicBezTo>
                        <a:pt x="94240" y="101080"/>
                        <a:pt x="93946" y="101281"/>
                        <a:pt x="93655" y="101496"/>
                      </a:cubicBezTo>
                      <a:cubicBezTo>
                        <a:pt x="93434" y="101655"/>
                        <a:pt x="93213" y="101823"/>
                        <a:pt x="92988" y="101993"/>
                      </a:cubicBezTo>
                      <a:cubicBezTo>
                        <a:pt x="92706" y="102208"/>
                        <a:pt x="92417" y="102424"/>
                        <a:pt x="92115" y="102639"/>
                      </a:cubicBezTo>
                      <a:cubicBezTo>
                        <a:pt x="91593" y="103024"/>
                        <a:pt x="91081" y="103425"/>
                        <a:pt x="90603" y="103824"/>
                      </a:cubicBezTo>
                      <a:cubicBezTo>
                        <a:pt x="90073" y="104225"/>
                        <a:pt x="89610" y="104595"/>
                        <a:pt x="89189" y="104955"/>
                      </a:cubicBezTo>
                      <a:cubicBezTo>
                        <a:pt x="88968" y="105146"/>
                        <a:pt x="88753" y="105332"/>
                        <a:pt x="88553" y="105516"/>
                      </a:cubicBezTo>
                      <a:lnTo>
                        <a:pt x="87947" y="106040"/>
                      </a:lnTo>
                      <a:cubicBezTo>
                        <a:pt x="87556" y="106383"/>
                        <a:pt x="87196" y="106729"/>
                        <a:pt x="86877" y="107063"/>
                      </a:cubicBezTo>
                      <a:cubicBezTo>
                        <a:pt x="86767" y="107177"/>
                        <a:pt x="86662" y="107292"/>
                        <a:pt x="86562" y="107404"/>
                      </a:cubicBezTo>
                      <a:lnTo>
                        <a:pt x="86433" y="107547"/>
                      </a:lnTo>
                      <a:cubicBezTo>
                        <a:pt x="86286" y="107703"/>
                        <a:pt x="86149" y="107856"/>
                        <a:pt x="86028" y="108002"/>
                      </a:cubicBezTo>
                      <a:cubicBezTo>
                        <a:pt x="85776" y="108304"/>
                        <a:pt x="85574" y="108593"/>
                        <a:pt x="85422" y="108863"/>
                      </a:cubicBezTo>
                      <a:cubicBezTo>
                        <a:pt x="85208" y="109248"/>
                        <a:pt x="85099" y="109593"/>
                        <a:pt x="85099" y="109898"/>
                      </a:cubicBezTo>
                      <a:cubicBezTo>
                        <a:pt x="84698" y="109621"/>
                        <a:pt x="84090" y="109530"/>
                        <a:pt x="83464" y="109530"/>
                      </a:cubicBezTo>
                      <a:cubicBezTo>
                        <a:pt x="82863" y="109530"/>
                        <a:pt x="82245" y="109614"/>
                        <a:pt x="81772" y="109700"/>
                      </a:cubicBezTo>
                      <a:cubicBezTo>
                        <a:pt x="81263" y="109771"/>
                        <a:pt x="80784" y="109857"/>
                        <a:pt x="80318" y="109960"/>
                      </a:cubicBezTo>
                      <a:cubicBezTo>
                        <a:pt x="80015" y="110019"/>
                        <a:pt x="79718" y="110097"/>
                        <a:pt x="79401" y="110179"/>
                      </a:cubicBezTo>
                      <a:cubicBezTo>
                        <a:pt x="79178" y="110236"/>
                        <a:pt x="78951" y="110295"/>
                        <a:pt x="78716" y="110350"/>
                      </a:cubicBezTo>
                      <a:cubicBezTo>
                        <a:pt x="77928" y="110532"/>
                        <a:pt x="77120" y="110776"/>
                        <a:pt x="76263" y="111032"/>
                      </a:cubicBezTo>
                      <a:cubicBezTo>
                        <a:pt x="75892" y="111142"/>
                        <a:pt x="75514" y="111257"/>
                        <a:pt x="75119" y="111371"/>
                      </a:cubicBezTo>
                      <a:cubicBezTo>
                        <a:pt x="74736" y="111498"/>
                        <a:pt x="74360" y="111619"/>
                        <a:pt x="73990" y="111740"/>
                      </a:cubicBezTo>
                      <a:cubicBezTo>
                        <a:pt x="73141" y="112012"/>
                        <a:pt x="72341" y="112272"/>
                        <a:pt x="71586" y="112568"/>
                      </a:cubicBezTo>
                      <a:cubicBezTo>
                        <a:pt x="71389" y="112648"/>
                        <a:pt x="71195" y="112718"/>
                        <a:pt x="71003" y="112787"/>
                      </a:cubicBezTo>
                      <a:lnTo>
                        <a:pt x="70806" y="112859"/>
                      </a:lnTo>
                      <a:cubicBezTo>
                        <a:pt x="70546" y="112953"/>
                        <a:pt x="70295" y="113051"/>
                        <a:pt x="70051" y="113151"/>
                      </a:cubicBezTo>
                      <a:cubicBezTo>
                        <a:pt x="69566" y="113350"/>
                        <a:pt x="69110" y="113556"/>
                        <a:pt x="68711" y="113759"/>
                      </a:cubicBezTo>
                      <a:cubicBezTo>
                        <a:pt x="67666" y="114232"/>
                        <a:pt x="66393" y="114960"/>
                        <a:pt x="66072" y="115807"/>
                      </a:cubicBezTo>
                      <a:cubicBezTo>
                        <a:pt x="65898" y="115559"/>
                        <a:pt x="65616" y="115336"/>
                        <a:pt x="65223" y="115142"/>
                      </a:cubicBezTo>
                      <a:cubicBezTo>
                        <a:pt x="64947" y="115005"/>
                        <a:pt x="64615" y="114880"/>
                        <a:pt x="64237" y="114774"/>
                      </a:cubicBezTo>
                      <a:cubicBezTo>
                        <a:pt x="63989" y="114700"/>
                        <a:pt x="63725" y="114643"/>
                        <a:pt x="63445" y="114581"/>
                      </a:cubicBezTo>
                      <a:cubicBezTo>
                        <a:pt x="63306" y="114551"/>
                        <a:pt x="63163" y="114520"/>
                        <a:pt x="63007" y="114483"/>
                      </a:cubicBezTo>
                      <a:cubicBezTo>
                        <a:pt x="61205" y="114107"/>
                        <a:pt x="58856" y="113945"/>
                        <a:pt x="56190" y="113785"/>
                      </a:cubicBezTo>
                      <a:cubicBezTo>
                        <a:pt x="55861" y="113771"/>
                        <a:pt x="55533" y="113763"/>
                        <a:pt x="55208" y="113757"/>
                      </a:cubicBezTo>
                      <a:cubicBezTo>
                        <a:pt x="55034" y="113757"/>
                        <a:pt x="54862" y="113747"/>
                        <a:pt x="54693" y="113736"/>
                      </a:cubicBezTo>
                      <a:cubicBezTo>
                        <a:pt x="54549" y="113728"/>
                        <a:pt x="54410" y="113722"/>
                        <a:pt x="54273" y="113718"/>
                      </a:cubicBezTo>
                      <a:cubicBezTo>
                        <a:pt x="53880" y="113704"/>
                        <a:pt x="53490" y="113696"/>
                        <a:pt x="53109" y="113696"/>
                      </a:cubicBezTo>
                      <a:cubicBezTo>
                        <a:pt x="52892" y="113696"/>
                        <a:pt x="52678" y="113698"/>
                        <a:pt x="52469" y="113704"/>
                      </a:cubicBezTo>
                      <a:cubicBezTo>
                        <a:pt x="52345" y="113703"/>
                        <a:pt x="52219" y="113702"/>
                        <a:pt x="52091" y="113702"/>
                      </a:cubicBezTo>
                      <a:cubicBezTo>
                        <a:pt x="51197" y="113702"/>
                        <a:pt x="50213" y="113726"/>
                        <a:pt x="49347" y="113839"/>
                      </a:cubicBezTo>
                      <a:cubicBezTo>
                        <a:pt x="48109" y="113935"/>
                        <a:pt x="46630" y="114209"/>
                        <a:pt x="46100" y="114950"/>
                      </a:cubicBezTo>
                      <a:cubicBezTo>
                        <a:pt x="46085" y="114946"/>
                        <a:pt x="46071" y="114941"/>
                        <a:pt x="46059" y="114939"/>
                      </a:cubicBezTo>
                      <a:cubicBezTo>
                        <a:pt x="45907" y="114047"/>
                        <a:pt x="44737" y="113180"/>
                        <a:pt x="43667" y="112572"/>
                      </a:cubicBezTo>
                      <a:cubicBezTo>
                        <a:pt x="42816" y="112026"/>
                        <a:pt x="41850" y="111541"/>
                        <a:pt x="40962" y="111128"/>
                      </a:cubicBezTo>
                      <a:cubicBezTo>
                        <a:pt x="40439" y="110866"/>
                        <a:pt x="39884" y="110610"/>
                        <a:pt x="39319" y="110371"/>
                      </a:cubicBezTo>
                      <a:cubicBezTo>
                        <a:pt x="39193" y="110314"/>
                        <a:pt x="39062" y="110260"/>
                        <a:pt x="38929" y="110207"/>
                      </a:cubicBezTo>
                      <a:cubicBezTo>
                        <a:pt x="38771" y="110144"/>
                        <a:pt x="38612" y="110078"/>
                        <a:pt x="38450" y="110005"/>
                      </a:cubicBezTo>
                      <a:cubicBezTo>
                        <a:pt x="38157" y="109872"/>
                        <a:pt x="37857" y="109741"/>
                        <a:pt x="37548" y="109612"/>
                      </a:cubicBezTo>
                      <a:cubicBezTo>
                        <a:pt x="35074" y="108620"/>
                        <a:pt x="32879" y="107764"/>
                        <a:pt x="31083" y="107335"/>
                      </a:cubicBezTo>
                      <a:cubicBezTo>
                        <a:pt x="30933" y="107304"/>
                        <a:pt x="30790" y="107269"/>
                        <a:pt x="30651" y="107239"/>
                      </a:cubicBezTo>
                      <a:cubicBezTo>
                        <a:pt x="30373" y="107173"/>
                        <a:pt x="30109" y="107114"/>
                        <a:pt x="29855" y="107075"/>
                      </a:cubicBezTo>
                      <a:cubicBezTo>
                        <a:pt x="29501" y="107015"/>
                        <a:pt x="29175" y="106986"/>
                        <a:pt x="28888" y="106986"/>
                      </a:cubicBezTo>
                      <a:cubicBezTo>
                        <a:pt x="28860" y="106986"/>
                        <a:pt x="28832" y="106986"/>
                        <a:pt x="28805" y="106987"/>
                      </a:cubicBezTo>
                      <a:cubicBezTo>
                        <a:pt x="28366" y="106997"/>
                        <a:pt x="28016" y="107077"/>
                        <a:pt x="27752" y="107226"/>
                      </a:cubicBezTo>
                      <a:cubicBezTo>
                        <a:pt x="27823" y="106324"/>
                        <a:pt x="26983" y="105123"/>
                        <a:pt x="26246" y="104260"/>
                      </a:cubicBezTo>
                      <a:cubicBezTo>
                        <a:pt x="25964" y="103895"/>
                        <a:pt x="25640" y="103513"/>
                        <a:pt x="25286" y="103126"/>
                      </a:cubicBezTo>
                      <a:cubicBezTo>
                        <a:pt x="25108" y="102934"/>
                        <a:pt x="24922" y="102737"/>
                        <a:pt x="24728" y="102539"/>
                      </a:cubicBezTo>
                      <a:lnTo>
                        <a:pt x="24581" y="102392"/>
                      </a:lnTo>
                      <a:cubicBezTo>
                        <a:pt x="24437" y="102249"/>
                        <a:pt x="24290" y="102103"/>
                        <a:pt x="24145" y="101944"/>
                      </a:cubicBezTo>
                      <a:cubicBezTo>
                        <a:pt x="23590" y="101354"/>
                        <a:pt x="22977" y="100780"/>
                        <a:pt x="22326" y="100170"/>
                      </a:cubicBezTo>
                      <a:cubicBezTo>
                        <a:pt x="22042" y="99904"/>
                        <a:pt x="21753" y="99634"/>
                        <a:pt x="21454" y="99347"/>
                      </a:cubicBezTo>
                      <a:cubicBezTo>
                        <a:pt x="21154" y="99083"/>
                        <a:pt x="20859" y="98820"/>
                        <a:pt x="20571" y="98562"/>
                      </a:cubicBezTo>
                      <a:cubicBezTo>
                        <a:pt x="19908" y="97964"/>
                        <a:pt x="19280" y="97400"/>
                        <a:pt x="18643" y="96898"/>
                      </a:cubicBezTo>
                      <a:cubicBezTo>
                        <a:pt x="18455" y="96749"/>
                        <a:pt x="18273" y="96598"/>
                        <a:pt x="18097" y="96450"/>
                      </a:cubicBezTo>
                      <a:cubicBezTo>
                        <a:pt x="17845" y="96242"/>
                        <a:pt x="17608" y="96045"/>
                        <a:pt x="17367" y="95865"/>
                      </a:cubicBezTo>
                      <a:cubicBezTo>
                        <a:pt x="16984" y="95569"/>
                        <a:pt x="16587" y="95288"/>
                        <a:pt x="16166" y="95012"/>
                      </a:cubicBezTo>
                      <a:cubicBezTo>
                        <a:pt x="15428" y="94486"/>
                        <a:pt x="14225" y="93749"/>
                        <a:pt x="13307" y="93749"/>
                      </a:cubicBezTo>
                      <a:cubicBezTo>
                        <a:pt x="13222" y="93749"/>
                        <a:pt x="13139" y="93755"/>
                        <a:pt x="13060" y="93768"/>
                      </a:cubicBezTo>
                      <a:cubicBezTo>
                        <a:pt x="13103" y="93674"/>
                        <a:pt x="13142" y="93572"/>
                        <a:pt x="13168" y="93457"/>
                      </a:cubicBezTo>
                      <a:cubicBezTo>
                        <a:pt x="13218" y="93238"/>
                        <a:pt x="13232" y="92983"/>
                        <a:pt x="13211" y="92692"/>
                      </a:cubicBezTo>
                      <a:cubicBezTo>
                        <a:pt x="13191" y="92385"/>
                        <a:pt x="13130" y="92035"/>
                        <a:pt x="13031" y="91655"/>
                      </a:cubicBezTo>
                      <a:cubicBezTo>
                        <a:pt x="12984" y="91473"/>
                        <a:pt x="12927" y="91276"/>
                        <a:pt x="12862" y="91076"/>
                      </a:cubicBezTo>
                      <a:lnTo>
                        <a:pt x="12804" y="90887"/>
                      </a:lnTo>
                      <a:cubicBezTo>
                        <a:pt x="12761" y="90744"/>
                        <a:pt x="12716" y="90595"/>
                        <a:pt x="12665" y="90448"/>
                      </a:cubicBezTo>
                      <a:cubicBezTo>
                        <a:pt x="12518" y="90006"/>
                        <a:pt x="12340" y="89541"/>
                        <a:pt x="12133" y="89058"/>
                      </a:cubicBezTo>
                      <a:lnTo>
                        <a:pt x="11812" y="88336"/>
                      </a:lnTo>
                      <a:cubicBezTo>
                        <a:pt x="11706" y="88078"/>
                        <a:pt x="11591" y="87819"/>
                        <a:pt x="11472" y="87553"/>
                      </a:cubicBezTo>
                      <a:cubicBezTo>
                        <a:pt x="11243" y="87047"/>
                        <a:pt x="10983" y="86515"/>
                        <a:pt x="10683" y="85938"/>
                      </a:cubicBezTo>
                      <a:cubicBezTo>
                        <a:pt x="10413" y="85361"/>
                        <a:pt x="10122" y="84780"/>
                        <a:pt x="9811" y="84205"/>
                      </a:cubicBezTo>
                      <a:cubicBezTo>
                        <a:pt x="9631" y="83886"/>
                        <a:pt x="9463" y="83567"/>
                        <a:pt x="9300" y="83252"/>
                      </a:cubicBezTo>
                      <a:cubicBezTo>
                        <a:pt x="9169" y="83002"/>
                        <a:pt x="9040" y="82757"/>
                        <a:pt x="8909" y="82520"/>
                      </a:cubicBezTo>
                      <a:cubicBezTo>
                        <a:pt x="8737" y="82200"/>
                        <a:pt x="8555" y="81894"/>
                        <a:pt x="8379" y="81597"/>
                      </a:cubicBezTo>
                      <a:cubicBezTo>
                        <a:pt x="8252" y="81382"/>
                        <a:pt x="8125" y="81169"/>
                        <a:pt x="8009" y="80959"/>
                      </a:cubicBezTo>
                      <a:cubicBezTo>
                        <a:pt x="7726" y="80457"/>
                        <a:pt x="7436" y="79981"/>
                        <a:pt x="7143" y="79537"/>
                      </a:cubicBezTo>
                      <a:lnTo>
                        <a:pt x="6319" y="78328"/>
                      </a:lnTo>
                      <a:cubicBezTo>
                        <a:pt x="5777" y="77562"/>
                        <a:pt x="5251" y="76979"/>
                        <a:pt x="4768" y="76601"/>
                      </a:cubicBezTo>
                      <a:cubicBezTo>
                        <a:pt x="4434" y="76325"/>
                        <a:pt x="4119" y="76159"/>
                        <a:pt x="3825" y="76104"/>
                      </a:cubicBezTo>
                      <a:cubicBezTo>
                        <a:pt x="4035" y="75889"/>
                        <a:pt x="4201" y="75570"/>
                        <a:pt x="4316" y="75148"/>
                      </a:cubicBezTo>
                      <a:cubicBezTo>
                        <a:pt x="4334" y="75085"/>
                        <a:pt x="4351" y="75017"/>
                        <a:pt x="4367" y="74950"/>
                      </a:cubicBezTo>
                      <a:cubicBezTo>
                        <a:pt x="4422" y="74702"/>
                        <a:pt x="4463" y="74420"/>
                        <a:pt x="4488" y="74125"/>
                      </a:cubicBezTo>
                      <a:cubicBezTo>
                        <a:pt x="4537" y="73728"/>
                        <a:pt x="4563" y="73299"/>
                        <a:pt x="4569" y="72849"/>
                      </a:cubicBezTo>
                      <a:cubicBezTo>
                        <a:pt x="4578" y="72386"/>
                        <a:pt x="4561" y="71889"/>
                        <a:pt x="4526" y="71378"/>
                      </a:cubicBezTo>
                      <a:lnTo>
                        <a:pt x="4516" y="71142"/>
                      </a:lnTo>
                      <a:cubicBezTo>
                        <a:pt x="4494" y="70686"/>
                        <a:pt x="4473" y="70215"/>
                        <a:pt x="4426" y="69718"/>
                      </a:cubicBezTo>
                      <a:cubicBezTo>
                        <a:pt x="4389" y="69385"/>
                        <a:pt x="4355" y="69041"/>
                        <a:pt x="4320" y="68691"/>
                      </a:cubicBezTo>
                      <a:cubicBezTo>
                        <a:pt x="4234" y="67832"/>
                        <a:pt x="4146" y="66942"/>
                        <a:pt x="3999" y="66029"/>
                      </a:cubicBezTo>
                      <a:cubicBezTo>
                        <a:pt x="3690" y="63562"/>
                        <a:pt x="3242" y="61174"/>
                        <a:pt x="2732" y="59302"/>
                      </a:cubicBezTo>
                      <a:cubicBezTo>
                        <a:pt x="2517" y="58515"/>
                        <a:pt x="2210" y="57752"/>
                        <a:pt x="1867" y="57150"/>
                      </a:cubicBezTo>
                      <a:cubicBezTo>
                        <a:pt x="1648" y="56776"/>
                        <a:pt x="1406" y="56512"/>
                        <a:pt x="1149" y="56360"/>
                      </a:cubicBezTo>
                      <a:cubicBezTo>
                        <a:pt x="1419" y="56229"/>
                        <a:pt x="1681" y="55988"/>
                        <a:pt x="1932" y="55634"/>
                      </a:cubicBezTo>
                      <a:cubicBezTo>
                        <a:pt x="2114" y="55382"/>
                        <a:pt x="2266" y="55086"/>
                        <a:pt x="2450" y="54730"/>
                      </a:cubicBezTo>
                      <a:cubicBezTo>
                        <a:pt x="2626" y="54384"/>
                        <a:pt x="2798" y="53989"/>
                        <a:pt x="2963" y="53557"/>
                      </a:cubicBezTo>
                      <a:cubicBezTo>
                        <a:pt x="3125" y="53124"/>
                        <a:pt x="3280" y="52651"/>
                        <a:pt x="3420" y="52162"/>
                      </a:cubicBezTo>
                      <a:cubicBezTo>
                        <a:pt x="3622" y="51542"/>
                        <a:pt x="3769" y="51051"/>
                        <a:pt x="3896" y="50577"/>
                      </a:cubicBezTo>
                      <a:cubicBezTo>
                        <a:pt x="3974" y="50300"/>
                        <a:pt x="4037" y="50024"/>
                        <a:pt x="4105" y="49734"/>
                      </a:cubicBezTo>
                      <a:cubicBezTo>
                        <a:pt x="4175" y="49439"/>
                        <a:pt x="4244" y="49136"/>
                        <a:pt x="4332" y="48827"/>
                      </a:cubicBezTo>
                      <a:cubicBezTo>
                        <a:pt x="4418" y="48494"/>
                        <a:pt x="4502" y="48152"/>
                        <a:pt x="4580" y="47802"/>
                      </a:cubicBezTo>
                      <a:cubicBezTo>
                        <a:pt x="4643" y="47520"/>
                        <a:pt x="4702" y="47234"/>
                        <a:pt x="4762" y="46935"/>
                      </a:cubicBezTo>
                      <a:cubicBezTo>
                        <a:pt x="4797" y="46730"/>
                        <a:pt x="4839" y="46528"/>
                        <a:pt x="4884" y="46327"/>
                      </a:cubicBezTo>
                      <a:lnTo>
                        <a:pt x="4960" y="45996"/>
                      </a:lnTo>
                      <a:cubicBezTo>
                        <a:pt x="5030" y="45681"/>
                        <a:pt x="5095" y="45370"/>
                        <a:pt x="5153" y="45061"/>
                      </a:cubicBezTo>
                      <a:cubicBezTo>
                        <a:pt x="5212" y="44754"/>
                        <a:pt x="5265" y="44449"/>
                        <a:pt x="5314" y="44148"/>
                      </a:cubicBezTo>
                      <a:lnTo>
                        <a:pt x="5459" y="43289"/>
                      </a:lnTo>
                      <a:cubicBezTo>
                        <a:pt x="5564" y="42724"/>
                        <a:pt x="5646" y="42172"/>
                        <a:pt x="5705" y="41646"/>
                      </a:cubicBezTo>
                      <a:cubicBezTo>
                        <a:pt x="5734" y="41384"/>
                        <a:pt x="5758" y="41128"/>
                        <a:pt x="5774" y="40887"/>
                      </a:cubicBezTo>
                      <a:cubicBezTo>
                        <a:pt x="5785" y="40797"/>
                        <a:pt x="5793" y="40709"/>
                        <a:pt x="5803" y="40621"/>
                      </a:cubicBezTo>
                      <a:cubicBezTo>
                        <a:pt x="5817" y="40472"/>
                        <a:pt x="5834" y="40326"/>
                        <a:pt x="5844" y="40183"/>
                      </a:cubicBezTo>
                      <a:cubicBezTo>
                        <a:pt x="5918" y="39242"/>
                        <a:pt x="5889" y="38461"/>
                        <a:pt x="5758" y="37861"/>
                      </a:cubicBezTo>
                      <a:cubicBezTo>
                        <a:pt x="5670" y="37431"/>
                        <a:pt x="5533" y="37106"/>
                        <a:pt x="5347" y="36881"/>
                      </a:cubicBezTo>
                      <a:cubicBezTo>
                        <a:pt x="5648" y="36850"/>
                        <a:pt x="5979" y="36711"/>
                        <a:pt x="6339" y="36462"/>
                      </a:cubicBezTo>
                      <a:cubicBezTo>
                        <a:pt x="6824" y="36130"/>
                        <a:pt x="7317" y="35623"/>
                        <a:pt x="8002" y="34858"/>
                      </a:cubicBezTo>
                      <a:cubicBezTo>
                        <a:pt x="8475" y="34318"/>
                        <a:pt x="8948" y="33669"/>
                        <a:pt x="9447" y="32982"/>
                      </a:cubicBezTo>
                      <a:cubicBezTo>
                        <a:pt x="9590" y="32783"/>
                        <a:pt x="9739" y="32579"/>
                        <a:pt x="9895" y="32368"/>
                      </a:cubicBezTo>
                      <a:cubicBezTo>
                        <a:pt x="10143" y="32020"/>
                        <a:pt x="10376" y="31662"/>
                        <a:pt x="10623" y="31281"/>
                      </a:cubicBezTo>
                      <a:cubicBezTo>
                        <a:pt x="10711" y="31144"/>
                        <a:pt x="10801" y="31005"/>
                        <a:pt x="10891" y="30870"/>
                      </a:cubicBezTo>
                      <a:cubicBezTo>
                        <a:pt x="11253" y="30346"/>
                        <a:pt x="11607" y="29800"/>
                        <a:pt x="11945" y="29242"/>
                      </a:cubicBezTo>
                      <a:cubicBezTo>
                        <a:pt x="12117" y="28943"/>
                        <a:pt x="12303" y="28650"/>
                        <a:pt x="12483" y="28366"/>
                      </a:cubicBezTo>
                      <a:cubicBezTo>
                        <a:pt x="12643" y="28112"/>
                        <a:pt x="12800" y="27863"/>
                        <a:pt x="12947" y="27615"/>
                      </a:cubicBezTo>
                      <a:cubicBezTo>
                        <a:pt x="13107" y="27345"/>
                        <a:pt x="13263" y="27079"/>
                        <a:pt x="13410" y="26813"/>
                      </a:cubicBezTo>
                      <a:lnTo>
                        <a:pt x="13481" y="26684"/>
                      </a:lnTo>
                      <a:cubicBezTo>
                        <a:pt x="13598" y="26469"/>
                        <a:pt x="13715" y="26259"/>
                        <a:pt x="13840" y="26054"/>
                      </a:cubicBezTo>
                      <a:cubicBezTo>
                        <a:pt x="14130" y="25559"/>
                        <a:pt x="14396" y="25068"/>
                        <a:pt x="14631" y="24593"/>
                      </a:cubicBezTo>
                      <a:cubicBezTo>
                        <a:pt x="14748" y="24358"/>
                        <a:pt x="14856" y="24127"/>
                        <a:pt x="14952" y="23912"/>
                      </a:cubicBezTo>
                      <a:cubicBezTo>
                        <a:pt x="15065" y="23693"/>
                        <a:pt x="15169" y="23478"/>
                        <a:pt x="15263" y="23270"/>
                      </a:cubicBezTo>
                      <a:cubicBezTo>
                        <a:pt x="15566" y="22601"/>
                        <a:pt x="15781" y="21993"/>
                        <a:pt x="15902" y="21459"/>
                      </a:cubicBezTo>
                      <a:cubicBezTo>
                        <a:pt x="15932" y="21318"/>
                        <a:pt x="15957" y="21181"/>
                        <a:pt x="15973" y="21062"/>
                      </a:cubicBezTo>
                      <a:cubicBezTo>
                        <a:pt x="16045" y="20634"/>
                        <a:pt x="16031" y="20278"/>
                        <a:pt x="15930" y="19996"/>
                      </a:cubicBezTo>
                      <a:lnTo>
                        <a:pt x="15930" y="19996"/>
                      </a:lnTo>
                      <a:cubicBezTo>
                        <a:pt x="16049" y="20026"/>
                        <a:pt x="16177" y="20041"/>
                        <a:pt x="16316" y="20041"/>
                      </a:cubicBezTo>
                      <a:cubicBezTo>
                        <a:pt x="16522" y="20041"/>
                        <a:pt x="16751" y="20008"/>
                        <a:pt x="17003" y="19941"/>
                      </a:cubicBezTo>
                      <a:cubicBezTo>
                        <a:pt x="17299" y="19863"/>
                        <a:pt x="17629" y="19738"/>
                        <a:pt x="17972" y="19575"/>
                      </a:cubicBezTo>
                      <a:cubicBezTo>
                        <a:pt x="18334" y="19421"/>
                        <a:pt x="18719" y="19229"/>
                        <a:pt x="19118" y="19004"/>
                      </a:cubicBezTo>
                      <a:cubicBezTo>
                        <a:pt x="19521" y="18777"/>
                        <a:pt x="19943" y="18513"/>
                        <a:pt x="20368" y="18224"/>
                      </a:cubicBezTo>
                      <a:lnTo>
                        <a:pt x="20413" y="18194"/>
                      </a:lnTo>
                      <a:cubicBezTo>
                        <a:pt x="20845" y="17917"/>
                        <a:pt x="21291" y="17633"/>
                        <a:pt x="21753" y="17304"/>
                      </a:cubicBezTo>
                      <a:cubicBezTo>
                        <a:pt x="22021" y="17103"/>
                        <a:pt x="22301" y="16901"/>
                        <a:pt x="22588" y="16692"/>
                      </a:cubicBezTo>
                      <a:cubicBezTo>
                        <a:pt x="23288" y="16185"/>
                        <a:pt x="24012" y="15661"/>
                        <a:pt x="24726" y="15072"/>
                      </a:cubicBezTo>
                      <a:lnTo>
                        <a:pt x="24928" y="14916"/>
                      </a:lnTo>
                      <a:cubicBezTo>
                        <a:pt x="25387" y="14562"/>
                        <a:pt x="25822" y="14229"/>
                        <a:pt x="26238" y="13879"/>
                      </a:cubicBezTo>
                      <a:cubicBezTo>
                        <a:pt x="26479" y="13678"/>
                        <a:pt x="26712" y="13478"/>
                        <a:pt x="26931" y="13285"/>
                      </a:cubicBezTo>
                      <a:cubicBezTo>
                        <a:pt x="27167" y="13097"/>
                        <a:pt x="27396" y="12909"/>
                        <a:pt x="27617" y="12721"/>
                      </a:cubicBezTo>
                      <a:cubicBezTo>
                        <a:pt x="28055" y="12348"/>
                        <a:pt x="28468" y="11972"/>
                        <a:pt x="28842" y="11606"/>
                      </a:cubicBezTo>
                      <a:lnTo>
                        <a:pt x="29012" y="11446"/>
                      </a:lnTo>
                      <a:cubicBezTo>
                        <a:pt x="29331" y="11150"/>
                        <a:pt x="29632" y="10867"/>
                        <a:pt x="29900" y="10583"/>
                      </a:cubicBezTo>
                      <a:cubicBezTo>
                        <a:pt x="30499" y="9951"/>
                        <a:pt x="30991" y="9320"/>
                        <a:pt x="31320" y="8754"/>
                      </a:cubicBezTo>
                      <a:cubicBezTo>
                        <a:pt x="31457" y="8506"/>
                        <a:pt x="31549" y="8273"/>
                        <a:pt x="31598" y="8060"/>
                      </a:cubicBezTo>
                      <a:cubicBezTo>
                        <a:pt x="31625" y="7944"/>
                        <a:pt x="31633" y="7833"/>
                        <a:pt x="31631" y="7727"/>
                      </a:cubicBezTo>
                      <a:lnTo>
                        <a:pt x="31631" y="7727"/>
                      </a:lnTo>
                      <a:cubicBezTo>
                        <a:pt x="31880" y="7894"/>
                        <a:pt x="32224" y="7997"/>
                        <a:pt x="32662" y="8032"/>
                      </a:cubicBezTo>
                      <a:cubicBezTo>
                        <a:pt x="32822" y="8044"/>
                        <a:pt x="32990" y="8050"/>
                        <a:pt x="33165" y="8050"/>
                      </a:cubicBezTo>
                      <a:cubicBezTo>
                        <a:pt x="33724" y="8050"/>
                        <a:pt x="34351" y="7988"/>
                        <a:pt x="34980" y="7870"/>
                      </a:cubicBezTo>
                      <a:lnTo>
                        <a:pt x="35271" y="7811"/>
                      </a:lnTo>
                      <a:cubicBezTo>
                        <a:pt x="36095" y="7645"/>
                        <a:pt x="37028" y="7455"/>
                        <a:pt x="38026" y="7162"/>
                      </a:cubicBezTo>
                      <a:cubicBezTo>
                        <a:pt x="38301" y="7074"/>
                        <a:pt x="38585" y="6998"/>
                        <a:pt x="38873" y="6919"/>
                      </a:cubicBezTo>
                      <a:cubicBezTo>
                        <a:pt x="39162" y="6839"/>
                        <a:pt x="39457" y="6759"/>
                        <a:pt x="39749" y="6669"/>
                      </a:cubicBezTo>
                      <a:cubicBezTo>
                        <a:pt x="40048" y="6579"/>
                        <a:pt x="40351" y="6483"/>
                        <a:pt x="40660" y="6378"/>
                      </a:cubicBezTo>
                      <a:lnTo>
                        <a:pt x="41108" y="6225"/>
                      </a:lnTo>
                      <a:lnTo>
                        <a:pt x="41576" y="6084"/>
                      </a:lnTo>
                      <a:cubicBezTo>
                        <a:pt x="42196" y="5891"/>
                        <a:pt x="42812" y="5681"/>
                        <a:pt x="43405" y="5458"/>
                      </a:cubicBezTo>
                      <a:cubicBezTo>
                        <a:pt x="43647" y="5368"/>
                        <a:pt x="43884" y="5284"/>
                        <a:pt x="44119" y="5202"/>
                      </a:cubicBezTo>
                      <a:cubicBezTo>
                        <a:pt x="44459" y="5085"/>
                        <a:pt x="44782" y="4973"/>
                        <a:pt x="45101" y="4844"/>
                      </a:cubicBezTo>
                      <a:lnTo>
                        <a:pt x="45662" y="4617"/>
                      </a:lnTo>
                      <a:cubicBezTo>
                        <a:pt x="46501" y="4275"/>
                        <a:pt x="47294" y="3952"/>
                        <a:pt x="47972" y="3606"/>
                      </a:cubicBezTo>
                      <a:cubicBezTo>
                        <a:pt x="48849" y="3140"/>
                        <a:pt x="49484" y="2771"/>
                        <a:pt x="49926" y="2377"/>
                      </a:cubicBezTo>
                      <a:cubicBezTo>
                        <a:pt x="50257" y="2084"/>
                        <a:pt x="50466" y="1791"/>
                        <a:pt x="50566" y="1505"/>
                      </a:cubicBezTo>
                      <a:close/>
                      <a:moveTo>
                        <a:pt x="83465" y="110086"/>
                      </a:moveTo>
                      <a:cubicBezTo>
                        <a:pt x="83954" y="110086"/>
                        <a:pt x="84314" y="110148"/>
                        <a:pt x="84561" y="110244"/>
                      </a:cubicBezTo>
                      <a:cubicBezTo>
                        <a:pt x="78996" y="113031"/>
                        <a:pt x="72967" y="114931"/>
                        <a:pt x="66698" y="115807"/>
                      </a:cubicBezTo>
                      <a:cubicBezTo>
                        <a:pt x="67009" y="115334"/>
                        <a:pt x="67813" y="114778"/>
                        <a:pt x="68953" y="114262"/>
                      </a:cubicBezTo>
                      <a:cubicBezTo>
                        <a:pt x="69350" y="114060"/>
                        <a:pt x="69791" y="113859"/>
                        <a:pt x="70262" y="113667"/>
                      </a:cubicBezTo>
                      <a:cubicBezTo>
                        <a:pt x="70499" y="113571"/>
                        <a:pt x="70745" y="113475"/>
                        <a:pt x="70999" y="113382"/>
                      </a:cubicBezTo>
                      <a:lnTo>
                        <a:pt x="71191" y="113313"/>
                      </a:lnTo>
                      <a:cubicBezTo>
                        <a:pt x="71389" y="113241"/>
                        <a:pt x="71594" y="113168"/>
                        <a:pt x="71792" y="113086"/>
                      </a:cubicBezTo>
                      <a:cubicBezTo>
                        <a:pt x="72529" y="112797"/>
                        <a:pt x="73321" y="112542"/>
                        <a:pt x="74162" y="112269"/>
                      </a:cubicBezTo>
                      <a:cubicBezTo>
                        <a:pt x="74534" y="112151"/>
                        <a:pt x="74912" y="112028"/>
                        <a:pt x="75285" y="111903"/>
                      </a:cubicBezTo>
                      <a:cubicBezTo>
                        <a:pt x="75671" y="111791"/>
                        <a:pt x="76050" y="111678"/>
                        <a:pt x="76422" y="111566"/>
                      </a:cubicBezTo>
                      <a:cubicBezTo>
                        <a:pt x="77269" y="111312"/>
                        <a:pt x="78071" y="111073"/>
                        <a:pt x="78841" y="110895"/>
                      </a:cubicBezTo>
                      <a:cubicBezTo>
                        <a:pt x="79080" y="110837"/>
                        <a:pt x="79313" y="110778"/>
                        <a:pt x="79542" y="110719"/>
                      </a:cubicBezTo>
                      <a:cubicBezTo>
                        <a:pt x="79849" y="110639"/>
                        <a:pt x="80142" y="110563"/>
                        <a:pt x="80432" y="110504"/>
                      </a:cubicBezTo>
                      <a:cubicBezTo>
                        <a:pt x="80891" y="110404"/>
                        <a:pt x="81353" y="110322"/>
                        <a:pt x="81860" y="110250"/>
                      </a:cubicBezTo>
                      <a:cubicBezTo>
                        <a:pt x="82503" y="110134"/>
                        <a:pt x="83034" y="110086"/>
                        <a:pt x="83465" y="110086"/>
                      </a:cubicBezTo>
                      <a:close/>
                      <a:moveTo>
                        <a:pt x="53115" y="114253"/>
                      </a:moveTo>
                      <a:cubicBezTo>
                        <a:pt x="53489" y="114253"/>
                        <a:pt x="53871" y="114260"/>
                        <a:pt x="54257" y="114274"/>
                      </a:cubicBezTo>
                      <a:cubicBezTo>
                        <a:pt x="54390" y="114279"/>
                        <a:pt x="54525" y="114287"/>
                        <a:pt x="54660" y="114293"/>
                      </a:cubicBezTo>
                      <a:cubicBezTo>
                        <a:pt x="54840" y="114303"/>
                        <a:pt x="55022" y="114313"/>
                        <a:pt x="55204" y="114315"/>
                      </a:cubicBezTo>
                      <a:cubicBezTo>
                        <a:pt x="55519" y="114319"/>
                        <a:pt x="55842" y="114330"/>
                        <a:pt x="56162" y="114342"/>
                      </a:cubicBezTo>
                      <a:cubicBezTo>
                        <a:pt x="58705" y="114495"/>
                        <a:pt x="61131" y="114661"/>
                        <a:pt x="62889" y="115027"/>
                      </a:cubicBezTo>
                      <a:cubicBezTo>
                        <a:pt x="63040" y="115064"/>
                        <a:pt x="63185" y="115095"/>
                        <a:pt x="63328" y="115126"/>
                      </a:cubicBezTo>
                      <a:cubicBezTo>
                        <a:pt x="63596" y="115185"/>
                        <a:pt x="63852" y="115240"/>
                        <a:pt x="64083" y="115310"/>
                      </a:cubicBezTo>
                      <a:cubicBezTo>
                        <a:pt x="64431" y="115408"/>
                        <a:pt x="64730" y="115520"/>
                        <a:pt x="64975" y="115641"/>
                      </a:cubicBezTo>
                      <a:cubicBezTo>
                        <a:pt x="65141" y="115725"/>
                        <a:pt x="65325" y="115833"/>
                        <a:pt x="65470" y="115964"/>
                      </a:cubicBezTo>
                      <a:cubicBezTo>
                        <a:pt x="63261" y="116225"/>
                        <a:pt x="61024" y="116359"/>
                        <a:pt x="58769" y="116359"/>
                      </a:cubicBezTo>
                      <a:cubicBezTo>
                        <a:pt x="54797" y="116359"/>
                        <a:pt x="50767" y="115945"/>
                        <a:pt x="46732" y="115085"/>
                      </a:cubicBezTo>
                      <a:cubicBezTo>
                        <a:pt x="47172" y="114743"/>
                        <a:pt x="48111" y="114493"/>
                        <a:pt x="49404" y="114393"/>
                      </a:cubicBezTo>
                      <a:cubicBezTo>
                        <a:pt x="50281" y="114280"/>
                        <a:pt x="51280" y="114260"/>
                        <a:pt x="52186" y="114260"/>
                      </a:cubicBezTo>
                      <a:cubicBezTo>
                        <a:pt x="52283" y="114260"/>
                        <a:pt x="52380" y="114260"/>
                        <a:pt x="52475" y="114260"/>
                      </a:cubicBezTo>
                      <a:cubicBezTo>
                        <a:pt x="52685" y="114256"/>
                        <a:pt x="52898" y="114253"/>
                        <a:pt x="53115" y="114253"/>
                      </a:cubicBezTo>
                      <a:close/>
                      <a:moveTo>
                        <a:pt x="58753" y="1"/>
                      </a:moveTo>
                      <a:cubicBezTo>
                        <a:pt x="56155" y="1"/>
                        <a:pt x="53582" y="175"/>
                        <a:pt x="51047" y="515"/>
                      </a:cubicBezTo>
                      <a:cubicBezTo>
                        <a:pt x="51065" y="486"/>
                        <a:pt x="51079" y="457"/>
                        <a:pt x="51102" y="429"/>
                      </a:cubicBezTo>
                      <a:lnTo>
                        <a:pt x="51102" y="429"/>
                      </a:lnTo>
                      <a:cubicBezTo>
                        <a:pt x="50646" y="488"/>
                        <a:pt x="50192" y="554"/>
                        <a:pt x="49737" y="625"/>
                      </a:cubicBezTo>
                      <a:cubicBezTo>
                        <a:pt x="49768" y="648"/>
                        <a:pt x="49741" y="656"/>
                        <a:pt x="49770" y="678"/>
                      </a:cubicBezTo>
                      <a:cubicBezTo>
                        <a:pt x="43407" y="1669"/>
                        <a:pt x="37470" y="3741"/>
                        <a:pt x="31627" y="6620"/>
                      </a:cubicBezTo>
                      <a:cubicBezTo>
                        <a:pt x="31627" y="6620"/>
                        <a:pt x="31627" y="6620"/>
                        <a:pt x="31629" y="6618"/>
                      </a:cubicBezTo>
                      <a:cubicBezTo>
                        <a:pt x="31635" y="6585"/>
                        <a:pt x="31707" y="6560"/>
                        <a:pt x="31719" y="6526"/>
                      </a:cubicBezTo>
                      <a:lnTo>
                        <a:pt x="31719" y="6526"/>
                      </a:lnTo>
                      <a:cubicBezTo>
                        <a:pt x="31316" y="6734"/>
                        <a:pt x="30943" y="6955"/>
                        <a:pt x="30547" y="7172"/>
                      </a:cubicBezTo>
                      <a:cubicBezTo>
                        <a:pt x="30581" y="7182"/>
                        <a:pt x="30628" y="7197"/>
                        <a:pt x="30661" y="7209"/>
                      </a:cubicBezTo>
                      <a:cubicBezTo>
                        <a:pt x="25076" y="10268"/>
                        <a:pt x="20002" y="14222"/>
                        <a:pt x="15656" y="18926"/>
                      </a:cubicBezTo>
                      <a:cubicBezTo>
                        <a:pt x="15652" y="18891"/>
                        <a:pt x="15652" y="18859"/>
                        <a:pt x="15652" y="18822"/>
                      </a:cubicBezTo>
                      <a:cubicBezTo>
                        <a:pt x="15343" y="19155"/>
                        <a:pt x="15040" y="19493"/>
                        <a:pt x="14738" y="19834"/>
                      </a:cubicBezTo>
                      <a:cubicBezTo>
                        <a:pt x="14756" y="19833"/>
                        <a:pt x="14774" y="19833"/>
                        <a:pt x="14792" y="19833"/>
                      </a:cubicBezTo>
                      <a:cubicBezTo>
                        <a:pt x="14809" y="19833"/>
                        <a:pt x="14827" y="19833"/>
                        <a:pt x="14844" y="19834"/>
                      </a:cubicBezTo>
                      <a:cubicBezTo>
                        <a:pt x="10677" y="24538"/>
                        <a:pt x="7229" y="29954"/>
                        <a:pt x="4721" y="35946"/>
                      </a:cubicBezTo>
                      <a:cubicBezTo>
                        <a:pt x="4707" y="35913"/>
                        <a:pt x="4692" y="35879"/>
                        <a:pt x="4680" y="35844"/>
                      </a:cubicBezTo>
                      <a:cubicBezTo>
                        <a:pt x="4500" y="36273"/>
                        <a:pt x="4324" y="36707"/>
                        <a:pt x="4154" y="37143"/>
                      </a:cubicBezTo>
                      <a:cubicBezTo>
                        <a:pt x="4187" y="37127"/>
                        <a:pt x="4220" y="37114"/>
                        <a:pt x="4252" y="37104"/>
                      </a:cubicBezTo>
                      <a:lnTo>
                        <a:pt x="4252" y="37104"/>
                      </a:lnTo>
                      <a:cubicBezTo>
                        <a:pt x="3158" y="39887"/>
                        <a:pt x="2262" y="42788"/>
                        <a:pt x="1589" y="45795"/>
                      </a:cubicBezTo>
                      <a:cubicBezTo>
                        <a:pt x="846" y="49108"/>
                        <a:pt x="406" y="52416"/>
                        <a:pt x="242" y="55698"/>
                      </a:cubicBezTo>
                      <a:cubicBezTo>
                        <a:pt x="216" y="55673"/>
                        <a:pt x="191" y="55644"/>
                        <a:pt x="169" y="55618"/>
                      </a:cubicBezTo>
                      <a:cubicBezTo>
                        <a:pt x="156" y="55851"/>
                        <a:pt x="132" y="56060"/>
                        <a:pt x="122" y="56293"/>
                      </a:cubicBezTo>
                      <a:cubicBezTo>
                        <a:pt x="122" y="56293"/>
                        <a:pt x="109" y="56268"/>
                        <a:pt x="111" y="56268"/>
                      </a:cubicBezTo>
                      <a:lnTo>
                        <a:pt x="109" y="56268"/>
                      </a:lnTo>
                      <a:cubicBezTo>
                        <a:pt x="128" y="56557"/>
                        <a:pt x="107" y="56759"/>
                        <a:pt x="101" y="56993"/>
                      </a:cubicBezTo>
                      <a:cubicBezTo>
                        <a:pt x="128" y="56968"/>
                        <a:pt x="158" y="56956"/>
                        <a:pt x="187" y="56933"/>
                      </a:cubicBezTo>
                      <a:lnTo>
                        <a:pt x="187" y="56933"/>
                      </a:lnTo>
                      <a:cubicBezTo>
                        <a:pt x="1" y="63421"/>
                        <a:pt x="905" y="69784"/>
                        <a:pt x="2763" y="75793"/>
                      </a:cubicBezTo>
                      <a:cubicBezTo>
                        <a:pt x="2730" y="75778"/>
                        <a:pt x="2701" y="75766"/>
                        <a:pt x="2669" y="75748"/>
                      </a:cubicBezTo>
                      <a:lnTo>
                        <a:pt x="2669" y="75748"/>
                      </a:lnTo>
                      <a:cubicBezTo>
                        <a:pt x="2804" y="76183"/>
                        <a:pt x="2943" y="76617"/>
                        <a:pt x="3086" y="77049"/>
                      </a:cubicBezTo>
                      <a:cubicBezTo>
                        <a:pt x="3102" y="77018"/>
                        <a:pt x="3121" y="76987"/>
                        <a:pt x="3139" y="76959"/>
                      </a:cubicBezTo>
                      <a:cubicBezTo>
                        <a:pt x="5157" y="83037"/>
                        <a:pt x="8154" y="88737"/>
                        <a:pt x="11986" y="93832"/>
                      </a:cubicBezTo>
                      <a:cubicBezTo>
                        <a:pt x="11951" y="93830"/>
                        <a:pt x="11914" y="93825"/>
                        <a:pt x="11880" y="93821"/>
                      </a:cubicBezTo>
                      <a:lnTo>
                        <a:pt x="11880" y="93821"/>
                      </a:lnTo>
                      <a:cubicBezTo>
                        <a:pt x="12150" y="94179"/>
                        <a:pt x="12422" y="94535"/>
                        <a:pt x="12700" y="94889"/>
                      </a:cubicBezTo>
                      <a:cubicBezTo>
                        <a:pt x="12704" y="94852"/>
                        <a:pt x="12706" y="94814"/>
                        <a:pt x="12712" y="94781"/>
                      </a:cubicBezTo>
                      <a:cubicBezTo>
                        <a:pt x="16624" y="99769"/>
                        <a:pt x="21350" y="104139"/>
                        <a:pt x="26747" y="107668"/>
                      </a:cubicBezTo>
                      <a:cubicBezTo>
                        <a:pt x="26715" y="107678"/>
                        <a:pt x="26680" y="107687"/>
                        <a:pt x="26643" y="107693"/>
                      </a:cubicBezTo>
                      <a:cubicBezTo>
                        <a:pt x="27028" y="107944"/>
                        <a:pt x="27414" y="108192"/>
                        <a:pt x="27805" y="108435"/>
                      </a:cubicBezTo>
                      <a:cubicBezTo>
                        <a:pt x="27797" y="108399"/>
                        <a:pt x="27791" y="108366"/>
                        <a:pt x="27785" y="108331"/>
                      </a:cubicBezTo>
                      <a:lnTo>
                        <a:pt x="27785" y="108331"/>
                      </a:lnTo>
                      <a:cubicBezTo>
                        <a:pt x="33071" y="111631"/>
                        <a:pt x="38972" y="114131"/>
                        <a:pt x="45359" y="115633"/>
                      </a:cubicBezTo>
                      <a:cubicBezTo>
                        <a:pt x="45330" y="115651"/>
                        <a:pt x="45298" y="115670"/>
                        <a:pt x="45265" y="115690"/>
                      </a:cubicBezTo>
                      <a:cubicBezTo>
                        <a:pt x="45451" y="115733"/>
                        <a:pt x="45635" y="115780"/>
                        <a:pt x="45821" y="115821"/>
                      </a:cubicBezTo>
                      <a:cubicBezTo>
                        <a:pt x="45840" y="115801"/>
                        <a:pt x="45856" y="115776"/>
                        <a:pt x="45873" y="115754"/>
                      </a:cubicBezTo>
                      <a:cubicBezTo>
                        <a:pt x="45889" y="115758"/>
                        <a:pt x="45891" y="115831"/>
                        <a:pt x="45907" y="115836"/>
                      </a:cubicBezTo>
                      <a:cubicBezTo>
                        <a:pt x="45908" y="115838"/>
                        <a:pt x="45909" y="115839"/>
                        <a:pt x="45910" y="115839"/>
                      </a:cubicBezTo>
                      <a:cubicBezTo>
                        <a:pt x="45914" y="115839"/>
                        <a:pt x="45922" y="115823"/>
                        <a:pt x="45926" y="115823"/>
                      </a:cubicBezTo>
                      <a:cubicBezTo>
                        <a:pt x="45933" y="115823"/>
                        <a:pt x="45934" y="115852"/>
                        <a:pt x="45911" y="115989"/>
                      </a:cubicBezTo>
                      <a:cubicBezTo>
                        <a:pt x="46141" y="116040"/>
                        <a:pt x="46384" y="116016"/>
                        <a:pt x="46613" y="116065"/>
                      </a:cubicBezTo>
                      <a:cubicBezTo>
                        <a:pt x="46593" y="116032"/>
                        <a:pt x="46580" y="115966"/>
                        <a:pt x="46562" y="115938"/>
                      </a:cubicBezTo>
                      <a:lnTo>
                        <a:pt x="46562" y="115938"/>
                      </a:lnTo>
                      <a:cubicBezTo>
                        <a:pt x="50627" y="116803"/>
                        <a:pt x="54687" y="117215"/>
                        <a:pt x="58690" y="117215"/>
                      </a:cubicBezTo>
                      <a:cubicBezTo>
                        <a:pt x="61007" y="117215"/>
                        <a:pt x="63306" y="117077"/>
                        <a:pt x="65575" y="116809"/>
                      </a:cubicBezTo>
                      <a:lnTo>
                        <a:pt x="65575" y="116809"/>
                      </a:lnTo>
                      <a:cubicBezTo>
                        <a:pt x="65554" y="116838"/>
                        <a:pt x="65536" y="116858"/>
                        <a:pt x="65513" y="116887"/>
                      </a:cubicBezTo>
                      <a:cubicBezTo>
                        <a:pt x="65968" y="116834"/>
                        <a:pt x="66424" y="116771"/>
                        <a:pt x="66878" y="116707"/>
                      </a:cubicBezTo>
                      <a:cubicBezTo>
                        <a:pt x="66847" y="116685"/>
                        <a:pt x="66821" y="116660"/>
                        <a:pt x="66794" y="116640"/>
                      </a:cubicBezTo>
                      <a:cubicBezTo>
                        <a:pt x="73180" y="115748"/>
                        <a:pt x="79319" y="113810"/>
                        <a:pt x="84982" y="110966"/>
                      </a:cubicBezTo>
                      <a:lnTo>
                        <a:pt x="84982" y="110966"/>
                      </a:lnTo>
                      <a:cubicBezTo>
                        <a:pt x="84974" y="110999"/>
                        <a:pt x="84964" y="111034"/>
                        <a:pt x="84954" y="111069"/>
                      </a:cubicBezTo>
                      <a:cubicBezTo>
                        <a:pt x="85355" y="110868"/>
                        <a:pt x="85752" y="110661"/>
                        <a:pt x="86149" y="110453"/>
                      </a:cubicBezTo>
                      <a:cubicBezTo>
                        <a:pt x="86114" y="110440"/>
                        <a:pt x="86081" y="110430"/>
                        <a:pt x="86048" y="110416"/>
                      </a:cubicBezTo>
                      <a:cubicBezTo>
                        <a:pt x="91685" y="107443"/>
                        <a:pt x="96828" y="103564"/>
                        <a:pt x="101246" y="98928"/>
                      </a:cubicBezTo>
                      <a:cubicBezTo>
                        <a:pt x="101250" y="98961"/>
                        <a:pt x="101252" y="98995"/>
                        <a:pt x="101254" y="99032"/>
                      </a:cubicBezTo>
                      <a:cubicBezTo>
                        <a:pt x="101567" y="98703"/>
                        <a:pt x="101878" y="98371"/>
                        <a:pt x="102185" y="98034"/>
                      </a:cubicBezTo>
                      <a:lnTo>
                        <a:pt x="102185" y="98034"/>
                      </a:lnTo>
                      <a:cubicBezTo>
                        <a:pt x="102159" y="98035"/>
                        <a:pt x="102134" y="98037"/>
                        <a:pt x="102109" y="98037"/>
                      </a:cubicBezTo>
                      <a:cubicBezTo>
                        <a:pt x="102099" y="98037"/>
                        <a:pt x="102088" y="98037"/>
                        <a:pt x="102078" y="98036"/>
                      </a:cubicBezTo>
                      <a:cubicBezTo>
                        <a:pt x="106319" y="93394"/>
                        <a:pt x="109847" y="88029"/>
                        <a:pt x="112445" y="82082"/>
                      </a:cubicBezTo>
                      <a:cubicBezTo>
                        <a:pt x="112461" y="82115"/>
                        <a:pt x="112486" y="82141"/>
                        <a:pt x="112498" y="82176"/>
                      </a:cubicBezTo>
                      <a:cubicBezTo>
                        <a:pt x="112592" y="81963"/>
                        <a:pt x="112615" y="81785"/>
                        <a:pt x="112787" y="81529"/>
                      </a:cubicBezTo>
                      <a:lnTo>
                        <a:pt x="112787" y="81529"/>
                      </a:lnTo>
                      <a:cubicBezTo>
                        <a:pt x="112787" y="81529"/>
                        <a:pt x="112776" y="81533"/>
                        <a:pt x="112776" y="81533"/>
                      </a:cubicBezTo>
                      <a:cubicBezTo>
                        <a:pt x="112868" y="81319"/>
                        <a:pt x="112950" y="81104"/>
                        <a:pt x="113040" y="80887"/>
                      </a:cubicBezTo>
                      <a:lnTo>
                        <a:pt x="113040" y="80887"/>
                      </a:lnTo>
                      <a:cubicBezTo>
                        <a:pt x="113008" y="80903"/>
                        <a:pt x="112971" y="80918"/>
                        <a:pt x="112936" y="80930"/>
                      </a:cubicBezTo>
                      <a:cubicBezTo>
                        <a:pt x="114188" y="77894"/>
                        <a:pt x="115199" y="74712"/>
                        <a:pt x="115941" y="71400"/>
                      </a:cubicBezTo>
                      <a:cubicBezTo>
                        <a:pt x="116615" y="68393"/>
                        <a:pt x="117040" y="65387"/>
                        <a:pt x="117236" y="62402"/>
                      </a:cubicBezTo>
                      <a:cubicBezTo>
                        <a:pt x="117261" y="62427"/>
                        <a:pt x="117286" y="62451"/>
                        <a:pt x="117310" y="62480"/>
                      </a:cubicBezTo>
                      <a:cubicBezTo>
                        <a:pt x="117341" y="62013"/>
                        <a:pt x="117367" y="61547"/>
                        <a:pt x="117386" y="61080"/>
                      </a:cubicBezTo>
                      <a:lnTo>
                        <a:pt x="117386" y="61080"/>
                      </a:lnTo>
                      <a:cubicBezTo>
                        <a:pt x="117359" y="61107"/>
                        <a:pt x="117333" y="61134"/>
                        <a:pt x="117304" y="61156"/>
                      </a:cubicBezTo>
                      <a:cubicBezTo>
                        <a:pt x="117590" y="54666"/>
                        <a:pt x="116782" y="48297"/>
                        <a:pt x="115019" y="42266"/>
                      </a:cubicBezTo>
                      <a:lnTo>
                        <a:pt x="115019" y="42266"/>
                      </a:lnTo>
                      <a:cubicBezTo>
                        <a:pt x="115051" y="42278"/>
                        <a:pt x="115082" y="42295"/>
                        <a:pt x="115115" y="42311"/>
                      </a:cubicBezTo>
                      <a:cubicBezTo>
                        <a:pt x="114988" y="41875"/>
                        <a:pt x="114855" y="41439"/>
                        <a:pt x="114718" y="41006"/>
                      </a:cubicBezTo>
                      <a:cubicBezTo>
                        <a:pt x="114702" y="41038"/>
                        <a:pt x="114685" y="41069"/>
                        <a:pt x="114667" y="41098"/>
                      </a:cubicBezTo>
                      <a:cubicBezTo>
                        <a:pt x="112744" y="34989"/>
                        <a:pt x="109832" y="29248"/>
                        <a:pt x="106084" y="24100"/>
                      </a:cubicBezTo>
                      <a:lnTo>
                        <a:pt x="106084" y="24100"/>
                      </a:lnTo>
                      <a:cubicBezTo>
                        <a:pt x="106119" y="24102"/>
                        <a:pt x="106154" y="24106"/>
                        <a:pt x="106191" y="24113"/>
                      </a:cubicBezTo>
                      <a:cubicBezTo>
                        <a:pt x="105925" y="23746"/>
                        <a:pt x="105655" y="23386"/>
                        <a:pt x="105382" y="23026"/>
                      </a:cubicBezTo>
                      <a:cubicBezTo>
                        <a:pt x="105376" y="23063"/>
                        <a:pt x="105370" y="23098"/>
                        <a:pt x="105364" y="23130"/>
                      </a:cubicBezTo>
                      <a:cubicBezTo>
                        <a:pt x="101530" y="18085"/>
                        <a:pt x="96877" y="13641"/>
                        <a:pt x="91544" y="10032"/>
                      </a:cubicBezTo>
                      <a:cubicBezTo>
                        <a:pt x="91579" y="10024"/>
                        <a:pt x="91615" y="10018"/>
                        <a:pt x="91652" y="10012"/>
                      </a:cubicBezTo>
                      <a:cubicBezTo>
                        <a:pt x="91272" y="9754"/>
                        <a:pt x="90887" y="9500"/>
                        <a:pt x="90500" y="9251"/>
                      </a:cubicBezTo>
                      <a:lnTo>
                        <a:pt x="90500" y="9251"/>
                      </a:lnTo>
                      <a:cubicBezTo>
                        <a:pt x="90509" y="9286"/>
                        <a:pt x="90515" y="9320"/>
                        <a:pt x="90519" y="9355"/>
                      </a:cubicBezTo>
                      <a:cubicBezTo>
                        <a:pt x="85283" y="5971"/>
                        <a:pt x="79424" y="3377"/>
                        <a:pt x="73069" y="1779"/>
                      </a:cubicBezTo>
                      <a:cubicBezTo>
                        <a:pt x="73100" y="1761"/>
                        <a:pt x="73130" y="1742"/>
                        <a:pt x="73163" y="1724"/>
                      </a:cubicBezTo>
                      <a:cubicBezTo>
                        <a:pt x="72936" y="1667"/>
                        <a:pt x="72705" y="1613"/>
                        <a:pt x="72476" y="1558"/>
                      </a:cubicBezTo>
                      <a:cubicBezTo>
                        <a:pt x="72457" y="1581"/>
                        <a:pt x="72441" y="1603"/>
                        <a:pt x="72423" y="1626"/>
                      </a:cubicBezTo>
                      <a:cubicBezTo>
                        <a:pt x="72138" y="1558"/>
                        <a:pt x="71854" y="1487"/>
                        <a:pt x="71567" y="1423"/>
                      </a:cubicBezTo>
                      <a:cubicBezTo>
                        <a:pt x="71265" y="1356"/>
                        <a:pt x="70960" y="1294"/>
                        <a:pt x="70657" y="1231"/>
                      </a:cubicBezTo>
                      <a:cubicBezTo>
                        <a:pt x="70653" y="1204"/>
                        <a:pt x="70649" y="1176"/>
                        <a:pt x="70641" y="1149"/>
                      </a:cubicBezTo>
                      <a:cubicBezTo>
                        <a:pt x="70418" y="1102"/>
                        <a:pt x="70192" y="1055"/>
                        <a:pt x="69967" y="1010"/>
                      </a:cubicBezTo>
                      <a:lnTo>
                        <a:pt x="69967" y="1010"/>
                      </a:lnTo>
                      <a:cubicBezTo>
                        <a:pt x="69990" y="1041"/>
                        <a:pt x="70010" y="1069"/>
                        <a:pt x="70029" y="1100"/>
                      </a:cubicBezTo>
                      <a:cubicBezTo>
                        <a:pt x="66248" y="359"/>
                        <a:pt x="62476" y="1"/>
                        <a:pt x="5875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3355825" y="1211850"/>
                  <a:ext cx="2927900" cy="29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16" h="117351" extrusionOk="0">
                      <a:moveTo>
                        <a:pt x="58559" y="305"/>
                      </a:moveTo>
                      <a:cubicBezTo>
                        <a:pt x="90680" y="305"/>
                        <a:pt x="116812" y="26491"/>
                        <a:pt x="116812" y="58675"/>
                      </a:cubicBezTo>
                      <a:cubicBezTo>
                        <a:pt x="116812" y="90860"/>
                        <a:pt x="90680" y="117046"/>
                        <a:pt x="58559" y="117046"/>
                      </a:cubicBezTo>
                      <a:cubicBezTo>
                        <a:pt x="26438" y="117046"/>
                        <a:pt x="305" y="90860"/>
                        <a:pt x="305" y="58675"/>
                      </a:cubicBezTo>
                      <a:cubicBezTo>
                        <a:pt x="305" y="26491"/>
                        <a:pt x="26438" y="305"/>
                        <a:pt x="58559" y="305"/>
                      </a:cubicBezTo>
                      <a:close/>
                      <a:moveTo>
                        <a:pt x="58559" y="0"/>
                      </a:moveTo>
                      <a:cubicBezTo>
                        <a:pt x="26270" y="0"/>
                        <a:pt x="0" y="26321"/>
                        <a:pt x="0" y="58675"/>
                      </a:cubicBezTo>
                      <a:cubicBezTo>
                        <a:pt x="0" y="91028"/>
                        <a:pt x="26270" y="117351"/>
                        <a:pt x="58559" y="117351"/>
                      </a:cubicBezTo>
                      <a:cubicBezTo>
                        <a:pt x="90847" y="117351"/>
                        <a:pt x="117115" y="91028"/>
                        <a:pt x="117115" y="58675"/>
                      </a:cubicBezTo>
                      <a:cubicBezTo>
                        <a:pt x="117115" y="26321"/>
                        <a:pt x="90847" y="0"/>
                        <a:pt x="58559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3349425" y="1205400"/>
                  <a:ext cx="2940725" cy="2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29" h="117865" extrusionOk="0">
                      <a:moveTo>
                        <a:pt x="58815" y="821"/>
                      </a:moveTo>
                      <a:cubicBezTo>
                        <a:pt x="90795" y="821"/>
                        <a:pt x="116811" y="26890"/>
                        <a:pt x="116811" y="58933"/>
                      </a:cubicBezTo>
                      <a:cubicBezTo>
                        <a:pt x="116811" y="90977"/>
                        <a:pt x="90795" y="117046"/>
                        <a:pt x="58815" y="117046"/>
                      </a:cubicBezTo>
                      <a:cubicBezTo>
                        <a:pt x="26835" y="117046"/>
                        <a:pt x="817" y="90977"/>
                        <a:pt x="817" y="58933"/>
                      </a:cubicBezTo>
                      <a:cubicBezTo>
                        <a:pt x="817" y="26890"/>
                        <a:pt x="26835" y="821"/>
                        <a:pt x="58815" y="821"/>
                      </a:cubicBezTo>
                      <a:close/>
                      <a:moveTo>
                        <a:pt x="58815" y="0"/>
                      </a:moveTo>
                      <a:cubicBezTo>
                        <a:pt x="26385" y="0"/>
                        <a:pt x="0" y="26438"/>
                        <a:pt x="0" y="58933"/>
                      </a:cubicBezTo>
                      <a:cubicBezTo>
                        <a:pt x="0" y="91429"/>
                        <a:pt x="26385" y="117864"/>
                        <a:pt x="58815" y="117864"/>
                      </a:cubicBezTo>
                      <a:cubicBezTo>
                        <a:pt x="91245" y="117864"/>
                        <a:pt x="117629" y="91429"/>
                        <a:pt x="117629" y="58933"/>
                      </a:cubicBezTo>
                      <a:cubicBezTo>
                        <a:pt x="117629" y="26438"/>
                        <a:pt x="91245" y="0"/>
                        <a:pt x="58815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3566900" y="1428825"/>
                  <a:ext cx="2485225" cy="24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9" h="99408" extrusionOk="0">
                      <a:moveTo>
                        <a:pt x="49704" y="258"/>
                      </a:moveTo>
                      <a:cubicBezTo>
                        <a:pt x="76968" y="258"/>
                        <a:pt x="99150" y="22438"/>
                        <a:pt x="99150" y="49704"/>
                      </a:cubicBezTo>
                      <a:cubicBezTo>
                        <a:pt x="99150" y="76968"/>
                        <a:pt x="76968" y="99148"/>
                        <a:pt x="49704" y="99148"/>
                      </a:cubicBezTo>
                      <a:cubicBezTo>
                        <a:pt x="22440" y="99148"/>
                        <a:pt x="259" y="76968"/>
                        <a:pt x="259" y="49704"/>
                      </a:cubicBezTo>
                      <a:cubicBezTo>
                        <a:pt x="259" y="22440"/>
                        <a:pt x="22440" y="258"/>
                        <a:pt x="49704" y="258"/>
                      </a:cubicBezTo>
                      <a:close/>
                      <a:moveTo>
                        <a:pt x="49704" y="0"/>
                      </a:moveTo>
                      <a:cubicBezTo>
                        <a:pt x="22297" y="0"/>
                        <a:pt x="1" y="22297"/>
                        <a:pt x="1" y="49704"/>
                      </a:cubicBezTo>
                      <a:cubicBezTo>
                        <a:pt x="1" y="77109"/>
                        <a:pt x="22297" y="99408"/>
                        <a:pt x="49704" y="99408"/>
                      </a:cubicBezTo>
                      <a:cubicBezTo>
                        <a:pt x="77112" y="99408"/>
                        <a:pt x="99408" y="77109"/>
                        <a:pt x="99408" y="49704"/>
                      </a:cubicBezTo>
                      <a:cubicBezTo>
                        <a:pt x="99408" y="22297"/>
                        <a:pt x="77110" y="0"/>
                        <a:pt x="49704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3452550" y="1314450"/>
                  <a:ext cx="2713875" cy="27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55" h="108556" extrusionOk="0">
                      <a:moveTo>
                        <a:pt x="54278" y="258"/>
                      </a:moveTo>
                      <a:cubicBezTo>
                        <a:pt x="84065" y="258"/>
                        <a:pt x="108297" y="24492"/>
                        <a:pt x="108297" y="54279"/>
                      </a:cubicBezTo>
                      <a:cubicBezTo>
                        <a:pt x="108297" y="84063"/>
                        <a:pt x="84065" y="108297"/>
                        <a:pt x="54278" y="108297"/>
                      </a:cubicBezTo>
                      <a:cubicBezTo>
                        <a:pt x="24492" y="108297"/>
                        <a:pt x="260" y="84063"/>
                        <a:pt x="260" y="54279"/>
                      </a:cubicBezTo>
                      <a:cubicBezTo>
                        <a:pt x="260" y="24492"/>
                        <a:pt x="24492" y="258"/>
                        <a:pt x="54278" y="258"/>
                      </a:cubicBezTo>
                      <a:close/>
                      <a:moveTo>
                        <a:pt x="54278" y="0"/>
                      </a:moveTo>
                      <a:cubicBezTo>
                        <a:pt x="24349" y="0"/>
                        <a:pt x="0" y="24349"/>
                        <a:pt x="0" y="54279"/>
                      </a:cubicBezTo>
                      <a:cubicBezTo>
                        <a:pt x="0" y="84207"/>
                        <a:pt x="24349" y="108555"/>
                        <a:pt x="54278" y="108555"/>
                      </a:cubicBezTo>
                      <a:cubicBezTo>
                        <a:pt x="84206" y="108555"/>
                        <a:pt x="108555" y="84207"/>
                        <a:pt x="108555" y="54279"/>
                      </a:cubicBezTo>
                      <a:cubicBezTo>
                        <a:pt x="108555" y="24349"/>
                        <a:pt x="84206" y="0"/>
                        <a:pt x="5427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3482725" y="1344975"/>
                  <a:ext cx="2652825" cy="26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13" h="106119" extrusionOk="0">
                      <a:moveTo>
                        <a:pt x="53581" y="1034"/>
                      </a:moveTo>
                      <a:lnTo>
                        <a:pt x="53681" y="1099"/>
                      </a:lnTo>
                      <a:lnTo>
                        <a:pt x="53681" y="1102"/>
                      </a:lnTo>
                      <a:lnTo>
                        <a:pt x="53683" y="1102"/>
                      </a:lnTo>
                      <a:lnTo>
                        <a:pt x="54062" y="1351"/>
                      </a:lnTo>
                      <a:cubicBezTo>
                        <a:pt x="53730" y="1345"/>
                        <a:pt x="53399" y="1341"/>
                        <a:pt x="53067" y="1341"/>
                      </a:cubicBezTo>
                      <a:cubicBezTo>
                        <a:pt x="53325" y="1187"/>
                        <a:pt x="53581" y="1034"/>
                        <a:pt x="53581" y="1034"/>
                      </a:cubicBezTo>
                      <a:close/>
                      <a:moveTo>
                        <a:pt x="51500" y="50"/>
                      </a:moveTo>
                      <a:lnTo>
                        <a:pt x="52554" y="664"/>
                      </a:lnTo>
                      <a:lnTo>
                        <a:pt x="52560" y="1347"/>
                      </a:lnTo>
                      <a:lnTo>
                        <a:pt x="52447" y="1347"/>
                      </a:lnTo>
                      <a:lnTo>
                        <a:pt x="52439" y="692"/>
                      </a:lnTo>
                      <a:lnTo>
                        <a:pt x="52398" y="692"/>
                      </a:lnTo>
                      <a:lnTo>
                        <a:pt x="52407" y="1347"/>
                      </a:lnTo>
                      <a:cubicBezTo>
                        <a:pt x="52357" y="1349"/>
                        <a:pt x="52308" y="1349"/>
                        <a:pt x="52259" y="1351"/>
                      </a:cubicBezTo>
                      <a:lnTo>
                        <a:pt x="52247" y="576"/>
                      </a:lnTo>
                      <a:lnTo>
                        <a:pt x="52206" y="576"/>
                      </a:lnTo>
                      <a:lnTo>
                        <a:pt x="52218" y="1351"/>
                      </a:lnTo>
                      <a:cubicBezTo>
                        <a:pt x="52163" y="1351"/>
                        <a:pt x="52106" y="1353"/>
                        <a:pt x="52051" y="1353"/>
                      </a:cubicBezTo>
                      <a:lnTo>
                        <a:pt x="52048" y="1353"/>
                      </a:lnTo>
                      <a:lnTo>
                        <a:pt x="52065" y="1351"/>
                      </a:lnTo>
                      <a:lnTo>
                        <a:pt x="52048" y="459"/>
                      </a:lnTo>
                      <a:lnTo>
                        <a:pt x="52008" y="459"/>
                      </a:lnTo>
                      <a:lnTo>
                        <a:pt x="52024" y="1339"/>
                      </a:lnTo>
                      <a:lnTo>
                        <a:pt x="51850" y="1234"/>
                      </a:lnTo>
                      <a:lnTo>
                        <a:pt x="51868" y="1234"/>
                      </a:lnTo>
                      <a:lnTo>
                        <a:pt x="51848" y="342"/>
                      </a:lnTo>
                      <a:lnTo>
                        <a:pt x="51807" y="342"/>
                      </a:lnTo>
                      <a:lnTo>
                        <a:pt x="51828" y="1220"/>
                      </a:lnTo>
                      <a:lnTo>
                        <a:pt x="51828" y="1220"/>
                      </a:lnTo>
                      <a:lnTo>
                        <a:pt x="51654" y="1118"/>
                      </a:lnTo>
                      <a:lnTo>
                        <a:pt x="51672" y="1116"/>
                      </a:lnTo>
                      <a:lnTo>
                        <a:pt x="51647" y="226"/>
                      </a:lnTo>
                      <a:lnTo>
                        <a:pt x="51607" y="226"/>
                      </a:lnTo>
                      <a:lnTo>
                        <a:pt x="51631" y="1104"/>
                      </a:lnTo>
                      <a:lnTo>
                        <a:pt x="51529" y="1042"/>
                      </a:lnTo>
                      <a:lnTo>
                        <a:pt x="51529" y="1061"/>
                      </a:lnTo>
                      <a:lnTo>
                        <a:pt x="52020" y="1355"/>
                      </a:lnTo>
                      <a:cubicBezTo>
                        <a:pt x="51697" y="1361"/>
                        <a:pt x="51373" y="1370"/>
                        <a:pt x="51050" y="1382"/>
                      </a:cubicBezTo>
                      <a:lnTo>
                        <a:pt x="51529" y="1063"/>
                      </a:lnTo>
                      <a:lnTo>
                        <a:pt x="51500" y="50"/>
                      </a:lnTo>
                      <a:close/>
                      <a:moveTo>
                        <a:pt x="55641" y="1087"/>
                      </a:moveTo>
                      <a:cubicBezTo>
                        <a:pt x="55641" y="1087"/>
                        <a:pt x="55705" y="1126"/>
                        <a:pt x="55797" y="1194"/>
                      </a:cubicBezTo>
                      <a:cubicBezTo>
                        <a:pt x="55885" y="1259"/>
                        <a:pt x="56003" y="1347"/>
                        <a:pt x="56122" y="1433"/>
                      </a:cubicBezTo>
                      <a:cubicBezTo>
                        <a:pt x="55795" y="1415"/>
                        <a:pt x="55465" y="1398"/>
                        <a:pt x="55138" y="1384"/>
                      </a:cubicBezTo>
                      <a:lnTo>
                        <a:pt x="55641" y="1087"/>
                      </a:lnTo>
                      <a:close/>
                      <a:moveTo>
                        <a:pt x="55687" y="75"/>
                      </a:moveTo>
                      <a:lnTo>
                        <a:pt x="55687" y="75"/>
                      </a:lnTo>
                      <a:cubicBezTo>
                        <a:pt x="55696" y="80"/>
                        <a:pt x="55758" y="118"/>
                        <a:pt x="55846" y="181"/>
                      </a:cubicBezTo>
                      <a:cubicBezTo>
                        <a:pt x="55940" y="248"/>
                        <a:pt x="56065" y="338"/>
                        <a:pt x="56191" y="428"/>
                      </a:cubicBezTo>
                      <a:cubicBezTo>
                        <a:pt x="56439" y="608"/>
                        <a:pt x="56689" y="788"/>
                        <a:pt x="56689" y="788"/>
                      </a:cubicBezTo>
                      <a:lnTo>
                        <a:pt x="56642" y="1466"/>
                      </a:lnTo>
                      <a:cubicBezTo>
                        <a:pt x="56607" y="1462"/>
                        <a:pt x="56570" y="1460"/>
                        <a:pt x="56535" y="1457"/>
                      </a:cubicBezTo>
                      <a:lnTo>
                        <a:pt x="56578" y="805"/>
                      </a:lnTo>
                      <a:lnTo>
                        <a:pt x="56537" y="803"/>
                      </a:lnTo>
                      <a:lnTo>
                        <a:pt x="56494" y="1455"/>
                      </a:lnTo>
                      <a:cubicBezTo>
                        <a:pt x="56441" y="1451"/>
                        <a:pt x="56386" y="1447"/>
                        <a:pt x="56333" y="1445"/>
                      </a:cubicBezTo>
                      <a:lnTo>
                        <a:pt x="56380" y="672"/>
                      </a:lnTo>
                      <a:lnTo>
                        <a:pt x="56341" y="668"/>
                      </a:lnTo>
                      <a:lnTo>
                        <a:pt x="56292" y="1441"/>
                      </a:lnTo>
                      <a:cubicBezTo>
                        <a:pt x="56245" y="1439"/>
                        <a:pt x="56198" y="1437"/>
                        <a:pt x="56149" y="1433"/>
                      </a:cubicBezTo>
                      <a:cubicBezTo>
                        <a:pt x="56144" y="1429"/>
                        <a:pt x="56138" y="1427"/>
                        <a:pt x="56134" y="1423"/>
                      </a:cubicBezTo>
                      <a:lnTo>
                        <a:pt x="56149" y="1423"/>
                      </a:lnTo>
                      <a:lnTo>
                        <a:pt x="56202" y="533"/>
                      </a:lnTo>
                      <a:lnTo>
                        <a:pt x="56161" y="529"/>
                      </a:lnTo>
                      <a:lnTo>
                        <a:pt x="56110" y="1404"/>
                      </a:lnTo>
                      <a:cubicBezTo>
                        <a:pt x="56054" y="1363"/>
                        <a:pt x="55999" y="1325"/>
                        <a:pt x="55948" y="1286"/>
                      </a:cubicBezTo>
                      <a:lnTo>
                        <a:pt x="55948" y="1286"/>
                      </a:lnTo>
                      <a:lnTo>
                        <a:pt x="55962" y="1288"/>
                      </a:lnTo>
                      <a:lnTo>
                        <a:pt x="56011" y="396"/>
                      </a:lnTo>
                      <a:lnTo>
                        <a:pt x="55971" y="394"/>
                      </a:lnTo>
                      <a:lnTo>
                        <a:pt x="55923" y="1269"/>
                      </a:lnTo>
                      <a:cubicBezTo>
                        <a:pt x="55876" y="1234"/>
                        <a:pt x="55831" y="1202"/>
                        <a:pt x="55795" y="1173"/>
                      </a:cubicBezTo>
                      <a:cubicBezTo>
                        <a:pt x="55782" y="1165"/>
                        <a:pt x="55770" y="1157"/>
                        <a:pt x="55760" y="1149"/>
                      </a:cubicBezTo>
                      <a:lnTo>
                        <a:pt x="55760" y="1149"/>
                      </a:lnTo>
                      <a:lnTo>
                        <a:pt x="55776" y="1151"/>
                      </a:lnTo>
                      <a:lnTo>
                        <a:pt x="55821" y="259"/>
                      </a:lnTo>
                      <a:lnTo>
                        <a:pt x="55780" y="257"/>
                      </a:lnTo>
                      <a:lnTo>
                        <a:pt x="55735" y="1132"/>
                      </a:lnTo>
                      <a:cubicBezTo>
                        <a:pt x="55676" y="1089"/>
                        <a:pt x="55639" y="1067"/>
                        <a:pt x="55639" y="1067"/>
                      </a:cubicBezTo>
                      <a:lnTo>
                        <a:pt x="55687" y="75"/>
                      </a:lnTo>
                      <a:close/>
                      <a:moveTo>
                        <a:pt x="49473" y="1159"/>
                      </a:moveTo>
                      <a:cubicBezTo>
                        <a:pt x="49473" y="1159"/>
                        <a:pt x="49606" y="1230"/>
                        <a:pt x="49780" y="1320"/>
                      </a:cubicBezTo>
                      <a:lnTo>
                        <a:pt x="49780" y="1325"/>
                      </a:lnTo>
                      <a:lnTo>
                        <a:pt x="49784" y="1325"/>
                      </a:lnTo>
                      <a:cubicBezTo>
                        <a:pt x="49849" y="1359"/>
                        <a:pt x="49919" y="1396"/>
                        <a:pt x="49988" y="1433"/>
                      </a:cubicBezTo>
                      <a:cubicBezTo>
                        <a:pt x="49663" y="1451"/>
                        <a:pt x="49338" y="1474"/>
                        <a:pt x="49012" y="1500"/>
                      </a:cubicBezTo>
                      <a:lnTo>
                        <a:pt x="49473" y="1159"/>
                      </a:lnTo>
                      <a:close/>
                      <a:moveTo>
                        <a:pt x="47316" y="324"/>
                      </a:moveTo>
                      <a:lnTo>
                        <a:pt x="47316" y="324"/>
                      </a:lnTo>
                      <a:cubicBezTo>
                        <a:pt x="47320" y="326"/>
                        <a:pt x="47387" y="356"/>
                        <a:pt x="47488" y="402"/>
                      </a:cubicBezTo>
                      <a:cubicBezTo>
                        <a:pt x="47592" y="449"/>
                        <a:pt x="47730" y="514"/>
                        <a:pt x="47867" y="586"/>
                      </a:cubicBezTo>
                      <a:lnTo>
                        <a:pt x="48415" y="866"/>
                      </a:lnTo>
                      <a:lnTo>
                        <a:pt x="48474" y="1545"/>
                      </a:lnTo>
                      <a:cubicBezTo>
                        <a:pt x="48439" y="1548"/>
                        <a:pt x="48405" y="1552"/>
                        <a:pt x="48368" y="1554"/>
                      </a:cubicBezTo>
                      <a:lnTo>
                        <a:pt x="48309" y="899"/>
                      </a:lnTo>
                      <a:lnTo>
                        <a:pt x="48268" y="903"/>
                      </a:lnTo>
                      <a:lnTo>
                        <a:pt x="48327" y="1558"/>
                      </a:lnTo>
                      <a:cubicBezTo>
                        <a:pt x="48278" y="1562"/>
                        <a:pt x="48227" y="1568"/>
                        <a:pt x="48176" y="1572"/>
                      </a:cubicBezTo>
                      <a:lnTo>
                        <a:pt x="48102" y="793"/>
                      </a:lnTo>
                      <a:lnTo>
                        <a:pt x="48061" y="797"/>
                      </a:lnTo>
                      <a:lnTo>
                        <a:pt x="48135" y="1576"/>
                      </a:lnTo>
                      <a:cubicBezTo>
                        <a:pt x="48088" y="1580"/>
                        <a:pt x="48038" y="1586"/>
                        <a:pt x="47991" y="1590"/>
                      </a:cubicBezTo>
                      <a:cubicBezTo>
                        <a:pt x="47983" y="1586"/>
                        <a:pt x="47975" y="1582"/>
                        <a:pt x="47967" y="1578"/>
                      </a:cubicBezTo>
                      <a:lnTo>
                        <a:pt x="47981" y="1576"/>
                      </a:lnTo>
                      <a:lnTo>
                        <a:pt x="47893" y="686"/>
                      </a:lnTo>
                      <a:lnTo>
                        <a:pt x="47854" y="690"/>
                      </a:lnTo>
                      <a:lnTo>
                        <a:pt x="47940" y="1564"/>
                      </a:lnTo>
                      <a:cubicBezTo>
                        <a:pt x="47879" y="1531"/>
                        <a:pt x="47818" y="1500"/>
                        <a:pt x="47760" y="1472"/>
                      </a:cubicBezTo>
                      <a:lnTo>
                        <a:pt x="47777" y="1470"/>
                      </a:lnTo>
                      <a:lnTo>
                        <a:pt x="47687" y="582"/>
                      </a:lnTo>
                      <a:lnTo>
                        <a:pt x="47646" y="586"/>
                      </a:lnTo>
                      <a:lnTo>
                        <a:pt x="47734" y="1457"/>
                      </a:lnTo>
                      <a:cubicBezTo>
                        <a:pt x="47682" y="1433"/>
                        <a:pt x="47635" y="1410"/>
                        <a:pt x="47592" y="1392"/>
                      </a:cubicBezTo>
                      <a:cubicBezTo>
                        <a:pt x="47580" y="1386"/>
                        <a:pt x="47568" y="1380"/>
                        <a:pt x="47556" y="1374"/>
                      </a:cubicBezTo>
                      <a:lnTo>
                        <a:pt x="47570" y="1372"/>
                      </a:lnTo>
                      <a:lnTo>
                        <a:pt x="47476" y="486"/>
                      </a:lnTo>
                      <a:lnTo>
                        <a:pt x="47437" y="490"/>
                      </a:lnTo>
                      <a:lnTo>
                        <a:pt x="47529" y="1361"/>
                      </a:lnTo>
                      <a:cubicBezTo>
                        <a:pt x="47465" y="1331"/>
                        <a:pt x="47425" y="1313"/>
                        <a:pt x="47423" y="1312"/>
                      </a:cubicBezTo>
                      <a:lnTo>
                        <a:pt x="47423" y="1312"/>
                      </a:lnTo>
                      <a:lnTo>
                        <a:pt x="47316" y="324"/>
                      </a:lnTo>
                      <a:close/>
                      <a:moveTo>
                        <a:pt x="57691" y="1239"/>
                      </a:moveTo>
                      <a:cubicBezTo>
                        <a:pt x="57691" y="1239"/>
                        <a:pt x="57928" y="1415"/>
                        <a:pt x="58168" y="1593"/>
                      </a:cubicBezTo>
                      <a:cubicBezTo>
                        <a:pt x="57841" y="1562"/>
                        <a:pt x="57513" y="1533"/>
                        <a:pt x="57184" y="1507"/>
                      </a:cubicBezTo>
                      <a:lnTo>
                        <a:pt x="57691" y="1239"/>
                      </a:lnTo>
                      <a:close/>
                      <a:moveTo>
                        <a:pt x="66047" y="1593"/>
                      </a:moveTo>
                      <a:lnTo>
                        <a:pt x="66047" y="1593"/>
                      </a:lnTo>
                      <a:cubicBezTo>
                        <a:pt x="66047" y="1593"/>
                        <a:pt x="66047" y="1593"/>
                        <a:pt x="66047" y="1593"/>
                      </a:cubicBezTo>
                      <a:close/>
                      <a:moveTo>
                        <a:pt x="57781" y="230"/>
                      </a:moveTo>
                      <a:cubicBezTo>
                        <a:pt x="57781" y="230"/>
                        <a:pt x="58027" y="410"/>
                        <a:pt x="58272" y="588"/>
                      </a:cubicBezTo>
                      <a:cubicBezTo>
                        <a:pt x="58395" y="676"/>
                        <a:pt x="58516" y="768"/>
                        <a:pt x="58606" y="844"/>
                      </a:cubicBezTo>
                      <a:cubicBezTo>
                        <a:pt x="58696" y="915"/>
                        <a:pt x="58755" y="962"/>
                        <a:pt x="58755" y="962"/>
                      </a:cubicBezTo>
                      <a:lnTo>
                        <a:pt x="58681" y="1646"/>
                      </a:lnTo>
                      <a:cubicBezTo>
                        <a:pt x="58645" y="1642"/>
                        <a:pt x="58610" y="1638"/>
                        <a:pt x="58575" y="1635"/>
                      </a:cubicBezTo>
                      <a:lnTo>
                        <a:pt x="58645" y="973"/>
                      </a:lnTo>
                      <a:lnTo>
                        <a:pt x="58604" y="969"/>
                      </a:lnTo>
                      <a:lnTo>
                        <a:pt x="58534" y="1629"/>
                      </a:lnTo>
                      <a:cubicBezTo>
                        <a:pt x="58483" y="1625"/>
                        <a:pt x="58434" y="1619"/>
                        <a:pt x="58383" y="1615"/>
                      </a:cubicBezTo>
                      <a:lnTo>
                        <a:pt x="58462" y="827"/>
                      </a:lnTo>
                      <a:lnTo>
                        <a:pt x="58422" y="823"/>
                      </a:lnTo>
                      <a:lnTo>
                        <a:pt x="58342" y="1611"/>
                      </a:lnTo>
                      <a:cubicBezTo>
                        <a:pt x="58295" y="1605"/>
                        <a:pt x="58248" y="1601"/>
                        <a:pt x="58199" y="1597"/>
                      </a:cubicBezTo>
                      <a:cubicBezTo>
                        <a:pt x="58190" y="1590"/>
                        <a:pt x="58184" y="1584"/>
                        <a:pt x="58176" y="1578"/>
                      </a:cubicBezTo>
                      <a:lnTo>
                        <a:pt x="58176" y="1578"/>
                      </a:lnTo>
                      <a:lnTo>
                        <a:pt x="58190" y="1580"/>
                      </a:lnTo>
                      <a:lnTo>
                        <a:pt x="58278" y="692"/>
                      </a:lnTo>
                      <a:lnTo>
                        <a:pt x="58237" y="688"/>
                      </a:lnTo>
                      <a:lnTo>
                        <a:pt x="58151" y="1560"/>
                      </a:lnTo>
                      <a:cubicBezTo>
                        <a:pt x="58098" y="1521"/>
                        <a:pt x="58043" y="1480"/>
                        <a:pt x="57992" y="1443"/>
                      </a:cubicBezTo>
                      <a:lnTo>
                        <a:pt x="58008" y="1443"/>
                      </a:lnTo>
                      <a:lnTo>
                        <a:pt x="58092" y="555"/>
                      </a:lnTo>
                      <a:lnTo>
                        <a:pt x="58051" y="551"/>
                      </a:lnTo>
                      <a:lnTo>
                        <a:pt x="57969" y="1425"/>
                      </a:lnTo>
                      <a:cubicBezTo>
                        <a:pt x="57910" y="1380"/>
                        <a:pt x="57855" y="1339"/>
                        <a:pt x="57810" y="1306"/>
                      </a:cubicBezTo>
                      <a:lnTo>
                        <a:pt x="57826" y="1306"/>
                      </a:lnTo>
                      <a:lnTo>
                        <a:pt x="57906" y="418"/>
                      </a:lnTo>
                      <a:lnTo>
                        <a:pt x="57867" y="414"/>
                      </a:lnTo>
                      <a:lnTo>
                        <a:pt x="57787" y="1288"/>
                      </a:lnTo>
                      <a:cubicBezTo>
                        <a:pt x="57730" y="1245"/>
                        <a:pt x="57693" y="1218"/>
                        <a:pt x="57693" y="1218"/>
                      </a:cubicBezTo>
                      <a:lnTo>
                        <a:pt x="57781" y="230"/>
                      </a:lnTo>
                      <a:close/>
                      <a:moveTo>
                        <a:pt x="47425" y="1331"/>
                      </a:moveTo>
                      <a:cubicBezTo>
                        <a:pt x="47425" y="1331"/>
                        <a:pt x="47492" y="1363"/>
                        <a:pt x="47595" y="1410"/>
                      </a:cubicBezTo>
                      <a:cubicBezTo>
                        <a:pt x="47695" y="1455"/>
                        <a:pt x="47828" y="1521"/>
                        <a:pt x="47961" y="1593"/>
                      </a:cubicBezTo>
                      <a:cubicBezTo>
                        <a:pt x="47631" y="1625"/>
                        <a:pt x="47302" y="1660"/>
                        <a:pt x="46973" y="1699"/>
                      </a:cubicBezTo>
                      <a:lnTo>
                        <a:pt x="47425" y="1331"/>
                      </a:lnTo>
                      <a:close/>
                      <a:moveTo>
                        <a:pt x="45238" y="590"/>
                      </a:moveTo>
                      <a:lnTo>
                        <a:pt x="46359" y="1093"/>
                      </a:lnTo>
                      <a:lnTo>
                        <a:pt x="46447" y="1766"/>
                      </a:lnTo>
                      <a:lnTo>
                        <a:pt x="46340" y="1781"/>
                      </a:lnTo>
                      <a:lnTo>
                        <a:pt x="46254" y="1132"/>
                      </a:lnTo>
                      <a:lnTo>
                        <a:pt x="46216" y="1136"/>
                      </a:lnTo>
                      <a:lnTo>
                        <a:pt x="46299" y="1785"/>
                      </a:lnTo>
                      <a:cubicBezTo>
                        <a:pt x="46248" y="1793"/>
                        <a:pt x="46199" y="1799"/>
                        <a:pt x="46148" y="1805"/>
                      </a:cubicBezTo>
                      <a:lnTo>
                        <a:pt x="46046" y="1036"/>
                      </a:lnTo>
                      <a:lnTo>
                        <a:pt x="46005" y="1042"/>
                      </a:lnTo>
                      <a:lnTo>
                        <a:pt x="46107" y="1811"/>
                      </a:lnTo>
                      <a:cubicBezTo>
                        <a:pt x="46054" y="1818"/>
                        <a:pt x="46001" y="1826"/>
                        <a:pt x="45948" y="1832"/>
                      </a:cubicBezTo>
                      <a:lnTo>
                        <a:pt x="45939" y="1828"/>
                      </a:lnTo>
                      <a:lnTo>
                        <a:pt x="45950" y="1828"/>
                      </a:lnTo>
                      <a:lnTo>
                        <a:pt x="45827" y="942"/>
                      </a:lnTo>
                      <a:lnTo>
                        <a:pt x="45786" y="948"/>
                      </a:lnTo>
                      <a:lnTo>
                        <a:pt x="45907" y="1813"/>
                      </a:lnTo>
                      <a:lnTo>
                        <a:pt x="45907" y="1813"/>
                      </a:lnTo>
                      <a:lnTo>
                        <a:pt x="45729" y="1732"/>
                      </a:lnTo>
                      <a:lnTo>
                        <a:pt x="45745" y="1730"/>
                      </a:lnTo>
                      <a:lnTo>
                        <a:pt x="45620" y="844"/>
                      </a:lnTo>
                      <a:lnTo>
                        <a:pt x="45579" y="850"/>
                      </a:lnTo>
                      <a:lnTo>
                        <a:pt x="45702" y="1719"/>
                      </a:lnTo>
                      <a:lnTo>
                        <a:pt x="45702" y="1719"/>
                      </a:lnTo>
                      <a:lnTo>
                        <a:pt x="45518" y="1635"/>
                      </a:lnTo>
                      <a:lnTo>
                        <a:pt x="45534" y="1631"/>
                      </a:lnTo>
                      <a:lnTo>
                        <a:pt x="45405" y="750"/>
                      </a:lnTo>
                      <a:lnTo>
                        <a:pt x="45367" y="756"/>
                      </a:lnTo>
                      <a:lnTo>
                        <a:pt x="45493" y="1623"/>
                      </a:lnTo>
                      <a:lnTo>
                        <a:pt x="45385" y="1572"/>
                      </a:lnTo>
                      <a:lnTo>
                        <a:pt x="45238" y="590"/>
                      </a:lnTo>
                      <a:close/>
                      <a:moveTo>
                        <a:pt x="59864" y="437"/>
                      </a:moveTo>
                      <a:lnTo>
                        <a:pt x="59862" y="457"/>
                      </a:lnTo>
                      <a:lnTo>
                        <a:pt x="60807" y="1224"/>
                      </a:lnTo>
                      <a:lnTo>
                        <a:pt x="60707" y="1906"/>
                      </a:lnTo>
                      <a:cubicBezTo>
                        <a:pt x="60670" y="1901"/>
                        <a:pt x="60635" y="1895"/>
                        <a:pt x="60600" y="1891"/>
                      </a:cubicBezTo>
                      <a:lnTo>
                        <a:pt x="60697" y="1234"/>
                      </a:lnTo>
                      <a:lnTo>
                        <a:pt x="60656" y="1228"/>
                      </a:lnTo>
                      <a:lnTo>
                        <a:pt x="60560" y="1885"/>
                      </a:lnTo>
                      <a:cubicBezTo>
                        <a:pt x="60510" y="1877"/>
                        <a:pt x="60459" y="1871"/>
                        <a:pt x="60408" y="1863"/>
                      </a:cubicBezTo>
                      <a:lnTo>
                        <a:pt x="60519" y="1089"/>
                      </a:lnTo>
                      <a:lnTo>
                        <a:pt x="60478" y="1083"/>
                      </a:lnTo>
                      <a:lnTo>
                        <a:pt x="60369" y="1856"/>
                      </a:lnTo>
                      <a:cubicBezTo>
                        <a:pt x="60316" y="1850"/>
                        <a:pt x="60263" y="1842"/>
                        <a:pt x="60210" y="1834"/>
                      </a:cubicBezTo>
                      <a:lnTo>
                        <a:pt x="60206" y="1830"/>
                      </a:lnTo>
                      <a:lnTo>
                        <a:pt x="60224" y="1834"/>
                      </a:lnTo>
                      <a:lnTo>
                        <a:pt x="60345" y="948"/>
                      </a:lnTo>
                      <a:lnTo>
                        <a:pt x="60306" y="942"/>
                      </a:lnTo>
                      <a:lnTo>
                        <a:pt x="60185" y="1816"/>
                      </a:lnTo>
                      <a:lnTo>
                        <a:pt x="60024" y="1681"/>
                      </a:lnTo>
                      <a:lnTo>
                        <a:pt x="60042" y="1685"/>
                      </a:lnTo>
                      <a:lnTo>
                        <a:pt x="60161" y="799"/>
                      </a:lnTo>
                      <a:lnTo>
                        <a:pt x="60120" y="793"/>
                      </a:lnTo>
                      <a:lnTo>
                        <a:pt x="60003" y="1664"/>
                      </a:lnTo>
                      <a:lnTo>
                        <a:pt x="59848" y="1535"/>
                      </a:lnTo>
                      <a:lnTo>
                        <a:pt x="59866" y="1537"/>
                      </a:lnTo>
                      <a:lnTo>
                        <a:pt x="59981" y="653"/>
                      </a:lnTo>
                      <a:lnTo>
                        <a:pt x="59940" y="647"/>
                      </a:lnTo>
                      <a:lnTo>
                        <a:pt x="59827" y="1517"/>
                      </a:lnTo>
                      <a:lnTo>
                        <a:pt x="59735" y="1441"/>
                      </a:lnTo>
                      <a:lnTo>
                        <a:pt x="59733" y="1462"/>
                      </a:lnTo>
                      <a:lnTo>
                        <a:pt x="60179" y="1830"/>
                      </a:lnTo>
                      <a:cubicBezTo>
                        <a:pt x="59856" y="1785"/>
                        <a:pt x="59535" y="1744"/>
                        <a:pt x="59209" y="1705"/>
                      </a:cubicBezTo>
                      <a:lnTo>
                        <a:pt x="59731" y="1462"/>
                      </a:lnTo>
                      <a:lnTo>
                        <a:pt x="59864" y="437"/>
                      </a:lnTo>
                      <a:close/>
                      <a:moveTo>
                        <a:pt x="45387" y="1593"/>
                      </a:moveTo>
                      <a:lnTo>
                        <a:pt x="45909" y="1832"/>
                      </a:lnTo>
                      <a:lnTo>
                        <a:pt x="45909" y="1834"/>
                      </a:lnTo>
                      <a:lnTo>
                        <a:pt x="45911" y="1834"/>
                      </a:lnTo>
                      <a:lnTo>
                        <a:pt x="45919" y="1836"/>
                      </a:lnTo>
                      <a:cubicBezTo>
                        <a:pt x="45590" y="1883"/>
                        <a:pt x="45262" y="1932"/>
                        <a:pt x="44935" y="1983"/>
                      </a:cubicBezTo>
                      <a:cubicBezTo>
                        <a:pt x="45158" y="1777"/>
                        <a:pt x="45387" y="1593"/>
                        <a:pt x="45387" y="1593"/>
                      </a:cubicBezTo>
                      <a:close/>
                      <a:moveTo>
                        <a:pt x="61769" y="1760"/>
                      </a:moveTo>
                      <a:lnTo>
                        <a:pt x="62198" y="2151"/>
                      </a:lnTo>
                      <a:cubicBezTo>
                        <a:pt x="61873" y="2092"/>
                        <a:pt x="61546" y="2036"/>
                        <a:pt x="61218" y="1985"/>
                      </a:cubicBezTo>
                      <a:cubicBezTo>
                        <a:pt x="61495" y="1873"/>
                        <a:pt x="61769" y="1760"/>
                        <a:pt x="61769" y="1760"/>
                      </a:cubicBezTo>
                      <a:close/>
                      <a:moveTo>
                        <a:pt x="61936" y="762"/>
                      </a:moveTo>
                      <a:lnTo>
                        <a:pt x="62849" y="1576"/>
                      </a:lnTo>
                      <a:lnTo>
                        <a:pt x="62722" y="2247"/>
                      </a:lnTo>
                      <a:lnTo>
                        <a:pt x="62618" y="2227"/>
                      </a:lnTo>
                      <a:lnTo>
                        <a:pt x="62738" y="1582"/>
                      </a:lnTo>
                      <a:lnTo>
                        <a:pt x="62698" y="1574"/>
                      </a:lnTo>
                      <a:lnTo>
                        <a:pt x="62579" y="2219"/>
                      </a:lnTo>
                      <a:cubicBezTo>
                        <a:pt x="62528" y="2210"/>
                        <a:pt x="62479" y="2202"/>
                        <a:pt x="62427" y="2192"/>
                      </a:cubicBezTo>
                      <a:lnTo>
                        <a:pt x="62567" y="1427"/>
                      </a:lnTo>
                      <a:lnTo>
                        <a:pt x="62528" y="1421"/>
                      </a:lnTo>
                      <a:lnTo>
                        <a:pt x="62389" y="2184"/>
                      </a:lnTo>
                      <a:cubicBezTo>
                        <a:pt x="62335" y="2176"/>
                        <a:pt x="62280" y="2165"/>
                        <a:pt x="62227" y="2155"/>
                      </a:cubicBezTo>
                      <a:lnTo>
                        <a:pt x="62221" y="2149"/>
                      </a:lnTo>
                      <a:lnTo>
                        <a:pt x="62237" y="2153"/>
                      </a:lnTo>
                      <a:lnTo>
                        <a:pt x="62395" y="1273"/>
                      </a:lnTo>
                      <a:lnTo>
                        <a:pt x="62356" y="1267"/>
                      </a:lnTo>
                      <a:lnTo>
                        <a:pt x="62200" y="2131"/>
                      </a:lnTo>
                      <a:lnTo>
                        <a:pt x="62051" y="1996"/>
                      </a:lnTo>
                      <a:lnTo>
                        <a:pt x="62067" y="1998"/>
                      </a:lnTo>
                      <a:lnTo>
                        <a:pt x="62223" y="1118"/>
                      </a:lnTo>
                      <a:lnTo>
                        <a:pt x="62182" y="1112"/>
                      </a:lnTo>
                      <a:lnTo>
                        <a:pt x="62031" y="1977"/>
                      </a:lnTo>
                      <a:lnTo>
                        <a:pt x="61881" y="1840"/>
                      </a:lnTo>
                      <a:lnTo>
                        <a:pt x="61881" y="1840"/>
                      </a:lnTo>
                      <a:lnTo>
                        <a:pt x="61898" y="1844"/>
                      </a:lnTo>
                      <a:lnTo>
                        <a:pt x="62047" y="964"/>
                      </a:lnTo>
                      <a:lnTo>
                        <a:pt x="62008" y="956"/>
                      </a:lnTo>
                      <a:lnTo>
                        <a:pt x="61861" y="1822"/>
                      </a:lnTo>
                      <a:lnTo>
                        <a:pt x="61773" y="1742"/>
                      </a:lnTo>
                      <a:lnTo>
                        <a:pt x="61936" y="762"/>
                      </a:lnTo>
                      <a:close/>
                      <a:moveTo>
                        <a:pt x="41120" y="1378"/>
                      </a:moveTo>
                      <a:lnTo>
                        <a:pt x="42273" y="1768"/>
                      </a:lnTo>
                      <a:lnTo>
                        <a:pt x="42414" y="2446"/>
                      </a:lnTo>
                      <a:cubicBezTo>
                        <a:pt x="42379" y="2454"/>
                        <a:pt x="42345" y="2462"/>
                        <a:pt x="42310" y="2468"/>
                      </a:cubicBezTo>
                      <a:lnTo>
                        <a:pt x="42171" y="1818"/>
                      </a:lnTo>
                      <a:lnTo>
                        <a:pt x="42132" y="1828"/>
                      </a:lnTo>
                      <a:lnTo>
                        <a:pt x="42269" y="2476"/>
                      </a:lnTo>
                      <a:lnTo>
                        <a:pt x="42120" y="2509"/>
                      </a:lnTo>
                      <a:lnTo>
                        <a:pt x="41952" y="1740"/>
                      </a:lnTo>
                      <a:lnTo>
                        <a:pt x="41913" y="1748"/>
                      </a:lnTo>
                      <a:lnTo>
                        <a:pt x="42079" y="2517"/>
                      </a:lnTo>
                      <a:lnTo>
                        <a:pt x="41929" y="2552"/>
                      </a:lnTo>
                      <a:lnTo>
                        <a:pt x="41911" y="2546"/>
                      </a:lnTo>
                      <a:lnTo>
                        <a:pt x="41929" y="2542"/>
                      </a:lnTo>
                      <a:lnTo>
                        <a:pt x="41737" y="1670"/>
                      </a:lnTo>
                      <a:lnTo>
                        <a:pt x="41698" y="1678"/>
                      </a:lnTo>
                      <a:lnTo>
                        <a:pt x="41886" y="2536"/>
                      </a:lnTo>
                      <a:lnTo>
                        <a:pt x="41696" y="2470"/>
                      </a:lnTo>
                      <a:lnTo>
                        <a:pt x="41712" y="2466"/>
                      </a:lnTo>
                      <a:lnTo>
                        <a:pt x="41518" y="1595"/>
                      </a:lnTo>
                      <a:lnTo>
                        <a:pt x="41479" y="1603"/>
                      </a:lnTo>
                      <a:lnTo>
                        <a:pt x="41670" y="2460"/>
                      </a:lnTo>
                      <a:lnTo>
                        <a:pt x="41481" y="2395"/>
                      </a:lnTo>
                      <a:lnTo>
                        <a:pt x="41494" y="2390"/>
                      </a:lnTo>
                      <a:lnTo>
                        <a:pt x="41295" y="1521"/>
                      </a:lnTo>
                      <a:lnTo>
                        <a:pt x="41254" y="1529"/>
                      </a:lnTo>
                      <a:lnTo>
                        <a:pt x="41449" y="2382"/>
                      </a:lnTo>
                      <a:lnTo>
                        <a:pt x="41342" y="2345"/>
                      </a:lnTo>
                      <a:lnTo>
                        <a:pt x="41346" y="2364"/>
                      </a:lnTo>
                      <a:lnTo>
                        <a:pt x="41120" y="1378"/>
                      </a:lnTo>
                      <a:close/>
                      <a:moveTo>
                        <a:pt x="63790" y="2133"/>
                      </a:moveTo>
                      <a:lnTo>
                        <a:pt x="64209" y="2552"/>
                      </a:lnTo>
                      <a:cubicBezTo>
                        <a:pt x="63882" y="2480"/>
                        <a:pt x="63557" y="2411"/>
                        <a:pt x="63227" y="2345"/>
                      </a:cubicBezTo>
                      <a:cubicBezTo>
                        <a:pt x="63510" y="2229"/>
                        <a:pt x="63790" y="2133"/>
                        <a:pt x="63790" y="2133"/>
                      </a:cubicBezTo>
                      <a:close/>
                      <a:moveTo>
                        <a:pt x="41346" y="2364"/>
                      </a:moveTo>
                      <a:lnTo>
                        <a:pt x="41899" y="2558"/>
                      </a:lnTo>
                      <a:cubicBezTo>
                        <a:pt x="41575" y="2630"/>
                        <a:pt x="41254" y="2703"/>
                        <a:pt x="40935" y="2781"/>
                      </a:cubicBezTo>
                      <a:lnTo>
                        <a:pt x="41346" y="2364"/>
                      </a:lnTo>
                      <a:close/>
                      <a:moveTo>
                        <a:pt x="39090" y="1885"/>
                      </a:moveTo>
                      <a:cubicBezTo>
                        <a:pt x="39092" y="1887"/>
                        <a:pt x="39382" y="1969"/>
                        <a:pt x="39675" y="2053"/>
                      </a:cubicBezTo>
                      <a:cubicBezTo>
                        <a:pt x="39820" y="2094"/>
                        <a:pt x="39965" y="2137"/>
                        <a:pt x="40074" y="2176"/>
                      </a:cubicBezTo>
                      <a:cubicBezTo>
                        <a:pt x="40184" y="2210"/>
                        <a:pt x="40258" y="2235"/>
                        <a:pt x="40258" y="2235"/>
                      </a:cubicBezTo>
                      <a:lnTo>
                        <a:pt x="40426" y="2908"/>
                      </a:lnTo>
                      <a:cubicBezTo>
                        <a:pt x="40391" y="2916"/>
                        <a:pt x="40356" y="2926"/>
                        <a:pt x="40323" y="2935"/>
                      </a:cubicBezTo>
                      <a:lnTo>
                        <a:pt x="40158" y="2284"/>
                      </a:lnTo>
                      <a:lnTo>
                        <a:pt x="40119" y="2294"/>
                      </a:lnTo>
                      <a:lnTo>
                        <a:pt x="40282" y="2945"/>
                      </a:lnTo>
                      <a:cubicBezTo>
                        <a:pt x="40233" y="2957"/>
                        <a:pt x="40184" y="2969"/>
                        <a:pt x="40135" y="2982"/>
                      </a:cubicBezTo>
                      <a:lnTo>
                        <a:pt x="39937" y="2212"/>
                      </a:lnTo>
                      <a:lnTo>
                        <a:pt x="39898" y="2223"/>
                      </a:lnTo>
                      <a:lnTo>
                        <a:pt x="40096" y="2992"/>
                      </a:lnTo>
                      <a:cubicBezTo>
                        <a:pt x="40051" y="3004"/>
                        <a:pt x="40008" y="3014"/>
                        <a:pt x="39965" y="3027"/>
                      </a:cubicBezTo>
                      <a:cubicBezTo>
                        <a:pt x="39953" y="3023"/>
                        <a:pt x="39941" y="3019"/>
                        <a:pt x="39928" y="3016"/>
                      </a:cubicBezTo>
                      <a:lnTo>
                        <a:pt x="39943" y="3012"/>
                      </a:lnTo>
                      <a:lnTo>
                        <a:pt x="39716" y="2149"/>
                      </a:lnTo>
                      <a:lnTo>
                        <a:pt x="39677" y="2159"/>
                      </a:lnTo>
                      <a:lnTo>
                        <a:pt x="39900" y="3006"/>
                      </a:lnTo>
                      <a:cubicBezTo>
                        <a:pt x="39834" y="2988"/>
                        <a:pt x="39771" y="2969"/>
                        <a:pt x="39710" y="2951"/>
                      </a:cubicBezTo>
                      <a:lnTo>
                        <a:pt x="39726" y="2947"/>
                      </a:lnTo>
                      <a:lnTo>
                        <a:pt x="39495" y="2084"/>
                      </a:lnTo>
                      <a:lnTo>
                        <a:pt x="39456" y="2094"/>
                      </a:lnTo>
                      <a:lnTo>
                        <a:pt x="39681" y="2943"/>
                      </a:lnTo>
                      <a:cubicBezTo>
                        <a:pt x="39615" y="2922"/>
                        <a:pt x="39554" y="2906"/>
                        <a:pt x="39503" y="2890"/>
                      </a:cubicBezTo>
                      <a:lnTo>
                        <a:pt x="39505" y="2890"/>
                      </a:lnTo>
                      <a:lnTo>
                        <a:pt x="39272" y="2028"/>
                      </a:lnTo>
                      <a:lnTo>
                        <a:pt x="39233" y="2039"/>
                      </a:lnTo>
                      <a:lnTo>
                        <a:pt x="39460" y="2877"/>
                      </a:lnTo>
                      <a:cubicBezTo>
                        <a:pt x="39399" y="2859"/>
                        <a:pt x="39358" y="2847"/>
                        <a:pt x="39351" y="2845"/>
                      </a:cubicBezTo>
                      <a:lnTo>
                        <a:pt x="39351" y="2845"/>
                      </a:lnTo>
                      <a:lnTo>
                        <a:pt x="39090" y="1885"/>
                      </a:lnTo>
                      <a:close/>
                      <a:moveTo>
                        <a:pt x="65793" y="2595"/>
                      </a:moveTo>
                      <a:cubicBezTo>
                        <a:pt x="65793" y="2595"/>
                        <a:pt x="65846" y="2648"/>
                        <a:pt x="65924" y="2728"/>
                      </a:cubicBezTo>
                      <a:cubicBezTo>
                        <a:pt x="66004" y="2806"/>
                        <a:pt x="66108" y="2920"/>
                        <a:pt x="66210" y="3033"/>
                      </a:cubicBezTo>
                      <a:cubicBezTo>
                        <a:pt x="66210" y="3033"/>
                        <a:pt x="66210" y="3034"/>
                        <a:pt x="66211" y="3035"/>
                      </a:cubicBezTo>
                      <a:lnTo>
                        <a:pt x="66211" y="3035"/>
                      </a:lnTo>
                      <a:cubicBezTo>
                        <a:pt x="65886" y="2949"/>
                        <a:pt x="65561" y="2867"/>
                        <a:pt x="65234" y="2787"/>
                      </a:cubicBezTo>
                      <a:lnTo>
                        <a:pt x="65793" y="2595"/>
                      </a:lnTo>
                      <a:close/>
                      <a:moveTo>
                        <a:pt x="35080" y="3123"/>
                      </a:moveTo>
                      <a:cubicBezTo>
                        <a:pt x="35080" y="3123"/>
                        <a:pt x="35080" y="3123"/>
                        <a:pt x="35080" y="3123"/>
                      </a:cubicBezTo>
                      <a:lnTo>
                        <a:pt x="35080" y="3123"/>
                      </a:lnTo>
                      <a:close/>
                      <a:moveTo>
                        <a:pt x="39356" y="2863"/>
                      </a:moveTo>
                      <a:cubicBezTo>
                        <a:pt x="39356" y="2863"/>
                        <a:pt x="39396" y="2875"/>
                        <a:pt x="39464" y="2896"/>
                      </a:cubicBezTo>
                      <a:lnTo>
                        <a:pt x="39466" y="2900"/>
                      </a:lnTo>
                      <a:lnTo>
                        <a:pt x="39472" y="2898"/>
                      </a:lnTo>
                      <a:cubicBezTo>
                        <a:pt x="39583" y="2931"/>
                        <a:pt x="39757" y="2982"/>
                        <a:pt x="39930" y="3033"/>
                      </a:cubicBezTo>
                      <a:cubicBezTo>
                        <a:pt x="39933" y="3035"/>
                        <a:pt x="39933" y="3035"/>
                        <a:pt x="39935" y="3035"/>
                      </a:cubicBezTo>
                      <a:cubicBezTo>
                        <a:pt x="39609" y="3121"/>
                        <a:pt x="39284" y="3209"/>
                        <a:pt x="38963" y="3301"/>
                      </a:cubicBezTo>
                      <a:lnTo>
                        <a:pt x="39356" y="2863"/>
                      </a:lnTo>
                      <a:close/>
                      <a:moveTo>
                        <a:pt x="37073" y="2470"/>
                      </a:moveTo>
                      <a:cubicBezTo>
                        <a:pt x="37084" y="2473"/>
                        <a:pt x="37373" y="2537"/>
                        <a:pt x="37666" y="2622"/>
                      </a:cubicBezTo>
                      <a:cubicBezTo>
                        <a:pt x="37962" y="2703"/>
                        <a:pt x="38259" y="2787"/>
                        <a:pt x="38259" y="2787"/>
                      </a:cubicBezTo>
                      <a:lnTo>
                        <a:pt x="38257" y="2787"/>
                      </a:lnTo>
                      <a:lnTo>
                        <a:pt x="38451" y="3446"/>
                      </a:lnTo>
                      <a:cubicBezTo>
                        <a:pt x="38419" y="3456"/>
                        <a:pt x="38384" y="3467"/>
                        <a:pt x="38349" y="3477"/>
                      </a:cubicBezTo>
                      <a:lnTo>
                        <a:pt x="38161" y="2841"/>
                      </a:lnTo>
                      <a:lnTo>
                        <a:pt x="38122" y="2853"/>
                      </a:lnTo>
                      <a:lnTo>
                        <a:pt x="38310" y="3489"/>
                      </a:lnTo>
                      <a:cubicBezTo>
                        <a:pt x="38261" y="3503"/>
                        <a:pt x="38212" y="3518"/>
                        <a:pt x="38165" y="3532"/>
                      </a:cubicBezTo>
                      <a:lnTo>
                        <a:pt x="37938" y="2777"/>
                      </a:lnTo>
                      <a:lnTo>
                        <a:pt x="37899" y="2789"/>
                      </a:lnTo>
                      <a:lnTo>
                        <a:pt x="38126" y="3544"/>
                      </a:lnTo>
                      <a:cubicBezTo>
                        <a:pt x="38081" y="3557"/>
                        <a:pt x="38038" y="3571"/>
                        <a:pt x="37993" y="3583"/>
                      </a:cubicBezTo>
                      <a:cubicBezTo>
                        <a:pt x="37983" y="3581"/>
                        <a:pt x="37970" y="3577"/>
                        <a:pt x="37958" y="3573"/>
                      </a:cubicBezTo>
                      <a:lnTo>
                        <a:pt x="37973" y="3569"/>
                      </a:lnTo>
                      <a:lnTo>
                        <a:pt x="37713" y="2716"/>
                      </a:lnTo>
                      <a:lnTo>
                        <a:pt x="37674" y="2728"/>
                      </a:lnTo>
                      <a:lnTo>
                        <a:pt x="37930" y="3565"/>
                      </a:lnTo>
                      <a:cubicBezTo>
                        <a:pt x="37864" y="3546"/>
                        <a:pt x="37799" y="3528"/>
                        <a:pt x="37735" y="3510"/>
                      </a:cubicBezTo>
                      <a:lnTo>
                        <a:pt x="37752" y="3505"/>
                      </a:lnTo>
                      <a:lnTo>
                        <a:pt x="37488" y="2652"/>
                      </a:lnTo>
                      <a:lnTo>
                        <a:pt x="37449" y="2665"/>
                      </a:lnTo>
                      <a:lnTo>
                        <a:pt x="37707" y="3501"/>
                      </a:lnTo>
                      <a:cubicBezTo>
                        <a:pt x="37633" y="3483"/>
                        <a:pt x="37567" y="3465"/>
                        <a:pt x="37512" y="3452"/>
                      </a:cubicBezTo>
                      <a:lnTo>
                        <a:pt x="37529" y="3446"/>
                      </a:lnTo>
                      <a:lnTo>
                        <a:pt x="37263" y="2595"/>
                      </a:lnTo>
                      <a:lnTo>
                        <a:pt x="37224" y="2607"/>
                      </a:lnTo>
                      <a:lnTo>
                        <a:pt x="37486" y="3444"/>
                      </a:lnTo>
                      <a:cubicBezTo>
                        <a:pt x="37420" y="3429"/>
                        <a:pt x="37376" y="3419"/>
                        <a:pt x="37371" y="3418"/>
                      </a:cubicBezTo>
                      <a:lnTo>
                        <a:pt x="37371" y="3418"/>
                      </a:lnTo>
                      <a:lnTo>
                        <a:pt x="37073" y="2470"/>
                      </a:lnTo>
                      <a:close/>
                      <a:moveTo>
                        <a:pt x="67776" y="3143"/>
                      </a:moveTo>
                      <a:cubicBezTo>
                        <a:pt x="67778" y="3145"/>
                        <a:pt x="67978" y="3368"/>
                        <a:pt x="68177" y="3591"/>
                      </a:cubicBezTo>
                      <a:cubicBezTo>
                        <a:pt x="68179" y="3593"/>
                        <a:pt x="68179" y="3593"/>
                        <a:pt x="68179" y="3595"/>
                      </a:cubicBezTo>
                      <a:cubicBezTo>
                        <a:pt x="67859" y="3497"/>
                        <a:pt x="67536" y="3401"/>
                        <a:pt x="67213" y="3309"/>
                      </a:cubicBezTo>
                      <a:lnTo>
                        <a:pt x="67776" y="3143"/>
                      </a:lnTo>
                      <a:close/>
                      <a:moveTo>
                        <a:pt x="68062" y="2172"/>
                      </a:moveTo>
                      <a:cubicBezTo>
                        <a:pt x="68064" y="2174"/>
                        <a:pt x="68269" y="2399"/>
                        <a:pt x="68473" y="2622"/>
                      </a:cubicBezTo>
                      <a:cubicBezTo>
                        <a:pt x="68678" y="2843"/>
                        <a:pt x="68874" y="3080"/>
                        <a:pt x="68874" y="3080"/>
                      </a:cubicBezTo>
                      <a:lnTo>
                        <a:pt x="68663" y="3745"/>
                      </a:lnTo>
                      <a:cubicBezTo>
                        <a:pt x="68631" y="3735"/>
                        <a:pt x="68596" y="3724"/>
                        <a:pt x="68561" y="3714"/>
                      </a:cubicBezTo>
                      <a:lnTo>
                        <a:pt x="68764" y="3070"/>
                      </a:lnTo>
                      <a:lnTo>
                        <a:pt x="68725" y="3057"/>
                      </a:lnTo>
                      <a:lnTo>
                        <a:pt x="68522" y="3702"/>
                      </a:lnTo>
                      <a:cubicBezTo>
                        <a:pt x="68475" y="3686"/>
                        <a:pt x="68426" y="3671"/>
                        <a:pt x="68377" y="3655"/>
                      </a:cubicBezTo>
                      <a:lnTo>
                        <a:pt x="68612" y="2896"/>
                      </a:lnTo>
                      <a:lnTo>
                        <a:pt x="68573" y="2884"/>
                      </a:lnTo>
                      <a:lnTo>
                        <a:pt x="68338" y="3645"/>
                      </a:lnTo>
                      <a:cubicBezTo>
                        <a:pt x="68295" y="3630"/>
                        <a:pt x="68252" y="3618"/>
                        <a:pt x="68209" y="3604"/>
                      </a:cubicBezTo>
                      <a:cubicBezTo>
                        <a:pt x="68201" y="3595"/>
                        <a:pt x="68193" y="3585"/>
                        <a:pt x="68185" y="3575"/>
                      </a:cubicBezTo>
                      <a:lnTo>
                        <a:pt x="68185" y="3575"/>
                      </a:lnTo>
                      <a:lnTo>
                        <a:pt x="68197" y="3579"/>
                      </a:lnTo>
                      <a:lnTo>
                        <a:pt x="68459" y="2726"/>
                      </a:lnTo>
                      <a:lnTo>
                        <a:pt x="68420" y="2714"/>
                      </a:lnTo>
                      <a:lnTo>
                        <a:pt x="68164" y="3553"/>
                      </a:lnTo>
                      <a:cubicBezTo>
                        <a:pt x="68119" y="3503"/>
                        <a:pt x="68074" y="3452"/>
                        <a:pt x="68031" y="3405"/>
                      </a:cubicBezTo>
                      <a:lnTo>
                        <a:pt x="68031" y="3405"/>
                      </a:lnTo>
                      <a:lnTo>
                        <a:pt x="68046" y="3409"/>
                      </a:lnTo>
                      <a:lnTo>
                        <a:pt x="68303" y="2554"/>
                      </a:lnTo>
                      <a:lnTo>
                        <a:pt x="68265" y="2544"/>
                      </a:lnTo>
                      <a:lnTo>
                        <a:pt x="68013" y="3385"/>
                      </a:lnTo>
                      <a:cubicBezTo>
                        <a:pt x="67962" y="3327"/>
                        <a:pt x="67917" y="3276"/>
                        <a:pt x="67878" y="3235"/>
                      </a:cubicBezTo>
                      <a:lnTo>
                        <a:pt x="67878" y="3235"/>
                      </a:lnTo>
                      <a:lnTo>
                        <a:pt x="67894" y="3239"/>
                      </a:lnTo>
                      <a:lnTo>
                        <a:pt x="68148" y="2384"/>
                      </a:lnTo>
                      <a:lnTo>
                        <a:pt x="68109" y="2372"/>
                      </a:lnTo>
                      <a:lnTo>
                        <a:pt x="67859" y="3213"/>
                      </a:lnTo>
                      <a:cubicBezTo>
                        <a:pt x="67812" y="3160"/>
                        <a:pt x="67782" y="3127"/>
                        <a:pt x="67782" y="3127"/>
                      </a:cubicBezTo>
                      <a:lnTo>
                        <a:pt x="68062" y="2172"/>
                      </a:lnTo>
                      <a:close/>
                      <a:moveTo>
                        <a:pt x="37377" y="3436"/>
                      </a:moveTo>
                      <a:cubicBezTo>
                        <a:pt x="37377" y="3436"/>
                        <a:pt x="37668" y="3503"/>
                        <a:pt x="37962" y="3591"/>
                      </a:cubicBezTo>
                      <a:cubicBezTo>
                        <a:pt x="37964" y="3591"/>
                        <a:pt x="37964" y="3593"/>
                        <a:pt x="37966" y="3593"/>
                      </a:cubicBezTo>
                      <a:cubicBezTo>
                        <a:pt x="37641" y="3692"/>
                        <a:pt x="37320" y="3794"/>
                        <a:pt x="36999" y="3900"/>
                      </a:cubicBezTo>
                      <a:lnTo>
                        <a:pt x="37377" y="3436"/>
                      </a:lnTo>
                      <a:close/>
                      <a:moveTo>
                        <a:pt x="35086" y="3141"/>
                      </a:moveTo>
                      <a:lnTo>
                        <a:pt x="36285" y="3413"/>
                      </a:lnTo>
                      <a:lnTo>
                        <a:pt x="36504" y="4064"/>
                      </a:lnTo>
                      <a:cubicBezTo>
                        <a:pt x="36469" y="4076"/>
                        <a:pt x="36434" y="4087"/>
                        <a:pt x="36399" y="4099"/>
                      </a:cubicBezTo>
                      <a:lnTo>
                        <a:pt x="36188" y="3477"/>
                      </a:lnTo>
                      <a:lnTo>
                        <a:pt x="36150" y="3489"/>
                      </a:lnTo>
                      <a:lnTo>
                        <a:pt x="36362" y="4113"/>
                      </a:lnTo>
                      <a:cubicBezTo>
                        <a:pt x="36315" y="4129"/>
                        <a:pt x="36266" y="4144"/>
                        <a:pt x="36219" y="4160"/>
                      </a:cubicBezTo>
                      <a:lnTo>
                        <a:pt x="35963" y="3420"/>
                      </a:lnTo>
                      <a:lnTo>
                        <a:pt x="35927" y="3432"/>
                      </a:lnTo>
                      <a:lnTo>
                        <a:pt x="36182" y="4174"/>
                      </a:lnTo>
                      <a:cubicBezTo>
                        <a:pt x="36135" y="4191"/>
                        <a:pt x="36088" y="4207"/>
                        <a:pt x="36043" y="4224"/>
                      </a:cubicBezTo>
                      <a:lnTo>
                        <a:pt x="36017" y="4215"/>
                      </a:lnTo>
                      <a:lnTo>
                        <a:pt x="36033" y="4211"/>
                      </a:lnTo>
                      <a:lnTo>
                        <a:pt x="35738" y="3366"/>
                      </a:lnTo>
                      <a:lnTo>
                        <a:pt x="35700" y="3381"/>
                      </a:lnTo>
                      <a:lnTo>
                        <a:pt x="35988" y="4209"/>
                      </a:lnTo>
                      <a:lnTo>
                        <a:pt x="35988" y="4209"/>
                      </a:lnTo>
                      <a:lnTo>
                        <a:pt x="35792" y="4162"/>
                      </a:lnTo>
                      <a:lnTo>
                        <a:pt x="35808" y="4158"/>
                      </a:lnTo>
                      <a:lnTo>
                        <a:pt x="35511" y="3315"/>
                      </a:lnTo>
                      <a:lnTo>
                        <a:pt x="35472" y="3330"/>
                      </a:lnTo>
                      <a:lnTo>
                        <a:pt x="35765" y="4156"/>
                      </a:lnTo>
                      <a:lnTo>
                        <a:pt x="35567" y="4109"/>
                      </a:lnTo>
                      <a:lnTo>
                        <a:pt x="35583" y="4105"/>
                      </a:lnTo>
                      <a:lnTo>
                        <a:pt x="35282" y="3264"/>
                      </a:lnTo>
                      <a:lnTo>
                        <a:pt x="35243" y="3278"/>
                      </a:lnTo>
                      <a:lnTo>
                        <a:pt x="35540" y="4103"/>
                      </a:lnTo>
                      <a:lnTo>
                        <a:pt x="35423" y="4076"/>
                      </a:lnTo>
                      <a:lnTo>
                        <a:pt x="35429" y="4095"/>
                      </a:lnTo>
                      <a:lnTo>
                        <a:pt x="35086" y="3141"/>
                      </a:lnTo>
                      <a:close/>
                      <a:moveTo>
                        <a:pt x="69736" y="3765"/>
                      </a:moveTo>
                      <a:lnTo>
                        <a:pt x="70110" y="4228"/>
                      </a:lnTo>
                      <a:cubicBezTo>
                        <a:pt x="69795" y="4117"/>
                        <a:pt x="69478" y="4011"/>
                        <a:pt x="69159" y="3904"/>
                      </a:cubicBezTo>
                      <a:lnTo>
                        <a:pt x="69736" y="3765"/>
                      </a:lnTo>
                      <a:close/>
                      <a:moveTo>
                        <a:pt x="70065" y="2791"/>
                      </a:moveTo>
                      <a:lnTo>
                        <a:pt x="70061" y="2806"/>
                      </a:lnTo>
                      <a:lnTo>
                        <a:pt x="70836" y="3745"/>
                      </a:lnTo>
                      <a:lnTo>
                        <a:pt x="70599" y="4402"/>
                      </a:lnTo>
                      <a:cubicBezTo>
                        <a:pt x="70564" y="4389"/>
                        <a:pt x="70531" y="4377"/>
                        <a:pt x="70499" y="4365"/>
                      </a:cubicBezTo>
                      <a:lnTo>
                        <a:pt x="70724" y="3735"/>
                      </a:lnTo>
                      <a:lnTo>
                        <a:pt x="70685" y="3720"/>
                      </a:lnTo>
                      <a:lnTo>
                        <a:pt x="70460" y="4350"/>
                      </a:lnTo>
                      <a:cubicBezTo>
                        <a:pt x="70413" y="4334"/>
                        <a:pt x="70364" y="4318"/>
                        <a:pt x="70317" y="4299"/>
                      </a:cubicBezTo>
                      <a:lnTo>
                        <a:pt x="70578" y="3557"/>
                      </a:lnTo>
                      <a:lnTo>
                        <a:pt x="70540" y="3542"/>
                      </a:lnTo>
                      <a:lnTo>
                        <a:pt x="70278" y="4287"/>
                      </a:lnTo>
                      <a:cubicBezTo>
                        <a:pt x="70231" y="4271"/>
                        <a:pt x="70186" y="4254"/>
                        <a:pt x="70139" y="4238"/>
                      </a:cubicBezTo>
                      <a:lnTo>
                        <a:pt x="70122" y="4215"/>
                      </a:lnTo>
                      <a:lnTo>
                        <a:pt x="70139" y="4222"/>
                      </a:lnTo>
                      <a:lnTo>
                        <a:pt x="70433" y="3379"/>
                      </a:lnTo>
                      <a:lnTo>
                        <a:pt x="70394" y="3364"/>
                      </a:lnTo>
                      <a:lnTo>
                        <a:pt x="70104" y="4195"/>
                      </a:lnTo>
                      <a:lnTo>
                        <a:pt x="69977" y="4037"/>
                      </a:lnTo>
                      <a:lnTo>
                        <a:pt x="69995" y="4044"/>
                      </a:lnTo>
                      <a:lnTo>
                        <a:pt x="70286" y="3201"/>
                      </a:lnTo>
                      <a:lnTo>
                        <a:pt x="70247" y="3186"/>
                      </a:lnTo>
                      <a:lnTo>
                        <a:pt x="69961" y="4017"/>
                      </a:lnTo>
                      <a:lnTo>
                        <a:pt x="69834" y="3861"/>
                      </a:lnTo>
                      <a:lnTo>
                        <a:pt x="69850" y="3866"/>
                      </a:lnTo>
                      <a:lnTo>
                        <a:pt x="70137" y="3021"/>
                      </a:lnTo>
                      <a:lnTo>
                        <a:pt x="70100" y="3008"/>
                      </a:lnTo>
                      <a:lnTo>
                        <a:pt x="69815" y="3839"/>
                      </a:lnTo>
                      <a:lnTo>
                        <a:pt x="69742" y="3747"/>
                      </a:lnTo>
                      <a:lnTo>
                        <a:pt x="69742" y="3747"/>
                      </a:lnTo>
                      <a:lnTo>
                        <a:pt x="70065" y="2791"/>
                      </a:lnTo>
                      <a:close/>
                      <a:moveTo>
                        <a:pt x="35429" y="4095"/>
                      </a:moveTo>
                      <a:lnTo>
                        <a:pt x="36015" y="4232"/>
                      </a:lnTo>
                      <a:cubicBezTo>
                        <a:pt x="35691" y="4346"/>
                        <a:pt x="35372" y="4461"/>
                        <a:pt x="35053" y="4580"/>
                      </a:cubicBezTo>
                      <a:cubicBezTo>
                        <a:pt x="35055" y="4578"/>
                        <a:pt x="35057" y="4575"/>
                        <a:pt x="35059" y="4571"/>
                      </a:cubicBezTo>
                      <a:cubicBezTo>
                        <a:pt x="35239" y="4322"/>
                        <a:pt x="35429" y="4095"/>
                        <a:pt x="35429" y="4095"/>
                      </a:cubicBezTo>
                      <a:close/>
                      <a:moveTo>
                        <a:pt x="33136" y="3898"/>
                      </a:moveTo>
                      <a:lnTo>
                        <a:pt x="34339" y="4113"/>
                      </a:lnTo>
                      <a:lnTo>
                        <a:pt x="34587" y="4758"/>
                      </a:lnTo>
                      <a:cubicBezTo>
                        <a:pt x="34554" y="4772"/>
                        <a:pt x="34521" y="4784"/>
                        <a:pt x="34486" y="4796"/>
                      </a:cubicBezTo>
                      <a:lnTo>
                        <a:pt x="34247" y="4177"/>
                      </a:lnTo>
                      <a:lnTo>
                        <a:pt x="34210" y="4191"/>
                      </a:lnTo>
                      <a:lnTo>
                        <a:pt x="34449" y="4811"/>
                      </a:lnTo>
                      <a:cubicBezTo>
                        <a:pt x="34402" y="4829"/>
                        <a:pt x="34353" y="4848"/>
                        <a:pt x="34306" y="4868"/>
                      </a:cubicBezTo>
                      <a:lnTo>
                        <a:pt x="34020" y="4134"/>
                      </a:lnTo>
                      <a:lnTo>
                        <a:pt x="33983" y="4148"/>
                      </a:lnTo>
                      <a:lnTo>
                        <a:pt x="34267" y="4882"/>
                      </a:lnTo>
                      <a:cubicBezTo>
                        <a:pt x="34222" y="4901"/>
                        <a:pt x="34177" y="4917"/>
                        <a:pt x="34130" y="4936"/>
                      </a:cubicBezTo>
                      <a:lnTo>
                        <a:pt x="34104" y="4931"/>
                      </a:lnTo>
                      <a:lnTo>
                        <a:pt x="34120" y="4923"/>
                      </a:lnTo>
                      <a:lnTo>
                        <a:pt x="33793" y="4093"/>
                      </a:lnTo>
                      <a:lnTo>
                        <a:pt x="33754" y="4109"/>
                      </a:lnTo>
                      <a:lnTo>
                        <a:pt x="34077" y="4925"/>
                      </a:lnTo>
                      <a:lnTo>
                        <a:pt x="34077" y="4925"/>
                      </a:lnTo>
                      <a:lnTo>
                        <a:pt x="33879" y="4889"/>
                      </a:lnTo>
                      <a:lnTo>
                        <a:pt x="33895" y="4882"/>
                      </a:lnTo>
                      <a:lnTo>
                        <a:pt x="33564" y="4052"/>
                      </a:lnTo>
                      <a:lnTo>
                        <a:pt x="33527" y="4068"/>
                      </a:lnTo>
                      <a:lnTo>
                        <a:pt x="33852" y="4882"/>
                      </a:lnTo>
                      <a:lnTo>
                        <a:pt x="33852" y="4882"/>
                      </a:lnTo>
                      <a:lnTo>
                        <a:pt x="33654" y="4846"/>
                      </a:lnTo>
                      <a:lnTo>
                        <a:pt x="33668" y="4839"/>
                      </a:lnTo>
                      <a:lnTo>
                        <a:pt x="33334" y="4013"/>
                      </a:lnTo>
                      <a:lnTo>
                        <a:pt x="33298" y="4027"/>
                      </a:lnTo>
                      <a:lnTo>
                        <a:pt x="33625" y="4841"/>
                      </a:lnTo>
                      <a:lnTo>
                        <a:pt x="33509" y="4819"/>
                      </a:lnTo>
                      <a:lnTo>
                        <a:pt x="33509" y="4819"/>
                      </a:lnTo>
                      <a:lnTo>
                        <a:pt x="33136" y="3898"/>
                      </a:lnTo>
                      <a:close/>
                      <a:moveTo>
                        <a:pt x="33512" y="4827"/>
                      </a:moveTo>
                      <a:lnTo>
                        <a:pt x="33517" y="4835"/>
                      </a:lnTo>
                      <a:lnTo>
                        <a:pt x="34104" y="4948"/>
                      </a:lnTo>
                      <a:cubicBezTo>
                        <a:pt x="33785" y="5073"/>
                        <a:pt x="33467" y="5202"/>
                        <a:pt x="33152" y="5335"/>
                      </a:cubicBezTo>
                      <a:cubicBezTo>
                        <a:pt x="33156" y="5330"/>
                        <a:pt x="33158" y="5326"/>
                        <a:pt x="33161" y="5322"/>
                      </a:cubicBezTo>
                      <a:lnTo>
                        <a:pt x="33517" y="4837"/>
                      </a:lnTo>
                      <a:lnTo>
                        <a:pt x="33512" y="4827"/>
                      </a:lnTo>
                      <a:close/>
                      <a:moveTo>
                        <a:pt x="31207" y="4727"/>
                      </a:moveTo>
                      <a:lnTo>
                        <a:pt x="32414" y="4884"/>
                      </a:lnTo>
                      <a:lnTo>
                        <a:pt x="32690" y="5529"/>
                      </a:lnTo>
                      <a:cubicBezTo>
                        <a:pt x="32657" y="5543"/>
                        <a:pt x="32624" y="5558"/>
                        <a:pt x="32592" y="5572"/>
                      </a:cubicBezTo>
                      <a:lnTo>
                        <a:pt x="32326" y="4958"/>
                      </a:lnTo>
                      <a:lnTo>
                        <a:pt x="32289" y="4974"/>
                      </a:lnTo>
                      <a:lnTo>
                        <a:pt x="32553" y="5588"/>
                      </a:lnTo>
                      <a:cubicBezTo>
                        <a:pt x="32508" y="5609"/>
                        <a:pt x="32461" y="5627"/>
                        <a:pt x="32416" y="5648"/>
                      </a:cubicBezTo>
                      <a:lnTo>
                        <a:pt x="32099" y="4921"/>
                      </a:lnTo>
                      <a:lnTo>
                        <a:pt x="32060" y="4938"/>
                      </a:lnTo>
                      <a:lnTo>
                        <a:pt x="32377" y="5664"/>
                      </a:lnTo>
                      <a:cubicBezTo>
                        <a:pt x="32334" y="5682"/>
                        <a:pt x="32293" y="5703"/>
                        <a:pt x="32250" y="5721"/>
                      </a:cubicBezTo>
                      <a:lnTo>
                        <a:pt x="32213" y="5715"/>
                      </a:lnTo>
                      <a:lnTo>
                        <a:pt x="32230" y="5709"/>
                      </a:lnTo>
                      <a:lnTo>
                        <a:pt x="31870" y="4893"/>
                      </a:lnTo>
                      <a:lnTo>
                        <a:pt x="31833" y="4909"/>
                      </a:lnTo>
                      <a:lnTo>
                        <a:pt x="32187" y="5713"/>
                      </a:lnTo>
                      <a:lnTo>
                        <a:pt x="31980" y="5682"/>
                      </a:lnTo>
                      <a:lnTo>
                        <a:pt x="32000" y="5674"/>
                      </a:lnTo>
                      <a:lnTo>
                        <a:pt x="31636" y="4858"/>
                      </a:lnTo>
                      <a:lnTo>
                        <a:pt x="31599" y="4876"/>
                      </a:lnTo>
                      <a:lnTo>
                        <a:pt x="31958" y="5680"/>
                      </a:lnTo>
                      <a:lnTo>
                        <a:pt x="31761" y="5652"/>
                      </a:lnTo>
                      <a:lnTo>
                        <a:pt x="31777" y="5646"/>
                      </a:lnTo>
                      <a:lnTo>
                        <a:pt x="31411" y="4831"/>
                      </a:lnTo>
                      <a:lnTo>
                        <a:pt x="31372" y="4848"/>
                      </a:lnTo>
                      <a:lnTo>
                        <a:pt x="31732" y="5648"/>
                      </a:lnTo>
                      <a:lnTo>
                        <a:pt x="31616" y="5631"/>
                      </a:lnTo>
                      <a:lnTo>
                        <a:pt x="31624" y="5650"/>
                      </a:lnTo>
                      <a:lnTo>
                        <a:pt x="31207" y="4727"/>
                      </a:lnTo>
                      <a:close/>
                      <a:moveTo>
                        <a:pt x="73979" y="4295"/>
                      </a:moveTo>
                      <a:lnTo>
                        <a:pt x="74668" y="5310"/>
                      </a:lnTo>
                      <a:lnTo>
                        <a:pt x="74382" y="5942"/>
                      </a:lnTo>
                      <a:cubicBezTo>
                        <a:pt x="74351" y="5926"/>
                        <a:pt x="74318" y="5911"/>
                        <a:pt x="74286" y="5897"/>
                      </a:cubicBezTo>
                      <a:lnTo>
                        <a:pt x="74560" y="5290"/>
                      </a:lnTo>
                      <a:lnTo>
                        <a:pt x="74521" y="5273"/>
                      </a:lnTo>
                      <a:lnTo>
                        <a:pt x="74249" y="5881"/>
                      </a:lnTo>
                      <a:cubicBezTo>
                        <a:pt x="74202" y="5860"/>
                        <a:pt x="74157" y="5840"/>
                        <a:pt x="74112" y="5819"/>
                      </a:cubicBezTo>
                      <a:lnTo>
                        <a:pt x="74437" y="5091"/>
                      </a:lnTo>
                      <a:lnTo>
                        <a:pt x="74400" y="5075"/>
                      </a:lnTo>
                      <a:lnTo>
                        <a:pt x="74075" y="5803"/>
                      </a:lnTo>
                      <a:cubicBezTo>
                        <a:pt x="74030" y="5783"/>
                        <a:pt x="73987" y="5764"/>
                        <a:pt x="73942" y="5744"/>
                      </a:cubicBezTo>
                      <a:lnTo>
                        <a:pt x="73924" y="5715"/>
                      </a:lnTo>
                      <a:lnTo>
                        <a:pt x="73940" y="5721"/>
                      </a:lnTo>
                      <a:lnTo>
                        <a:pt x="74300" y="4905"/>
                      </a:lnTo>
                      <a:lnTo>
                        <a:pt x="74263" y="4889"/>
                      </a:lnTo>
                      <a:lnTo>
                        <a:pt x="73907" y="5693"/>
                      </a:lnTo>
                      <a:lnTo>
                        <a:pt x="73795" y="5523"/>
                      </a:lnTo>
                      <a:lnTo>
                        <a:pt x="73795" y="5523"/>
                      </a:lnTo>
                      <a:lnTo>
                        <a:pt x="73811" y="5531"/>
                      </a:lnTo>
                      <a:lnTo>
                        <a:pt x="74169" y="4713"/>
                      </a:lnTo>
                      <a:lnTo>
                        <a:pt x="74132" y="4696"/>
                      </a:lnTo>
                      <a:lnTo>
                        <a:pt x="73780" y="5500"/>
                      </a:lnTo>
                      <a:lnTo>
                        <a:pt x="73670" y="5332"/>
                      </a:lnTo>
                      <a:lnTo>
                        <a:pt x="73684" y="5341"/>
                      </a:lnTo>
                      <a:lnTo>
                        <a:pt x="74038" y="4520"/>
                      </a:lnTo>
                      <a:lnTo>
                        <a:pt x="73999" y="4504"/>
                      </a:lnTo>
                      <a:lnTo>
                        <a:pt x="73653" y="5308"/>
                      </a:lnTo>
                      <a:lnTo>
                        <a:pt x="73586" y="5208"/>
                      </a:lnTo>
                      <a:lnTo>
                        <a:pt x="73578" y="5226"/>
                      </a:lnTo>
                      <a:lnTo>
                        <a:pt x="73915" y="5731"/>
                      </a:lnTo>
                      <a:cubicBezTo>
                        <a:pt x="73600" y="5592"/>
                        <a:pt x="73285" y="5457"/>
                        <a:pt x="72968" y="5324"/>
                      </a:cubicBezTo>
                      <a:cubicBezTo>
                        <a:pt x="72972" y="5324"/>
                        <a:pt x="72976" y="5322"/>
                        <a:pt x="72980" y="5322"/>
                      </a:cubicBezTo>
                      <a:cubicBezTo>
                        <a:pt x="73283" y="5263"/>
                        <a:pt x="73578" y="5226"/>
                        <a:pt x="73578" y="5226"/>
                      </a:cubicBezTo>
                      <a:lnTo>
                        <a:pt x="73979" y="4295"/>
                      </a:lnTo>
                      <a:close/>
                      <a:moveTo>
                        <a:pt x="31624" y="5650"/>
                      </a:moveTo>
                      <a:lnTo>
                        <a:pt x="32221" y="5733"/>
                      </a:lnTo>
                      <a:cubicBezTo>
                        <a:pt x="31910" y="5871"/>
                        <a:pt x="31599" y="6012"/>
                        <a:pt x="31293" y="6155"/>
                      </a:cubicBezTo>
                      <a:lnTo>
                        <a:pt x="31624" y="5650"/>
                      </a:lnTo>
                      <a:close/>
                      <a:moveTo>
                        <a:pt x="75452" y="6072"/>
                      </a:moveTo>
                      <a:lnTo>
                        <a:pt x="75452" y="6072"/>
                      </a:lnTo>
                      <a:cubicBezTo>
                        <a:pt x="75457" y="6080"/>
                        <a:pt x="75497" y="6141"/>
                        <a:pt x="75554" y="6229"/>
                      </a:cubicBezTo>
                      <a:cubicBezTo>
                        <a:pt x="75613" y="6327"/>
                        <a:pt x="75693" y="6456"/>
                        <a:pt x="75773" y="6587"/>
                      </a:cubicBezTo>
                      <a:cubicBezTo>
                        <a:pt x="75775" y="6591"/>
                        <a:pt x="75777" y="6597"/>
                        <a:pt x="75781" y="6601"/>
                      </a:cubicBezTo>
                      <a:cubicBezTo>
                        <a:pt x="75470" y="6450"/>
                        <a:pt x="75159" y="6300"/>
                        <a:pt x="74846" y="6155"/>
                      </a:cubicBezTo>
                      <a:lnTo>
                        <a:pt x="75452" y="6073"/>
                      </a:lnTo>
                      <a:lnTo>
                        <a:pt x="75452" y="6072"/>
                      </a:lnTo>
                      <a:close/>
                      <a:moveTo>
                        <a:pt x="75896" y="5140"/>
                      </a:moveTo>
                      <a:lnTo>
                        <a:pt x="75888" y="5159"/>
                      </a:lnTo>
                      <a:cubicBezTo>
                        <a:pt x="75888" y="5159"/>
                        <a:pt x="75931" y="5222"/>
                        <a:pt x="75994" y="5316"/>
                      </a:cubicBezTo>
                      <a:cubicBezTo>
                        <a:pt x="76055" y="5414"/>
                        <a:pt x="76135" y="5545"/>
                        <a:pt x="76217" y="5676"/>
                      </a:cubicBezTo>
                      <a:cubicBezTo>
                        <a:pt x="76377" y="5938"/>
                        <a:pt x="76538" y="6200"/>
                        <a:pt x="76538" y="6200"/>
                      </a:cubicBezTo>
                      <a:lnTo>
                        <a:pt x="76225" y="6822"/>
                      </a:lnTo>
                      <a:cubicBezTo>
                        <a:pt x="76192" y="6806"/>
                        <a:pt x="76160" y="6789"/>
                        <a:pt x="76129" y="6773"/>
                      </a:cubicBezTo>
                      <a:lnTo>
                        <a:pt x="76426" y="6177"/>
                      </a:lnTo>
                      <a:lnTo>
                        <a:pt x="76389" y="6159"/>
                      </a:lnTo>
                      <a:lnTo>
                        <a:pt x="76092" y="6754"/>
                      </a:lnTo>
                      <a:cubicBezTo>
                        <a:pt x="76047" y="6732"/>
                        <a:pt x="76002" y="6709"/>
                        <a:pt x="75957" y="6687"/>
                      </a:cubicBezTo>
                      <a:lnTo>
                        <a:pt x="76309" y="5975"/>
                      </a:lnTo>
                      <a:lnTo>
                        <a:pt x="76272" y="5956"/>
                      </a:lnTo>
                      <a:lnTo>
                        <a:pt x="75920" y="6671"/>
                      </a:lnTo>
                      <a:cubicBezTo>
                        <a:pt x="75884" y="6650"/>
                        <a:pt x="75845" y="6632"/>
                        <a:pt x="75808" y="6613"/>
                      </a:cubicBezTo>
                      <a:cubicBezTo>
                        <a:pt x="75800" y="6599"/>
                        <a:pt x="75791" y="6585"/>
                        <a:pt x="75783" y="6572"/>
                      </a:cubicBezTo>
                      <a:lnTo>
                        <a:pt x="75783" y="6572"/>
                      </a:lnTo>
                      <a:lnTo>
                        <a:pt x="75796" y="6578"/>
                      </a:lnTo>
                      <a:lnTo>
                        <a:pt x="76188" y="5774"/>
                      </a:lnTo>
                      <a:lnTo>
                        <a:pt x="76152" y="5758"/>
                      </a:lnTo>
                      <a:lnTo>
                        <a:pt x="75767" y="6546"/>
                      </a:lnTo>
                      <a:cubicBezTo>
                        <a:pt x="75730" y="6486"/>
                        <a:pt x="75695" y="6427"/>
                        <a:pt x="75661" y="6372"/>
                      </a:cubicBezTo>
                      <a:lnTo>
                        <a:pt x="75661" y="6372"/>
                      </a:lnTo>
                      <a:lnTo>
                        <a:pt x="75677" y="6380"/>
                      </a:lnTo>
                      <a:lnTo>
                        <a:pt x="76066" y="5576"/>
                      </a:lnTo>
                      <a:lnTo>
                        <a:pt x="76029" y="5558"/>
                      </a:lnTo>
                      <a:lnTo>
                        <a:pt x="75646" y="6347"/>
                      </a:lnTo>
                      <a:cubicBezTo>
                        <a:pt x="75616" y="6298"/>
                        <a:pt x="75587" y="6251"/>
                        <a:pt x="75562" y="6212"/>
                      </a:cubicBezTo>
                      <a:cubicBezTo>
                        <a:pt x="75552" y="6194"/>
                        <a:pt x="75542" y="6179"/>
                        <a:pt x="75532" y="6163"/>
                      </a:cubicBezTo>
                      <a:lnTo>
                        <a:pt x="75532" y="6163"/>
                      </a:lnTo>
                      <a:lnTo>
                        <a:pt x="75552" y="6173"/>
                      </a:lnTo>
                      <a:lnTo>
                        <a:pt x="75939" y="5369"/>
                      </a:lnTo>
                      <a:lnTo>
                        <a:pt x="75902" y="5351"/>
                      </a:lnTo>
                      <a:lnTo>
                        <a:pt x="75519" y="6147"/>
                      </a:lnTo>
                      <a:cubicBezTo>
                        <a:pt x="75485" y="6094"/>
                        <a:pt x="75463" y="6060"/>
                        <a:pt x="75460" y="6055"/>
                      </a:cubicBezTo>
                      <a:lnTo>
                        <a:pt x="75460" y="6055"/>
                      </a:lnTo>
                      <a:lnTo>
                        <a:pt x="75896" y="5140"/>
                      </a:lnTo>
                      <a:close/>
                      <a:moveTo>
                        <a:pt x="29768" y="6531"/>
                      </a:moveTo>
                      <a:cubicBezTo>
                        <a:pt x="29768" y="6531"/>
                        <a:pt x="30067" y="6560"/>
                        <a:pt x="30368" y="6587"/>
                      </a:cubicBezTo>
                      <a:cubicBezTo>
                        <a:pt x="30372" y="6587"/>
                        <a:pt x="30378" y="6587"/>
                        <a:pt x="30384" y="6589"/>
                      </a:cubicBezTo>
                      <a:cubicBezTo>
                        <a:pt x="30073" y="6740"/>
                        <a:pt x="29764" y="6896"/>
                        <a:pt x="29459" y="7053"/>
                      </a:cubicBezTo>
                      <a:lnTo>
                        <a:pt x="29768" y="6531"/>
                      </a:lnTo>
                      <a:close/>
                      <a:moveTo>
                        <a:pt x="27468" y="6600"/>
                      </a:moveTo>
                      <a:cubicBezTo>
                        <a:pt x="27493" y="6600"/>
                        <a:pt x="27559" y="6603"/>
                        <a:pt x="27649" y="6605"/>
                      </a:cubicBezTo>
                      <a:cubicBezTo>
                        <a:pt x="27763" y="6609"/>
                        <a:pt x="27915" y="6613"/>
                        <a:pt x="28070" y="6628"/>
                      </a:cubicBezTo>
                      <a:lnTo>
                        <a:pt x="28682" y="6673"/>
                      </a:lnTo>
                      <a:lnTo>
                        <a:pt x="29007" y="7290"/>
                      </a:lnTo>
                      <a:cubicBezTo>
                        <a:pt x="28977" y="7307"/>
                        <a:pt x="28944" y="7325"/>
                        <a:pt x="28913" y="7342"/>
                      </a:cubicBezTo>
                      <a:lnTo>
                        <a:pt x="28598" y="6744"/>
                      </a:lnTo>
                      <a:lnTo>
                        <a:pt x="28561" y="6765"/>
                      </a:lnTo>
                      <a:lnTo>
                        <a:pt x="28878" y="7360"/>
                      </a:lnTo>
                      <a:cubicBezTo>
                        <a:pt x="28835" y="7383"/>
                        <a:pt x="28792" y="7405"/>
                        <a:pt x="28749" y="7430"/>
                      </a:cubicBezTo>
                      <a:lnTo>
                        <a:pt x="28371" y="6722"/>
                      </a:lnTo>
                      <a:lnTo>
                        <a:pt x="28336" y="6742"/>
                      </a:lnTo>
                      <a:lnTo>
                        <a:pt x="28713" y="7448"/>
                      </a:lnTo>
                      <a:cubicBezTo>
                        <a:pt x="28676" y="7468"/>
                        <a:pt x="28639" y="7487"/>
                        <a:pt x="28602" y="7507"/>
                      </a:cubicBezTo>
                      <a:cubicBezTo>
                        <a:pt x="28584" y="7505"/>
                        <a:pt x="28563" y="7505"/>
                        <a:pt x="28545" y="7503"/>
                      </a:cubicBezTo>
                      <a:lnTo>
                        <a:pt x="28557" y="7495"/>
                      </a:lnTo>
                      <a:lnTo>
                        <a:pt x="28132" y="6709"/>
                      </a:lnTo>
                      <a:lnTo>
                        <a:pt x="28097" y="6728"/>
                      </a:lnTo>
                      <a:lnTo>
                        <a:pt x="28512" y="7499"/>
                      </a:lnTo>
                      <a:cubicBezTo>
                        <a:pt x="28445" y="7493"/>
                        <a:pt x="28377" y="7489"/>
                        <a:pt x="28314" y="7487"/>
                      </a:cubicBezTo>
                      <a:lnTo>
                        <a:pt x="28326" y="7479"/>
                      </a:lnTo>
                      <a:lnTo>
                        <a:pt x="27900" y="6695"/>
                      </a:lnTo>
                      <a:lnTo>
                        <a:pt x="27864" y="6713"/>
                      </a:lnTo>
                      <a:lnTo>
                        <a:pt x="28283" y="7485"/>
                      </a:lnTo>
                      <a:cubicBezTo>
                        <a:pt x="28228" y="7481"/>
                        <a:pt x="28175" y="7479"/>
                        <a:pt x="28128" y="7477"/>
                      </a:cubicBezTo>
                      <a:lnTo>
                        <a:pt x="28087" y="7477"/>
                      </a:lnTo>
                      <a:lnTo>
                        <a:pt x="28101" y="7468"/>
                      </a:lnTo>
                      <a:lnTo>
                        <a:pt x="27671" y="6685"/>
                      </a:lnTo>
                      <a:lnTo>
                        <a:pt x="27637" y="6705"/>
                      </a:lnTo>
                      <a:lnTo>
                        <a:pt x="28058" y="7475"/>
                      </a:lnTo>
                      <a:cubicBezTo>
                        <a:pt x="27985" y="7471"/>
                        <a:pt x="27941" y="7468"/>
                        <a:pt x="27939" y="7468"/>
                      </a:cubicBezTo>
                      <a:lnTo>
                        <a:pt x="27939" y="7468"/>
                      </a:lnTo>
                      <a:lnTo>
                        <a:pt x="27459" y="6601"/>
                      </a:lnTo>
                      <a:cubicBezTo>
                        <a:pt x="27459" y="6601"/>
                        <a:pt x="27463" y="6600"/>
                        <a:pt x="27468" y="6600"/>
                      </a:cubicBezTo>
                      <a:close/>
                      <a:moveTo>
                        <a:pt x="77287" y="7002"/>
                      </a:moveTo>
                      <a:cubicBezTo>
                        <a:pt x="77287" y="7002"/>
                        <a:pt x="77361" y="7127"/>
                        <a:pt x="77457" y="7290"/>
                      </a:cubicBezTo>
                      <a:lnTo>
                        <a:pt x="77453" y="7295"/>
                      </a:lnTo>
                      <a:lnTo>
                        <a:pt x="77461" y="7299"/>
                      </a:lnTo>
                      <a:cubicBezTo>
                        <a:pt x="77502" y="7368"/>
                        <a:pt x="77547" y="7444"/>
                        <a:pt x="77592" y="7520"/>
                      </a:cubicBezTo>
                      <a:cubicBezTo>
                        <a:pt x="77596" y="7528"/>
                        <a:pt x="77600" y="7536"/>
                        <a:pt x="77606" y="7544"/>
                      </a:cubicBezTo>
                      <a:cubicBezTo>
                        <a:pt x="77299" y="7378"/>
                        <a:pt x="76992" y="7215"/>
                        <a:pt x="76681" y="7055"/>
                      </a:cubicBezTo>
                      <a:lnTo>
                        <a:pt x="77287" y="7002"/>
                      </a:lnTo>
                      <a:close/>
                      <a:moveTo>
                        <a:pt x="77758" y="6106"/>
                      </a:moveTo>
                      <a:cubicBezTo>
                        <a:pt x="77760" y="6108"/>
                        <a:pt x="77915" y="6368"/>
                        <a:pt x="78073" y="6628"/>
                      </a:cubicBezTo>
                      <a:cubicBezTo>
                        <a:pt x="78152" y="6754"/>
                        <a:pt x="78226" y="6891"/>
                        <a:pt x="78281" y="6992"/>
                      </a:cubicBezTo>
                      <a:cubicBezTo>
                        <a:pt x="78337" y="7094"/>
                        <a:pt x="78373" y="7162"/>
                        <a:pt x="78373" y="7162"/>
                      </a:cubicBezTo>
                      <a:lnTo>
                        <a:pt x="78032" y="7777"/>
                      </a:lnTo>
                      <a:cubicBezTo>
                        <a:pt x="77999" y="7759"/>
                        <a:pt x="77966" y="7741"/>
                        <a:pt x="77931" y="7720"/>
                      </a:cubicBezTo>
                      <a:lnTo>
                        <a:pt x="78259" y="7127"/>
                      </a:lnTo>
                      <a:lnTo>
                        <a:pt x="78222" y="7108"/>
                      </a:lnTo>
                      <a:lnTo>
                        <a:pt x="77897" y="7702"/>
                      </a:lnTo>
                      <a:cubicBezTo>
                        <a:pt x="77854" y="7679"/>
                        <a:pt x="77811" y="7655"/>
                        <a:pt x="77770" y="7632"/>
                      </a:cubicBezTo>
                      <a:lnTo>
                        <a:pt x="78155" y="6924"/>
                      </a:lnTo>
                      <a:lnTo>
                        <a:pt x="78120" y="6904"/>
                      </a:lnTo>
                      <a:lnTo>
                        <a:pt x="77733" y="7612"/>
                      </a:lnTo>
                      <a:lnTo>
                        <a:pt x="77633" y="7558"/>
                      </a:lnTo>
                      <a:cubicBezTo>
                        <a:pt x="77623" y="7540"/>
                        <a:pt x="77612" y="7522"/>
                        <a:pt x="77602" y="7505"/>
                      </a:cubicBezTo>
                      <a:lnTo>
                        <a:pt x="77602" y="7505"/>
                      </a:lnTo>
                      <a:lnTo>
                        <a:pt x="77614" y="7511"/>
                      </a:lnTo>
                      <a:lnTo>
                        <a:pt x="78038" y="6726"/>
                      </a:lnTo>
                      <a:lnTo>
                        <a:pt x="78003" y="6705"/>
                      </a:lnTo>
                      <a:lnTo>
                        <a:pt x="77586" y="7479"/>
                      </a:lnTo>
                      <a:cubicBezTo>
                        <a:pt x="77553" y="7421"/>
                        <a:pt x="77520" y="7366"/>
                        <a:pt x="77490" y="7313"/>
                      </a:cubicBezTo>
                      <a:lnTo>
                        <a:pt x="77911" y="6527"/>
                      </a:lnTo>
                      <a:lnTo>
                        <a:pt x="77874" y="6507"/>
                      </a:lnTo>
                      <a:lnTo>
                        <a:pt x="77465" y="7272"/>
                      </a:lnTo>
                      <a:cubicBezTo>
                        <a:pt x="77428" y="7213"/>
                        <a:pt x="77395" y="7155"/>
                        <a:pt x="77369" y="7110"/>
                      </a:cubicBezTo>
                      <a:lnTo>
                        <a:pt x="77369" y="7110"/>
                      </a:lnTo>
                      <a:lnTo>
                        <a:pt x="77383" y="7119"/>
                      </a:lnTo>
                      <a:lnTo>
                        <a:pt x="77801" y="6329"/>
                      </a:lnTo>
                      <a:lnTo>
                        <a:pt x="77766" y="6310"/>
                      </a:lnTo>
                      <a:lnTo>
                        <a:pt x="77355" y="7086"/>
                      </a:lnTo>
                      <a:cubicBezTo>
                        <a:pt x="77318" y="7024"/>
                        <a:pt x="77295" y="6986"/>
                        <a:pt x="77295" y="6986"/>
                      </a:cubicBezTo>
                      <a:lnTo>
                        <a:pt x="77758" y="6106"/>
                      </a:lnTo>
                      <a:close/>
                      <a:moveTo>
                        <a:pt x="27950" y="7487"/>
                      </a:moveTo>
                      <a:cubicBezTo>
                        <a:pt x="27950" y="7487"/>
                        <a:pt x="28023" y="7489"/>
                        <a:pt x="28136" y="7495"/>
                      </a:cubicBezTo>
                      <a:cubicBezTo>
                        <a:pt x="28248" y="7499"/>
                        <a:pt x="28398" y="7505"/>
                        <a:pt x="28551" y="7520"/>
                      </a:cubicBezTo>
                      <a:cubicBezTo>
                        <a:pt x="28559" y="7520"/>
                        <a:pt x="28567" y="7522"/>
                        <a:pt x="28578" y="7522"/>
                      </a:cubicBezTo>
                      <a:cubicBezTo>
                        <a:pt x="28269" y="7687"/>
                        <a:pt x="27964" y="7857"/>
                        <a:pt x="27661" y="8029"/>
                      </a:cubicBezTo>
                      <a:lnTo>
                        <a:pt x="27950" y="7487"/>
                      </a:lnTo>
                      <a:close/>
                      <a:moveTo>
                        <a:pt x="25641" y="7644"/>
                      </a:moveTo>
                      <a:lnTo>
                        <a:pt x="26869" y="7675"/>
                      </a:lnTo>
                      <a:lnTo>
                        <a:pt x="27217" y="8279"/>
                      </a:lnTo>
                      <a:cubicBezTo>
                        <a:pt x="27186" y="8297"/>
                        <a:pt x="27156" y="8315"/>
                        <a:pt x="27125" y="8332"/>
                      </a:cubicBezTo>
                      <a:lnTo>
                        <a:pt x="26787" y="7751"/>
                      </a:lnTo>
                      <a:lnTo>
                        <a:pt x="26753" y="7773"/>
                      </a:lnTo>
                      <a:lnTo>
                        <a:pt x="27090" y="8354"/>
                      </a:lnTo>
                      <a:cubicBezTo>
                        <a:pt x="27047" y="8379"/>
                        <a:pt x="27002" y="8405"/>
                        <a:pt x="26959" y="8430"/>
                      </a:cubicBezTo>
                      <a:lnTo>
                        <a:pt x="26556" y="7745"/>
                      </a:lnTo>
                      <a:lnTo>
                        <a:pt x="26519" y="7765"/>
                      </a:lnTo>
                      <a:lnTo>
                        <a:pt x="26922" y="8450"/>
                      </a:lnTo>
                      <a:cubicBezTo>
                        <a:pt x="26886" y="8473"/>
                        <a:pt x="26849" y="8495"/>
                        <a:pt x="26810" y="8518"/>
                      </a:cubicBezTo>
                      <a:lnTo>
                        <a:pt x="26763" y="8516"/>
                      </a:lnTo>
                      <a:lnTo>
                        <a:pt x="26779" y="8506"/>
                      </a:lnTo>
                      <a:lnTo>
                        <a:pt x="26323" y="7738"/>
                      </a:lnTo>
                      <a:lnTo>
                        <a:pt x="26288" y="7759"/>
                      </a:lnTo>
                      <a:lnTo>
                        <a:pt x="26736" y="8514"/>
                      </a:lnTo>
                      <a:lnTo>
                        <a:pt x="26532" y="8508"/>
                      </a:lnTo>
                      <a:lnTo>
                        <a:pt x="26548" y="8498"/>
                      </a:lnTo>
                      <a:lnTo>
                        <a:pt x="26090" y="7730"/>
                      </a:lnTo>
                      <a:lnTo>
                        <a:pt x="26055" y="7751"/>
                      </a:lnTo>
                      <a:lnTo>
                        <a:pt x="26505" y="8506"/>
                      </a:lnTo>
                      <a:lnTo>
                        <a:pt x="26303" y="8498"/>
                      </a:lnTo>
                      <a:lnTo>
                        <a:pt x="26317" y="8489"/>
                      </a:lnTo>
                      <a:lnTo>
                        <a:pt x="25857" y="7724"/>
                      </a:lnTo>
                      <a:lnTo>
                        <a:pt x="25822" y="7747"/>
                      </a:lnTo>
                      <a:lnTo>
                        <a:pt x="26274" y="8498"/>
                      </a:lnTo>
                      <a:lnTo>
                        <a:pt x="26154" y="8493"/>
                      </a:lnTo>
                      <a:lnTo>
                        <a:pt x="26154" y="8493"/>
                      </a:lnTo>
                      <a:lnTo>
                        <a:pt x="25641" y="7644"/>
                      </a:lnTo>
                      <a:close/>
                      <a:moveTo>
                        <a:pt x="79083" y="7998"/>
                      </a:moveTo>
                      <a:lnTo>
                        <a:pt x="79370" y="8543"/>
                      </a:lnTo>
                      <a:cubicBezTo>
                        <a:pt x="79073" y="8367"/>
                        <a:pt x="78774" y="8193"/>
                        <a:pt x="78474" y="8023"/>
                      </a:cubicBezTo>
                      <a:lnTo>
                        <a:pt x="79083" y="7998"/>
                      </a:lnTo>
                      <a:close/>
                      <a:moveTo>
                        <a:pt x="79591" y="7121"/>
                      </a:moveTo>
                      <a:lnTo>
                        <a:pt x="80168" y="8191"/>
                      </a:lnTo>
                      <a:lnTo>
                        <a:pt x="79799" y="8800"/>
                      </a:lnTo>
                      <a:lnTo>
                        <a:pt x="79707" y="8745"/>
                      </a:lnTo>
                      <a:lnTo>
                        <a:pt x="80059" y="8160"/>
                      </a:lnTo>
                      <a:lnTo>
                        <a:pt x="80024" y="8137"/>
                      </a:lnTo>
                      <a:lnTo>
                        <a:pt x="79673" y="8723"/>
                      </a:lnTo>
                      <a:cubicBezTo>
                        <a:pt x="79630" y="8696"/>
                        <a:pt x="79587" y="8671"/>
                        <a:pt x="79542" y="8645"/>
                      </a:cubicBezTo>
                      <a:lnTo>
                        <a:pt x="79953" y="7957"/>
                      </a:lnTo>
                      <a:lnTo>
                        <a:pt x="79918" y="7937"/>
                      </a:lnTo>
                      <a:lnTo>
                        <a:pt x="79507" y="8624"/>
                      </a:lnTo>
                      <a:lnTo>
                        <a:pt x="79396" y="8557"/>
                      </a:lnTo>
                      <a:lnTo>
                        <a:pt x="79374" y="8514"/>
                      </a:lnTo>
                      <a:lnTo>
                        <a:pt x="79374" y="8514"/>
                      </a:lnTo>
                      <a:lnTo>
                        <a:pt x="79388" y="8522"/>
                      </a:lnTo>
                      <a:lnTo>
                        <a:pt x="79844" y="7755"/>
                      </a:lnTo>
                      <a:lnTo>
                        <a:pt x="79810" y="7734"/>
                      </a:lnTo>
                      <a:lnTo>
                        <a:pt x="79362" y="8489"/>
                      </a:lnTo>
                      <a:lnTo>
                        <a:pt x="79267" y="8311"/>
                      </a:lnTo>
                      <a:lnTo>
                        <a:pt x="79284" y="8322"/>
                      </a:lnTo>
                      <a:lnTo>
                        <a:pt x="79736" y="7550"/>
                      </a:lnTo>
                      <a:lnTo>
                        <a:pt x="79699" y="7530"/>
                      </a:lnTo>
                      <a:lnTo>
                        <a:pt x="79255" y="8289"/>
                      </a:lnTo>
                      <a:lnTo>
                        <a:pt x="79161" y="8111"/>
                      </a:lnTo>
                      <a:lnTo>
                        <a:pt x="79177" y="8119"/>
                      </a:lnTo>
                      <a:lnTo>
                        <a:pt x="79626" y="7348"/>
                      </a:lnTo>
                      <a:lnTo>
                        <a:pt x="79591" y="7327"/>
                      </a:lnTo>
                      <a:lnTo>
                        <a:pt x="79149" y="8086"/>
                      </a:lnTo>
                      <a:lnTo>
                        <a:pt x="79094" y="7980"/>
                      </a:lnTo>
                      <a:lnTo>
                        <a:pt x="79591" y="7121"/>
                      </a:lnTo>
                      <a:close/>
                      <a:moveTo>
                        <a:pt x="26163" y="8510"/>
                      </a:moveTo>
                      <a:lnTo>
                        <a:pt x="26785" y="8532"/>
                      </a:lnTo>
                      <a:cubicBezTo>
                        <a:pt x="26485" y="8710"/>
                        <a:pt x="26186" y="8892"/>
                        <a:pt x="25889" y="9077"/>
                      </a:cubicBezTo>
                      <a:cubicBezTo>
                        <a:pt x="25891" y="9070"/>
                        <a:pt x="25895" y="9064"/>
                        <a:pt x="25897" y="9056"/>
                      </a:cubicBezTo>
                      <a:cubicBezTo>
                        <a:pt x="25963" y="8919"/>
                        <a:pt x="26030" y="8782"/>
                        <a:pt x="26080" y="8678"/>
                      </a:cubicBezTo>
                      <a:cubicBezTo>
                        <a:pt x="26127" y="8573"/>
                        <a:pt x="26163" y="8510"/>
                        <a:pt x="26163" y="8510"/>
                      </a:cubicBezTo>
                      <a:close/>
                      <a:moveTo>
                        <a:pt x="25098" y="8747"/>
                      </a:moveTo>
                      <a:lnTo>
                        <a:pt x="25472" y="9338"/>
                      </a:lnTo>
                      <a:cubicBezTo>
                        <a:pt x="25441" y="9357"/>
                        <a:pt x="25411" y="9377"/>
                        <a:pt x="25382" y="9396"/>
                      </a:cubicBezTo>
                      <a:lnTo>
                        <a:pt x="25020" y="8827"/>
                      </a:lnTo>
                      <a:lnTo>
                        <a:pt x="24985" y="8849"/>
                      </a:lnTo>
                      <a:lnTo>
                        <a:pt x="25347" y="9418"/>
                      </a:lnTo>
                      <a:lnTo>
                        <a:pt x="25218" y="9500"/>
                      </a:lnTo>
                      <a:lnTo>
                        <a:pt x="24789" y="8829"/>
                      </a:lnTo>
                      <a:lnTo>
                        <a:pt x="24754" y="8851"/>
                      </a:lnTo>
                      <a:lnTo>
                        <a:pt x="25183" y="9520"/>
                      </a:lnTo>
                      <a:cubicBezTo>
                        <a:pt x="25147" y="9545"/>
                        <a:pt x="25110" y="9570"/>
                        <a:pt x="25073" y="9594"/>
                      </a:cubicBezTo>
                      <a:lnTo>
                        <a:pt x="25028" y="9594"/>
                      </a:lnTo>
                      <a:lnTo>
                        <a:pt x="25046" y="9582"/>
                      </a:lnTo>
                      <a:lnTo>
                        <a:pt x="24561" y="8831"/>
                      </a:lnTo>
                      <a:lnTo>
                        <a:pt x="24527" y="8854"/>
                      </a:lnTo>
                      <a:lnTo>
                        <a:pt x="25008" y="9594"/>
                      </a:lnTo>
                      <a:lnTo>
                        <a:pt x="24799" y="9596"/>
                      </a:lnTo>
                      <a:lnTo>
                        <a:pt x="24813" y="9586"/>
                      </a:lnTo>
                      <a:lnTo>
                        <a:pt x="24324" y="8839"/>
                      </a:lnTo>
                      <a:lnTo>
                        <a:pt x="24291" y="8862"/>
                      </a:lnTo>
                      <a:lnTo>
                        <a:pt x="24770" y="9596"/>
                      </a:lnTo>
                      <a:lnTo>
                        <a:pt x="24572" y="9598"/>
                      </a:lnTo>
                      <a:lnTo>
                        <a:pt x="24572" y="9598"/>
                      </a:lnTo>
                      <a:lnTo>
                        <a:pt x="24578" y="9594"/>
                      </a:lnTo>
                      <a:lnTo>
                        <a:pt x="24087" y="8849"/>
                      </a:lnTo>
                      <a:lnTo>
                        <a:pt x="24054" y="8872"/>
                      </a:lnTo>
                      <a:lnTo>
                        <a:pt x="24533" y="9598"/>
                      </a:lnTo>
                      <a:lnTo>
                        <a:pt x="24420" y="9600"/>
                      </a:lnTo>
                      <a:lnTo>
                        <a:pt x="24431" y="9617"/>
                      </a:lnTo>
                      <a:lnTo>
                        <a:pt x="23874" y="8772"/>
                      </a:lnTo>
                      <a:lnTo>
                        <a:pt x="23874" y="8772"/>
                      </a:lnTo>
                      <a:lnTo>
                        <a:pt x="25098" y="8747"/>
                      </a:lnTo>
                      <a:close/>
                      <a:moveTo>
                        <a:pt x="80241" y="9056"/>
                      </a:moveTo>
                      <a:lnTo>
                        <a:pt x="80843" y="9060"/>
                      </a:lnTo>
                      <a:lnTo>
                        <a:pt x="81103" y="9617"/>
                      </a:lnTo>
                      <a:lnTo>
                        <a:pt x="81103" y="9617"/>
                      </a:lnTo>
                      <a:cubicBezTo>
                        <a:pt x="80810" y="9426"/>
                        <a:pt x="80516" y="9240"/>
                        <a:pt x="80219" y="9056"/>
                      </a:cubicBezTo>
                      <a:close/>
                      <a:moveTo>
                        <a:pt x="81395" y="8189"/>
                      </a:moveTo>
                      <a:lnTo>
                        <a:pt x="81385" y="8205"/>
                      </a:lnTo>
                      <a:lnTo>
                        <a:pt x="81913" y="9306"/>
                      </a:lnTo>
                      <a:lnTo>
                        <a:pt x="81526" y="9893"/>
                      </a:lnTo>
                      <a:cubicBezTo>
                        <a:pt x="81498" y="9874"/>
                        <a:pt x="81469" y="9854"/>
                        <a:pt x="81438" y="9836"/>
                      </a:cubicBezTo>
                      <a:lnTo>
                        <a:pt x="81815" y="9265"/>
                      </a:lnTo>
                      <a:lnTo>
                        <a:pt x="81780" y="9242"/>
                      </a:lnTo>
                      <a:lnTo>
                        <a:pt x="81405" y="9813"/>
                      </a:lnTo>
                      <a:cubicBezTo>
                        <a:pt x="81363" y="9784"/>
                        <a:pt x="81318" y="9756"/>
                        <a:pt x="81275" y="9727"/>
                      </a:cubicBezTo>
                      <a:lnTo>
                        <a:pt x="81710" y="9060"/>
                      </a:lnTo>
                      <a:lnTo>
                        <a:pt x="81676" y="9038"/>
                      </a:lnTo>
                      <a:lnTo>
                        <a:pt x="81240" y="9705"/>
                      </a:lnTo>
                      <a:cubicBezTo>
                        <a:pt x="81203" y="9680"/>
                        <a:pt x="81166" y="9658"/>
                        <a:pt x="81129" y="9633"/>
                      </a:cubicBezTo>
                      <a:lnTo>
                        <a:pt x="81109" y="9590"/>
                      </a:lnTo>
                      <a:lnTo>
                        <a:pt x="81109" y="9590"/>
                      </a:lnTo>
                      <a:lnTo>
                        <a:pt x="81133" y="9606"/>
                      </a:lnTo>
                      <a:lnTo>
                        <a:pt x="81618" y="8856"/>
                      </a:lnTo>
                      <a:lnTo>
                        <a:pt x="81583" y="8833"/>
                      </a:lnTo>
                      <a:lnTo>
                        <a:pt x="81103" y="9578"/>
                      </a:lnTo>
                      <a:lnTo>
                        <a:pt x="81013" y="9385"/>
                      </a:lnTo>
                      <a:lnTo>
                        <a:pt x="81027" y="9396"/>
                      </a:lnTo>
                      <a:lnTo>
                        <a:pt x="81510" y="8643"/>
                      </a:lnTo>
                      <a:lnTo>
                        <a:pt x="81475" y="8620"/>
                      </a:lnTo>
                      <a:lnTo>
                        <a:pt x="81000" y="9361"/>
                      </a:lnTo>
                      <a:lnTo>
                        <a:pt x="80914" y="9177"/>
                      </a:lnTo>
                      <a:lnTo>
                        <a:pt x="80914" y="9177"/>
                      </a:lnTo>
                      <a:lnTo>
                        <a:pt x="80931" y="9187"/>
                      </a:lnTo>
                      <a:lnTo>
                        <a:pt x="81408" y="8434"/>
                      </a:lnTo>
                      <a:lnTo>
                        <a:pt x="81375" y="8412"/>
                      </a:lnTo>
                      <a:lnTo>
                        <a:pt x="80904" y="9152"/>
                      </a:lnTo>
                      <a:lnTo>
                        <a:pt x="80853" y="9046"/>
                      </a:lnTo>
                      <a:lnTo>
                        <a:pt x="80843" y="9060"/>
                      </a:lnTo>
                      <a:lnTo>
                        <a:pt x="80843" y="9060"/>
                      </a:lnTo>
                      <a:lnTo>
                        <a:pt x="81395" y="8189"/>
                      </a:lnTo>
                      <a:close/>
                      <a:moveTo>
                        <a:pt x="25046" y="9611"/>
                      </a:moveTo>
                      <a:lnTo>
                        <a:pt x="25046" y="9611"/>
                      </a:lnTo>
                      <a:cubicBezTo>
                        <a:pt x="24750" y="9803"/>
                        <a:pt x="24455" y="9997"/>
                        <a:pt x="24163" y="10194"/>
                      </a:cubicBezTo>
                      <a:cubicBezTo>
                        <a:pt x="24169" y="10183"/>
                        <a:pt x="24173" y="10171"/>
                        <a:pt x="24177" y="10161"/>
                      </a:cubicBezTo>
                      <a:cubicBezTo>
                        <a:pt x="24304" y="9889"/>
                        <a:pt x="24431" y="9617"/>
                        <a:pt x="24431" y="9617"/>
                      </a:cubicBezTo>
                      <a:lnTo>
                        <a:pt x="24543" y="9615"/>
                      </a:lnTo>
                      <a:lnTo>
                        <a:pt x="24545" y="9617"/>
                      </a:lnTo>
                      <a:lnTo>
                        <a:pt x="24547" y="9615"/>
                      </a:lnTo>
                      <a:lnTo>
                        <a:pt x="25046" y="9611"/>
                      </a:lnTo>
                      <a:close/>
                      <a:moveTo>
                        <a:pt x="81962" y="10159"/>
                      </a:moveTo>
                      <a:cubicBezTo>
                        <a:pt x="82261" y="10175"/>
                        <a:pt x="82561" y="10190"/>
                        <a:pt x="82561" y="10190"/>
                      </a:cubicBezTo>
                      <a:lnTo>
                        <a:pt x="82694" y="10513"/>
                      </a:lnTo>
                      <a:lnTo>
                        <a:pt x="82692" y="10517"/>
                      </a:lnTo>
                      <a:lnTo>
                        <a:pt x="82699" y="10521"/>
                      </a:lnTo>
                      <a:lnTo>
                        <a:pt x="82797" y="10760"/>
                      </a:lnTo>
                      <a:cubicBezTo>
                        <a:pt x="82508" y="10558"/>
                        <a:pt x="82218" y="10357"/>
                        <a:pt x="81925" y="10159"/>
                      </a:cubicBezTo>
                      <a:close/>
                      <a:moveTo>
                        <a:pt x="23367" y="9885"/>
                      </a:moveTo>
                      <a:lnTo>
                        <a:pt x="23768" y="10466"/>
                      </a:lnTo>
                      <a:cubicBezTo>
                        <a:pt x="23739" y="10486"/>
                        <a:pt x="23708" y="10505"/>
                        <a:pt x="23680" y="10525"/>
                      </a:cubicBezTo>
                      <a:lnTo>
                        <a:pt x="23293" y="9969"/>
                      </a:lnTo>
                      <a:lnTo>
                        <a:pt x="23260" y="9991"/>
                      </a:lnTo>
                      <a:lnTo>
                        <a:pt x="23647" y="10550"/>
                      </a:lnTo>
                      <a:cubicBezTo>
                        <a:pt x="23606" y="10576"/>
                        <a:pt x="23565" y="10605"/>
                        <a:pt x="23524" y="10633"/>
                      </a:cubicBezTo>
                      <a:lnTo>
                        <a:pt x="23068" y="9981"/>
                      </a:lnTo>
                      <a:lnTo>
                        <a:pt x="23035" y="10005"/>
                      </a:lnTo>
                      <a:lnTo>
                        <a:pt x="23491" y="10658"/>
                      </a:lnTo>
                      <a:cubicBezTo>
                        <a:pt x="23455" y="10683"/>
                        <a:pt x="23418" y="10709"/>
                        <a:pt x="23381" y="10734"/>
                      </a:cubicBezTo>
                      <a:lnTo>
                        <a:pt x="23334" y="10738"/>
                      </a:lnTo>
                      <a:lnTo>
                        <a:pt x="23348" y="10728"/>
                      </a:lnTo>
                      <a:lnTo>
                        <a:pt x="22835" y="9997"/>
                      </a:lnTo>
                      <a:lnTo>
                        <a:pt x="22800" y="10020"/>
                      </a:lnTo>
                      <a:lnTo>
                        <a:pt x="23307" y="10740"/>
                      </a:lnTo>
                      <a:lnTo>
                        <a:pt x="23105" y="10750"/>
                      </a:lnTo>
                      <a:lnTo>
                        <a:pt x="23119" y="10740"/>
                      </a:lnTo>
                      <a:lnTo>
                        <a:pt x="22604" y="10012"/>
                      </a:lnTo>
                      <a:lnTo>
                        <a:pt x="22569" y="10036"/>
                      </a:lnTo>
                      <a:lnTo>
                        <a:pt x="23078" y="10752"/>
                      </a:lnTo>
                      <a:lnTo>
                        <a:pt x="22876" y="10762"/>
                      </a:lnTo>
                      <a:lnTo>
                        <a:pt x="22890" y="10752"/>
                      </a:lnTo>
                      <a:lnTo>
                        <a:pt x="22370" y="10028"/>
                      </a:lnTo>
                      <a:lnTo>
                        <a:pt x="22338" y="10050"/>
                      </a:lnTo>
                      <a:lnTo>
                        <a:pt x="22847" y="10764"/>
                      </a:lnTo>
                      <a:lnTo>
                        <a:pt x="22730" y="10771"/>
                      </a:lnTo>
                      <a:lnTo>
                        <a:pt x="22741" y="10787"/>
                      </a:lnTo>
                      <a:lnTo>
                        <a:pt x="22151" y="9964"/>
                      </a:lnTo>
                      <a:lnTo>
                        <a:pt x="22151" y="9964"/>
                      </a:lnTo>
                      <a:lnTo>
                        <a:pt x="23367" y="9885"/>
                      </a:lnTo>
                      <a:close/>
                      <a:moveTo>
                        <a:pt x="23356" y="10752"/>
                      </a:moveTo>
                      <a:lnTo>
                        <a:pt x="23356" y="10752"/>
                      </a:lnTo>
                      <a:cubicBezTo>
                        <a:pt x="23070" y="10955"/>
                        <a:pt x="22786" y="11159"/>
                        <a:pt x="22503" y="11368"/>
                      </a:cubicBezTo>
                      <a:lnTo>
                        <a:pt x="22511" y="11343"/>
                      </a:lnTo>
                      <a:cubicBezTo>
                        <a:pt x="22626" y="11065"/>
                        <a:pt x="22741" y="10787"/>
                        <a:pt x="22741" y="10787"/>
                      </a:cubicBezTo>
                      <a:lnTo>
                        <a:pt x="23356" y="10752"/>
                      </a:lnTo>
                      <a:close/>
                      <a:moveTo>
                        <a:pt x="83627" y="11341"/>
                      </a:moveTo>
                      <a:cubicBezTo>
                        <a:pt x="83779" y="11352"/>
                        <a:pt x="83932" y="11360"/>
                        <a:pt x="84047" y="11368"/>
                      </a:cubicBezTo>
                      <a:cubicBezTo>
                        <a:pt x="84161" y="11374"/>
                        <a:pt x="84235" y="11382"/>
                        <a:pt x="84235" y="11382"/>
                      </a:cubicBezTo>
                      <a:lnTo>
                        <a:pt x="84450" y="11974"/>
                      </a:lnTo>
                      <a:cubicBezTo>
                        <a:pt x="84170" y="11761"/>
                        <a:pt x="83887" y="11548"/>
                        <a:pt x="83605" y="11341"/>
                      </a:cubicBezTo>
                      <a:close/>
                      <a:moveTo>
                        <a:pt x="21683" y="11088"/>
                      </a:moveTo>
                      <a:lnTo>
                        <a:pt x="22113" y="11658"/>
                      </a:lnTo>
                      <a:cubicBezTo>
                        <a:pt x="22084" y="11681"/>
                        <a:pt x="22055" y="11701"/>
                        <a:pt x="22027" y="11724"/>
                      </a:cubicBezTo>
                      <a:lnTo>
                        <a:pt x="21613" y="11176"/>
                      </a:lnTo>
                      <a:lnTo>
                        <a:pt x="21581" y="11200"/>
                      </a:lnTo>
                      <a:lnTo>
                        <a:pt x="21994" y="11749"/>
                      </a:lnTo>
                      <a:lnTo>
                        <a:pt x="21871" y="11841"/>
                      </a:lnTo>
                      <a:lnTo>
                        <a:pt x="21384" y="11198"/>
                      </a:lnTo>
                      <a:lnTo>
                        <a:pt x="21353" y="11223"/>
                      </a:lnTo>
                      <a:lnTo>
                        <a:pt x="21840" y="11865"/>
                      </a:lnTo>
                      <a:lnTo>
                        <a:pt x="21742" y="11939"/>
                      </a:lnTo>
                      <a:lnTo>
                        <a:pt x="21689" y="11943"/>
                      </a:lnTo>
                      <a:lnTo>
                        <a:pt x="21689" y="11943"/>
                      </a:lnTo>
                      <a:lnTo>
                        <a:pt x="21703" y="11933"/>
                      </a:lnTo>
                      <a:lnTo>
                        <a:pt x="21161" y="11223"/>
                      </a:lnTo>
                      <a:lnTo>
                        <a:pt x="21128" y="11247"/>
                      </a:lnTo>
                      <a:lnTo>
                        <a:pt x="21662" y="11947"/>
                      </a:lnTo>
                      <a:lnTo>
                        <a:pt x="21460" y="11967"/>
                      </a:lnTo>
                      <a:lnTo>
                        <a:pt x="21472" y="11955"/>
                      </a:lnTo>
                      <a:lnTo>
                        <a:pt x="20928" y="11249"/>
                      </a:lnTo>
                      <a:lnTo>
                        <a:pt x="20895" y="11274"/>
                      </a:lnTo>
                      <a:lnTo>
                        <a:pt x="21431" y="11969"/>
                      </a:lnTo>
                      <a:lnTo>
                        <a:pt x="21231" y="11990"/>
                      </a:lnTo>
                      <a:lnTo>
                        <a:pt x="21245" y="11980"/>
                      </a:lnTo>
                      <a:lnTo>
                        <a:pt x="20699" y="11274"/>
                      </a:lnTo>
                      <a:lnTo>
                        <a:pt x="20666" y="11298"/>
                      </a:lnTo>
                      <a:lnTo>
                        <a:pt x="21204" y="11992"/>
                      </a:lnTo>
                      <a:lnTo>
                        <a:pt x="21088" y="12004"/>
                      </a:lnTo>
                      <a:lnTo>
                        <a:pt x="20476" y="11223"/>
                      </a:lnTo>
                      <a:lnTo>
                        <a:pt x="21683" y="11088"/>
                      </a:lnTo>
                      <a:close/>
                      <a:moveTo>
                        <a:pt x="84843" y="10572"/>
                      </a:moveTo>
                      <a:lnTo>
                        <a:pt x="85272" y="11724"/>
                      </a:lnTo>
                      <a:lnTo>
                        <a:pt x="84841" y="12276"/>
                      </a:lnTo>
                      <a:cubicBezTo>
                        <a:pt x="84812" y="12256"/>
                        <a:pt x="84785" y="12233"/>
                        <a:pt x="84757" y="12211"/>
                      </a:cubicBezTo>
                      <a:lnTo>
                        <a:pt x="85172" y="11677"/>
                      </a:lnTo>
                      <a:lnTo>
                        <a:pt x="85139" y="11652"/>
                      </a:lnTo>
                      <a:lnTo>
                        <a:pt x="84724" y="12186"/>
                      </a:lnTo>
                      <a:cubicBezTo>
                        <a:pt x="84685" y="12156"/>
                        <a:pt x="84644" y="12125"/>
                        <a:pt x="84603" y="12094"/>
                      </a:cubicBezTo>
                      <a:lnTo>
                        <a:pt x="85092" y="11460"/>
                      </a:lnTo>
                      <a:lnTo>
                        <a:pt x="85060" y="11435"/>
                      </a:lnTo>
                      <a:lnTo>
                        <a:pt x="84573" y="12068"/>
                      </a:lnTo>
                      <a:cubicBezTo>
                        <a:pt x="84540" y="12043"/>
                        <a:pt x="84507" y="12019"/>
                        <a:pt x="84474" y="11992"/>
                      </a:cubicBezTo>
                      <a:lnTo>
                        <a:pt x="84454" y="11939"/>
                      </a:lnTo>
                      <a:lnTo>
                        <a:pt x="84464" y="11947"/>
                      </a:lnTo>
                      <a:lnTo>
                        <a:pt x="85006" y="11237"/>
                      </a:lnTo>
                      <a:lnTo>
                        <a:pt x="84976" y="11212"/>
                      </a:lnTo>
                      <a:lnTo>
                        <a:pt x="84442" y="11908"/>
                      </a:lnTo>
                      <a:lnTo>
                        <a:pt x="84376" y="11724"/>
                      </a:lnTo>
                      <a:lnTo>
                        <a:pt x="84390" y="11734"/>
                      </a:lnTo>
                      <a:lnTo>
                        <a:pt x="84931" y="11022"/>
                      </a:lnTo>
                      <a:lnTo>
                        <a:pt x="84898" y="10998"/>
                      </a:lnTo>
                      <a:lnTo>
                        <a:pt x="84366" y="11697"/>
                      </a:lnTo>
                      <a:lnTo>
                        <a:pt x="84298" y="11505"/>
                      </a:lnTo>
                      <a:lnTo>
                        <a:pt x="84311" y="11515"/>
                      </a:lnTo>
                      <a:lnTo>
                        <a:pt x="84847" y="10803"/>
                      </a:lnTo>
                      <a:lnTo>
                        <a:pt x="84816" y="10779"/>
                      </a:lnTo>
                      <a:lnTo>
                        <a:pt x="84288" y="11480"/>
                      </a:lnTo>
                      <a:lnTo>
                        <a:pt x="84247" y="11366"/>
                      </a:lnTo>
                      <a:lnTo>
                        <a:pt x="84843" y="10572"/>
                      </a:lnTo>
                      <a:close/>
                      <a:moveTo>
                        <a:pt x="21718" y="11957"/>
                      </a:moveTo>
                      <a:lnTo>
                        <a:pt x="21718" y="11957"/>
                      </a:lnTo>
                      <a:cubicBezTo>
                        <a:pt x="21439" y="12170"/>
                        <a:pt x="21165" y="12385"/>
                        <a:pt x="20891" y="12604"/>
                      </a:cubicBezTo>
                      <a:lnTo>
                        <a:pt x="21098" y="12021"/>
                      </a:lnTo>
                      <a:lnTo>
                        <a:pt x="21718" y="11957"/>
                      </a:lnTo>
                      <a:close/>
                      <a:moveTo>
                        <a:pt x="85233" y="12587"/>
                      </a:moveTo>
                      <a:lnTo>
                        <a:pt x="85851" y="12653"/>
                      </a:lnTo>
                      <a:cubicBezTo>
                        <a:pt x="85851" y="12653"/>
                        <a:pt x="85878" y="12722"/>
                        <a:pt x="85915" y="12829"/>
                      </a:cubicBezTo>
                      <a:cubicBezTo>
                        <a:pt x="85952" y="12937"/>
                        <a:pt x="86005" y="13074"/>
                        <a:pt x="86048" y="13222"/>
                      </a:cubicBezTo>
                      <a:cubicBezTo>
                        <a:pt x="86052" y="13234"/>
                        <a:pt x="86056" y="13246"/>
                        <a:pt x="86058" y="13258"/>
                      </a:cubicBezTo>
                      <a:cubicBezTo>
                        <a:pt x="85786" y="13031"/>
                        <a:pt x="85512" y="12808"/>
                        <a:pt x="85233" y="12587"/>
                      </a:cubicBezTo>
                      <a:close/>
                      <a:moveTo>
                        <a:pt x="20052" y="12364"/>
                      </a:moveTo>
                      <a:lnTo>
                        <a:pt x="20500" y="12917"/>
                      </a:lnTo>
                      <a:cubicBezTo>
                        <a:pt x="20472" y="12939"/>
                        <a:pt x="20445" y="12962"/>
                        <a:pt x="20416" y="12984"/>
                      </a:cubicBezTo>
                      <a:lnTo>
                        <a:pt x="19983" y="12452"/>
                      </a:lnTo>
                      <a:lnTo>
                        <a:pt x="19952" y="12479"/>
                      </a:lnTo>
                      <a:lnTo>
                        <a:pt x="20386" y="13009"/>
                      </a:lnTo>
                      <a:cubicBezTo>
                        <a:pt x="20345" y="13044"/>
                        <a:pt x="20304" y="13076"/>
                        <a:pt x="20263" y="13109"/>
                      </a:cubicBezTo>
                      <a:lnTo>
                        <a:pt x="19745" y="12481"/>
                      </a:lnTo>
                      <a:lnTo>
                        <a:pt x="19715" y="12508"/>
                      </a:lnTo>
                      <a:lnTo>
                        <a:pt x="20232" y="13136"/>
                      </a:lnTo>
                      <a:cubicBezTo>
                        <a:pt x="20206" y="13156"/>
                        <a:pt x="20181" y="13177"/>
                        <a:pt x="20157" y="13199"/>
                      </a:cubicBezTo>
                      <a:cubicBezTo>
                        <a:pt x="20132" y="13201"/>
                        <a:pt x="20108" y="13205"/>
                        <a:pt x="20083" y="13209"/>
                      </a:cubicBezTo>
                      <a:lnTo>
                        <a:pt x="20093" y="13199"/>
                      </a:lnTo>
                      <a:lnTo>
                        <a:pt x="19522" y="12512"/>
                      </a:lnTo>
                      <a:lnTo>
                        <a:pt x="19492" y="12538"/>
                      </a:lnTo>
                      <a:lnTo>
                        <a:pt x="20052" y="13213"/>
                      </a:lnTo>
                      <a:cubicBezTo>
                        <a:pt x="19985" y="13224"/>
                        <a:pt x="19919" y="13234"/>
                        <a:pt x="19856" y="13242"/>
                      </a:cubicBezTo>
                      <a:lnTo>
                        <a:pt x="19868" y="13232"/>
                      </a:lnTo>
                      <a:lnTo>
                        <a:pt x="19297" y="12546"/>
                      </a:lnTo>
                      <a:lnTo>
                        <a:pt x="19265" y="12573"/>
                      </a:lnTo>
                      <a:lnTo>
                        <a:pt x="19827" y="13246"/>
                      </a:lnTo>
                      <a:cubicBezTo>
                        <a:pt x="19754" y="13258"/>
                        <a:pt x="19686" y="13269"/>
                        <a:pt x="19631" y="13277"/>
                      </a:cubicBezTo>
                      <a:lnTo>
                        <a:pt x="19643" y="13267"/>
                      </a:lnTo>
                      <a:lnTo>
                        <a:pt x="19068" y="12583"/>
                      </a:lnTo>
                      <a:lnTo>
                        <a:pt x="19037" y="12610"/>
                      </a:lnTo>
                      <a:lnTo>
                        <a:pt x="19602" y="13281"/>
                      </a:lnTo>
                      <a:cubicBezTo>
                        <a:pt x="19531" y="13291"/>
                        <a:pt x="19486" y="13297"/>
                        <a:pt x="19486" y="13297"/>
                      </a:cubicBezTo>
                      <a:lnTo>
                        <a:pt x="19498" y="13314"/>
                      </a:lnTo>
                      <a:lnTo>
                        <a:pt x="19498" y="13314"/>
                      </a:lnTo>
                      <a:lnTo>
                        <a:pt x="18831" y="12524"/>
                      </a:lnTo>
                      <a:lnTo>
                        <a:pt x="18831" y="12524"/>
                      </a:lnTo>
                      <a:lnTo>
                        <a:pt x="18845" y="12540"/>
                      </a:lnTo>
                      <a:cubicBezTo>
                        <a:pt x="18845" y="12540"/>
                        <a:pt x="19144" y="12491"/>
                        <a:pt x="19445" y="12444"/>
                      </a:cubicBezTo>
                      <a:cubicBezTo>
                        <a:pt x="19592" y="12418"/>
                        <a:pt x="19749" y="12403"/>
                        <a:pt x="19862" y="12389"/>
                      </a:cubicBezTo>
                      <a:cubicBezTo>
                        <a:pt x="19977" y="12375"/>
                        <a:pt x="20052" y="12366"/>
                        <a:pt x="20052" y="12366"/>
                      </a:cubicBezTo>
                      <a:lnTo>
                        <a:pt x="20052" y="12364"/>
                      </a:lnTo>
                      <a:close/>
                      <a:moveTo>
                        <a:pt x="86490" y="11868"/>
                      </a:moveTo>
                      <a:lnTo>
                        <a:pt x="86555" y="12045"/>
                      </a:lnTo>
                      <a:cubicBezTo>
                        <a:pt x="86594" y="12154"/>
                        <a:pt x="86649" y="12293"/>
                        <a:pt x="86694" y="12442"/>
                      </a:cubicBezTo>
                      <a:cubicBezTo>
                        <a:pt x="86786" y="12733"/>
                        <a:pt x="86880" y="13025"/>
                        <a:pt x="86880" y="13027"/>
                      </a:cubicBezTo>
                      <a:lnTo>
                        <a:pt x="86424" y="13565"/>
                      </a:lnTo>
                      <a:cubicBezTo>
                        <a:pt x="86398" y="13543"/>
                        <a:pt x="86371" y="13520"/>
                        <a:pt x="86344" y="13498"/>
                      </a:cubicBezTo>
                      <a:lnTo>
                        <a:pt x="86782" y="12976"/>
                      </a:lnTo>
                      <a:lnTo>
                        <a:pt x="86751" y="12949"/>
                      </a:lnTo>
                      <a:lnTo>
                        <a:pt x="86312" y="13471"/>
                      </a:lnTo>
                      <a:cubicBezTo>
                        <a:pt x="86273" y="13438"/>
                        <a:pt x="86234" y="13406"/>
                        <a:pt x="86195" y="13373"/>
                      </a:cubicBezTo>
                      <a:lnTo>
                        <a:pt x="86713" y="12753"/>
                      </a:lnTo>
                      <a:lnTo>
                        <a:pt x="86682" y="12726"/>
                      </a:lnTo>
                      <a:lnTo>
                        <a:pt x="86164" y="13346"/>
                      </a:lnTo>
                      <a:cubicBezTo>
                        <a:pt x="86136" y="13324"/>
                        <a:pt x="86109" y="13299"/>
                        <a:pt x="86080" y="13277"/>
                      </a:cubicBezTo>
                      <a:cubicBezTo>
                        <a:pt x="86074" y="13254"/>
                        <a:pt x="86066" y="13232"/>
                        <a:pt x="86060" y="13209"/>
                      </a:cubicBezTo>
                      <a:lnTo>
                        <a:pt x="86060" y="13209"/>
                      </a:lnTo>
                      <a:lnTo>
                        <a:pt x="86072" y="13220"/>
                      </a:lnTo>
                      <a:lnTo>
                        <a:pt x="86641" y="12530"/>
                      </a:lnTo>
                      <a:lnTo>
                        <a:pt x="86610" y="12506"/>
                      </a:lnTo>
                      <a:lnTo>
                        <a:pt x="86052" y="13181"/>
                      </a:lnTo>
                      <a:cubicBezTo>
                        <a:pt x="86031" y="13115"/>
                        <a:pt x="86011" y="13052"/>
                        <a:pt x="85990" y="12994"/>
                      </a:cubicBezTo>
                      <a:lnTo>
                        <a:pt x="85990" y="12994"/>
                      </a:lnTo>
                      <a:lnTo>
                        <a:pt x="86005" y="13007"/>
                      </a:lnTo>
                      <a:lnTo>
                        <a:pt x="86573" y="12317"/>
                      </a:lnTo>
                      <a:lnTo>
                        <a:pt x="86541" y="12293"/>
                      </a:lnTo>
                      <a:lnTo>
                        <a:pt x="85982" y="12972"/>
                      </a:lnTo>
                      <a:cubicBezTo>
                        <a:pt x="85962" y="12915"/>
                        <a:pt x="85943" y="12861"/>
                        <a:pt x="85927" y="12814"/>
                      </a:cubicBezTo>
                      <a:cubicBezTo>
                        <a:pt x="85921" y="12800"/>
                        <a:pt x="85917" y="12788"/>
                        <a:pt x="85913" y="12776"/>
                      </a:cubicBezTo>
                      <a:lnTo>
                        <a:pt x="85913" y="12776"/>
                      </a:lnTo>
                      <a:lnTo>
                        <a:pt x="85925" y="12786"/>
                      </a:lnTo>
                      <a:lnTo>
                        <a:pt x="86490" y="12094"/>
                      </a:lnTo>
                      <a:lnTo>
                        <a:pt x="86459" y="12068"/>
                      </a:lnTo>
                      <a:lnTo>
                        <a:pt x="85902" y="12749"/>
                      </a:lnTo>
                      <a:cubicBezTo>
                        <a:pt x="85882" y="12685"/>
                        <a:pt x="85866" y="12644"/>
                        <a:pt x="85864" y="12637"/>
                      </a:cubicBezTo>
                      <a:lnTo>
                        <a:pt x="85864" y="12637"/>
                      </a:lnTo>
                      <a:lnTo>
                        <a:pt x="86490" y="11868"/>
                      </a:lnTo>
                      <a:close/>
                      <a:moveTo>
                        <a:pt x="20132" y="13217"/>
                      </a:moveTo>
                      <a:cubicBezTo>
                        <a:pt x="19858" y="13445"/>
                        <a:pt x="19586" y="13674"/>
                        <a:pt x="19318" y="13907"/>
                      </a:cubicBezTo>
                      <a:lnTo>
                        <a:pt x="19498" y="13314"/>
                      </a:lnTo>
                      <a:lnTo>
                        <a:pt x="20093" y="13224"/>
                      </a:lnTo>
                      <a:lnTo>
                        <a:pt x="20132" y="13217"/>
                      </a:lnTo>
                      <a:close/>
                      <a:moveTo>
                        <a:pt x="86805" y="13891"/>
                      </a:moveTo>
                      <a:lnTo>
                        <a:pt x="87418" y="13985"/>
                      </a:lnTo>
                      <a:cubicBezTo>
                        <a:pt x="87418" y="13985"/>
                        <a:pt x="87504" y="14271"/>
                        <a:pt x="87592" y="14560"/>
                      </a:cubicBezTo>
                      <a:cubicBezTo>
                        <a:pt x="87594" y="14570"/>
                        <a:pt x="87596" y="14580"/>
                        <a:pt x="87601" y="14590"/>
                      </a:cubicBezTo>
                      <a:cubicBezTo>
                        <a:pt x="87339" y="14355"/>
                        <a:pt x="87073" y="14122"/>
                        <a:pt x="86805" y="13891"/>
                      </a:cubicBezTo>
                      <a:close/>
                      <a:moveTo>
                        <a:pt x="18477" y="13709"/>
                      </a:moveTo>
                      <a:lnTo>
                        <a:pt x="18941" y="14236"/>
                      </a:lnTo>
                      <a:cubicBezTo>
                        <a:pt x="18917" y="14259"/>
                        <a:pt x="18890" y="14281"/>
                        <a:pt x="18866" y="14304"/>
                      </a:cubicBezTo>
                      <a:lnTo>
                        <a:pt x="18416" y="13796"/>
                      </a:lnTo>
                      <a:lnTo>
                        <a:pt x="18387" y="13823"/>
                      </a:lnTo>
                      <a:lnTo>
                        <a:pt x="18835" y="14330"/>
                      </a:lnTo>
                      <a:cubicBezTo>
                        <a:pt x="18796" y="14365"/>
                        <a:pt x="18757" y="14402"/>
                        <a:pt x="18716" y="14437"/>
                      </a:cubicBezTo>
                      <a:lnTo>
                        <a:pt x="18182" y="13835"/>
                      </a:lnTo>
                      <a:lnTo>
                        <a:pt x="18152" y="13864"/>
                      </a:lnTo>
                      <a:lnTo>
                        <a:pt x="18688" y="14463"/>
                      </a:lnTo>
                      <a:cubicBezTo>
                        <a:pt x="18659" y="14488"/>
                        <a:pt x="18630" y="14515"/>
                        <a:pt x="18602" y="14539"/>
                      </a:cubicBezTo>
                      <a:cubicBezTo>
                        <a:pt x="18585" y="14541"/>
                        <a:pt x="18567" y="14545"/>
                        <a:pt x="18551" y="14547"/>
                      </a:cubicBezTo>
                      <a:lnTo>
                        <a:pt x="18553" y="14545"/>
                      </a:lnTo>
                      <a:lnTo>
                        <a:pt x="17955" y="13880"/>
                      </a:lnTo>
                      <a:lnTo>
                        <a:pt x="17925" y="13907"/>
                      </a:lnTo>
                      <a:lnTo>
                        <a:pt x="18506" y="14553"/>
                      </a:lnTo>
                      <a:cubicBezTo>
                        <a:pt x="18438" y="14564"/>
                        <a:pt x="18373" y="14576"/>
                        <a:pt x="18309" y="14586"/>
                      </a:cubicBezTo>
                      <a:lnTo>
                        <a:pt x="18321" y="14576"/>
                      </a:lnTo>
                      <a:lnTo>
                        <a:pt x="17722" y="13913"/>
                      </a:lnTo>
                      <a:lnTo>
                        <a:pt x="17691" y="13940"/>
                      </a:lnTo>
                      <a:lnTo>
                        <a:pt x="18280" y="14590"/>
                      </a:lnTo>
                      <a:cubicBezTo>
                        <a:pt x="18223" y="14601"/>
                        <a:pt x="18170" y="14609"/>
                        <a:pt x="18123" y="14617"/>
                      </a:cubicBezTo>
                      <a:cubicBezTo>
                        <a:pt x="18109" y="14619"/>
                        <a:pt x="18094" y="14621"/>
                        <a:pt x="18082" y="14625"/>
                      </a:cubicBezTo>
                      <a:lnTo>
                        <a:pt x="18094" y="14615"/>
                      </a:lnTo>
                      <a:lnTo>
                        <a:pt x="17493" y="13954"/>
                      </a:lnTo>
                      <a:lnTo>
                        <a:pt x="17462" y="13983"/>
                      </a:lnTo>
                      <a:lnTo>
                        <a:pt x="18053" y="14631"/>
                      </a:lnTo>
                      <a:cubicBezTo>
                        <a:pt x="17982" y="14643"/>
                        <a:pt x="17939" y="14654"/>
                        <a:pt x="17939" y="14654"/>
                      </a:cubicBezTo>
                      <a:lnTo>
                        <a:pt x="17951" y="14668"/>
                      </a:lnTo>
                      <a:lnTo>
                        <a:pt x="17951" y="14668"/>
                      </a:lnTo>
                      <a:lnTo>
                        <a:pt x="17269" y="13919"/>
                      </a:lnTo>
                      <a:lnTo>
                        <a:pt x="17269" y="13919"/>
                      </a:lnTo>
                      <a:cubicBezTo>
                        <a:pt x="17277" y="13917"/>
                        <a:pt x="17348" y="13903"/>
                        <a:pt x="17454" y="13880"/>
                      </a:cubicBezTo>
                      <a:cubicBezTo>
                        <a:pt x="17569" y="13862"/>
                        <a:pt x="17720" y="13835"/>
                        <a:pt x="17871" y="13809"/>
                      </a:cubicBezTo>
                      <a:cubicBezTo>
                        <a:pt x="18174" y="13758"/>
                        <a:pt x="18477" y="13709"/>
                        <a:pt x="18477" y="13709"/>
                      </a:cubicBezTo>
                      <a:close/>
                      <a:moveTo>
                        <a:pt x="18579" y="14560"/>
                      </a:moveTo>
                      <a:cubicBezTo>
                        <a:pt x="18315" y="14795"/>
                        <a:pt x="18055" y="15034"/>
                        <a:pt x="17796" y="15276"/>
                      </a:cubicBezTo>
                      <a:lnTo>
                        <a:pt x="17951" y="14668"/>
                      </a:lnTo>
                      <a:cubicBezTo>
                        <a:pt x="17951" y="14668"/>
                        <a:pt x="18025" y="14652"/>
                        <a:pt x="18135" y="14631"/>
                      </a:cubicBezTo>
                      <a:cubicBezTo>
                        <a:pt x="18240" y="14613"/>
                        <a:pt x="18379" y="14590"/>
                        <a:pt x="18518" y="14568"/>
                      </a:cubicBezTo>
                      <a:lnTo>
                        <a:pt x="18522" y="14572"/>
                      </a:lnTo>
                      <a:lnTo>
                        <a:pt x="18528" y="14568"/>
                      </a:lnTo>
                      <a:cubicBezTo>
                        <a:pt x="18534" y="14566"/>
                        <a:pt x="18542" y="14564"/>
                        <a:pt x="18549" y="14564"/>
                      </a:cubicBezTo>
                      <a:cubicBezTo>
                        <a:pt x="18559" y="14562"/>
                        <a:pt x="18569" y="14560"/>
                        <a:pt x="18579" y="14560"/>
                      </a:cubicBezTo>
                      <a:close/>
                      <a:moveTo>
                        <a:pt x="88323" y="15255"/>
                      </a:moveTo>
                      <a:lnTo>
                        <a:pt x="88934" y="15376"/>
                      </a:lnTo>
                      <a:lnTo>
                        <a:pt x="89086" y="15982"/>
                      </a:lnTo>
                      <a:cubicBezTo>
                        <a:pt x="88834" y="15736"/>
                        <a:pt x="88581" y="15495"/>
                        <a:pt x="88323" y="15255"/>
                      </a:cubicBezTo>
                      <a:close/>
                      <a:moveTo>
                        <a:pt x="89634" y="14643"/>
                      </a:moveTo>
                      <a:lnTo>
                        <a:pt x="89941" y="15822"/>
                      </a:lnTo>
                      <a:lnTo>
                        <a:pt x="89440" y="16327"/>
                      </a:lnTo>
                      <a:lnTo>
                        <a:pt x="89364" y="16252"/>
                      </a:lnTo>
                      <a:lnTo>
                        <a:pt x="89845" y="15765"/>
                      </a:lnTo>
                      <a:lnTo>
                        <a:pt x="89816" y="15736"/>
                      </a:lnTo>
                      <a:lnTo>
                        <a:pt x="89335" y="16223"/>
                      </a:lnTo>
                      <a:cubicBezTo>
                        <a:pt x="89299" y="16188"/>
                        <a:pt x="89262" y="16151"/>
                        <a:pt x="89225" y="16117"/>
                      </a:cubicBezTo>
                      <a:lnTo>
                        <a:pt x="89788" y="15542"/>
                      </a:lnTo>
                      <a:lnTo>
                        <a:pt x="89759" y="15513"/>
                      </a:lnTo>
                      <a:lnTo>
                        <a:pt x="89196" y="16088"/>
                      </a:lnTo>
                      <a:cubicBezTo>
                        <a:pt x="89168" y="16059"/>
                        <a:pt x="89137" y="16031"/>
                        <a:pt x="89108" y="16002"/>
                      </a:cubicBezTo>
                      <a:lnTo>
                        <a:pt x="89094" y="15949"/>
                      </a:lnTo>
                      <a:lnTo>
                        <a:pt x="89106" y="15959"/>
                      </a:lnTo>
                      <a:lnTo>
                        <a:pt x="89728" y="15319"/>
                      </a:lnTo>
                      <a:lnTo>
                        <a:pt x="89700" y="15290"/>
                      </a:lnTo>
                      <a:lnTo>
                        <a:pt x="89088" y="15920"/>
                      </a:lnTo>
                      <a:lnTo>
                        <a:pt x="89039" y="15726"/>
                      </a:lnTo>
                      <a:lnTo>
                        <a:pt x="89051" y="15738"/>
                      </a:lnTo>
                      <a:lnTo>
                        <a:pt x="89671" y="15096"/>
                      </a:lnTo>
                      <a:lnTo>
                        <a:pt x="89642" y="15067"/>
                      </a:lnTo>
                      <a:lnTo>
                        <a:pt x="89033" y="15697"/>
                      </a:lnTo>
                      <a:lnTo>
                        <a:pt x="88984" y="15505"/>
                      </a:lnTo>
                      <a:lnTo>
                        <a:pt x="88996" y="15515"/>
                      </a:lnTo>
                      <a:lnTo>
                        <a:pt x="89612" y="14871"/>
                      </a:lnTo>
                      <a:lnTo>
                        <a:pt x="89583" y="14842"/>
                      </a:lnTo>
                      <a:lnTo>
                        <a:pt x="88977" y="15476"/>
                      </a:lnTo>
                      <a:lnTo>
                        <a:pt x="88949" y="15362"/>
                      </a:lnTo>
                      <a:lnTo>
                        <a:pt x="89634" y="14643"/>
                      </a:lnTo>
                      <a:close/>
                      <a:moveTo>
                        <a:pt x="17075" y="15959"/>
                      </a:moveTo>
                      <a:cubicBezTo>
                        <a:pt x="16822" y="16207"/>
                        <a:pt x="16568" y="16456"/>
                        <a:pt x="16321" y="16708"/>
                      </a:cubicBezTo>
                      <a:lnTo>
                        <a:pt x="16327" y="16675"/>
                      </a:lnTo>
                      <a:cubicBezTo>
                        <a:pt x="16384" y="16372"/>
                        <a:pt x="16462" y="16086"/>
                        <a:pt x="16462" y="16086"/>
                      </a:cubicBezTo>
                      <a:lnTo>
                        <a:pt x="16448" y="16072"/>
                      </a:lnTo>
                      <a:lnTo>
                        <a:pt x="16462" y="16084"/>
                      </a:lnTo>
                      <a:lnTo>
                        <a:pt x="17075" y="15959"/>
                      </a:lnTo>
                      <a:close/>
                      <a:moveTo>
                        <a:pt x="89777" y="16663"/>
                      </a:moveTo>
                      <a:lnTo>
                        <a:pt x="89777" y="16663"/>
                      </a:lnTo>
                      <a:cubicBezTo>
                        <a:pt x="89790" y="16667"/>
                        <a:pt x="89800" y="16669"/>
                        <a:pt x="89812" y="16673"/>
                      </a:cubicBezTo>
                      <a:cubicBezTo>
                        <a:pt x="90105" y="16747"/>
                        <a:pt x="90395" y="16818"/>
                        <a:pt x="90395" y="16818"/>
                      </a:cubicBezTo>
                      <a:lnTo>
                        <a:pt x="90518" y="17428"/>
                      </a:lnTo>
                      <a:cubicBezTo>
                        <a:pt x="90275" y="17170"/>
                        <a:pt x="90027" y="16917"/>
                        <a:pt x="89777" y="16663"/>
                      </a:cubicBezTo>
                      <a:close/>
                      <a:moveTo>
                        <a:pt x="15478" y="16561"/>
                      </a:moveTo>
                      <a:lnTo>
                        <a:pt x="15983" y="17052"/>
                      </a:lnTo>
                      <a:cubicBezTo>
                        <a:pt x="15958" y="17076"/>
                        <a:pt x="15936" y="17101"/>
                        <a:pt x="15911" y="17125"/>
                      </a:cubicBezTo>
                      <a:lnTo>
                        <a:pt x="15420" y="16649"/>
                      </a:lnTo>
                      <a:lnTo>
                        <a:pt x="15392" y="16677"/>
                      </a:lnTo>
                      <a:lnTo>
                        <a:pt x="15885" y="17154"/>
                      </a:lnTo>
                      <a:cubicBezTo>
                        <a:pt x="15848" y="17191"/>
                        <a:pt x="15811" y="17230"/>
                        <a:pt x="15774" y="17268"/>
                      </a:cubicBezTo>
                      <a:lnTo>
                        <a:pt x="15197" y="16716"/>
                      </a:lnTo>
                      <a:lnTo>
                        <a:pt x="15169" y="16745"/>
                      </a:lnTo>
                      <a:lnTo>
                        <a:pt x="15746" y="17297"/>
                      </a:lnTo>
                      <a:cubicBezTo>
                        <a:pt x="15717" y="17328"/>
                        <a:pt x="15686" y="17358"/>
                        <a:pt x="15658" y="17389"/>
                      </a:cubicBezTo>
                      <a:lnTo>
                        <a:pt x="15609" y="17401"/>
                      </a:lnTo>
                      <a:lnTo>
                        <a:pt x="15621" y="17389"/>
                      </a:lnTo>
                      <a:lnTo>
                        <a:pt x="14974" y="16773"/>
                      </a:lnTo>
                      <a:lnTo>
                        <a:pt x="14946" y="16804"/>
                      </a:lnTo>
                      <a:lnTo>
                        <a:pt x="15582" y="17410"/>
                      </a:lnTo>
                      <a:lnTo>
                        <a:pt x="15386" y="17459"/>
                      </a:lnTo>
                      <a:lnTo>
                        <a:pt x="15386" y="17459"/>
                      </a:lnTo>
                      <a:lnTo>
                        <a:pt x="15398" y="17446"/>
                      </a:lnTo>
                      <a:lnTo>
                        <a:pt x="14749" y="16833"/>
                      </a:lnTo>
                      <a:lnTo>
                        <a:pt x="14721" y="16863"/>
                      </a:lnTo>
                      <a:lnTo>
                        <a:pt x="15359" y="17465"/>
                      </a:lnTo>
                      <a:lnTo>
                        <a:pt x="15163" y="17516"/>
                      </a:lnTo>
                      <a:lnTo>
                        <a:pt x="15175" y="17502"/>
                      </a:lnTo>
                      <a:lnTo>
                        <a:pt x="14524" y="16892"/>
                      </a:lnTo>
                      <a:lnTo>
                        <a:pt x="14496" y="16923"/>
                      </a:lnTo>
                      <a:lnTo>
                        <a:pt x="15136" y="17522"/>
                      </a:lnTo>
                      <a:lnTo>
                        <a:pt x="15021" y="17551"/>
                      </a:lnTo>
                      <a:lnTo>
                        <a:pt x="15034" y="17565"/>
                      </a:lnTo>
                      <a:lnTo>
                        <a:pt x="14294" y="16873"/>
                      </a:lnTo>
                      <a:lnTo>
                        <a:pt x="14294" y="16873"/>
                      </a:lnTo>
                      <a:lnTo>
                        <a:pt x="15478" y="16561"/>
                      </a:lnTo>
                      <a:close/>
                      <a:moveTo>
                        <a:pt x="15637" y="17412"/>
                      </a:moveTo>
                      <a:lnTo>
                        <a:pt x="15637" y="17412"/>
                      </a:lnTo>
                      <a:cubicBezTo>
                        <a:pt x="15392" y="17669"/>
                        <a:pt x="15148" y="17929"/>
                        <a:pt x="14909" y="18191"/>
                      </a:cubicBezTo>
                      <a:cubicBezTo>
                        <a:pt x="14911" y="18179"/>
                        <a:pt x="14915" y="18167"/>
                        <a:pt x="14917" y="18154"/>
                      </a:cubicBezTo>
                      <a:cubicBezTo>
                        <a:pt x="14976" y="17860"/>
                        <a:pt x="15034" y="17565"/>
                        <a:pt x="15034" y="17565"/>
                      </a:cubicBezTo>
                      <a:lnTo>
                        <a:pt x="15637" y="17412"/>
                      </a:lnTo>
                      <a:close/>
                      <a:moveTo>
                        <a:pt x="91189" y="18146"/>
                      </a:moveTo>
                      <a:lnTo>
                        <a:pt x="91189" y="18146"/>
                      </a:lnTo>
                      <a:cubicBezTo>
                        <a:pt x="91201" y="18148"/>
                        <a:pt x="91212" y="18152"/>
                        <a:pt x="91224" y="18154"/>
                      </a:cubicBezTo>
                      <a:cubicBezTo>
                        <a:pt x="91373" y="18191"/>
                        <a:pt x="91518" y="18232"/>
                        <a:pt x="91625" y="18267"/>
                      </a:cubicBezTo>
                      <a:cubicBezTo>
                        <a:pt x="91731" y="18298"/>
                        <a:pt x="91803" y="18320"/>
                        <a:pt x="91805" y="18320"/>
                      </a:cubicBezTo>
                      <a:lnTo>
                        <a:pt x="91899" y="18938"/>
                      </a:lnTo>
                      <a:cubicBezTo>
                        <a:pt x="91666" y="18672"/>
                        <a:pt x="91428" y="18408"/>
                        <a:pt x="91189" y="18146"/>
                      </a:cubicBezTo>
                      <a:close/>
                      <a:moveTo>
                        <a:pt x="92558" y="17645"/>
                      </a:moveTo>
                      <a:lnTo>
                        <a:pt x="92758" y="18854"/>
                      </a:lnTo>
                      <a:lnTo>
                        <a:pt x="92760" y="18854"/>
                      </a:lnTo>
                      <a:lnTo>
                        <a:pt x="92226" y="19312"/>
                      </a:lnTo>
                      <a:cubicBezTo>
                        <a:pt x="92204" y="19286"/>
                        <a:pt x="92181" y="19259"/>
                        <a:pt x="92157" y="19233"/>
                      </a:cubicBezTo>
                      <a:lnTo>
                        <a:pt x="92666" y="18791"/>
                      </a:lnTo>
                      <a:lnTo>
                        <a:pt x="92640" y="18760"/>
                      </a:lnTo>
                      <a:lnTo>
                        <a:pt x="92130" y="19202"/>
                      </a:lnTo>
                      <a:cubicBezTo>
                        <a:pt x="92097" y="19163"/>
                        <a:pt x="92065" y="19124"/>
                        <a:pt x="92030" y="19087"/>
                      </a:cubicBezTo>
                      <a:lnTo>
                        <a:pt x="92631" y="18561"/>
                      </a:lnTo>
                      <a:lnTo>
                        <a:pt x="92605" y="18531"/>
                      </a:lnTo>
                      <a:lnTo>
                        <a:pt x="92003" y="19057"/>
                      </a:lnTo>
                      <a:cubicBezTo>
                        <a:pt x="91975" y="19024"/>
                        <a:pt x="91948" y="18993"/>
                        <a:pt x="91919" y="18960"/>
                      </a:cubicBezTo>
                      <a:lnTo>
                        <a:pt x="91911" y="18909"/>
                      </a:lnTo>
                      <a:lnTo>
                        <a:pt x="91924" y="18922"/>
                      </a:lnTo>
                      <a:lnTo>
                        <a:pt x="92595" y="18332"/>
                      </a:lnTo>
                      <a:lnTo>
                        <a:pt x="92568" y="18302"/>
                      </a:lnTo>
                      <a:lnTo>
                        <a:pt x="91907" y="18883"/>
                      </a:lnTo>
                      <a:lnTo>
                        <a:pt x="91877" y="18682"/>
                      </a:lnTo>
                      <a:lnTo>
                        <a:pt x="91889" y="18694"/>
                      </a:lnTo>
                      <a:lnTo>
                        <a:pt x="92556" y="18103"/>
                      </a:lnTo>
                      <a:lnTo>
                        <a:pt x="92529" y="18072"/>
                      </a:lnTo>
                      <a:lnTo>
                        <a:pt x="91872" y="18656"/>
                      </a:lnTo>
                      <a:lnTo>
                        <a:pt x="91842" y="18453"/>
                      </a:lnTo>
                      <a:lnTo>
                        <a:pt x="91854" y="18467"/>
                      </a:lnTo>
                      <a:lnTo>
                        <a:pt x="92519" y="17872"/>
                      </a:lnTo>
                      <a:lnTo>
                        <a:pt x="92490" y="17841"/>
                      </a:lnTo>
                      <a:lnTo>
                        <a:pt x="91838" y="18426"/>
                      </a:lnTo>
                      <a:lnTo>
                        <a:pt x="91819" y="18308"/>
                      </a:lnTo>
                      <a:lnTo>
                        <a:pt x="92558" y="17645"/>
                      </a:lnTo>
                      <a:close/>
                      <a:moveTo>
                        <a:pt x="14258" y="18917"/>
                      </a:moveTo>
                      <a:cubicBezTo>
                        <a:pt x="14025" y="19181"/>
                        <a:pt x="13796" y="19445"/>
                        <a:pt x="13571" y="19713"/>
                      </a:cubicBezTo>
                      <a:lnTo>
                        <a:pt x="13663" y="19097"/>
                      </a:lnTo>
                      <a:lnTo>
                        <a:pt x="14258" y="18917"/>
                      </a:lnTo>
                      <a:close/>
                      <a:moveTo>
                        <a:pt x="92550" y="19689"/>
                      </a:moveTo>
                      <a:lnTo>
                        <a:pt x="93151" y="19873"/>
                      </a:lnTo>
                      <a:cubicBezTo>
                        <a:pt x="93151" y="19873"/>
                        <a:pt x="93163" y="19947"/>
                        <a:pt x="93176" y="20059"/>
                      </a:cubicBezTo>
                      <a:cubicBezTo>
                        <a:pt x="93188" y="20174"/>
                        <a:pt x="93206" y="20325"/>
                        <a:pt x="93223" y="20476"/>
                      </a:cubicBezTo>
                      <a:cubicBezTo>
                        <a:pt x="93223" y="20487"/>
                        <a:pt x="93225" y="20495"/>
                        <a:pt x="93225" y="20505"/>
                      </a:cubicBezTo>
                      <a:cubicBezTo>
                        <a:pt x="93002" y="20229"/>
                        <a:pt x="92777" y="19957"/>
                        <a:pt x="92550" y="19689"/>
                      </a:cubicBezTo>
                      <a:close/>
                      <a:moveTo>
                        <a:pt x="12703" y="19638"/>
                      </a:moveTo>
                      <a:lnTo>
                        <a:pt x="13254" y="20094"/>
                      </a:lnTo>
                      <a:cubicBezTo>
                        <a:pt x="13231" y="20120"/>
                        <a:pt x="13207" y="20147"/>
                        <a:pt x="13184" y="20176"/>
                      </a:cubicBezTo>
                      <a:lnTo>
                        <a:pt x="12652" y="19736"/>
                      </a:lnTo>
                      <a:lnTo>
                        <a:pt x="12626" y="19766"/>
                      </a:lnTo>
                      <a:lnTo>
                        <a:pt x="13160" y="20206"/>
                      </a:lnTo>
                      <a:cubicBezTo>
                        <a:pt x="13127" y="20245"/>
                        <a:pt x="13094" y="20284"/>
                        <a:pt x="13061" y="20325"/>
                      </a:cubicBezTo>
                      <a:lnTo>
                        <a:pt x="12437" y="19812"/>
                      </a:lnTo>
                      <a:lnTo>
                        <a:pt x="12411" y="19844"/>
                      </a:lnTo>
                      <a:lnTo>
                        <a:pt x="13037" y="20356"/>
                      </a:lnTo>
                      <a:lnTo>
                        <a:pt x="12965" y="20444"/>
                      </a:lnTo>
                      <a:cubicBezTo>
                        <a:pt x="12945" y="20452"/>
                        <a:pt x="12924" y="20458"/>
                        <a:pt x="12906" y="20464"/>
                      </a:cubicBezTo>
                      <a:lnTo>
                        <a:pt x="12914" y="20454"/>
                      </a:lnTo>
                      <a:lnTo>
                        <a:pt x="12220" y="19891"/>
                      </a:lnTo>
                      <a:lnTo>
                        <a:pt x="12194" y="19922"/>
                      </a:lnTo>
                      <a:lnTo>
                        <a:pt x="12875" y="20474"/>
                      </a:lnTo>
                      <a:cubicBezTo>
                        <a:pt x="12812" y="20497"/>
                        <a:pt x="12748" y="20519"/>
                        <a:pt x="12689" y="20542"/>
                      </a:cubicBezTo>
                      <a:lnTo>
                        <a:pt x="12699" y="20530"/>
                      </a:lnTo>
                      <a:lnTo>
                        <a:pt x="12004" y="19969"/>
                      </a:lnTo>
                      <a:lnTo>
                        <a:pt x="11979" y="20000"/>
                      </a:lnTo>
                      <a:lnTo>
                        <a:pt x="12662" y="20552"/>
                      </a:lnTo>
                      <a:cubicBezTo>
                        <a:pt x="12591" y="20577"/>
                        <a:pt x="12525" y="20599"/>
                        <a:pt x="12474" y="20618"/>
                      </a:cubicBezTo>
                      <a:lnTo>
                        <a:pt x="12484" y="20605"/>
                      </a:lnTo>
                      <a:lnTo>
                        <a:pt x="11787" y="20049"/>
                      </a:lnTo>
                      <a:lnTo>
                        <a:pt x="11762" y="20080"/>
                      </a:lnTo>
                      <a:lnTo>
                        <a:pt x="12446" y="20628"/>
                      </a:lnTo>
                      <a:cubicBezTo>
                        <a:pt x="12378" y="20652"/>
                        <a:pt x="12335" y="20667"/>
                        <a:pt x="12335" y="20667"/>
                      </a:cubicBezTo>
                      <a:lnTo>
                        <a:pt x="11541" y="20037"/>
                      </a:lnTo>
                      <a:lnTo>
                        <a:pt x="11558" y="20049"/>
                      </a:lnTo>
                      <a:cubicBezTo>
                        <a:pt x="11558" y="20049"/>
                        <a:pt x="11844" y="19944"/>
                        <a:pt x="12130" y="19838"/>
                      </a:cubicBezTo>
                      <a:cubicBezTo>
                        <a:pt x="12274" y="19787"/>
                        <a:pt x="12415" y="19736"/>
                        <a:pt x="12521" y="19697"/>
                      </a:cubicBezTo>
                      <a:cubicBezTo>
                        <a:pt x="12628" y="19658"/>
                        <a:pt x="12703" y="19638"/>
                        <a:pt x="12703" y="19638"/>
                      </a:cubicBezTo>
                      <a:close/>
                      <a:moveTo>
                        <a:pt x="12947" y="20468"/>
                      </a:moveTo>
                      <a:lnTo>
                        <a:pt x="12947" y="20468"/>
                      </a:lnTo>
                      <a:cubicBezTo>
                        <a:pt x="12724" y="20742"/>
                        <a:pt x="12505" y="21017"/>
                        <a:pt x="12288" y="21295"/>
                      </a:cubicBezTo>
                      <a:lnTo>
                        <a:pt x="12351" y="20679"/>
                      </a:lnTo>
                      <a:cubicBezTo>
                        <a:pt x="12351" y="20679"/>
                        <a:pt x="12636" y="20579"/>
                        <a:pt x="12918" y="20478"/>
                      </a:cubicBezTo>
                      <a:cubicBezTo>
                        <a:pt x="12928" y="20474"/>
                        <a:pt x="12937" y="20472"/>
                        <a:pt x="12947" y="20468"/>
                      </a:cubicBezTo>
                      <a:close/>
                      <a:moveTo>
                        <a:pt x="93843" y="21278"/>
                      </a:moveTo>
                      <a:lnTo>
                        <a:pt x="94426" y="21489"/>
                      </a:lnTo>
                      <a:cubicBezTo>
                        <a:pt x="94426" y="21489"/>
                        <a:pt x="94454" y="21786"/>
                        <a:pt x="94485" y="22085"/>
                      </a:cubicBezTo>
                      <a:lnTo>
                        <a:pt x="94487" y="22123"/>
                      </a:lnTo>
                      <a:cubicBezTo>
                        <a:pt x="94276" y="21839"/>
                        <a:pt x="94060" y="21559"/>
                        <a:pt x="93843" y="21278"/>
                      </a:cubicBezTo>
                      <a:close/>
                      <a:moveTo>
                        <a:pt x="95230" y="20872"/>
                      </a:moveTo>
                      <a:cubicBezTo>
                        <a:pt x="95231" y="20881"/>
                        <a:pt x="95263" y="21179"/>
                        <a:pt x="95297" y="21475"/>
                      </a:cubicBezTo>
                      <a:lnTo>
                        <a:pt x="95342" y="22089"/>
                      </a:lnTo>
                      <a:lnTo>
                        <a:pt x="94774" y="22506"/>
                      </a:lnTo>
                      <a:cubicBezTo>
                        <a:pt x="94753" y="22479"/>
                        <a:pt x="94733" y="22453"/>
                        <a:pt x="94712" y="22424"/>
                      </a:cubicBezTo>
                      <a:lnTo>
                        <a:pt x="95269" y="22015"/>
                      </a:lnTo>
                      <a:lnTo>
                        <a:pt x="95244" y="21982"/>
                      </a:lnTo>
                      <a:lnTo>
                        <a:pt x="94688" y="22391"/>
                      </a:lnTo>
                      <a:cubicBezTo>
                        <a:pt x="94657" y="22351"/>
                        <a:pt x="94626" y="22308"/>
                        <a:pt x="94594" y="22265"/>
                      </a:cubicBezTo>
                      <a:lnTo>
                        <a:pt x="95244" y="21784"/>
                      </a:lnTo>
                      <a:lnTo>
                        <a:pt x="95220" y="21749"/>
                      </a:lnTo>
                      <a:lnTo>
                        <a:pt x="94569" y="22232"/>
                      </a:lnTo>
                      <a:cubicBezTo>
                        <a:pt x="94549" y="22203"/>
                        <a:pt x="94528" y="22175"/>
                        <a:pt x="94506" y="22146"/>
                      </a:cubicBezTo>
                      <a:cubicBezTo>
                        <a:pt x="94503" y="22121"/>
                        <a:pt x="94501" y="22099"/>
                        <a:pt x="94501" y="22074"/>
                      </a:cubicBezTo>
                      <a:lnTo>
                        <a:pt x="94501" y="22074"/>
                      </a:lnTo>
                      <a:lnTo>
                        <a:pt x="94510" y="22087"/>
                      </a:lnTo>
                      <a:lnTo>
                        <a:pt x="95224" y="21551"/>
                      </a:lnTo>
                      <a:lnTo>
                        <a:pt x="95199" y="21518"/>
                      </a:lnTo>
                      <a:lnTo>
                        <a:pt x="94497" y="22044"/>
                      </a:lnTo>
                      <a:cubicBezTo>
                        <a:pt x="94491" y="21976"/>
                        <a:pt x="94485" y="21911"/>
                        <a:pt x="94477" y="21847"/>
                      </a:cubicBezTo>
                      <a:lnTo>
                        <a:pt x="94477" y="21847"/>
                      </a:lnTo>
                      <a:lnTo>
                        <a:pt x="94487" y="21859"/>
                      </a:lnTo>
                      <a:lnTo>
                        <a:pt x="95199" y="21321"/>
                      </a:lnTo>
                      <a:lnTo>
                        <a:pt x="95175" y="21291"/>
                      </a:lnTo>
                      <a:lnTo>
                        <a:pt x="94475" y="21819"/>
                      </a:lnTo>
                      <a:cubicBezTo>
                        <a:pt x="94467" y="21745"/>
                        <a:pt x="94461" y="21675"/>
                        <a:pt x="94454" y="21620"/>
                      </a:cubicBezTo>
                      <a:lnTo>
                        <a:pt x="94454" y="21620"/>
                      </a:lnTo>
                      <a:lnTo>
                        <a:pt x="94465" y="21632"/>
                      </a:lnTo>
                      <a:lnTo>
                        <a:pt x="95175" y="21092"/>
                      </a:lnTo>
                      <a:lnTo>
                        <a:pt x="95150" y="21060"/>
                      </a:lnTo>
                      <a:lnTo>
                        <a:pt x="94452" y="21591"/>
                      </a:lnTo>
                      <a:cubicBezTo>
                        <a:pt x="94444" y="21520"/>
                        <a:pt x="94440" y="21475"/>
                        <a:pt x="94440" y="21475"/>
                      </a:cubicBezTo>
                      <a:lnTo>
                        <a:pt x="95230" y="20872"/>
                      </a:lnTo>
                      <a:close/>
                      <a:moveTo>
                        <a:pt x="11691" y="22072"/>
                      </a:moveTo>
                      <a:lnTo>
                        <a:pt x="11691" y="22072"/>
                      </a:lnTo>
                      <a:cubicBezTo>
                        <a:pt x="11478" y="22355"/>
                        <a:pt x="11269" y="22641"/>
                        <a:pt x="11062" y="22927"/>
                      </a:cubicBezTo>
                      <a:lnTo>
                        <a:pt x="11097" y="22310"/>
                      </a:lnTo>
                      <a:cubicBezTo>
                        <a:pt x="11097" y="22310"/>
                        <a:pt x="11375" y="22197"/>
                        <a:pt x="11654" y="22085"/>
                      </a:cubicBezTo>
                      <a:cubicBezTo>
                        <a:pt x="11666" y="22080"/>
                        <a:pt x="11678" y="22076"/>
                        <a:pt x="11691" y="22072"/>
                      </a:cubicBezTo>
                      <a:close/>
                      <a:moveTo>
                        <a:pt x="95068" y="22913"/>
                      </a:moveTo>
                      <a:lnTo>
                        <a:pt x="95639" y="23146"/>
                      </a:lnTo>
                      <a:lnTo>
                        <a:pt x="95670" y="23766"/>
                      </a:lnTo>
                      <a:cubicBezTo>
                        <a:pt x="95471" y="23480"/>
                        <a:pt x="95271" y="23195"/>
                        <a:pt x="95068" y="22913"/>
                      </a:cubicBezTo>
                      <a:close/>
                      <a:moveTo>
                        <a:pt x="10197" y="22934"/>
                      </a:moveTo>
                      <a:lnTo>
                        <a:pt x="10770" y="23337"/>
                      </a:lnTo>
                      <a:cubicBezTo>
                        <a:pt x="10749" y="23367"/>
                        <a:pt x="10729" y="23396"/>
                        <a:pt x="10709" y="23425"/>
                      </a:cubicBezTo>
                      <a:lnTo>
                        <a:pt x="10156" y="23036"/>
                      </a:lnTo>
                      <a:lnTo>
                        <a:pt x="10134" y="23071"/>
                      </a:lnTo>
                      <a:lnTo>
                        <a:pt x="10686" y="23457"/>
                      </a:lnTo>
                      <a:cubicBezTo>
                        <a:pt x="10657" y="23500"/>
                        <a:pt x="10629" y="23541"/>
                        <a:pt x="10598" y="23582"/>
                      </a:cubicBezTo>
                      <a:lnTo>
                        <a:pt x="9943" y="23128"/>
                      </a:lnTo>
                      <a:lnTo>
                        <a:pt x="9919" y="23161"/>
                      </a:lnTo>
                      <a:lnTo>
                        <a:pt x="10576" y="23617"/>
                      </a:lnTo>
                      <a:lnTo>
                        <a:pt x="10504" y="23719"/>
                      </a:lnTo>
                      <a:lnTo>
                        <a:pt x="10453" y="23740"/>
                      </a:lnTo>
                      <a:lnTo>
                        <a:pt x="10453" y="23740"/>
                      </a:lnTo>
                      <a:lnTo>
                        <a:pt x="10465" y="23725"/>
                      </a:lnTo>
                      <a:lnTo>
                        <a:pt x="9729" y="23218"/>
                      </a:lnTo>
                      <a:lnTo>
                        <a:pt x="9706" y="23251"/>
                      </a:lnTo>
                      <a:lnTo>
                        <a:pt x="10430" y="23750"/>
                      </a:lnTo>
                      <a:lnTo>
                        <a:pt x="10240" y="23830"/>
                      </a:lnTo>
                      <a:lnTo>
                        <a:pt x="10250" y="23813"/>
                      </a:lnTo>
                      <a:lnTo>
                        <a:pt x="9514" y="23310"/>
                      </a:lnTo>
                      <a:lnTo>
                        <a:pt x="9491" y="23343"/>
                      </a:lnTo>
                      <a:lnTo>
                        <a:pt x="10215" y="23840"/>
                      </a:lnTo>
                      <a:lnTo>
                        <a:pt x="10025" y="23920"/>
                      </a:lnTo>
                      <a:lnTo>
                        <a:pt x="10025" y="23920"/>
                      </a:lnTo>
                      <a:lnTo>
                        <a:pt x="10037" y="23903"/>
                      </a:lnTo>
                      <a:lnTo>
                        <a:pt x="9299" y="23402"/>
                      </a:lnTo>
                      <a:lnTo>
                        <a:pt x="9276" y="23437"/>
                      </a:lnTo>
                      <a:lnTo>
                        <a:pt x="10003" y="23928"/>
                      </a:lnTo>
                      <a:lnTo>
                        <a:pt x="9893" y="23975"/>
                      </a:lnTo>
                      <a:lnTo>
                        <a:pt x="9893" y="23975"/>
                      </a:lnTo>
                      <a:lnTo>
                        <a:pt x="9069" y="23420"/>
                      </a:lnTo>
                      <a:lnTo>
                        <a:pt x="9069" y="23420"/>
                      </a:lnTo>
                      <a:lnTo>
                        <a:pt x="10197" y="22934"/>
                      </a:lnTo>
                      <a:close/>
                      <a:moveTo>
                        <a:pt x="10488" y="23744"/>
                      </a:moveTo>
                      <a:lnTo>
                        <a:pt x="10488" y="23744"/>
                      </a:lnTo>
                      <a:cubicBezTo>
                        <a:pt x="10289" y="24032"/>
                        <a:pt x="10093" y="24321"/>
                        <a:pt x="9900" y="24613"/>
                      </a:cubicBezTo>
                      <a:lnTo>
                        <a:pt x="9909" y="23985"/>
                      </a:lnTo>
                      <a:lnTo>
                        <a:pt x="10488" y="23744"/>
                      </a:lnTo>
                      <a:close/>
                      <a:moveTo>
                        <a:pt x="96226" y="24591"/>
                      </a:moveTo>
                      <a:lnTo>
                        <a:pt x="96789" y="24853"/>
                      </a:lnTo>
                      <a:lnTo>
                        <a:pt x="96793" y="25464"/>
                      </a:lnTo>
                      <a:cubicBezTo>
                        <a:pt x="96607" y="25172"/>
                        <a:pt x="96418" y="24881"/>
                        <a:pt x="96226" y="24591"/>
                      </a:cubicBezTo>
                      <a:close/>
                      <a:moveTo>
                        <a:pt x="97638" y="24303"/>
                      </a:moveTo>
                      <a:lnTo>
                        <a:pt x="97658" y="25522"/>
                      </a:lnTo>
                      <a:lnTo>
                        <a:pt x="97660" y="25522"/>
                      </a:lnTo>
                      <a:lnTo>
                        <a:pt x="97059" y="25892"/>
                      </a:lnTo>
                      <a:cubicBezTo>
                        <a:pt x="97040" y="25863"/>
                        <a:pt x="97022" y="25833"/>
                        <a:pt x="97004" y="25802"/>
                      </a:cubicBezTo>
                      <a:lnTo>
                        <a:pt x="97579" y="25444"/>
                      </a:lnTo>
                      <a:lnTo>
                        <a:pt x="97556" y="25409"/>
                      </a:lnTo>
                      <a:lnTo>
                        <a:pt x="96981" y="25767"/>
                      </a:lnTo>
                      <a:lnTo>
                        <a:pt x="96901" y="25638"/>
                      </a:lnTo>
                      <a:lnTo>
                        <a:pt x="97576" y="25215"/>
                      </a:lnTo>
                      <a:lnTo>
                        <a:pt x="97554" y="25180"/>
                      </a:lnTo>
                      <a:lnTo>
                        <a:pt x="96879" y="25604"/>
                      </a:lnTo>
                      <a:cubicBezTo>
                        <a:pt x="96856" y="25567"/>
                        <a:pt x="96832" y="25528"/>
                        <a:pt x="96807" y="25491"/>
                      </a:cubicBezTo>
                      <a:lnTo>
                        <a:pt x="96807" y="25440"/>
                      </a:lnTo>
                      <a:lnTo>
                        <a:pt x="96813" y="25450"/>
                      </a:lnTo>
                      <a:lnTo>
                        <a:pt x="97568" y="24973"/>
                      </a:lnTo>
                      <a:lnTo>
                        <a:pt x="97548" y="24939"/>
                      </a:lnTo>
                      <a:lnTo>
                        <a:pt x="96807" y="25407"/>
                      </a:lnTo>
                      <a:lnTo>
                        <a:pt x="96807" y="25217"/>
                      </a:lnTo>
                      <a:lnTo>
                        <a:pt x="96815" y="25233"/>
                      </a:lnTo>
                      <a:lnTo>
                        <a:pt x="97568" y="24752"/>
                      </a:lnTo>
                      <a:lnTo>
                        <a:pt x="97548" y="24718"/>
                      </a:lnTo>
                      <a:lnTo>
                        <a:pt x="96807" y="25190"/>
                      </a:lnTo>
                      <a:lnTo>
                        <a:pt x="96805" y="24988"/>
                      </a:lnTo>
                      <a:lnTo>
                        <a:pt x="96813" y="25002"/>
                      </a:lnTo>
                      <a:lnTo>
                        <a:pt x="97564" y="24521"/>
                      </a:lnTo>
                      <a:lnTo>
                        <a:pt x="97542" y="24486"/>
                      </a:lnTo>
                      <a:lnTo>
                        <a:pt x="96805" y="24961"/>
                      </a:lnTo>
                      <a:lnTo>
                        <a:pt x="96803" y="24843"/>
                      </a:lnTo>
                      <a:lnTo>
                        <a:pt x="96803" y="24843"/>
                      </a:lnTo>
                      <a:lnTo>
                        <a:pt x="97638" y="24303"/>
                      </a:lnTo>
                      <a:close/>
                      <a:moveTo>
                        <a:pt x="9041" y="24650"/>
                      </a:moveTo>
                      <a:lnTo>
                        <a:pt x="9628" y="25031"/>
                      </a:lnTo>
                      <a:cubicBezTo>
                        <a:pt x="9610" y="25059"/>
                        <a:pt x="9589" y="25090"/>
                        <a:pt x="9571" y="25119"/>
                      </a:cubicBezTo>
                      <a:lnTo>
                        <a:pt x="9004" y="24754"/>
                      </a:lnTo>
                      <a:lnTo>
                        <a:pt x="8982" y="24789"/>
                      </a:lnTo>
                      <a:lnTo>
                        <a:pt x="9548" y="25153"/>
                      </a:lnTo>
                      <a:cubicBezTo>
                        <a:pt x="9522" y="25196"/>
                        <a:pt x="9493" y="25239"/>
                        <a:pt x="9467" y="25282"/>
                      </a:cubicBezTo>
                      <a:lnTo>
                        <a:pt x="8796" y="24855"/>
                      </a:lnTo>
                      <a:lnTo>
                        <a:pt x="8775" y="24889"/>
                      </a:lnTo>
                      <a:lnTo>
                        <a:pt x="9444" y="25317"/>
                      </a:lnTo>
                      <a:cubicBezTo>
                        <a:pt x="9422" y="25354"/>
                        <a:pt x="9397" y="25391"/>
                        <a:pt x="9373" y="25430"/>
                      </a:cubicBezTo>
                      <a:lnTo>
                        <a:pt x="9328" y="25450"/>
                      </a:lnTo>
                      <a:lnTo>
                        <a:pt x="9338" y="25434"/>
                      </a:lnTo>
                      <a:lnTo>
                        <a:pt x="8583" y="24957"/>
                      </a:lnTo>
                      <a:lnTo>
                        <a:pt x="8562" y="24992"/>
                      </a:lnTo>
                      <a:lnTo>
                        <a:pt x="9305" y="25460"/>
                      </a:lnTo>
                      <a:lnTo>
                        <a:pt x="9125" y="25546"/>
                      </a:lnTo>
                      <a:lnTo>
                        <a:pt x="9133" y="25532"/>
                      </a:lnTo>
                      <a:lnTo>
                        <a:pt x="8378" y="25057"/>
                      </a:lnTo>
                      <a:lnTo>
                        <a:pt x="8356" y="25092"/>
                      </a:lnTo>
                      <a:lnTo>
                        <a:pt x="9100" y="25559"/>
                      </a:lnTo>
                      <a:lnTo>
                        <a:pt x="8916" y="25644"/>
                      </a:lnTo>
                      <a:lnTo>
                        <a:pt x="8916" y="25644"/>
                      </a:lnTo>
                      <a:lnTo>
                        <a:pt x="8924" y="25630"/>
                      </a:lnTo>
                      <a:lnTo>
                        <a:pt x="8167" y="25160"/>
                      </a:lnTo>
                      <a:lnTo>
                        <a:pt x="8145" y="25194"/>
                      </a:lnTo>
                      <a:lnTo>
                        <a:pt x="8892" y="25657"/>
                      </a:lnTo>
                      <a:lnTo>
                        <a:pt x="8783" y="25708"/>
                      </a:lnTo>
                      <a:lnTo>
                        <a:pt x="8800" y="25718"/>
                      </a:lnTo>
                      <a:lnTo>
                        <a:pt x="9356" y="25454"/>
                      </a:lnTo>
                      <a:lnTo>
                        <a:pt x="9356" y="25454"/>
                      </a:lnTo>
                      <a:cubicBezTo>
                        <a:pt x="9168" y="25751"/>
                        <a:pt x="8984" y="26050"/>
                        <a:pt x="8802" y="26350"/>
                      </a:cubicBezTo>
                      <a:cubicBezTo>
                        <a:pt x="8802" y="26340"/>
                        <a:pt x="8800" y="26330"/>
                        <a:pt x="8800" y="26320"/>
                      </a:cubicBezTo>
                      <a:cubicBezTo>
                        <a:pt x="8794" y="26017"/>
                        <a:pt x="8800" y="25718"/>
                        <a:pt x="8800" y="25718"/>
                      </a:cubicBezTo>
                      <a:lnTo>
                        <a:pt x="7938" y="25184"/>
                      </a:lnTo>
                      <a:lnTo>
                        <a:pt x="9041" y="24650"/>
                      </a:lnTo>
                      <a:close/>
                      <a:moveTo>
                        <a:pt x="98761" y="26070"/>
                      </a:moveTo>
                      <a:lnTo>
                        <a:pt x="98745" y="26080"/>
                      </a:lnTo>
                      <a:lnTo>
                        <a:pt x="98710" y="27306"/>
                      </a:lnTo>
                      <a:lnTo>
                        <a:pt x="98102" y="27647"/>
                      </a:lnTo>
                      <a:cubicBezTo>
                        <a:pt x="98084" y="27617"/>
                        <a:pt x="98067" y="27586"/>
                        <a:pt x="98049" y="27555"/>
                      </a:cubicBezTo>
                      <a:lnTo>
                        <a:pt x="98632" y="27224"/>
                      </a:lnTo>
                      <a:lnTo>
                        <a:pt x="98614" y="27189"/>
                      </a:lnTo>
                      <a:lnTo>
                        <a:pt x="98029" y="27521"/>
                      </a:lnTo>
                      <a:lnTo>
                        <a:pt x="97953" y="27388"/>
                      </a:lnTo>
                      <a:lnTo>
                        <a:pt x="98640" y="26993"/>
                      </a:lnTo>
                      <a:lnTo>
                        <a:pt x="98622" y="26958"/>
                      </a:lnTo>
                      <a:lnTo>
                        <a:pt x="97932" y="27353"/>
                      </a:lnTo>
                      <a:cubicBezTo>
                        <a:pt x="97910" y="27312"/>
                        <a:pt x="97887" y="27273"/>
                        <a:pt x="97865" y="27234"/>
                      </a:cubicBezTo>
                      <a:lnTo>
                        <a:pt x="97867" y="27193"/>
                      </a:lnTo>
                      <a:lnTo>
                        <a:pt x="97875" y="27210"/>
                      </a:lnTo>
                      <a:lnTo>
                        <a:pt x="98649" y="26762"/>
                      </a:lnTo>
                      <a:lnTo>
                        <a:pt x="98628" y="26727"/>
                      </a:lnTo>
                      <a:lnTo>
                        <a:pt x="97867" y="27167"/>
                      </a:lnTo>
                      <a:lnTo>
                        <a:pt x="97867" y="27167"/>
                      </a:lnTo>
                      <a:lnTo>
                        <a:pt x="97875" y="26964"/>
                      </a:lnTo>
                      <a:lnTo>
                        <a:pt x="97883" y="26980"/>
                      </a:lnTo>
                      <a:lnTo>
                        <a:pt x="98655" y="26530"/>
                      </a:lnTo>
                      <a:lnTo>
                        <a:pt x="98634" y="26494"/>
                      </a:lnTo>
                      <a:lnTo>
                        <a:pt x="97875" y="26937"/>
                      </a:lnTo>
                      <a:lnTo>
                        <a:pt x="97875" y="26937"/>
                      </a:lnTo>
                      <a:lnTo>
                        <a:pt x="97883" y="26735"/>
                      </a:lnTo>
                      <a:lnTo>
                        <a:pt x="97894" y="26749"/>
                      </a:lnTo>
                      <a:lnTo>
                        <a:pt x="98661" y="26297"/>
                      </a:lnTo>
                      <a:lnTo>
                        <a:pt x="98640" y="26262"/>
                      </a:lnTo>
                      <a:lnTo>
                        <a:pt x="97885" y="26706"/>
                      </a:lnTo>
                      <a:lnTo>
                        <a:pt x="97890" y="26588"/>
                      </a:lnTo>
                      <a:lnTo>
                        <a:pt x="97890" y="26588"/>
                      </a:lnTo>
                      <a:lnTo>
                        <a:pt x="97873" y="26598"/>
                      </a:lnTo>
                      <a:lnTo>
                        <a:pt x="97849" y="27208"/>
                      </a:lnTo>
                      <a:cubicBezTo>
                        <a:pt x="97673" y="26905"/>
                        <a:pt x="97495" y="26602"/>
                        <a:pt x="97313" y="26303"/>
                      </a:cubicBezTo>
                      <a:lnTo>
                        <a:pt x="97313" y="26303"/>
                      </a:lnTo>
                      <a:cubicBezTo>
                        <a:pt x="97323" y="26307"/>
                        <a:pt x="97331" y="26313"/>
                        <a:pt x="97341" y="26318"/>
                      </a:cubicBezTo>
                      <a:lnTo>
                        <a:pt x="97873" y="26596"/>
                      </a:lnTo>
                      <a:lnTo>
                        <a:pt x="98761" y="26070"/>
                      </a:lnTo>
                      <a:close/>
                      <a:moveTo>
                        <a:pt x="8294" y="27205"/>
                      </a:moveTo>
                      <a:lnTo>
                        <a:pt x="8294" y="27205"/>
                      </a:lnTo>
                      <a:cubicBezTo>
                        <a:pt x="8120" y="27504"/>
                        <a:pt x="7949" y="27807"/>
                        <a:pt x="7781" y="28110"/>
                      </a:cubicBezTo>
                      <a:cubicBezTo>
                        <a:pt x="7781" y="28104"/>
                        <a:pt x="7781" y="28098"/>
                        <a:pt x="7781" y="28091"/>
                      </a:cubicBezTo>
                      <a:cubicBezTo>
                        <a:pt x="7766" y="27791"/>
                        <a:pt x="7754" y="27490"/>
                        <a:pt x="7754" y="27490"/>
                      </a:cubicBezTo>
                      <a:lnTo>
                        <a:pt x="8294" y="27205"/>
                      </a:lnTo>
                      <a:close/>
                      <a:moveTo>
                        <a:pt x="99786" y="27901"/>
                      </a:moveTo>
                      <a:lnTo>
                        <a:pt x="99784" y="27903"/>
                      </a:lnTo>
                      <a:lnTo>
                        <a:pt x="99692" y="29129"/>
                      </a:lnTo>
                      <a:lnTo>
                        <a:pt x="99074" y="29448"/>
                      </a:lnTo>
                      <a:cubicBezTo>
                        <a:pt x="99058" y="29415"/>
                        <a:pt x="99041" y="29384"/>
                        <a:pt x="99025" y="29352"/>
                      </a:cubicBezTo>
                      <a:lnTo>
                        <a:pt x="99620" y="29045"/>
                      </a:lnTo>
                      <a:lnTo>
                        <a:pt x="99600" y="29008"/>
                      </a:lnTo>
                      <a:lnTo>
                        <a:pt x="99007" y="29317"/>
                      </a:lnTo>
                      <a:cubicBezTo>
                        <a:pt x="98980" y="29268"/>
                        <a:pt x="98955" y="29219"/>
                        <a:pt x="98929" y="29170"/>
                      </a:cubicBezTo>
                      <a:lnTo>
                        <a:pt x="99635" y="28801"/>
                      </a:lnTo>
                      <a:lnTo>
                        <a:pt x="99616" y="28767"/>
                      </a:lnTo>
                      <a:lnTo>
                        <a:pt x="98910" y="29135"/>
                      </a:lnTo>
                      <a:cubicBezTo>
                        <a:pt x="98892" y="29098"/>
                        <a:pt x="98874" y="29061"/>
                        <a:pt x="98853" y="29024"/>
                      </a:cubicBezTo>
                      <a:lnTo>
                        <a:pt x="98857" y="28983"/>
                      </a:lnTo>
                      <a:lnTo>
                        <a:pt x="98865" y="28998"/>
                      </a:lnTo>
                      <a:lnTo>
                        <a:pt x="99655" y="28582"/>
                      </a:lnTo>
                      <a:lnTo>
                        <a:pt x="99637" y="28546"/>
                      </a:lnTo>
                      <a:lnTo>
                        <a:pt x="98859" y="28955"/>
                      </a:lnTo>
                      <a:lnTo>
                        <a:pt x="98859" y="28955"/>
                      </a:lnTo>
                      <a:lnTo>
                        <a:pt x="98878" y="28752"/>
                      </a:lnTo>
                      <a:lnTo>
                        <a:pt x="98886" y="28769"/>
                      </a:lnTo>
                      <a:lnTo>
                        <a:pt x="99674" y="28349"/>
                      </a:lnTo>
                      <a:lnTo>
                        <a:pt x="99655" y="28314"/>
                      </a:lnTo>
                      <a:lnTo>
                        <a:pt x="98880" y="28726"/>
                      </a:lnTo>
                      <a:lnTo>
                        <a:pt x="98880" y="28726"/>
                      </a:lnTo>
                      <a:lnTo>
                        <a:pt x="98894" y="28539"/>
                      </a:lnTo>
                      <a:lnTo>
                        <a:pt x="99680" y="28120"/>
                      </a:lnTo>
                      <a:lnTo>
                        <a:pt x="99661" y="28083"/>
                      </a:lnTo>
                      <a:lnTo>
                        <a:pt x="98898" y="28492"/>
                      </a:lnTo>
                      <a:lnTo>
                        <a:pt x="98908" y="28376"/>
                      </a:lnTo>
                      <a:lnTo>
                        <a:pt x="98892" y="28386"/>
                      </a:lnTo>
                      <a:lnTo>
                        <a:pt x="98882" y="28501"/>
                      </a:lnTo>
                      <a:lnTo>
                        <a:pt x="98874" y="28505"/>
                      </a:lnTo>
                      <a:lnTo>
                        <a:pt x="98880" y="28515"/>
                      </a:lnTo>
                      <a:lnTo>
                        <a:pt x="98839" y="28998"/>
                      </a:lnTo>
                      <a:cubicBezTo>
                        <a:pt x="98677" y="28691"/>
                        <a:pt x="98511" y="28386"/>
                        <a:pt x="98344" y="28083"/>
                      </a:cubicBezTo>
                      <a:lnTo>
                        <a:pt x="98344" y="28083"/>
                      </a:lnTo>
                      <a:cubicBezTo>
                        <a:pt x="98350" y="28085"/>
                        <a:pt x="98354" y="28089"/>
                        <a:pt x="98360" y="28091"/>
                      </a:cubicBezTo>
                      <a:cubicBezTo>
                        <a:pt x="98495" y="28163"/>
                        <a:pt x="98628" y="28235"/>
                        <a:pt x="98730" y="28290"/>
                      </a:cubicBezTo>
                      <a:cubicBezTo>
                        <a:pt x="98827" y="28347"/>
                        <a:pt x="98892" y="28384"/>
                        <a:pt x="98892" y="28384"/>
                      </a:cubicBezTo>
                      <a:lnTo>
                        <a:pt x="99786" y="27901"/>
                      </a:lnTo>
                      <a:close/>
                      <a:moveTo>
                        <a:pt x="6922" y="28208"/>
                      </a:moveTo>
                      <a:lnTo>
                        <a:pt x="7543" y="28544"/>
                      </a:lnTo>
                      <a:cubicBezTo>
                        <a:pt x="7527" y="28576"/>
                        <a:pt x="7511" y="28607"/>
                        <a:pt x="7494" y="28638"/>
                      </a:cubicBezTo>
                      <a:lnTo>
                        <a:pt x="6889" y="28314"/>
                      </a:lnTo>
                      <a:lnTo>
                        <a:pt x="6870" y="28349"/>
                      </a:lnTo>
                      <a:lnTo>
                        <a:pt x="7474" y="28672"/>
                      </a:lnTo>
                      <a:cubicBezTo>
                        <a:pt x="7449" y="28717"/>
                        <a:pt x="7427" y="28762"/>
                        <a:pt x="7402" y="28807"/>
                      </a:cubicBezTo>
                      <a:lnTo>
                        <a:pt x="6696" y="28433"/>
                      </a:lnTo>
                      <a:lnTo>
                        <a:pt x="6678" y="28470"/>
                      </a:lnTo>
                      <a:lnTo>
                        <a:pt x="7382" y="28844"/>
                      </a:lnTo>
                      <a:cubicBezTo>
                        <a:pt x="7361" y="28883"/>
                        <a:pt x="7341" y="28922"/>
                        <a:pt x="7320" y="28961"/>
                      </a:cubicBezTo>
                      <a:lnTo>
                        <a:pt x="7282" y="28983"/>
                      </a:lnTo>
                      <a:lnTo>
                        <a:pt x="7282" y="28983"/>
                      </a:lnTo>
                      <a:lnTo>
                        <a:pt x="7290" y="28969"/>
                      </a:lnTo>
                      <a:lnTo>
                        <a:pt x="6500" y="28552"/>
                      </a:lnTo>
                      <a:lnTo>
                        <a:pt x="6482" y="28589"/>
                      </a:lnTo>
                      <a:lnTo>
                        <a:pt x="7259" y="28998"/>
                      </a:lnTo>
                      <a:lnTo>
                        <a:pt x="7083" y="29102"/>
                      </a:lnTo>
                      <a:lnTo>
                        <a:pt x="7095" y="29075"/>
                      </a:lnTo>
                      <a:lnTo>
                        <a:pt x="6304" y="28664"/>
                      </a:lnTo>
                      <a:lnTo>
                        <a:pt x="6285" y="28699"/>
                      </a:lnTo>
                      <a:lnTo>
                        <a:pt x="7071" y="29108"/>
                      </a:lnTo>
                      <a:lnTo>
                        <a:pt x="6889" y="29217"/>
                      </a:lnTo>
                      <a:lnTo>
                        <a:pt x="6889" y="29217"/>
                      </a:lnTo>
                      <a:lnTo>
                        <a:pt x="6897" y="29200"/>
                      </a:lnTo>
                      <a:lnTo>
                        <a:pt x="6103" y="28791"/>
                      </a:lnTo>
                      <a:lnTo>
                        <a:pt x="6085" y="28828"/>
                      </a:lnTo>
                      <a:lnTo>
                        <a:pt x="6864" y="29231"/>
                      </a:lnTo>
                      <a:lnTo>
                        <a:pt x="6762" y="29290"/>
                      </a:lnTo>
                      <a:lnTo>
                        <a:pt x="6778" y="29298"/>
                      </a:lnTo>
                      <a:lnTo>
                        <a:pt x="7304" y="28990"/>
                      </a:lnTo>
                      <a:lnTo>
                        <a:pt x="7304" y="28990"/>
                      </a:lnTo>
                      <a:cubicBezTo>
                        <a:pt x="7145" y="29292"/>
                        <a:pt x="6989" y="29597"/>
                        <a:pt x="6834" y="29904"/>
                      </a:cubicBezTo>
                      <a:lnTo>
                        <a:pt x="6778" y="29301"/>
                      </a:lnTo>
                      <a:lnTo>
                        <a:pt x="5862" y="28828"/>
                      </a:lnTo>
                      <a:lnTo>
                        <a:pt x="5862" y="28828"/>
                      </a:lnTo>
                      <a:lnTo>
                        <a:pt x="5880" y="28836"/>
                      </a:lnTo>
                      <a:lnTo>
                        <a:pt x="6922" y="28208"/>
                      </a:lnTo>
                      <a:close/>
                      <a:moveTo>
                        <a:pt x="4955" y="30718"/>
                      </a:moveTo>
                      <a:cubicBezTo>
                        <a:pt x="4955" y="30718"/>
                        <a:pt x="4955" y="30718"/>
                        <a:pt x="4955" y="30718"/>
                      </a:cubicBezTo>
                      <a:lnTo>
                        <a:pt x="4955" y="30718"/>
                      </a:lnTo>
                      <a:close/>
                      <a:moveTo>
                        <a:pt x="6394" y="30804"/>
                      </a:moveTo>
                      <a:lnTo>
                        <a:pt x="6394" y="30804"/>
                      </a:lnTo>
                      <a:cubicBezTo>
                        <a:pt x="6244" y="31115"/>
                        <a:pt x="6099" y="31426"/>
                        <a:pt x="5956" y="31741"/>
                      </a:cubicBezTo>
                      <a:lnTo>
                        <a:pt x="5874" y="31146"/>
                      </a:lnTo>
                      <a:cubicBezTo>
                        <a:pt x="5874" y="31146"/>
                        <a:pt x="6124" y="30980"/>
                        <a:pt x="6375" y="30815"/>
                      </a:cubicBezTo>
                      <a:cubicBezTo>
                        <a:pt x="6381" y="30810"/>
                        <a:pt x="6388" y="30806"/>
                        <a:pt x="6394" y="30804"/>
                      </a:cubicBezTo>
                      <a:close/>
                      <a:moveTo>
                        <a:pt x="100189" y="31752"/>
                      </a:moveTo>
                      <a:lnTo>
                        <a:pt x="100690" y="32083"/>
                      </a:lnTo>
                      <a:cubicBezTo>
                        <a:pt x="100688" y="32093"/>
                        <a:pt x="100647" y="32386"/>
                        <a:pt x="100606" y="32676"/>
                      </a:cubicBezTo>
                      <a:cubicBezTo>
                        <a:pt x="100606" y="32682"/>
                        <a:pt x="100604" y="32687"/>
                        <a:pt x="100604" y="32691"/>
                      </a:cubicBezTo>
                      <a:cubicBezTo>
                        <a:pt x="100469" y="32376"/>
                        <a:pt x="100330" y="32063"/>
                        <a:pt x="100189" y="31752"/>
                      </a:cubicBezTo>
                      <a:close/>
                      <a:moveTo>
                        <a:pt x="101617" y="31674"/>
                      </a:moveTo>
                      <a:cubicBezTo>
                        <a:pt x="101615" y="31686"/>
                        <a:pt x="101576" y="31981"/>
                        <a:pt x="101537" y="32277"/>
                      </a:cubicBezTo>
                      <a:cubicBezTo>
                        <a:pt x="101503" y="32576"/>
                        <a:pt x="101445" y="32879"/>
                        <a:pt x="101445" y="32879"/>
                      </a:cubicBezTo>
                      <a:lnTo>
                        <a:pt x="100799" y="33149"/>
                      </a:lnTo>
                      <a:cubicBezTo>
                        <a:pt x="100784" y="33116"/>
                        <a:pt x="100772" y="33083"/>
                        <a:pt x="100758" y="33051"/>
                      </a:cubicBezTo>
                      <a:lnTo>
                        <a:pt x="101384" y="32789"/>
                      </a:lnTo>
                      <a:lnTo>
                        <a:pt x="101368" y="32750"/>
                      </a:lnTo>
                      <a:lnTo>
                        <a:pt x="100742" y="33014"/>
                      </a:lnTo>
                      <a:cubicBezTo>
                        <a:pt x="100723" y="32967"/>
                        <a:pt x="100703" y="32920"/>
                        <a:pt x="100682" y="32873"/>
                      </a:cubicBezTo>
                      <a:lnTo>
                        <a:pt x="101421" y="32560"/>
                      </a:lnTo>
                      <a:lnTo>
                        <a:pt x="101404" y="32523"/>
                      </a:lnTo>
                      <a:lnTo>
                        <a:pt x="100666" y="32836"/>
                      </a:lnTo>
                      <a:cubicBezTo>
                        <a:pt x="100649" y="32797"/>
                        <a:pt x="100633" y="32758"/>
                        <a:pt x="100617" y="32721"/>
                      </a:cubicBezTo>
                      <a:cubicBezTo>
                        <a:pt x="100619" y="32703"/>
                        <a:pt x="100621" y="32689"/>
                        <a:pt x="100623" y="32672"/>
                      </a:cubicBezTo>
                      <a:lnTo>
                        <a:pt x="100629" y="32684"/>
                      </a:lnTo>
                      <a:lnTo>
                        <a:pt x="101449" y="32333"/>
                      </a:lnTo>
                      <a:lnTo>
                        <a:pt x="101433" y="32296"/>
                      </a:lnTo>
                      <a:lnTo>
                        <a:pt x="100627" y="32642"/>
                      </a:lnTo>
                      <a:cubicBezTo>
                        <a:pt x="100637" y="32574"/>
                        <a:pt x="100645" y="32509"/>
                        <a:pt x="100656" y="32445"/>
                      </a:cubicBezTo>
                      <a:lnTo>
                        <a:pt x="100662" y="32459"/>
                      </a:lnTo>
                      <a:lnTo>
                        <a:pt x="101480" y="32105"/>
                      </a:lnTo>
                      <a:lnTo>
                        <a:pt x="101464" y="32067"/>
                      </a:lnTo>
                      <a:lnTo>
                        <a:pt x="100660" y="32416"/>
                      </a:lnTo>
                      <a:cubicBezTo>
                        <a:pt x="100670" y="32343"/>
                        <a:pt x="100678" y="32275"/>
                        <a:pt x="100686" y="32218"/>
                      </a:cubicBezTo>
                      <a:lnTo>
                        <a:pt x="100692" y="32234"/>
                      </a:lnTo>
                      <a:lnTo>
                        <a:pt x="101511" y="31876"/>
                      </a:lnTo>
                      <a:lnTo>
                        <a:pt x="101494" y="31837"/>
                      </a:lnTo>
                      <a:lnTo>
                        <a:pt x="100690" y="32191"/>
                      </a:lnTo>
                      <a:cubicBezTo>
                        <a:pt x="100701" y="32122"/>
                        <a:pt x="100707" y="32079"/>
                        <a:pt x="100709" y="32075"/>
                      </a:cubicBezTo>
                      <a:lnTo>
                        <a:pt x="101617" y="31674"/>
                      </a:lnTo>
                      <a:close/>
                      <a:moveTo>
                        <a:pt x="5109" y="31932"/>
                      </a:moveTo>
                      <a:lnTo>
                        <a:pt x="5745" y="32212"/>
                      </a:lnTo>
                      <a:cubicBezTo>
                        <a:pt x="5731" y="32245"/>
                        <a:pt x="5716" y="32277"/>
                        <a:pt x="5702" y="32310"/>
                      </a:cubicBezTo>
                      <a:lnTo>
                        <a:pt x="5088" y="32042"/>
                      </a:lnTo>
                      <a:lnTo>
                        <a:pt x="5072" y="32079"/>
                      </a:lnTo>
                      <a:lnTo>
                        <a:pt x="5686" y="32347"/>
                      </a:lnTo>
                      <a:cubicBezTo>
                        <a:pt x="5665" y="32394"/>
                        <a:pt x="5645" y="32441"/>
                        <a:pt x="5624" y="32488"/>
                      </a:cubicBezTo>
                      <a:lnTo>
                        <a:pt x="4896" y="32171"/>
                      </a:lnTo>
                      <a:lnTo>
                        <a:pt x="4880" y="32208"/>
                      </a:lnTo>
                      <a:lnTo>
                        <a:pt x="5608" y="32525"/>
                      </a:lnTo>
                      <a:lnTo>
                        <a:pt x="5557" y="32644"/>
                      </a:lnTo>
                      <a:cubicBezTo>
                        <a:pt x="5543" y="32652"/>
                        <a:pt x="5530" y="32660"/>
                        <a:pt x="5518" y="32668"/>
                      </a:cubicBezTo>
                      <a:lnTo>
                        <a:pt x="5524" y="32656"/>
                      </a:lnTo>
                      <a:lnTo>
                        <a:pt x="4702" y="32304"/>
                      </a:lnTo>
                      <a:lnTo>
                        <a:pt x="4685" y="32341"/>
                      </a:lnTo>
                      <a:lnTo>
                        <a:pt x="5491" y="32687"/>
                      </a:lnTo>
                      <a:cubicBezTo>
                        <a:pt x="5434" y="32723"/>
                        <a:pt x="5377" y="32762"/>
                        <a:pt x="5326" y="32797"/>
                      </a:cubicBezTo>
                      <a:lnTo>
                        <a:pt x="5332" y="32785"/>
                      </a:lnTo>
                      <a:lnTo>
                        <a:pt x="4509" y="32435"/>
                      </a:lnTo>
                      <a:lnTo>
                        <a:pt x="4493" y="32472"/>
                      </a:lnTo>
                      <a:lnTo>
                        <a:pt x="5299" y="32815"/>
                      </a:lnTo>
                      <a:cubicBezTo>
                        <a:pt x="5238" y="32858"/>
                        <a:pt x="5182" y="32897"/>
                        <a:pt x="5137" y="32930"/>
                      </a:cubicBezTo>
                      <a:lnTo>
                        <a:pt x="5144" y="32916"/>
                      </a:lnTo>
                      <a:lnTo>
                        <a:pt x="4321" y="32570"/>
                      </a:lnTo>
                      <a:lnTo>
                        <a:pt x="4305" y="32607"/>
                      </a:lnTo>
                      <a:lnTo>
                        <a:pt x="5113" y="32946"/>
                      </a:lnTo>
                      <a:cubicBezTo>
                        <a:pt x="5056" y="32989"/>
                        <a:pt x="5019" y="33016"/>
                        <a:pt x="5019" y="33016"/>
                      </a:cubicBezTo>
                      <a:lnTo>
                        <a:pt x="5037" y="33024"/>
                      </a:lnTo>
                      <a:cubicBezTo>
                        <a:pt x="5037" y="33024"/>
                        <a:pt x="5277" y="32844"/>
                        <a:pt x="5534" y="32678"/>
                      </a:cubicBezTo>
                      <a:cubicBezTo>
                        <a:pt x="5536" y="32674"/>
                        <a:pt x="5541" y="32672"/>
                        <a:pt x="5545" y="32670"/>
                      </a:cubicBezTo>
                      <a:lnTo>
                        <a:pt x="5545" y="32670"/>
                      </a:lnTo>
                      <a:cubicBezTo>
                        <a:pt x="5410" y="32985"/>
                        <a:pt x="5277" y="33300"/>
                        <a:pt x="5148" y="33619"/>
                      </a:cubicBezTo>
                      <a:lnTo>
                        <a:pt x="5037" y="33024"/>
                      </a:lnTo>
                      <a:lnTo>
                        <a:pt x="4103" y="32633"/>
                      </a:lnTo>
                      <a:lnTo>
                        <a:pt x="4103" y="32633"/>
                      </a:lnTo>
                      <a:cubicBezTo>
                        <a:pt x="4114" y="32625"/>
                        <a:pt x="4350" y="32445"/>
                        <a:pt x="4601" y="32277"/>
                      </a:cubicBezTo>
                      <a:cubicBezTo>
                        <a:pt x="4855" y="32105"/>
                        <a:pt x="5109" y="31932"/>
                        <a:pt x="5109" y="31932"/>
                      </a:cubicBezTo>
                      <a:close/>
                      <a:moveTo>
                        <a:pt x="102442" y="33599"/>
                      </a:moveTo>
                      <a:lnTo>
                        <a:pt x="102423" y="33607"/>
                      </a:lnTo>
                      <a:lnTo>
                        <a:pt x="102206" y="34804"/>
                      </a:lnTo>
                      <a:lnTo>
                        <a:pt x="101552" y="35048"/>
                      </a:lnTo>
                      <a:cubicBezTo>
                        <a:pt x="101537" y="35015"/>
                        <a:pt x="101525" y="34982"/>
                        <a:pt x="101513" y="34949"/>
                      </a:cubicBezTo>
                      <a:lnTo>
                        <a:pt x="102143" y="34714"/>
                      </a:lnTo>
                      <a:lnTo>
                        <a:pt x="102129" y="34675"/>
                      </a:lnTo>
                      <a:lnTo>
                        <a:pt x="101499" y="34910"/>
                      </a:lnTo>
                      <a:cubicBezTo>
                        <a:pt x="101482" y="34861"/>
                        <a:pt x="101464" y="34814"/>
                        <a:pt x="101445" y="34767"/>
                      </a:cubicBezTo>
                      <a:lnTo>
                        <a:pt x="102184" y="34487"/>
                      </a:lnTo>
                      <a:lnTo>
                        <a:pt x="102170" y="34450"/>
                      </a:lnTo>
                      <a:lnTo>
                        <a:pt x="101431" y="34728"/>
                      </a:lnTo>
                      <a:cubicBezTo>
                        <a:pt x="101415" y="34683"/>
                        <a:pt x="101396" y="34638"/>
                        <a:pt x="101380" y="34593"/>
                      </a:cubicBezTo>
                      <a:lnTo>
                        <a:pt x="101386" y="34565"/>
                      </a:lnTo>
                      <a:lnTo>
                        <a:pt x="101392" y="34579"/>
                      </a:lnTo>
                      <a:lnTo>
                        <a:pt x="102225" y="34260"/>
                      </a:lnTo>
                      <a:lnTo>
                        <a:pt x="102210" y="34223"/>
                      </a:lnTo>
                      <a:lnTo>
                        <a:pt x="101390" y="34536"/>
                      </a:lnTo>
                      <a:lnTo>
                        <a:pt x="101425" y="34358"/>
                      </a:lnTo>
                      <a:lnTo>
                        <a:pt x="102253" y="34037"/>
                      </a:lnTo>
                      <a:lnTo>
                        <a:pt x="102239" y="34000"/>
                      </a:lnTo>
                      <a:lnTo>
                        <a:pt x="101433" y="34311"/>
                      </a:lnTo>
                      <a:lnTo>
                        <a:pt x="101470" y="34115"/>
                      </a:lnTo>
                      <a:lnTo>
                        <a:pt x="101476" y="34131"/>
                      </a:lnTo>
                      <a:lnTo>
                        <a:pt x="102307" y="33806"/>
                      </a:lnTo>
                      <a:lnTo>
                        <a:pt x="102292" y="33767"/>
                      </a:lnTo>
                      <a:lnTo>
                        <a:pt x="101476" y="34086"/>
                      </a:lnTo>
                      <a:lnTo>
                        <a:pt x="101476" y="34086"/>
                      </a:lnTo>
                      <a:lnTo>
                        <a:pt x="101499" y="33971"/>
                      </a:lnTo>
                      <a:lnTo>
                        <a:pt x="101499" y="33971"/>
                      </a:lnTo>
                      <a:lnTo>
                        <a:pt x="101480" y="33978"/>
                      </a:lnTo>
                      <a:lnTo>
                        <a:pt x="101415" y="34317"/>
                      </a:lnTo>
                      <a:lnTo>
                        <a:pt x="101406" y="34321"/>
                      </a:lnTo>
                      <a:lnTo>
                        <a:pt x="101413" y="34336"/>
                      </a:lnTo>
                      <a:lnTo>
                        <a:pt x="101368" y="34565"/>
                      </a:lnTo>
                      <a:cubicBezTo>
                        <a:pt x="101247" y="34250"/>
                        <a:pt x="101122" y="33937"/>
                        <a:pt x="100995" y="33624"/>
                      </a:cubicBezTo>
                      <a:lnTo>
                        <a:pt x="100995" y="33624"/>
                      </a:lnTo>
                      <a:lnTo>
                        <a:pt x="101480" y="33978"/>
                      </a:lnTo>
                      <a:lnTo>
                        <a:pt x="102442" y="33599"/>
                      </a:lnTo>
                      <a:close/>
                      <a:moveTo>
                        <a:pt x="4767" y="34579"/>
                      </a:moveTo>
                      <a:lnTo>
                        <a:pt x="4767" y="34579"/>
                      </a:lnTo>
                      <a:cubicBezTo>
                        <a:pt x="4646" y="34896"/>
                        <a:pt x="4526" y="35215"/>
                        <a:pt x="4411" y="35537"/>
                      </a:cubicBezTo>
                      <a:cubicBezTo>
                        <a:pt x="4409" y="35534"/>
                        <a:pt x="4409" y="35532"/>
                        <a:pt x="4409" y="35528"/>
                      </a:cubicBezTo>
                      <a:cubicBezTo>
                        <a:pt x="4335" y="35232"/>
                        <a:pt x="4282" y="34937"/>
                        <a:pt x="4282" y="34937"/>
                      </a:cubicBezTo>
                      <a:lnTo>
                        <a:pt x="4767" y="34579"/>
                      </a:lnTo>
                      <a:close/>
                      <a:moveTo>
                        <a:pt x="101724" y="35520"/>
                      </a:moveTo>
                      <a:cubicBezTo>
                        <a:pt x="101726" y="35522"/>
                        <a:pt x="101730" y="35524"/>
                        <a:pt x="101732" y="35526"/>
                      </a:cubicBezTo>
                      <a:lnTo>
                        <a:pt x="102198" y="35905"/>
                      </a:lnTo>
                      <a:lnTo>
                        <a:pt x="103174" y="35563"/>
                      </a:lnTo>
                      <a:lnTo>
                        <a:pt x="103174" y="35563"/>
                      </a:lnTo>
                      <a:lnTo>
                        <a:pt x="103154" y="35571"/>
                      </a:lnTo>
                      <a:lnTo>
                        <a:pt x="102882" y="36762"/>
                      </a:lnTo>
                      <a:lnTo>
                        <a:pt x="102225" y="36977"/>
                      </a:lnTo>
                      <a:cubicBezTo>
                        <a:pt x="102215" y="36944"/>
                        <a:pt x="102204" y="36909"/>
                        <a:pt x="102192" y="36877"/>
                      </a:cubicBezTo>
                      <a:lnTo>
                        <a:pt x="102822" y="36668"/>
                      </a:lnTo>
                      <a:lnTo>
                        <a:pt x="102810" y="36629"/>
                      </a:lnTo>
                      <a:lnTo>
                        <a:pt x="102180" y="36838"/>
                      </a:lnTo>
                      <a:lnTo>
                        <a:pt x="102131" y="36692"/>
                      </a:lnTo>
                      <a:lnTo>
                        <a:pt x="102875" y="36443"/>
                      </a:lnTo>
                      <a:lnTo>
                        <a:pt x="102863" y="36404"/>
                      </a:lnTo>
                      <a:lnTo>
                        <a:pt x="102118" y="36654"/>
                      </a:lnTo>
                      <a:lnTo>
                        <a:pt x="102069" y="36508"/>
                      </a:lnTo>
                      <a:lnTo>
                        <a:pt x="102075" y="36488"/>
                      </a:lnTo>
                      <a:lnTo>
                        <a:pt x="102082" y="36504"/>
                      </a:lnTo>
                      <a:lnTo>
                        <a:pt x="102927" y="36218"/>
                      </a:lnTo>
                      <a:lnTo>
                        <a:pt x="102914" y="36179"/>
                      </a:lnTo>
                      <a:lnTo>
                        <a:pt x="102082" y="36461"/>
                      </a:lnTo>
                      <a:lnTo>
                        <a:pt x="102133" y="36253"/>
                      </a:lnTo>
                      <a:lnTo>
                        <a:pt x="102139" y="36271"/>
                      </a:lnTo>
                      <a:lnTo>
                        <a:pt x="102984" y="35983"/>
                      </a:lnTo>
                      <a:lnTo>
                        <a:pt x="102970" y="35944"/>
                      </a:lnTo>
                      <a:lnTo>
                        <a:pt x="102137" y="36228"/>
                      </a:lnTo>
                      <a:lnTo>
                        <a:pt x="102137" y="36228"/>
                      </a:lnTo>
                      <a:lnTo>
                        <a:pt x="102182" y="36042"/>
                      </a:lnTo>
                      <a:lnTo>
                        <a:pt x="102188" y="36056"/>
                      </a:lnTo>
                      <a:lnTo>
                        <a:pt x="103031" y="35766"/>
                      </a:lnTo>
                      <a:lnTo>
                        <a:pt x="103019" y="35727"/>
                      </a:lnTo>
                      <a:lnTo>
                        <a:pt x="102190" y="36013"/>
                      </a:lnTo>
                      <a:lnTo>
                        <a:pt x="102190" y="36013"/>
                      </a:lnTo>
                      <a:lnTo>
                        <a:pt x="102217" y="35899"/>
                      </a:lnTo>
                      <a:lnTo>
                        <a:pt x="102198" y="35905"/>
                      </a:lnTo>
                      <a:lnTo>
                        <a:pt x="102061" y="36480"/>
                      </a:lnTo>
                      <a:cubicBezTo>
                        <a:pt x="101951" y="36158"/>
                        <a:pt x="101840" y="35839"/>
                        <a:pt x="101724" y="35520"/>
                      </a:cubicBezTo>
                      <a:close/>
                      <a:moveTo>
                        <a:pt x="4072" y="36506"/>
                      </a:moveTo>
                      <a:lnTo>
                        <a:pt x="4072" y="36506"/>
                      </a:lnTo>
                      <a:cubicBezTo>
                        <a:pt x="3963" y="36827"/>
                        <a:pt x="3857" y="37149"/>
                        <a:pt x="3754" y="37472"/>
                      </a:cubicBezTo>
                      <a:lnTo>
                        <a:pt x="3752" y="37466"/>
                      </a:lnTo>
                      <a:cubicBezTo>
                        <a:pt x="3683" y="37173"/>
                        <a:pt x="3611" y="36881"/>
                        <a:pt x="3611" y="36881"/>
                      </a:cubicBezTo>
                      <a:lnTo>
                        <a:pt x="4072" y="36506"/>
                      </a:lnTo>
                      <a:close/>
                      <a:moveTo>
                        <a:pt x="102380" y="37460"/>
                      </a:moveTo>
                      <a:lnTo>
                        <a:pt x="102380" y="37460"/>
                      </a:lnTo>
                      <a:cubicBezTo>
                        <a:pt x="102382" y="37460"/>
                        <a:pt x="102384" y="37462"/>
                        <a:pt x="102386" y="37464"/>
                      </a:cubicBezTo>
                      <a:cubicBezTo>
                        <a:pt x="102619" y="37651"/>
                        <a:pt x="102833" y="37848"/>
                        <a:pt x="102844" y="37858"/>
                      </a:cubicBezTo>
                      <a:lnTo>
                        <a:pt x="102844" y="37858"/>
                      </a:lnTo>
                      <a:lnTo>
                        <a:pt x="102677" y="38429"/>
                      </a:lnTo>
                      <a:cubicBezTo>
                        <a:pt x="102583" y="38104"/>
                        <a:pt x="102483" y="37781"/>
                        <a:pt x="102380" y="37460"/>
                      </a:cubicBezTo>
                      <a:close/>
                      <a:moveTo>
                        <a:pt x="103812" y="37563"/>
                      </a:moveTo>
                      <a:lnTo>
                        <a:pt x="103483" y="38745"/>
                      </a:lnTo>
                      <a:lnTo>
                        <a:pt x="102824" y="38933"/>
                      </a:lnTo>
                      <a:cubicBezTo>
                        <a:pt x="102814" y="38898"/>
                        <a:pt x="102804" y="38863"/>
                        <a:pt x="102794" y="38830"/>
                      </a:cubicBezTo>
                      <a:lnTo>
                        <a:pt x="103428" y="38648"/>
                      </a:lnTo>
                      <a:lnTo>
                        <a:pt x="103418" y="38609"/>
                      </a:lnTo>
                      <a:lnTo>
                        <a:pt x="102783" y="38790"/>
                      </a:lnTo>
                      <a:cubicBezTo>
                        <a:pt x="102769" y="38740"/>
                        <a:pt x="102755" y="38693"/>
                        <a:pt x="102740" y="38644"/>
                      </a:cubicBezTo>
                      <a:lnTo>
                        <a:pt x="103491" y="38425"/>
                      </a:lnTo>
                      <a:lnTo>
                        <a:pt x="103481" y="38386"/>
                      </a:lnTo>
                      <a:lnTo>
                        <a:pt x="102730" y="38603"/>
                      </a:lnTo>
                      <a:cubicBezTo>
                        <a:pt x="102716" y="38556"/>
                        <a:pt x="102702" y="38507"/>
                        <a:pt x="102687" y="38458"/>
                      </a:cubicBezTo>
                      <a:lnTo>
                        <a:pt x="102691" y="38438"/>
                      </a:lnTo>
                      <a:lnTo>
                        <a:pt x="102697" y="38454"/>
                      </a:lnTo>
                      <a:lnTo>
                        <a:pt x="103555" y="38202"/>
                      </a:lnTo>
                      <a:lnTo>
                        <a:pt x="103542" y="38163"/>
                      </a:lnTo>
                      <a:lnTo>
                        <a:pt x="102699" y="38411"/>
                      </a:lnTo>
                      <a:lnTo>
                        <a:pt x="102753" y="38229"/>
                      </a:lnTo>
                      <a:lnTo>
                        <a:pt x="102757" y="38241"/>
                      </a:lnTo>
                      <a:lnTo>
                        <a:pt x="103612" y="37985"/>
                      </a:lnTo>
                      <a:lnTo>
                        <a:pt x="103600" y="37947"/>
                      </a:lnTo>
                      <a:lnTo>
                        <a:pt x="102761" y="38198"/>
                      </a:lnTo>
                      <a:lnTo>
                        <a:pt x="102820" y="37994"/>
                      </a:lnTo>
                      <a:lnTo>
                        <a:pt x="102826" y="38010"/>
                      </a:lnTo>
                      <a:lnTo>
                        <a:pt x="103679" y="37752"/>
                      </a:lnTo>
                      <a:lnTo>
                        <a:pt x="103667" y="37713"/>
                      </a:lnTo>
                      <a:lnTo>
                        <a:pt x="102828" y="37967"/>
                      </a:lnTo>
                      <a:lnTo>
                        <a:pt x="102863" y="37853"/>
                      </a:lnTo>
                      <a:lnTo>
                        <a:pt x="103812" y="37563"/>
                      </a:lnTo>
                      <a:close/>
                      <a:moveTo>
                        <a:pt x="2942" y="37748"/>
                      </a:moveTo>
                      <a:lnTo>
                        <a:pt x="3607" y="37951"/>
                      </a:lnTo>
                      <a:cubicBezTo>
                        <a:pt x="3597" y="37985"/>
                        <a:pt x="3587" y="38020"/>
                        <a:pt x="3576" y="38053"/>
                      </a:cubicBezTo>
                      <a:lnTo>
                        <a:pt x="2938" y="37861"/>
                      </a:lnTo>
                      <a:lnTo>
                        <a:pt x="2926" y="37900"/>
                      </a:lnTo>
                      <a:lnTo>
                        <a:pt x="3564" y="38092"/>
                      </a:lnTo>
                      <a:cubicBezTo>
                        <a:pt x="3550" y="38143"/>
                        <a:pt x="3536" y="38192"/>
                        <a:pt x="3519" y="38243"/>
                      </a:cubicBezTo>
                      <a:lnTo>
                        <a:pt x="2770" y="38018"/>
                      </a:lnTo>
                      <a:lnTo>
                        <a:pt x="2758" y="38057"/>
                      </a:lnTo>
                      <a:lnTo>
                        <a:pt x="3507" y="38282"/>
                      </a:lnTo>
                      <a:cubicBezTo>
                        <a:pt x="3495" y="38329"/>
                        <a:pt x="3480" y="38376"/>
                        <a:pt x="3466" y="38423"/>
                      </a:cubicBezTo>
                      <a:lnTo>
                        <a:pt x="3448" y="38438"/>
                      </a:lnTo>
                      <a:lnTo>
                        <a:pt x="3454" y="38421"/>
                      </a:lnTo>
                      <a:lnTo>
                        <a:pt x="2596" y="38170"/>
                      </a:lnTo>
                      <a:lnTo>
                        <a:pt x="2584" y="38208"/>
                      </a:lnTo>
                      <a:lnTo>
                        <a:pt x="3427" y="38456"/>
                      </a:lnTo>
                      <a:lnTo>
                        <a:pt x="3278" y="38591"/>
                      </a:lnTo>
                      <a:lnTo>
                        <a:pt x="3282" y="38575"/>
                      </a:lnTo>
                      <a:lnTo>
                        <a:pt x="2425" y="38325"/>
                      </a:lnTo>
                      <a:lnTo>
                        <a:pt x="2414" y="38364"/>
                      </a:lnTo>
                      <a:lnTo>
                        <a:pt x="3257" y="38609"/>
                      </a:lnTo>
                      <a:lnTo>
                        <a:pt x="3108" y="38742"/>
                      </a:lnTo>
                      <a:lnTo>
                        <a:pt x="3108" y="38742"/>
                      </a:lnTo>
                      <a:lnTo>
                        <a:pt x="3112" y="38726"/>
                      </a:lnTo>
                      <a:lnTo>
                        <a:pt x="2253" y="38483"/>
                      </a:lnTo>
                      <a:lnTo>
                        <a:pt x="2242" y="38522"/>
                      </a:lnTo>
                      <a:lnTo>
                        <a:pt x="3085" y="38763"/>
                      </a:lnTo>
                      <a:lnTo>
                        <a:pt x="2997" y="38841"/>
                      </a:lnTo>
                      <a:lnTo>
                        <a:pt x="3018" y="38847"/>
                      </a:lnTo>
                      <a:lnTo>
                        <a:pt x="3458" y="38454"/>
                      </a:lnTo>
                      <a:lnTo>
                        <a:pt x="3458" y="38454"/>
                      </a:lnTo>
                      <a:cubicBezTo>
                        <a:pt x="3364" y="38771"/>
                        <a:pt x="3274" y="39090"/>
                        <a:pt x="3186" y="39411"/>
                      </a:cubicBezTo>
                      <a:lnTo>
                        <a:pt x="3018" y="38847"/>
                      </a:lnTo>
                      <a:lnTo>
                        <a:pt x="2042" y="38571"/>
                      </a:lnTo>
                      <a:lnTo>
                        <a:pt x="2942" y="37748"/>
                      </a:lnTo>
                      <a:close/>
                      <a:moveTo>
                        <a:pt x="102963" y="39436"/>
                      </a:moveTo>
                      <a:lnTo>
                        <a:pt x="103405" y="39835"/>
                      </a:lnTo>
                      <a:cubicBezTo>
                        <a:pt x="103405" y="39835"/>
                        <a:pt x="103364" y="39980"/>
                        <a:pt x="103303" y="40168"/>
                      </a:cubicBezTo>
                      <a:lnTo>
                        <a:pt x="103297" y="40171"/>
                      </a:lnTo>
                      <a:lnTo>
                        <a:pt x="103299" y="40179"/>
                      </a:lnTo>
                      <a:cubicBezTo>
                        <a:pt x="103276" y="40252"/>
                        <a:pt x="103248" y="40332"/>
                        <a:pt x="103221" y="40412"/>
                      </a:cubicBezTo>
                      <a:cubicBezTo>
                        <a:pt x="103137" y="40085"/>
                        <a:pt x="103053" y="39759"/>
                        <a:pt x="102963" y="39436"/>
                      </a:cubicBezTo>
                      <a:close/>
                      <a:moveTo>
                        <a:pt x="104383" y="39579"/>
                      </a:moveTo>
                      <a:cubicBezTo>
                        <a:pt x="104377" y="39600"/>
                        <a:pt x="104300" y="39881"/>
                        <a:pt x="104203" y="40164"/>
                      </a:cubicBezTo>
                      <a:lnTo>
                        <a:pt x="104009" y="40747"/>
                      </a:lnTo>
                      <a:lnTo>
                        <a:pt x="103342" y="40907"/>
                      </a:lnTo>
                      <a:lnTo>
                        <a:pt x="103315" y="40799"/>
                      </a:lnTo>
                      <a:lnTo>
                        <a:pt x="103966" y="40641"/>
                      </a:lnTo>
                      <a:lnTo>
                        <a:pt x="103956" y="40600"/>
                      </a:lnTo>
                      <a:lnTo>
                        <a:pt x="103307" y="40760"/>
                      </a:lnTo>
                      <a:cubicBezTo>
                        <a:pt x="103295" y="40711"/>
                        <a:pt x="103283" y="40664"/>
                        <a:pt x="103270" y="40614"/>
                      </a:cubicBezTo>
                      <a:lnTo>
                        <a:pt x="104033" y="40426"/>
                      </a:lnTo>
                      <a:lnTo>
                        <a:pt x="104023" y="40387"/>
                      </a:lnTo>
                      <a:lnTo>
                        <a:pt x="103260" y="40576"/>
                      </a:lnTo>
                      <a:cubicBezTo>
                        <a:pt x="103250" y="40531"/>
                        <a:pt x="103238" y="40486"/>
                        <a:pt x="103227" y="40439"/>
                      </a:cubicBezTo>
                      <a:cubicBezTo>
                        <a:pt x="103231" y="40428"/>
                        <a:pt x="103233" y="40418"/>
                        <a:pt x="103238" y="40408"/>
                      </a:cubicBezTo>
                      <a:lnTo>
                        <a:pt x="103242" y="40422"/>
                      </a:lnTo>
                      <a:lnTo>
                        <a:pt x="104107" y="40205"/>
                      </a:lnTo>
                      <a:lnTo>
                        <a:pt x="104097" y="40166"/>
                      </a:lnTo>
                      <a:lnTo>
                        <a:pt x="103248" y="40379"/>
                      </a:lnTo>
                      <a:cubicBezTo>
                        <a:pt x="103268" y="40320"/>
                        <a:pt x="103289" y="40263"/>
                        <a:pt x="103307" y="40207"/>
                      </a:cubicBezTo>
                      <a:lnTo>
                        <a:pt x="104173" y="39986"/>
                      </a:lnTo>
                      <a:lnTo>
                        <a:pt x="104162" y="39948"/>
                      </a:lnTo>
                      <a:lnTo>
                        <a:pt x="103321" y="40162"/>
                      </a:lnTo>
                      <a:cubicBezTo>
                        <a:pt x="103346" y="40091"/>
                        <a:pt x="103366" y="40023"/>
                        <a:pt x="103383" y="39970"/>
                      </a:cubicBezTo>
                      <a:lnTo>
                        <a:pt x="103387" y="39984"/>
                      </a:lnTo>
                      <a:lnTo>
                        <a:pt x="104250" y="39761"/>
                      </a:lnTo>
                      <a:lnTo>
                        <a:pt x="104240" y="39722"/>
                      </a:lnTo>
                      <a:lnTo>
                        <a:pt x="103391" y="39941"/>
                      </a:lnTo>
                      <a:cubicBezTo>
                        <a:pt x="103411" y="39874"/>
                        <a:pt x="103424" y="39831"/>
                        <a:pt x="103424" y="39829"/>
                      </a:cubicBezTo>
                      <a:lnTo>
                        <a:pt x="104383" y="39579"/>
                      </a:lnTo>
                      <a:close/>
                      <a:moveTo>
                        <a:pt x="2918" y="40414"/>
                      </a:moveTo>
                      <a:lnTo>
                        <a:pt x="2918" y="40414"/>
                      </a:lnTo>
                      <a:cubicBezTo>
                        <a:pt x="2836" y="40737"/>
                        <a:pt x="2758" y="41061"/>
                        <a:pt x="2682" y="41388"/>
                      </a:cubicBezTo>
                      <a:lnTo>
                        <a:pt x="2490" y="40835"/>
                      </a:lnTo>
                      <a:cubicBezTo>
                        <a:pt x="2490" y="40835"/>
                        <a:pt x="2705" y="40625"/>
                        <a:pt x="2918" y="40414"/>
                      </a:cubicBezTo>
                      <a:close/>
                      <a:moveTo>
                        <a:pt x="103465" y="41425"/>
                      </a:moveTo>
                      <a:lnTo>
                        <a:pt x="103878" y="41836"/>
                      </a:lnTo>
                      <a:cubicBezTo>
                        <a:pt x="103878" y="41836"/>
                        <a:pt x="103778" y="42116"/>
                        <a:pt x="103679" y="42401"/>
                      </a:cubicBezTo>
                      <a:cubicBezTo>
                        <a:pt x="103610" y="42073"/>
                        <a:pt x="103538" y="41748"/>
                        <a:pt x="103465" y="41425"/>
                      </a:cubicBezTo>
                      <a:close/>
                      <a:moveTo>
                        <a:pt x="1901" y="41756"/>
                      </a:moveTo>
                      <a:lnTo>
                        <a:pt x="2570" y="41903"/>
                      </a:lnTo>
                      <a:cubicBezTo>
                        <a:pt x="2562" y="41938"/>
                        <a:pt x="2553" y="41973"/>
                        <a:pt x="2545" y="42008"/>
                      </a:cubicBezTo>
                      <a:lnTo>
                        <a:pt x="1901" y="41869"/>
                      </a:lnTo>
                      <a:lnTo>
                        <a:pt x="1893" y="41908"/>
                      </a:lnTo>
                      <a:lnTo>
                        <a:pt x="2537" y="42049"/>
                      </a:lnTo>
                      <a:cubicBezTo>
                        <a:pt x="2527" y="42098"/>
                        <a:pt x="2517" y="42147"/>
                        <a:pt x="2504" y="42198"/>
                      </a:cubicBezTo>
                      <a:lnTo>
                        <a:pt x="1737" y="42032"/>
                      </a:lnTo>
                      <a:lnTo>
                        <a:pt x="1727" y="42073"/>
                      </a:lnTo>
                      <a:lnTo>
                        <a:pt x="2496" y="42237"/>
                      </a:lnTo>
                      <a:cubicBezTo>
                        <a:pt x="2486" y="42284"/>
                        <a:pt x="2476" y="42329"/>
                        <a:pt x="2468" y="42376"/>
                      </a:cubicBezTo>
                      <a:lnTo>
                        <a:pt x="2445" y="42397"/>
                      </a:lnTo>
                      <a:lnTo>
                        <a:pt x="2447" y="42382"/>
                      </a:lnTo>
                      <a:lnTo>
                        <a:pt x="1573" y="42200"/>
                      </a:lnTo>
                      <a:lnTo>
                        <a:pt x="1565" y="42239"/>
                      </a:lnTo>
                      <a:lnTo>
                        <a:pt x="2423" y="42419"/>
                      </a:lnTo>
                      <a:cubicBezTo>
                        <a:pt x="2373" y="42468"/>
                        <a:pt x="2326" y="42515"/>
                        <a:pt x="2281" y="42562"/>
                      </a:cubicBezTo>
                      <a:lnTo>
                        <a:pt x="2285" y="42548"/>
                      </a:lnTo>
                      <a:lnTo>
                        <a:pt x="1410" y="42368"/>
                      </a:lnTo>
                      <a:lnTo>
                        <a:pt x="1402" y="42407"/>
                      </a:lnTo>
                      <a:lnTo>
                        <a:pt x="2261" y="42585"/>
                      </a:lnTo>
                      <a:cubicBezTo>
                        <a:pt x="2210" y="42638"/>
                        <a:pt x="2163" y="42687"/>
                        <a:pt x="2126" y="42728"/>
                      </a:cubicBezTo>
                      <a:lnTo>
                        <a:pt x="2128" y="42714"/>
                      </a:lnTo>
                      <a:lnTo>
                        <a:pt x="1254" y="42538"/>
                      </a:lnTo>
                      <a:lnTo>
                        <a:pt x="1246" y="42579"/>
                      </a:lnTo>
                      <a:lnTo>
                        <a:pt x="2105" y="42750"/>
                      </a:lnTo>
                      <a:cubicBezTo>
                        <a:pt x="2056" y="42804"/>
                        <a:pt x="2026" y="42836"/>
                        <a:pt x="2026" y="42836"/>
                      </a:cubicBezTo>
                      <a:lnTo>
                        <a:pt x="2046" y="42840"/>
                      </a:lnTo>
                      <a:lnTo>
                        <a:pt x="2046" y="42840"/>
                      </a:lnTo>
                      <a:lnTo>
                        <a:pt x="1052" y="42642"/>
                      </a:lnTo>
                      <a:cubicBezTo>
                        <a:pt x="1054" y="42642"/>
                        <a:pt x="1250" y="42415"/>
                        <a:pt x="1469" y="42196"/>
                      </a:cubicBezTo>
                      <a:cubicBezTo>
                        <a:pt x="1686" y="41975"/>
                        <a:pt x="1901" y="41756"/>
                        <a:pt x="1901" y="41756"/>
                      </a:cubicBezTo>
                      <a:close/>
                      <a:moveTo>
                        <a:pt x="104866" y="41617"/>
                      </a:moveTo>
                      <a:lnTo>
                        <a:pt x="104866" y="41617"/>
                      </a:lnTo>
                      <a:cubicBezTo>
                        <a:pt x="104862" y="41630"/>
                        <a:pt x="104766" y="41912"/>
                        <a:pt x="104670" y="42194"/>
                      </a:cubicBezTo>
                      <a:cubicBezTo>
                        <a:pt x="104578" y="42480"/>
                        <a:pt x="104459" y="42767"/>
                        <a:pt x="104459" y="42767"/>
                      </a:cubicBezTo>
                      <a:lnTo>
                        <a:pt x="103782" y="42902"/>
                      </a:lnTo>
                      <a:cubicBezTo>
                        <a:pt x="103774" y="42867"/>
                        <a:pt x="103767" y="42832"/>
                        <a:pt x="103761" y="42800"/>
                      </a:cubicBezTo>
                      <a:lnTo>
                        <a:pt x="104416" y="42667"/>
                      </a:lnTo>
                      <a:lnTo>
                        <a:pt x="104408" y="42626"/>
                      </a:lnTo>
                      <a:lnTo>
                        <a:pt x="103753" y="42759"/>
                      </a:lnTo>
                      <a:cubicBezTo>
                        <a:pt x="103743" y="42710"/>
                        <a:pt x="103733" y="42658"/>
                        <a:pt x="103722" y="42607"/>
                      </a:cubicBezTo>
                      <a:lnTo>
                        <a:pt x="104498" y="42448"/>
                      </a:lnTo>
                      <a:lnTo>
                        <a:pt x="104490" y="42409"/>
                      </a:lnTo>
                      <a:lnTo>
                        <a:pt x="103714" y="42568"/>
                      </a:lnTo>
                      <a:lnTo>
                        <a:pt x="103686" y="42431"/>
                      </a:lnTo>
                      <a:cubicBezTo>
                        <a:pt x="103690" y="42421"/>
                        <a:pt x="103692" y="42411"/>
                        <a:pt x="103696" y="42401"/>
                      </a:cubicBezTo>
                      <a:lnTo>
                        <a:pt x="103700" y="42415"/>
                      </a:lnTo>
                      <a:lnTo>
                        <a:pt x="104574" y="42231"/>
                      </a:lnTo>
                      <a:lnTo>
                        <a:pt x="104565" y="42192"/>
                      </a:lnTo>
                      <a:lnTo>
                        <a:pt x="103706" y="42372"/>
                      </a:lnTo>
                      <a:cubicBezTo>
                        <a:pt x="103729" y="42306"/>
                        <a:pt x="103751" y="42243"/>
                        <a:pt x="103772" y="42184"/>
                      </a:cubicBezTo>
                      <a:lnTo>
                        <a:pt x="103776" y="42200"/>
                      </a:lnTo>
                      <a:lnTo>
                        <a:pt x="104649" y="42014"/>
                      </a:lnTo>
                      <a:lnTo>
                        <a:pt x="104639" y="41973"/>
                      </a:lnTo>
                      <a:lnTo>
                        <a:pt x="103782" y="42157"/>
                      </a:lnTo>
                      <a:cubicBezTo>
                        <a:pt x="103806" y="42086"/>
                        <a:pt x="103829" y="42022"/>
                        <a:pt x="103847" y="41969"/>
                      </a:cubicBezTo>
                      <a:lnTo>
                        <a:pt x="103851" y="41985"/>
                      </a:lnTo>
                      <a:lnTo>
                        <a:pt x="104723" y="41795"/>
                      </a:lnTo>
                      <a:lnTo>
                        <a:pt x="104715" y="41756"/>
                      </a:lnTo>
                      <a:lnTo>
                        <a:pt x="103857" y="41942"/>
                      </a:lnTo>
                      <a:cubicBezTo>
                        <a:pt x="103882" y="41874"/>
                        <a:pt x="103896" y="41833"/>
                        <a:pt x="103896" y="41832"/>
                      </a:cubicBezTo>
                      <a:lnTo>
                        <a:pt x="103896" y="41832"/>
                      </a:lnTo>
                      <a:lnTo>
                        <a:pt x="104866" y="41617"/>
                      </a:lnTo>
                      <a:close/>
                      <a:moveTo>
                        <a:pt x="2461" y="42405"/>
                      </a:moveTo>
                      <a:lnTo>
                        <a:pt x="2461" y="42405"/>
                      </a:lnTo>
                      <a:cubicBezTo>
                        <a:pt x="2392" y="42730"/>
                        <a:pt x="2326" y="43057"/>
                        <a:pt x="2265" y="43387"/>
                      </a:cubicBezTo>
                      <a:lnTo>
                        <a:pt x="2046" y="42840"/>
                      </a:lnTo>
                      <a:cubicBezTo>
                        <a:pt x="2046" y="42840"/>
                        <a:pt x="2240" y="42617"/>
                        <a:pt x="2461" y="42405"/>
                      </a:cubicBezTo>
                      <a:close/>
                      <a:moveTo>
                        <a:pt x="104222" y="45424"/>
                      </a:moveTo>
                      <a:lnTo>
                        <a:pt x="104222" y="45424"/>
                      </a:lnTo>
                      <a:cubicBezTo>
                        <a:pt x="104409" y="45652"/>
                        <a:pt x="104596" y="45875"/>
                        <a:pt x="104602" y="45883"/>
                      </a:cubicBezTo>
                      <a:lnTo>
                        <a:pt x="104602" y="45883"/>
                      </a:lnTo>
                      <a:lnTo>
                        <a:pt x="104600" y="45883"/>
                      </a:lnTo>
                      <a:lnTo>
                        <a:pt x="104359" y="46404"/>
                      </a:lnTo>
                      <a:cubicBezTo>
                        <a:pt x="104316" y="46077"/>
                        <a:pt x="104271" y="45752"/>
                        <a:pt x="104222" y="45424"/>
                      </a:cubicBezTo>
                      <a:close/>
                      <a:moveTo>
                        <a:pt x="105605" y="45744"/>
                      </a:moveTo>
                      <a:lnTo>
                        <a:pt x="105099" y="46859"/>
                      </a:lnTo>
                      <a:lnTo>
                        <a:pt x="104424" y="46938"/>
                      </a:lnTo>
                      <a:cubicBezTo>
                        <a:pt x="104420" y="46904"/>
                        <a:pt x="104416" y="46869"/>
                        <a:pt x="104412" y="46834"/>
                      </a:cubicBezTo>
                      <a:lnTo>
                        <a:pt x="105060" y="46754"/>
                      </a:lnTo>
                      <a:lnTo>
                        <a:pt x="105056" y="46715"/>
                      </a:lnTo>
                      <a:lnTo>
                        <a:pt x="104408" y="46793"/>
                      </a:lnTo>
                      <a:cubicBezTo>
                        <a:pt x="104402" y="46744"/>
                        <a:pt x="104396" y="46697"/>
                        <a:pt x="104389" y="46648"/>
                      </a:cubicBezTo>
                      <a:lnTo>
                        <a:pt x="105150" y="46554"/>
                      </a:lnTo>
                      <a:lnTo>
                        <a:pt x="105146" y="46513"/>
                      </a:lnTo>
                      <a:lnTo>
                        <a:pt x="104383" y="46609"/>
                      </a:lnTo>
                      <a:cubicBezTo>
                        <a:pt x="104377" y="46550"/>
                        <a:pt x="104369" y="46492"/>
                        <a:pt x="104363" y="46435"/>
                      </a:cubicBezTo>
                      <a:lnTo>
                        <a:pt x="104365" y="46431"/>
                      </a:lnTo>
                      <a:lnTo>
                        <a:pt x="104367" y="46447"/>
                      </a:lnTo>
                      <a:lnTo>
                        <a:pt x="105253" y="46335"/>
                      </a:lnTo>
                      <a:lnTo>
                        <a:pt x="105247" y="46294"/>
                      </a:lnTo>
                      <a:lnTo>
                        <a:pt x="104375" y="46407"/>
                      </a:lnTo>
                      <a:lnTo>
                        <a:pt x="104375" y="46407"/>
                      </a:lnTo>
                      <a:lnTo>
                        <a:pt x="104461" y="46222"/>
                      </a:lnTo>
                      <a:lnTo>
                        <a:pt x="104463" y="46241"/>
                      </a:lnTo>
                      <a:lnTo>
                        <a:pt x="105349" y="46124"/>
                      </a:lnTo>
                      <a:lnTo>
                        <a:pt x="105343" y="46083"/>
                      </a:lnTo>
                      <a:lnTo>
                        <a:pt x="104473" y="46198"/>
                      </a:lnTo>
                      <a:lnTo>
                        <a:pt x="104557" y="46014"/>
                      </a:lnTo>
                      <a:lnTo>
                        <a:pt x="104561" y="46030"/>
                      </a:lnTo>
                      <a:lnTo>
                        <a:pt x="105445" y="45911"/>
                      </a:lnTo>
                      <a:lnTo>
                        <a:pt x="105439" y="45870"/>
                      </a:lnTo>
                      <a:lnTo>
                        <a:pt x="104569" y="45989"/>
                      </a:lnTo>
                      <a:lnTo>
                        <a:pt x="104621" y="45881"/>
                      </a:lnTo>
                      <a:lnTo>
                        <a:pt x="104607" y="45882"/>
                      </a:lnTo>
                      <a:lnTo>
                        <a:pt x="104607" y="45882"/>
                      </a:lnTo>
                      <a:lnTo>
                        <a:pt x="105605" y="45744"/>
                      </a:lnTo>
                      <a:close/>
                      <a:moveTo>
                        <a:pt x="1772" y="46462"/>
                      </a:moveTo>
                      <a:lnTo>
                        <a:pt x="1772" y="46462"/>
                      </a:lnTo>
                      <a:cubicBezTo>
                        <a:pt x="1731" y="46787"/>
                        <a:pt x="1692" y="47112"/>
                        <a:pt x="1657" y="47440"/>
                      </a:cubicBezTo>
                      <a:cubicBezTo>
                        <a:pt x="1531" y="47172"/>
                        <a:pt x="1406" y="46906"/>
                        <a:pt x="1406" y="46906"/>
                      </a:cubicBezTo>
                      <a:lnTo>
                        <a:pt x="1623" y="46644"/>
                      </a:lnTo>
                      <a:lnTo>
                        <a:pt x="1625" y="46644"/>
                      </a:lnTo>
                      <a:lnTo>
                        <a:pt x="1625" y="46640"/>
                      </a:lnTo>
                      <a:lnTo>
                        <a:pt x="1772" y="46462"/>
                      </a:lnTo>
                      <a:close/>
                      <a:moveTo>
                        <a:pt x="104484" y="47456"/>
                      </a:moveTo>
                      <a:lnTo>
                        <a:pt x="104484" y="47456"/>
                      </a:lnTo>
                      <a:cubicBezTo>
                        <a:pt x="104576" y="47573"/>
                        <a:pt x="104670" y="47687"/>
                        <a:pt x="104739" y="47775"/>
                      </a:cubicBezTo>
                      <a:cubicBezTo>
                        <a:pt x="104807" y="47865"/>
                        <a:pt x="104852" y="47925"/>
                        <a:pt x="104852" y="47925"/>
                      </a:cubicBezTo>
                      <a:lnTo>
                        <a:pt x="104580" y="48442"/>
                      </a:lnTo>
                      <a:cubicBezTo>
                        <a:pt x="104551" y="48113"/>
                        <a:pt x="104518" y="47783"/>
                        <a:pt x="104484" y="47456"/>
                      </a:cubicBezTo>
                      <a:close/>
                      <a:moveTo>
                        <a:pt x="921" y="47888"/>
                      </a:moveTo>
                      <a:lnTo>
                        <a:pt x="1608" y="47955"/>
                      </a:lnTo>
                      <a:cubicBezTo>
                        <a:pt x="1604" y="47990"/>
                        <a:pt x="1600" y="48027"/>
                        <a:pt x="1598" y="48062"/>
                      </a:cubicBezTo>
                      <a:lnTo>
                        <a:pt x="939" y="47998"/>
                      </a:lnTo>
                      <a:lnTo>
                        <a:pt x="935" y="48039"/>
                      </a:lnTo>
                      <a:lnTo>
                        <a:pt x="1594" y="48103"/>
                      </a:lnTo>
                      <a:cubicBezTo>
                        <a:pt x="1588" y="48154"/>
                        <a:pt x="1584" y="48203"/>
                        <a:pt x="1580" y="48254"/>
                      </a:cubicBezTo>
                      <a:lnTo>
                        <a:pt x="802" y="48182"/>
                      </a:lnTo>
                      <a:lnTo>
                        <a:pt x="798" y="48223"/>
                      </a:lnTo>
                      <a:lnTo>
                        <a:pt x="1576" y="48295"/>
                      </a:lnTo>
                      <a:cubicBezTo>
                        <a:pt x="1569" y="48348"/>
                        <a:pt x="1565" y="48403"/>
                        <a:pt x="1561" y="48457"/>
                      </a:cubicBezTo>
                      <a:lnTo>
                        <a:pt x="1549" y="48471"/>
                      </a:lnTo>
                      <a:lnTo>
                        <a:pt x="1551" y="48452"/>
                      </a:lnTo>
                      <a:lnTo>
                        <a:pt x="661" y="48375"/>
                      </a:lnTo>
                      <a:lnTo>
                        <a:pt x="659" y="48416"/>
                      </a:lnTo>
                      <a:lnTo>
                        <a:pt x="1535" y="48491"/>
                      </a:lnTo>
                      <a:lnTo>
                        <a:pt x="1418" y="48647"/>
                      </a:lnTo>
                      <a:lnTo>
                        <a:pt x="1420" y="48630"/>
                      </a:lnTo>
                      <a:lnTo>
                        <a:pt x="530" y="48555"/>
                      </a:lnTo>
                      <a:lnTo>
                        <a:pt x="526" y="48596"/>
                      </a:lnTo>
                      <a:lnTo>
                        <a:pt x="1402" y="48669"/>
                      </a:lnTo>
                      <a:lnTo>
                        <a:pt x="1281" y="48831"/>
                      </a:lnTo>
                      <a:lnTo>
                        <a:pt x="1283" y="48815"/>
                      </a:lnTo>
                      <a:lnTo>
                        <a:pt x="393" y="48743"/>
                      </a:lnTo>
                      <a:lnTo>
                        <a:pt x="389" y="48782"/>
                      </a:lnTo>
                      <a:lnTo>
                        <a:pt x="1265" y="48853"/>
                      </a:lnTo>
                      <a:lnTo>
                        <a:pt x="1193" y="48948"/>
                      </a:lnTo>
                      <a:lnTo>
                        <a:pt x="203" y="48870"/>
                      </a:lnTo>
                      <a:lnTo>
                        <a:pt x="921" y="47888"/>
                      </a:lnTo>
                      <a:close/>
                      <a:moveTo>
                        <a:pt x="105858" y="47826"/>
                      </a:moveTo>
                      <a:lnTo>
                        <a:pt x="105300" y="48921"/>
                      </a:lnTo>
                      <a:lnTo>
                        <a:pt x="104625" y="48974"/>
                      </a:lnTo>
                      <a:cubicBezTo>
                        <a:pt x="104621" y="48937"/>
                        <a:pt x="104619" y="48903"/>
                        <a:pt x="104617" y="48868"/>
                      </a:cubicBezTo>
                      <a:lnTo>
                        <a:pt x="105265" y="48815"/>
                      </a:lnTo>
                      <a:lnTo>
                        <a:pt x="105263" y="48774"/>
                      </a:lnTo>
                      <a:lnTo>
                        <a:pt x="104612" y="48827"/>
                      </a:lnTo>
                      <a:cubicBezTo>
                        <a:pt x="104608" y="48776"/>
                        <a:pt x="104604" y="48725"/>
                        <a:pt x="104600" y="48673"/>
                      </a:cubicBezTo>
                      <a:lnTo>
                        <a:pt x="105373" y="48608"/>
                      </a:lnTo>
                      <a:lnTo>
                        <a:pt x="105369" y="48569"/>
                      </a:lnTo>
                      <a:lnTo>
                        <a:pt x="104596" y="48632"/>
                      </a:lnTo>
                      <a:lnTo>
                        <a:pt x="104582" y="48471"/>
                      </a:lnTo>
                      <a:lnTo>
                        <a:pt x="104592" y="48452"/>
                      </a:lnTo>
                      <a:lnTo>
                        <a:pt x="104594" y="48481"/>
                      </a:lnTo>
                      <a:lnTo>
                        <a:pt x="105484" y="48403"/>
                      </a:lnTo>
                      <a:lnTo>
                        <a:pt x="105480" y="48364"/>
                      </a:lnTo>
                      <a:lnTo>
                        <a:pt x="104598" y="48440"/>
                      </a:lnTo>
                      <a:lnTo>
                        <a:pt x="104694" y="48258"/>
                      </a:lnTo>
                      <a:lnTo>
                        <a:pt x="104696" y="48276"/>
                      </a:lnTo>
                      <a:lnTo>
                        <a:pt x="105584" y="48195"/>
                      </a:lnTo>
                      <a:lnTo>
                        <a:pt x="105582" y="48154"/>
                      </a:lnTo>
                      <a:lnTo>
                        <a:pt x="104707" y="48234"/>
                      </a:lnTo>
                      <a:lnTo>
                        <a:pt x="104801" y="48053"/>
                      </a:lnTo>
                      <a:lnTo>
                        <a:pt x="104803" y="48070"/>
                      </a:lnTo>
                      <a:lnTo>
                        <a:pt x="105691" y="47986"/>
                      </a:lnTo>
                      <a:lnTo>
                        <a:pt x="105687" y="47945"/>
                      </a:lnTo>
                      <a:lnTo>
                        <a:pt x="104815" y="48029"/>
                      </a:lnTo>
                      <a:lnTo>
                        <a:pt x="104815" y="48029"/>
                      </a:lnTo>
                      <a:lnTo>
                        <a:pt x="104870" y="47923"/>
                      </a:lnTo>
                      <a:lnTo>
                        <a:pt x="104870" y="47923"/>
                      </a:lnTo>
                      <a:lnTo>
                        <a:pt x="105858" y="47826"/>
                      </a:lnTo>
                      <a:close/>
                      <a:moveTo>
                        <a:pt x="1557" y="48487"/>
                      </a:moveTo>
                      <a:cubicBezTo>
                        <a:pt x="1531" y="48808"/>
                        <a:pt x="1504" y="49132"/>
                        <a:pt x="1481" y="49455"/>
                      </a:cubicBezTo>
                      <a:lnTo>
                        <a:pt x="1213" y="48950"/>
                      </a:lnTo>
                      <a:lnTo>
                        <a:pt x="1557" y="48487"/>
                      </a:lnTo>
                      <a:close/>
                      <a:moveTo>
                        <a:pt x="104664" y="49508"/>
                      </a:moveTo>
                      <a:lnTo>
                        <a:pt x="105005" y="49975"/>
                      </a:lnTo>
                      <a:cubicBezTo>
                        <a:pt x="105005" y="49975"/>
                        <a:pt x="104970" y="50040"/>
                        <a:pt x="104917" y="50140"/>
                      </a:cubicBezTo>
                      <a:cubicBezTo>
                        <a:pt x="104864" y="50239"/>
                        <a:pt x="104801" y="50367"/>
                        <a:pt x="104721" y="50498"/>
                      </a:cubicBezTo>
                      <a:cubicBezTo>
                        <a:pt x="104704" y="50167"/>
                        <a:pt x="104686" y="49838"/>
                        <a:pt x="104664" y="49508"/>
                      </a:cubicBezTo>
                      <a:close/>
                      <a:moveTo>
                        <a:pt x="104762" y="51554"/>
                      </a:moveTo>
                      <a:lnTo>
                        <a:pt x="105079" y="52029"/>
                      </a:lnTo>
                      <a:lnTo>
                        <a:pt x="106112" y="52008"/>
                      </a:lnTo>
                      <a:lnTo>
                        <a:pt x="106112" y="52008"/>
                      </a:lnTo>
                      <a:lnTo>
                        <a:pt x="106092" y="52010"/>
                      </a:lnTo>
                      <a:lnTo>
                        <a:pt x="105478" y="53058"/>
                      </a:lnTo>
                      <a:lnTo>
                        <a:pt x="104784" y="53058"/>
                      </a:lnTo>
                      <a:lnTo>
                        <a:pt x="104784" y="53056"/>
                      </a:lnTo>
                      <a:cubicBezTo>
                        <a:pt x="104784" y="53021"/>
                        <a:pt x="104784" y="52986"/>
                        <a:pt x="104784" y="52949"/>
                      </a:cubicBezTo>
                      <a:lnTo>
                        <a:pt x="105449" y="52949"/>
                      </a:lnTo>
                      <a:lnTo>
                        <a:pt x="105449" y="52908"/>
                      </a:lnTo>
                      <a:lnTo>
                        <a:pt x="104784" y="52908"/>
                      </a:lnTo>
                      <a:cubicBezTo>
                        <a:pt x="104784" y="52859"/>
                        <a:pt x="104784" y="52808"/>
                        <a:pt x="104784" y="52757"/>
                      </a:cubicBezTo>
                      <a:lnTo>
                        <a:pt x="105566" y="52751"/>
                      </a:lnTo>
                      <a:lnTo>
                        <a:pt x="105566" y="52710"/>
                      </a:lnTo>
                      <a:lnTo>
                        <a:pt x="104784" y="52716"/>
                      </a:lnTo>
                      <a:cubicBezTo>
                        <a:pt x="104782" y="52663"/>
                        <a:pt x="104782" y="52610"/>
                        <a:pt x="104782" y="52557"/>
                      </a:cubicBezTo>
                      <a:lnTo>
                        <a:pt x="104788" y="52544"/>
                      </a:lnTo>
                      <a:lnTo>
                        <a:pt x="104788" y="52563"/>
                      </a:lnTo>
                      <a:lnTo>
                        <a:pt x="105682" y="52555"/>
                      </a:lnTo>
                      <a:lnTo>
                        <a:pt x="105682" y="52514"/>
                      </a:lnTo>
                      <a:lnTo>
                        <a:pt x="104803" y="52522"/>
                      </a:lnTo>
                      <a:lnTo>
                        <a:pt x="104907" y="52348"/>
                      </a:lnTo>
                      <a:lnTo>
                        <a:pt x="104907" y="52354"/>
                      </a:lnTo>
                      <a:lnTo>
                        <a:pt x="105801" y="52344"/>
                      </a:lnTo>
                      <a:lnTo>
                        <a:pt x="105799" y="52303"/>
                      </a:lnTo>
                      <a:lnTo>
                        <a:pt x="104927" y="52313"/>
                      </a:lnTo>
                      <a:lnTo>
                        <a:pt x="105024" y="52154"/>
                      </a:lnTo>
                      <a:lnTo>
                        <a:pt x="105024" y="52172"/>
                      </a:lnTo>
                      <a:lnTo>
                        <a:pt x="105916" y="52156"/>
                      </a:lnTo>
                      <a:lnTo>
                        <a:pt x="105916" y="52115"/>
                      </a:lnTo>
                      <a:lnTo>
                        <a:pt x="105038" y="52129"/>
                      </a:lnTo>
                      <a:lnTo>
                        <a:pt x="105099" y="52029"/>
                      </a:lnTo>
                      <a:lnTo>
                        <a:pt x="105079" y="52029"/>
                      </a:lnTo>
                      <a:lnTo>
                        <a:pt x="104909" y="52313"/>
                      </a:lnTo>
                      <a:lnTo>
                        <a:pt x="104907" y="52313"/>
                      </a:lnTo>
                      <a:lnTo>
                        <a:pt x="104907" y="52315"/>
                      </a:lnTo>
                      <a:lnTo>
                        <a:pt x="104782" y="52526"/>
                      </a:lnTo>
                      <a:cubicBezTo>
                        <a:pt x="104778" y="52201"/>
                        <a:pt x="104772" y="51877"/>
                        <a:pt x="104762" y="51554"/>
                      </a:cubicBezTo>
                      <a:close/>
                      <a:moveTo>
                        <a:pt x="688" y="52027"/>
                      </a:moveTo>
                      <a:lnTo>
                        <a:pt x="1363" y="52039"/>
                      </a:lnTo>
                      <a:cubicBezTo>
                        <a:pt x="1363" y="52074"/>
                        <a:pt x="1363" y="52111"/>
                        <a:pt x="1363" y="52145"/>
                      </a:cubicBezTo>
                      <a:lnTo>
                        <a:pt x="710" y="52135"/>
                      </a:lnTo>
                      <a:lnTo>
                        <a:pt x="708" y="52176"/>
                      </a:lnTo>
                      <a:lnTo>
                        <a:pt x="1361" y="52186"/>
                      </a:lnTo>
                      <a:cubicBezTo>
                        <a:pt x="1361" y="52237"/>
                        <a:pt x="1359" y="52289"/>
                        <a:pt x="1359" y="52340"/>
                      </a:cubicBezTo>
                      <a:lnTo>
                        <a:pt x="583" y="52329"/>
                      </a:lnTo>
                      <a:lnTo>
                        <a:pt x="583" y="52370"/>
                      </a:lnTo>
                      <a:lnTo>
                        <a:pt x="1359" y="52381"/>
                      </a:lnTo>
                      <a:cubicBezTo>
                        <a:pt x="1359" y="52434"/>
                        <a:pt x="1357" y="52487"/>
                        <a:pt x="1357" y="52540"/>
                      </a:cubicBezTo>
                      <a:lnTo>
                        <a:pt x="1350" y="52550"/>
                      </a:lnTo>
                      <a:lnTo>
                        <a:pt x="1350" y="52534"/>
                      </a:lnTo>
                      <a:lnTo>
                        <a:pt x="456" y="52524"/>
                      </a:lnTo>
                      <a:lnTo>
                        <a:pt x="456" y="52565"/>
                      </a:lnTo>
                      <a:lnTo>
                        <a:pt x="1334" y="52573"/>
                      </a:lnTo>
                      <a:lnTo>
                        <a:pt x="1224" y="52745"/>
                      </a:lnTo>
                      <a:lnTo>
                        <a:pt x="1224" y="52726"/>
                      </a:lnTo>
                      <a:lnTo>
                        <a:pt x="330" y="52720"/>
                      </a:lnTo>
                      <a:lnTo>
                        <a:pt x="330" y="52761"/>
                      </a:lnTo>
                      <a:lnTo>
                        <a:pt x="1207" y="52767"/>
                      </a:lnTo>
                      <a:lnTo>
                        <a:pt x="1097" y="52937"/>
                      </a:lnTo>
                      <a:lnTo>
                        <a:pt x="1097" y="52921"/>
                      </a:lnTo>
                      <a:lnTo>
                        <a:pt x="203" y="52919"/>
                      </a:lnTo>
                      <a:lnTo>
                        <a:pt x="203" y="52960"/>
                      </a:lnTo>
                      <a:lnTo>
                        <a:pt x="1080" y="52962"/>
                      </a:lnTo>
                      <a:lnTo>
                        <a:pt x="1015" y="53060"/>
                      </a:lnTo>
                      <a:lnTo>
                        <a:pt x="21" y="53060"/>
                      </a:lnTo>
                      <a:lnTo>
                        <a:pt x="688" y="52027"/>
                      </a:lnTo>
                      <a:close/>
                      <a:moveTo>
                        <a:pt x="1357" y="52569"/>
                      </a:moveTo>
                      <a:cubicBezTo>
                        <a:pt x="1357" y="52733"/>
                        <a:pt x="1355" y="52896"/>
                        <a:pt x="1355" y="53060"/>
                      </a:cubicBezTo>
                      <a:cubicBezTo>
                        <a:pt x="1355" y="53226"/>
                        <a:pt x="1357" y="53389"/>
                        <a:pt x="1357" y="53553"/>
                      </a:cubicBezTo>
                      <a:lnTo>
                        <a:pt x="1033" y="53060"/>
                      </a:lnTo>
                      <a:lnTo>
                        <a:pt x="1357" y="52569"/>
                      </a:lnTo>
                      <a:close/>
                      <a:moveTo>
                        <a:pt x="104780" y="53588"/>
                      </a:moveTo>
                      <a:lnTo>
                        <a:pt x="105079" y="54085"/>
                      </a:lnTo>
                      <a:lnTo>
                        <a:pt x="104762" y="54560"/>
                      </a:lnTo>
                      <a:cubicBezTo>
                        <a:pt x="104772" y="54236"/>
                        <a:pt x="104778" y="53913"/>
                        <a:pt x="104780" y="53588"/>
                      </a:cubicBezTo>
                      <a:close/>
                      <a:moveTo>
                        <a:pt x="1367" y="54079"/>
                      </a:moveTo>
                      <a:lnTo>
                        <a:pt x="1369" y="54185"/>
                      </a:lnTo>
                      <a:lnTo>
                        <a:pt x="718" y="54199"/>
                      </a:lnTo>
                      <a:lnTo>
                        <a:pt x="720" y="54240"/>
                      </a:lnTo>
                      <a:lnTo>
                        <a:pt x="1371" y="54226"/>
                      </a:lnTo>
                      <a:cubicBezTo>
                        <a:pt x="1371" y="54277"/>
                        <a:pt x="1373" y="54328"/>
                        <a:pt x="1375" y="54377"/>
                      </a:cubicBezTo>
                      <a:lnTo>
                        <a:pt x="608" y="54396"/>
                      </a:lnTo>
                      <a:lnTo>
                        <a:pt x="610" y="54437"/>
                      </a:lnTo>
                      <a:lnTo>
                        <a:pt x="1375" y="54418"/>
                      </a:lnTo>
                      <a:cubicBezTo>
                        <a:pt x="1377" y="54476"/>
                        <a:pt x="1379" y="54533"/>
                        <a:pt x="1381" y="54590"/>
                      </a:cubicBezTo>
                      <a:lnTo>
                        <a:pt x="1379" y="54592"/>
                      </a:lnTo>
                      <a:lnTo>
                        <a:pt x="1379" y="54574"/>
                      </a:lnTo>
                      <a:lnTo>
                        <a:pt x="485" y="54600"/>
                      </a:lnTo>
                      <a:lnTo>
                        <a:pt x="487" y="54641"/>
                      </a:lnTo>
                      <a:lnTo>
                        <a:pt x="1365" y="54615"/>
                      </a:lnTo>
                      <a:lnTo>
                        <a:pt x="1365" y="54615"/>
                      </a:lnTo>
                      <a:lnTo>
                        <a:pt x="1262" y="54789"/>
                      </a:lnTo>
                      <a:lnTo>
                        <a:pt x="1260" y="54772"/>
                      </a:lnTo>
                      <a:lnTo>
                        <a:pt x="368" y="54801"/>
                      </a:lnTo>
                      <a:lnTo>
                        <a:pt x="370" y="54842"/>
                      </a:lnTo>
                      <a:lnTo>
                        <a:pt x="1248" y="54813"/>
                      </a:lnTo>
                      <a:lnTo>
                        <a:pt x="1142" y="54991"/>
                      </a:lnTo>
                      <a:lnTo>
                        <a:pt x="1142" y="54969"/>
                      </a:lnTo>
                      <a:lnTo>
                        <a:pt x="250" y="55001"/>
                      </a:lnTo>
                      <a:lnTo>
                        <a:pt x="252" y="55042"/>
                      </a:lnTo>
                      <a:lnTo>
                        <a:pt x="1132" y="55010"/>
                      </a:lnTo>
                      <a:lnTo>
                        <a:pt x="1071" y="55113"/>
                      </a:lnTo>
                      <a:lnTo>
                        <a:pt x="76" y="55153"/>
                      </a:lnTo>
                      <a:lnTo>
                        <a:pt x="76" y="55153"/>
                      </a:lnTo>
                      <a:lnTo>
                        <a:pt x="692" y="54093"/>
                      </a:lnTo>
                      <a:lnTo>
                        <a:pt x="690" y="54093"/>
                      </a:lnTo>
                      <a:lnTo>
                        <a:pt x="1367" y="54079"/>
                      </a:lnTo>
                      <a:close/>
                      <a:moveTo>
                        <a:pt x="1381" y="54619"/>
                      </a:moveTo>
                      <a:cubicBezTo>
                        <a:pt x="1391" y="54950"/>
                        <a:pt x="1404" y="55278"/>
                        <a:pt x="1420" y="55607"/>
                      </a:cubicBezTo>
                      <a:cubicBezTo>
                        <a:pt x="1254" y="55359"/>
                        <a:pt x="1089" y="55112"/>
                        <a:pt x="1089" y="55112"/>
                      </a:cubicBezTo>
                      <a:lnTo>
                        <a:pt x="1381" y="54619"/>
                      </a:lnTo>
                      <a:close/>
                      <a:moveTo>
                        <a:pt x="104723" y="55615"/>
                      </a:moveTo>
                      <a:cubicBezTo>
                        <a:pt x="104801" y="55746"/>
                        <a:pt x="104866" y="55875"/>
                        <a:pt x="104919" y="55973"/>
                      </a:cubicBezTo>
                      <a:cubicBezTo>
                        <a:pt x="104972" y="56074"/>
                        <a:pt x="105007" y="56139"/>
                        <a:pt x="105007" y="56139"/>
                      </a:cubicBezTo>
                      <a:lnTo>
                        <a:pt x="104664" y="56605"/>
                      </a:lnTo>
                      <a:cubicBezTo>
                        <a:pt x="104686" y="56276"/>
                        <a:pt x="104707" y="55947"/>
                        <a:pt x="104723" y="55615"/>
                      </a:cubicBezTo>
                      <a:close/>
                      <a:moveTo>
                        <a:pt x="105007" y="56139"/>
                      </a:moveTo>
                      <a:lnTo>
                        <a:pt x="106024" y="56198"/>
                      </a:lnTo>
                      <a:lnTo>
                        <a:pt x="106018" y="56198"/>
                      </a:lnTo>
                      <a:lnTo>
                        <a:pt x="105300" y="57195"/>
                      </a:lnTo>
                      <a:lnTo>
                        <a:pt x="104625" y="57141"/>
                      </a:lnTo>
                      <a:cubicBezTo>
                        <a:pt x="104627" y="57109"/>
                        <a:pt x="104629" y="57076"/>
                        <a:pt x="104633" y="57043"/>
                      </a:cubicBezTo>
                      <a:lnTo>
                        <a:pt x="105279" y="57092"/>
                      </a:lnTo>
                      <a:lnTo>
                        <a:pt x="105281" y="57054"/>
                      </a:lnTo>
                      <a:lnTo>
                        <a:pt x="104635" y="57004"/>
                      </a:lnTo>
                      <a:cubicBezTo>
                        <a:pt x="104639" y="56949"/>
                        <a:pt x="104643" y="56896"/>
                        <a:pt x="104647" y="56841"/>
                      </a:cubicBezTo>
                      <a:lnTo>
                        <a:pt x="105419" y="56898"/>
                      </a:lnTo>
                      <a:lnTo>
                        <a:pt x="105423" y="56857"/>
                      </a:lnTo>
                      <a:lnTo>
                        <a:pt x="104649" y="56802"/>
                      </a:lnTo>
                      <a:cubicBezTo>
                        <a:pt x="104653" y="56747"/>
                        <a:pt x="104657" y="56691"/>
                        <a:pt x="104662" y="56636"/>
                      </a:cubicBezTo>
                      <a:lnTo>
                        <a:pt x="104666" y="56630"/>
                      </a:lnTo>
                      <a:lnTo>
                        <a:pt x="104664" y="56648"/>
                      </a:lnTo>
                      <a:lnTo>
                        <a:pt x="105556" y="56710"/>
                      </a:lnTo>
                      <a:lnTo>
                        <a:pt x="105558" y="56669"/>
                      </a:lnTo>
                      <a:lnTo>
                        <a:pt x="104682" y="56610"/>
                      </a:lnTo>
                      <a:lnTo>
                        <a:pt x="104803" y="56446"/>
                      </a:lnTo>
                      <a:lnTo>
                        <a:pt x="104801" y="56462"/>
                      </a:lnTo>
                      <a:lnTo>
                        <a:pt x="105693" y="56520"/>
                      </a:lnTo>
                      <a:lnTo>
                        <a:pt x="105695" y="56481"/>
                      </a:lnTo>
                      <a:lnTo>
                        <a:pt x="104819" y="56423"/>
                      </a:lnTo>
                      <a:lnTo>
                        <a:pt x="104940" y="56260"/>
                      </a:lnTo>
                      <a:lnTo>
                        <a:pt x="104938" y="56276"/>
                      </a:lnTo>
                      <a:lnTo>
                        <a:pt x="105828" y="56331"/>
                      </a:lnTo>
                      <a:lnTo>
                        <a:pt x="105832" y="56290"/>
                      </a:lnTo>
                      <a:lnTo>
                        <a:pt x="104956" y="56237"/>
                      </a:lnTo>
                      <a:lnTo>
                        <a:pt x="105026" y="56141"/>
                      </a:lnTo>
                      <a:lnTo>
                        <a:pt x="105007" y="56139"/>
                      </a:lnTo>
                      <a:close/>
                      <a:moveTo>
                        <a:pt x="1479" y="56663"/>
                      </a:moveTo>
                      <a:cubicBezTo>
                        <a:pt x="1502" y="56986"/>
                        <a:pt x="1526" y="57309"/>
                        <a:pt x="1555" y="57630"/>
                      </a:cubicBezTo>
                      <a:lnTo>
                        <a:pt x="1211" y="57168"/>
                      </a:lnTo>
                      <a:lnTo>
                        <a:pt x="1479" y="56663"/>
                      </a:lnTo>
                      <a:close/>
                      <a:moveTo>
                        <a:pt x="104582" y="57671"/>
                      </a:moveTo>
                      <a:lnTo>
                        <a:pt x="104854" y="58189"/>
                      </a:lnTo>
                      <a:cubicBezTo>
                        <a:pt x="104854" y="58189"/>
                        <a:pt x="104809" y="58248"/>
                        <a:pt x="104741" y="58338"/>
                      </a:cubicBezTo>
                      <a:cubicBezTo>
                        <a:pt x="104672" y="58426"/>
                        <a:pt x="104578" y="58541"/>
                        <a:pt x="104486" y="58655"/>
                      </a:cubicBezTo>
                      <a:cubicBezTo>
                        <a:pt x="104520" y="58328"/>
                        <a:pt x="104553" y="58001"/>
                        <a:pt x="104582" y="57671"/>
                      </a:cubicBezTo>
                      <a:close/>
                      <a:moveTo>
                        <a:pt x="1608" y="58160"/>
                      </a:moveTo>
                      <a:cubicBezTo>
                        <a:pt x="1612" y="58197"/>
                        <a:pt x="1614" y="58236"/>
                        <a:pt x="1618" y="58275"/>
                      </a:cubicBezTo>
                      <a:lnTo>
                        <a:pt x="952" y="58342"/>
                      </a:lnTo>
                      <a:lnTo>
                        <a:pt x="956" y="58381"/>
                      </a:lnTo>
                      <a:lnTo>
                        <a:pt x="1623" y="58316"/>
                      </a:lnTo>
                      <a:cubicBezTo>
                        <a:pt x="1629" y="58363"/>
                        <a:pt x="1633" y="58410"/>
                        <a:pt x="1639" y="58459"/>
                      </a:cubicBezTo>
                      <a:lnTo>
                        <a:pt x="855" y="58539"/>
                      </a:lnTo>
                      <a:lnTo>
                        <a:pt x="859" y="58580"/>
                      </a:lnTo>
                      <a:lnTo>
                        <a:pt x="1643" y="58498"/>
                      </a:lnTo>
                      <a:cubicBezTo>
                        <a:pt x="1647" y="58547"/>
                        <a:pt x="1653" y="58596"/>
                        <a:pt x="1657" y="58645"/>
                      </a:cubicBezTo>
                      <a:cubicBezTo>
                        <a:pt x="1655" y="58653"/>
                        <a:pt x="1651" y="58660"/>
                        <a:pt x="1649" y="58666"/>
                      </a:cubicBezTo>
                      <a:lnTo>
                        <a:pt x="1647" y="58651"/>
                      </a:lnTo>
                      <a:lnTo>
                        <a:pt x="759" y="58748"/>
                      </a:lnTo>
                      <a:lnTo>
                        <a:pt x="763" y="58788"/>
                      </a:lnTo>
                      <a:lnTo>
                        <a:pt x="1635" y="58694"/>
                      </a:lnTo>
                      <a:lnTo>
                        <a:pt x="1635" y="58694"/>
                      </a:lnTo>
                      <a:cubicBezTo>
                        <a:pt x="1606" y="58754"/>
                        <a:pt x="1580" y="58813"/>
                        <a:pt x="1553" y="58870"/>
                      </a:cubicBezTo>
                      <a:lnTo>
                        <a:pt x="1551" y="58856"/>
                      </a:lnTo>
                      <a:lnTo>
                        <a:pt x="665" y="58956"/>
                      </a:lnTo>
                      <a:lnTo>
                        <a:pt x="669" y="58997"/>
                      </a:lnTo>
                      <a:lnTo>
                        <a:pt x="1539" y="58899"/>
                      </a:lnTo>
                      <a:lnTo>
                        <a:pt x="1539" y="58899"/>
                      </a:lnTo>
                      <a:cubicBezTo>
                        <a:pt x="1508" y="58966"/>
                        <a:pt x="1477" y="59030"/>
                        <a:pt x="1455" y="59081"/>
                      </a:cubicBezTo>
                      <a:lnTo>
                        <a:pt x="1453" y="59065"/>
                      </a:lnTo>
                      <a:lnTo>
                        <a:pt x="567" y="59167"/>
                      </a:lnTo>
                      <a:lnTo>
                        <a:pt x="571" y="59206"/>
                      </a:lnTo>
                      <a:lnTo>
                        <a:pt x="1443" y="59106"/>
                      </a:lnTo>
                      <a:lnTo>
                        <a:pt x="1443" y="59106"/>
                      </a:lnTo>
                      <a:cubicBezTo>
                        <a:pt x="1412" y="59171"/>
                        <a:pt x="1393" y="59212"/>
                        <a:pt x="1393" y="59212"/>
                      </a:cubicBezTo>
                      <a:lnTo>
                        <a:pt x="405" y="59329"/>
                      </a:lnTo>
                      <a:cubicBezTo>
                        <a:pt x="407" y="59327"/>
                        <a:pt x="532" y="59050"/>
                        <a:pt x="659" y="58776"/>
                      </a:cubicBezTo>
                      <a:cubicBezTo>
                        <a:pt x="722" y="58639"/>
                        <a:pt x="786" y="58502"/>
                        <a:pt x="833" y="58398"/>
                      </a:cubicBezTo>
                      <a:cubicBezTo>
                        <a:pt x="886" y="58295"/>
                        <a:pt x="921" y="58228"/>
                        <a:pt x="921" y="58226"/>
                      </a:cubicBezTo>
                      <a:lnTo>
                        <a:pt x="1608" y="58160"/>
                      </a:lnTo>
                      <a:close/>
                      <a:moveTo>
                        <a:pt x="1661" y="58678"/>
                      </a:moveTo>
                      <a:cubicBezTo>
                        <a:pt x="1696" y="59005"/>
                        <a:pt x="1735" y="59331"/>
                        <a:pt x="1776" y="59656"/>
                      </a:cubicBezTo>
                      <a:lnTo>
                        <a:pt x="1412" y="59212"/>
                      </a:lnTo>
                      <a:cubicBezTo>
                        <a:pt x="1412" y="59210"/>
                        <a:pt x="1535" y="58946"/>
                        <a:pt x="1661" y="58678"/>
                      </a:cubicBezTo>
                      <a:close/>
                      <a:moveTo>
                        <a:pt x="104359" y="59709"/>
                      </a:moveTo>
                      <a:lnTo>
                        <a:pt x="104602" y="60231"/>
                      </a:lnTo>
                      <a:cubicBezTo>
                        <a:pt x="104602" y="60231"/>
                        <a:pt x="104412" y="60460"/>
                        <a:pt x="104222" y="60689"/>
                      </a:cubicBezTo>
                      <a:cubicBezTo>
                        <a:pt x="104271" y="60364"/>
                        <a:pt x="104316" y="60036"/>
                        <a:pt x="104359" y="59709"/>
                      </a:cubicBezTo>
                      <a:close/>
                      <a:moveTo>
                        <a:pt x="103679" y="63713"/>
                      </a:moveTo>
                      <a:cubicBezTo>
                        <a:pt x="103780" y="63995"/>
                        <a:pt x="103878" y="64276"/>
                        <a:pt x="103878" y="64278"/>
                      </a:cubicBezTo>
                      <a:lnTo>
                        <a:pt x="103465" y="64689"/>
                      </a:lnTo>
                      <a:cubicBezTo>
                        <a:pt x="103540" y="64366"/>
                        <a:pt x="103612" y="64040"/>
                        <a:pt x="103679" y="63713"/>
                      </a:cubicBezTo>
                      <a:close/>
                      <a:moveTo>
                        <a:pt x="103898" y="64282"/>
                      </a:moveTo>
                      <a:lnTo>
                        <a:pt x="104868" y="64497"/>
                      </a:lnTo>
                      <a:lnTo>
                        <a:pt x="104009" y="65366"/>
                      </a:lnTo>
                      <a:lnTo>
                        <a:pt x="103342" y="65207"/>
                      </a:lnTo>
                      <a:cubicBezTo>
                        <a:pt x="103352" y="65172"/>
                        <a:pt x="103360" y="65137"/>
                        <a:pt x="103368" y="65102"/>
                      </a:cubicBezTo>
                      <a:lnTo>
                        <a:pt x="104009" y="65256"/>
                      </a:lnTo>
                      <a:lnTo>
                        <a:pt x="104019" y="65215"/>
                      </a:lnTo>
                      <a:lnTo>
                        <a:pt x="103377" y="65063"/>
                      </a:lnTo>
                      <a:cubicBezTo>
                        <a:pt x="103389" y="65014"/>
                        <a:pt x="103401" y="64963"/>
                        <a:pt x="103411" y="64914"/>
                      </a:cubicBezTo>
                      <a:lnTo>
                        <a:pt x="104170" y="65092"/>
                      </a:lnTo>
                      <a:lnTo>
                        <a:pt x="104181" y="65051"/>
                      </a:lnTo>
                      <a:lnTo>
                        <a:pt x="103422" y="64875"/>
                      </a:lnTo>
                      <a:cubicBezTo>
                        <a:pt x="103434" y="64822"/>
                        <a:pt x="103446" y="64771"/>
                        <a:pt x="103459" y="64720"/>
                      </a:cubicBezTo>
                      <a:lnTo>
                        <a:pt x="103467" y="64709"/>
                      </a:lnTo>
                      <a:lnTo>
                        <a:pt x="103467" y="64709"/>
                      </a:lnTo>
                      <a:lnTo>
                        <a:pt x="103463" y="64728"/>
                      </a:lnTo>
                      <a:lnTo>
                        <a:pt x="104334" y="64928"/>
                      </a:lnTo>
                      <a:lnTo>
                        <a:pt x="104342" y="64887"/>
                      </a:lnTo>
                      <a:lnTo>
                        <a:pt x="103487" y="64691"/>
                      </a:lnTo>
                      <a:lnTo>
                        <a:pt x="103630" y="64548"/>
                      </a:lnTo>
                      <a:lnTo>
                        <a:pt x="103626" y="64566"/>
                      </a:lnTo>
                      <a:lnTo>
                        <a:pt x="104498" y="64763"/>
                      </a:lnTo>
                      <a:lnTo>
                        <a:pt x="104506" y="64722"/>
                      </a:lnTo>
                      <a:lnTo>
                        <a:pt x="103649" y="64529"/>
                      </a:lnTo>
                      <a:lnTo>
                        <a:pt x="103794" y="64386"/>
                      </a:lnTo>
                      <a:lnTo>
                        <a:pt x="103790" y="64402"/>
                      </a:lnTo>
                      <a:lnTo>
                        <a:pt x="104659" y="64597"/>
                      </a:lnTo>
                      <a:lnTo>
                        <a:pt x="104670" y="64556"/>
                      </a:lnTo>
                      <a:lnTo>
                        <a:pt x="103812" y="64366"/>
                      </a:lnTo>
                      <a:lnTo>
                        <a:pt x="103898" y="64282"/>
                      </a:lnTo>
                      <a:close/>
                      <a:moveTo>
                        <a:pt x="2568" y="64216"/>
                      </a:moveTo>
                      <a:cubicBezTo>
                        <a:pt x="2574" y="64251"/>
                        <a:pt x="2582" y="64286"/>
                        <a:pt x="2590" y="64321"/>
                      </a:cubicBezTo>
                      <a:lnTo>
                        <a:pt x="1948" y="64462"/>
                      </a:lnTo>
                      <a:lnTo>
                        <a:pt x="1956" y="64503"/>
                      </a:lnTo>
                      <a:lnTo>
                        <a:pt x="2598" y="64360"/>
                      </a:lnTo>
                      <a:cubicBezTo>
                        <a:pt x="2611" y="64409"/>
                        <a:pt x="2621" y="64460"/>
                        <a:pt x="2633" y="64509"/>
                      </a:cubicBezTo>
                      <a:lnTo>
                        <a:pt x="1872" y="64681"/>
                      </a:lnTo>
                      <a:lnTo>
                        <a:pt x="1882" y="64720"/>
                      </a:lnTo>
                      <a:lnTo>
                        <a:pt x="2641" y="64548"/>
                      </a:lnTo>
                      <a:cubicBezTo>
                        <a:pt x="2654" y="64601"/>
                        <a:pt x="2666" y="64652"/>
                        <a:pt x="2678" y="64705"/>
                      </a:cubicBezTo>
                      <a:lnTo>
                        <a:pt x="2674" y="64718"/>
                      </a:lnTo>
                      <a:lnTo>
                        <a:pt x="2670" y="64699"/>
                      </a:lnTo>
                      <a:lnTo>
                        <a:pt x="1799" y="64900"/>
                      </a:lnTo>
                      <a:lnTo>
                        <a:pt x="1809" y="64941"/>
                      </a:lnTo>
                      <a:lnTo>
                        <a:pt x="2664" y="64742"/>
                      </a:lnTo>
                      <a:lnTo>
                        <a:pt x="2598" y="64934"/>
                      </a:lnTo>
                      <a:lnTo>
                        <a:pt x="2594" y="64916"/>
                      </a:lnTo>
                      <a:lnTo>
                        <a:pt x="1725" y="65121"/>
                      </a:lnTo>
                      <a:lnTo>
                        <a:pt x="1733" y="65159"/>
                      </a:lnTo>
                      <a:lnTo>
                        <a:pt x="2588" y="64959"/>
                      </a:lnTo>
                      <a:lnTo>
                        <a:pt x="2588" y="64959"/>
                      </a:lnTo>
                      <a:lnTo>
                        <a:pt x="2523" y="65151"/>
                      </a:lnTo>
                      <a:lnTo>
                        <a:pt x="2519" y="65133"/>
                      </a:lnTo>
                      <a:lnTo>
                        <a:pt x="1649" y="65342"/>
                      </a:lnTo>
                      <a:lnTo>
                        <a:pt x="1659" y="65380"/>
                      </a:lnTo>
                      <a:lnTo>
                        <a:pt x="2513" y="65176"/>
                      </a:lnTo>
                      <a:lnTo>
                        <a:pt x="2474" y="65288"/>
                      </a:lnTo>
                      <a:lnTo>
                        <a:pt x="2492" y="65284"/>
                      </a:lnTo>
                      <a:lnTo>
                        <a:pt x="2492" y="65284"/>
                      </a:lnTo>
                      <a:lnTo>
                        <a:pt x="1508" y="65521"/>
                      </a:lnTo>
                      <a:lnTo>
                        <a:pt x="1899" y="64364"/>
                      </a:lnTo>
                      <a:lnTo>
                        <a:pt x="2568" y="64216"/>
                      </a:lnTo>
                      <a:close/>
                      <a:moveTo>
                        <a:pt x="2684" y="64734"/>
                      </a:moveTo>
                      <a:cubicBezTo>
                        <a:pt x="2760" y="65059"/>
                        <a:pt x="2838" y="65385"/>
                        <a:pt x="2920" y="65706"/>
                      </a:cubicBezTo>
                      <a:cubicBezTo>
                        <a:pt x="2707" y="65495"/>
                        <a:pt x="2492" y="65284"/>
                        <a:pt x="2492" y="65284"/>
                      </a:cubicBezTo>
                      <a:lnTo>
                        <a:pt x="2684" y="64734"/>
                      </a:lnTo>
                      <a:close/>
                      <a:moveTo>
                        <a:pt x="3049" y="66197"/>
                      </a:moveTo>
                      <a:cubicBezTo>
                        <a:pt x="3057" y="66232"/>
                        <a:pt x="3067" y="66264"/>
                        <a:pt x="3075" y="66299"/>
                      </a:cubicBezTo>
                      <a:lnTo>
                        <a:pt x="2431" y="66471"/>
                      </a:lnTo>
                      <a:lnTo>
                        <a:pt x="2441" y="66510"/>
                      </a:lnTo>
                      <a:lnTo>
                        <a:pt x="3085" y="66338"/>
                      </a:lnTo>
                      <a:cubicBezTo>
                        <a:pt x="3100" y="66387"/>
                        <a:pt x="3112" y="66436"/>
                        <a:pt x="3124" y="66485"/>
                      </a:cubicBezTo>
                      <a:lnTo>
                        <a:pt x="2373" y="66686"/>
                      </a:lnTo>
                      <a:lnTo>
                        <a:pt x="2384" y="66727"/>
                      </a:lnTo>
                      <a:lnTo>
                        <a:pt x="3135" y="66524"/>
                      </a:lnTo>
                      <a:cubicBezTo>
                        <a:pt x="3149" y="66573"/>
                        <a:pt x="3163" y="66622"/>
                        <a:pt x="3175" y="66671"/>
                      </a:cubicBezTo>
                      <a:lnTo>
                        <a:pt x="3169" y="66694"/>
                      </a:lnTo>
                      <a:lnTo>
                        <a:pt x="3165" y="66678"/>
                      </a:lnTo>
                      <a:lnTo>
                        <a:pt x="2304" y="66911"/>
                      </a:lnTo>
                      <a:lnTo>
                        <a:pt x="2314" y="66952"/>
                      </a:lnTo>
                      <a:lnTo>
                        <a:pt x="3161" y="66721"/>
                      </a:lnTo>
                      <a:lnTo>
                        <a:pt x="3104" y="66913"/>
                      </a:lnTo>
                      <a:lnTo>
                        <a:pt x="3100" y="66896"/>
                      </a:lnTo>
                      <a:lnTo>
                        <a:pt x="2238" y="67134"/>
                      </a:lnTo>
                      <a:lnTo>
                        <a:pt x="2251" y="67173"/>
                      </a:lnTo>
                      <a:lnTo>
                        <a:pt x="3098" y="66939"/>
                      </a:lnTo>
                      <a:lnTo>
                        <a:pt x="3040" y="67132"/>
                      </a:lnTo>
                      <a:lnTo>
                        <a:pt x="3034" y="67115"/>
                      </a:lnTo>
                      <a:lnTo>
                        <a:pt x="2175" y="67357"/>
                      </a:lnTo>
                      <a:lnTo>
                        <a:pt x="2187" y="67396"/>
                      </a:lnTo>
                      <a:lnTo>
                        <a:pt x="3032" y="67160"/>
                      </a:lnTo>
                      <a:lnTo>
                        <a:pt x="2997" y="67273"/>
                      </a:lnTo>
                      <a:lnTo>
                        <a:pt x="2042" y="67543"/>
                      </a:lnTo>
                      <a:lnTo>
                        <a:pt x="2378" y="66373"/>
                      </a:lnTo>
                      <a:lnTo>
                        <a:pt x="2375" y="66373"/>
                      </a:lnTo>
                      <a:lnTo>
                        <a:pt x="3049" y="66197"/>
                      </a:lnTo>
                      <a:close/>
                      <a:moveTo>
                        <a:pt x="3186" y="66702"/>
                      </a:moveTo>
                      <a:cubicBezTo>
                        <a:pt x="3272" y="67023"/>
                        <a:pt x="3364" y="67342"/>
                        <a:pt x="3458" y="67662"/>
                      </a:cubicBezTo>
                      <a:lnTo>
                        <a:pt x="3018" y="67267"/>
                      </a:lnTo>
                      <a:lnTo>
                        <a:pt x="3186" y="66702"/>
                      </a:lnTo>
                      <a:close/>
                      <a:moveTo>
                        <a:pt x="102677" y="67684"/>
                      </a:moveTo>
                      <a:lnTo>
                        <a:pt x="102843" y="68257"/>
                      </a:lnTo>
                      <a:cubicBezTo>
                        <a:pt x="102843" y="68257"/>
                        <a:pt x="102736" y="68357"/>
                        <a:pt x="102589" y="68482"/>
                      </a:cubicBezTo>
                      <a:lnTo>
                        <a:pt x="102587" y="68482"/>
                      </a:lnTo>
                      <a:lnTo>
                        <a:pt x="102587" y="68484"/>
                      </a:lnTo>
                      <a:cubicBezTo>
                        <a:pt x="102526" y="68537"/>
                        <a:pt x="102456" y="68595"/>
                        <a:pt x="102384" y="68652"/>
                      </a:cubicBezTo>
                      <a:cubicBezTo>
                        <a:pt x="102384" y="68654"/>
                        <a:pt x="102382" y="68654"/>
                        <a:pt x="102380" y="68656"/>
                      </a:cubicBezTo>
                      <a:cubicBezTo>
                        <a:pt x="102483" y="68333"/>
                        <a:pt x="102581" y="68009"/>
                        <a:pt x="102677" y="67684"/>
                      </a:cubicBezTo>
                      <a:close/>
                      <a:moveTo>
                        <a:pt x="3607" y="68167"/>
                      </a:moveTo>
                      <a:cubicBezTo>
                        <a:pt x="3617" y="68200"/>
                        <a:pt x="3628" y="68235"/>
                        <a:pt x="3638" y="68269"/>
                      </a:cubicBezTo>
                      <a:lnTo>
                        <a:pt x="2995" y="68468"/>
                      </a:lnTo>
                      <a:lnTo>
                        <a:pt x="3006" y="68507"/>
                      </a:lnTo>
                      <a:lnTo>
                        <a:pt x="3650" y="68308"/>
                      </a:lnTo>
                      <a:lnTo>
                        <a:pt x="3697" y="68460"/>
                      </a:lnTo>
                      <a:lnTo>
                        <a:pt x="2942" y="68695"/>
                      </a:lnTo>
                      <a:lnTo>
                        <a:pt x="2954" y="68734"/>
                      </a:lnTo>
                      <a:lnTo>
                        <a:pt x="3709" y="68498"/>
                      </a:lnTo>
                      <a:cubicBezTo>
                        <a:pt x="3722" y="68537"/>
                        <a:pt x="3734" y="68578"/>
                        <a:pt x="3746" y="68617"/>
                      </a:cubicBezTo>
                      <a:cubicBezTo>
                        <a:pt x="3744" y="68631"/>
                        <a:pt x="3740" y="68646"/>
                        <a:pt x="3736" y="68658"/>
                      </a:cubicBezTo>
                      <a:lnTo>
                        <a:pt x="3732" y="68646"/>
                      </a:lnTo>
                      <a:lnTo>
                        <a:pt x="2881" y="68914"/>
                      </a:lnTo>
                      <a:lnTo>
                        <a:pt x="2893" y="68953"/>
                      </a:lnTo>
                      <a:lnTo>
                        <a:pt x="3730" y="68689"/>
                      </a:lnTo>
                      <a:lnTo>
                        <a:pt x="3730" y="68689"/>
                      </a:lnTo>
                      <a:cubicBezTo>
                        <a:pt x="3714" y="68754"/>
                        <a:pt x="3697" y="68820"/>
                        <a:pt x="3683" y="68881"/>
                      </a:cubicBezTo>
                      <a:lnTo>
                        <a:pt x="3679" y="68867"/>
                      </a:lnTo>
                      <a:lnTo>
                        <a:pt x="2828" y="69139"/>
                      </a:lnTo>
                      <a:lnTo>
                        <a:pt x="2840" y="69178"/>
                      </a:lnTo>
                      <a:lnTo>
                        <a:pt x="3677" y="68910"/>
                      </a:lnTo>
                      <a:lnTo>
                        <a:pt x="3677" y="68910"/>
                      </a:lnTo>
                      <a:cubicBezTo>
                        <a:pt x="3658" y="68981"/>
                        <a:pt x="3644" y="69045"/>
                        <a:pt x="3632" y="69098"/>
                      </a:cubicBezTo>
                      <a:lnTo>
                        <a:pt x="3630" y="69094"/>
                      </a:lnTo>
                      <a:lnTo>
                        <a:pt x="2781" y="69368"/>
                      </a:lnTo>
                      <a:lnTo>
                        <a:pt x="2793" y="69407"/>
                      </a:lnTo>
                      <a:lnTo>
                        <a:pt x="3621" y="69139"/>
                      </a:lnTo>
                      <a:lnTo>
                        <a:pt x="3621" y="69139"/>
                      </a:lnTo>
                      <a:cubicBezTo>
                        <a:pt x="3606" y="69202"/>
                        <a:pt x="3596" y="69243"/>
                        <a:pt x="3595" y="69245"/>
                      </a:cubicBezTo>
                      <a:lnTo>
                        <a:pt x="3595" y="69245"/>
                      </a:lnTo>
                      <a:lnTo>
                        <a:pt x="2631" y="69560"/>
                      </a:lnTo>
                      <a:lnTo>
                        <a:pt x="2631" y="69560"/>
                      </a:lnTo>
                      <a:lnTo>
                        <a:pt x="2650" y="69554"/>
                      </a:lnTo>
                      <a:cubicBezTo>
                        <a:pt x="2650" y="69554"/>
                        <a:pt x="2719" y="69257"/>
                        <a:pt x="2787" y="68961"/>
                      </a:cubicBezTo>
                      <a:cubicBezTo>
                        <a:pt x="2852" y="68666"/>
                        <a:pt x="2940" y="68370"/>
                        <a:pt x="2940" y="68370"/>
                      </a:cubicBezTo>
                      <a:lnTo>
                        <a:pt x="3607" y="68167"/>
                      </a:lnTo>
                      <a:close/>
                      <a:moveTo>
                        <a:pt x="3756" y="68650"/>
                      </a:moveTo>
                      <a:cubicBezTo>
                        <a:pt x="3859" y="68971"/>
                        <a:pt x="3963" y="69294"/>
                        <a:pt x="4072" y="69613"/>
                      </a:cubicBezTo>
                      <a:lnTo>
                        <a:pt x="3613" y="69239"/>
                      </a:lnTo>
                      <a:cubicBezTo>
                        <a:pt x="3613" y="69239"/>
                        <a:pt x="3623" y="69198"/>
                        <a:pt x="3638" y="69133"/>
                      </a:cubicBezTo>
                      <a:lnTo>
                        <a:pt x="3642" y="69133"/>
                      </a:lnTo>
                      <a:lnTo>
                        <a:pt x="3640" y="69127"/>
                      </a:lnTo>
                      <a:cubicBezTo>
                        <a:pt x="3666" y="69016"/>
                        <a:pt x="3711" y="68836"/>
                        <a:pt x="3754" y="68656"/>
                      </a:cubicBezTo>
                      <a:cubicBezTo>
                        <a:pt x="3754" y="68654"/>
                        <a:pt x="3756" y="68652"/>
                        <a:pt x="3756" y="68650"/>
                      </a:cubicBezTo>
                      <a:close/>
                      <a:moveTo>
                        <a:pt x="102059" y="69634"/>
                      </a:moveTo>
                      <a:lnTo>
                        <a:pt x="102196" y="70209"/>
                      </a:lnTo>
                      <a:lnTo>
                        <a:pt x="102198" y="70209"/>
                      </a:lnTo>
                      <a:lnTo>
                        <a:pt x="102198" y="70209"/>
                      </a:lnTo>
                      <a:cubicBezTo>
                        <a:pt x="102188" y="70217"/>
                        <a:pt x="102071" y="70310"/>
                        <a:pt x="101924" y="70430"/>
                      </a:cubicBezTo>
                      <a:lnTo>
                        <a:pt x="101920" y="70430"/>
                      </a:lnTo>
                      <a:lnTo>
                        <a:pt x="101918" y="70434"/>
                      </a:lnTo>
                      <a:cubicBezTo>
                        <a:pt x="101859" y="70483"/>
                        <a:pt x="101795" y="70534"/>
                        <a:pt x="101730" y="70587"/>
                      </a:cubicBezTo>
                      <a:lnTo>
                        <a:pt x="101724" y="70593"/>
                      </a:lnTo>
                      <a:cubicBezTo>
                        <a:pt x="101838" y="70274"/>
                        <a:pt x="101951" y="69955"/>
                        <a:pt x="102059" y="69634"/>
                      </a:cubicBezTo>
                      <a:close/>
                      <a:moveTo>
                        <a:pt x="102216" y="70216"/>
                      </a:moveTo>
                      <a:lnTo>
                        <a:pt x="103154" y="70542"/>
                      </a:lnTo>
                      <a:cubicBezTo>
                        <a:pt x="103154" y="70542"/>
                        <a:pt x="102918" y="70737"/>
                        <a:pt x="102685" y="70931"/>
                      </a:cubicBezTo>
                      <a:cubicBezTo>
                        <a:pt x="102456" y="71125"/>
                        <a:pt x="102206" y="71307"/>
                        <a:pt x="102206" y="71307"/>
                      </a:cubicBezTo>
                      <a:lnTo>
                        <a:pt x="101550" y="71064"/>
                      </a:lnTo>
                      <a:cubicBezTo>
                        <a:pt x="101564" y="71031"/>
                        <a:pt x="101576" y="70997"/>
                        <a:pt x="101589" y="70962"/>
                      </a:cubicBezTo>
                      <a:lnTo>
                        <a:pt x="102221" y="71197"/>
                      </a:lnTo>
                      <a:lnTo>
                        <a:pt x="102235" y="71158"/>
                      </a:lnTo>
                      <a:lnTo>
                        <a:pt x="101603" y="70925"/>
                      </a:lnTo>
                      <a:cubicBezTo>
                        <a:pt x="101619" y="70878"/>
                        <a:pt x="101638" y="70831"/>
                        <a:pt x="101654" y="70784"/>
                      </a:cubicBezTo>
                      <a:lnTo>
                        <a:pt x="102405" y="71056"/>
                      </a:lnTo>
                      <a:lnTo>
                        <a:pt x="102419" y="71019"/>
                      </a:lnTo>
                      <a:lnTo>
                        <a:pt x="101668" y="70745"/>
                      </a:lnTo>
                      <a:cubicBezTo>
                        <a:pt x="101683" y="70704"/>
                        <a:pt x="101697" y="70663"/>
                        <a:pt x="101711" y="70624"/>
                      </a:cubicBezTo>
                      <a:cubicBezTo>
                        <a:pt x="101724" y="70614"/>
                        <a:pt x="101736" y="70606"/>
                        <a:pt x="101746" y="70596"/>
                      </a:cubicBezTo>
                      <a:lnTo>
                        <a:pt x="101746" y="70596"/>
                      </a:lnTo>
                      <a:lnTo>
                        <a:pt x="101742" y="70608"/>
                      </a:lnTo>
                      <a:lnTo>
                        <a:pt x="102583" y="70911"/>
                      </a:lnTo>
                      <a:lnTo>
                        <a:pt x="102595" y="70874"/>
                      </a:lnTo>
                      <a:lnTo>
                        <a:pt x="101771" y="70575"/>
                      </a:lnTo>
                      <a:cubicBezTo>
                        <a:pt x="101818" y="70538"/>
                        <a:pt x="101865" y="70501"/>
                        <a:pt x="101908" y="70465"/>
                      </a:cubicBezTo>
                      <a:lnTo>
                        <a:pt x="101908" y="70469"/>
                      </a:lnTo>
                      <a:lnTo>
                        <a:pt x="102749" y="70767"/>
                      </a:lnTo>
                      <a:lnTo>
                        <a:pt x="102761" y="70729"/>
                      </a:lnTo>
                      <a:lnTo>
                        <a:pt x="101942" y="70438"/>
                      </a:lnTo>
                      <a:cubicBezTo>
                        <a:pt x="102002" y="70389"/>
                        <a:pt x="102057" y="70344"/>
                        <a:pt x="102102" y="70307"/>
                      </a:cubicBezTo>
                      <a:lnTo>
                        <a:pt x="102102" y="70307"/>
                      </a:lnTo>
                      <a:lnTo>
                        <a:pt x="102096" y="70323"/>
                      </a:lnTo>
                      <a:lnTo>
                        <a:pt x="102939" y="70618"/>
                      </a:lnTo>
                      <a:lnTo>
                        <a:pt x="102951" y="70581"/>
                      </a:lnTo>
                      <a:lnTo>
                        <a:pt x="102125" y="70289"/>
                      </a:lnTo>
                      <a:cubicBezTo>
                        <a:pt x="102175" y="70248"/>
                        <a:pt x="102210" y="70220"/>
                        <a:pt x="102216" y="70216"/>
                      </a:cubicBezTo>
                      <a:close/>
                      <a:moveTo>
                        <a:pt x="4243" y="70109"/>
                      </a:moveTo>
                      <a:cubicBezTo>
                        <a:pt x="4256" y="70143"/>
                        <a:pt x="4266" y="70176"/>
                        <a:pt x="4278" y="70209"/>
                      </a:cubicBezTo>
                      <a:lnTo>
                        <a:pt x="3650" y="70430"/>
                      </a:lnTo>
                      <a:lnTo>
                        <a:pt x="3662" y="70469"/>
                      </a:lnTo>
                      <a:lnTo>
                        <a:pt x="4293" y="70248"/>
                      </a:lnTo>
                      <a:cubicBezTo>
                        <a:pt x="4309" y="70297"/>
                        <a:pt x="4325" y="70344"/>
                        <a:pt x="4344" y="70393"/>
                      </a:cubicBezTo>
                      <a:lnTo>
                        <a:pt x="3603" y="70655"/>
                      </a:lnTo>
                      <a:lnTo>
                        <a:pt x="3615" y="70694"/>
                      </a:lnTo>
                      <a:lnTo>
                        <a:pt x="4356" y="70430"/>
                      </a:lnTo>
                      <a:cubicBezTo>
                        <a:pt x="4372" y="70473"/>
                        <a:pt x="4387" y="70514"/>
                        <a:pt x="4401" y="70557"/>
                      </a:cubicBezTo>
                      <a:cubicBezTo>
                        <a:pt x="4399" y="70569"/>
                        <a:pt x="4395" y="70583"/>
                        <a:pt x="4393" y="70596"/>
                      </a:cubicBezTo>
                      <a:lnTo>
                        <a:pt x="4387" y="70583"/>
                      </a:lnTo>
                      <a:lnTo>
                        <a:pt x="3546" y="70886"/>
                      </a:lnTo>
                      <a:lnTo>
                        <a:pt x="3560" y="70923"/>
                      </a:lnTo>
                      <a:lnTo>
                        <a:pt x="4385" y="70626"/>
                      </a:lnTo>
                      <a:lnTo>
                        <a:pt x="4385" y="70626"/>
                      </a:lnTo>
                      <a:cubicBezTo>
                        <a:pt x="4368" y="70694"/>
                        <a:pt x="4354" y="70759"/>
                        <a:pt x="4340" y="70823"/>
                      </a:cubicBezTo>
                      <a:lnTo>
                        <a:pt x="4333" y="70808"/>
                      </a:lnTo>
                      <a:lnTo>
                        <a:pt x="3495" y="71113"/>
                      </a:lnTo>
                      <a:lnTo>
                        <a:pt x="3509" y="71152"/>
                      </a:lnTo>
                      <a:lnTo>
                        <a:pt x="4333" y="70851"/>
                      </a:lnTo>
                      <a:lnTo>
                        <a:pt x="4333" y="70851"/>
                      </a:lnTo>
                      <a:cubicBezTo>
                        <a:pt x="4315" y="70929"/>
                        <a:pt x="4301" y="71001"/>
                        <a:pt x="4290" y="71056"/>
                      </a:cubicBezTo>
                      <a:lnTo>
                        <a:pt x="4284" y="71039"/>
                      </a:lnTo>
                      <a:lnTo>
                        <a:pt x="3448" y="71348"/>
                      </a:lnTo>
                      <a:lnTo>
                        <a:pt x="3462" y="71387"/>
                      </a:lnTo>
                      <a:lnTo>
                        <a:pt x="4284" y="71084"/>
                      </a:lnTo>
                      <a:lnTo>
                        <a:pt x="4284" y="71084"/>
                      </a:lnTo>
                      <a:cubicBezTo>
                        <a:pt x="4272" y="71148"/>
                        <a:pt x="4266" y="71189"/>
                        <a:pt x="4266" y="71191"/>
                      </a:cubicBezTo>
                      <a:lnTo>
                        <a:pt x="4266" y="71191"/>
                      </a:lnTo>
                      <a:lnTo>
                        <a:pt x="3335" y="71535"/>
                      </a:lnTo>
                      <a:lnTo>
                        <a:pt x="3335" y="71535"/>
                      </a:lnTo>
                      <a:cubicBezTo>
                        <a:pt x="3339" y="71512"/>
                        <a:pt x="3387" y="71225"/>
                        <a:pt x="3456" y="70935"/>
                      </a:cubicBezTo>
                      <a:cubicBezTo>
                        <a:pt x="3523" y="70636"/>
                        <a:pt x="3591" y="70338"/>
                        <a:pt x="3591" y="70336"/>
                      </a:cubicBezTo>
                      <a:lnTo>
                        <a:pt x="4243" y="70109"/>
                      </a:lnTo>
                      <a:close/>
                      <a:moveTo>
                        <a:pt x="4411" y="70583"/>
                      </a:moveTo>
                      <a:cubicBezTo>
                        <a:pt x="4528" y="70904"/>
                        <a:pt x="4646" y="71224"/>
                        <a:pt x="4769" y="71543"/>
                      </a:cubicBezTo>
                      <a:lnTo>
                        <a:pt x="4282" y="71185"/>
                      </a:lnTo>
                      <a:cubicBezTo>
                        <a:pt x="4282" y="71185"/>
                        <a:pt x="4335" y="70890"/>
                        <a:pt x="4409" y="70591"/>
                      </a:cubicBezTo>
                      <a:cubicBezTo>
                        <a:pt x="4409" y="70589"/>
                        <a:pt x="4411" y="70587"/>
                        <a:pt x="4411" y="70583"/>
                      </a:cubicBezTo>
                      <a:close/>
                      <a:moveTo>
                        <a:pt x="101368" y="71547"/>
                      </a:moveTo>
                      <a:lnTo>
                        <a:pt x="101480" y="72136"/>
                      </a:lnTo>
                      <a:lnTo>
                        <a:pt x="100995" y="72490"/>
                      </a:lnTo>
                      <a:cubicBezTo>
                        <a:pt x="101122" y="72177"/>
                        <a:pt x="101247" y="71864"/>
                        <a:pt x="101368" y="71547"/>
                      </a:cubicBezTo>
                      <a:close/>
                      <a:moveTo>
                        <a:pt x="101498" y="72143"/>
                      </a:moveTo>
                      <a:lnTo>
                        <a:pt x="102422" y="72507"/>
                      </a:lnTo>
                      <a:lnTo>
                        <a:pt x="102422" y="72507"/>
                      </a:lnTo>
                      <a:lnTo>
                        <a:pt x="101447" y="73235"/>
                      </a:lnTo>
                      <a:lnTo>
                        <a:pt x="100799" y="72965"/>
                      </a:lnTo>
                      <a:cubicBezTo>
                        <a:pt x="100813" y="72932"/>
                        <a:pt x="100827" y="72899"/>
                        <a:pt x="100842" y="72866"/>
                      </a:cubicBezTo>
                      <a:lnTo>
                        <a:pt x="101462" y="73124"/>
                      </a:lnTo>
                      <a:lnTo>
                        <a:pt x="101478" y="73087"/>
                      </a:lnTo>
                      <a:lnTo>
                        <a:pt x="100856" y="72830"/>
                      </a:lnTo>
                      <a:cubicBezTo>
                        <a:pt x="100877" y="72783"/>
                        <a:pt x="100895" y="72736"/>
                        <a:pt x="100915" y="72688"/>
                      </a:cubicBezTo>
                      <a:lnTo>
                        <a:pt x="101648" y="72989"/>
                      </a:lnTo>
                      <a:lnTo>
                        <a:pt x="101662" y="72950"/>
                      </a:lnTo>
                      <a:lnTo>
                        <a:pt x="100930" y="72650"/>
                      </a:lnTo>
                      <a:cubicBezTo>
                        <a:pt x="100948" y="72607"/>
                        <a:pt x="100967" y="72562"/>
                        <a:pt x="100985" y="72519"/>
                      </a:cubicBezTo>
                      <a:lnTo>
                        <a:pt x="101012" y="72498"/>
                      </a:lnTo>
                      <a:lnTo>
                        <a:pt x="101003" y="72515"/>
                      </a:lnTo>
                      <a:lnTo>
                        <a:pt x="101832" y="72850"/>
                      </a:lnTo>
                      <a:lnTo>
                        <a:pt x="101846" y="72813"/>
                      </a:lnTo>
                      <a:lnTo>
                        <a:pt x="101032" y="72482"/>
                      </a:lnTo>
                      <a:lnTo>
                        <a:pt x="101196" y="72363"/>
                      </a:lnTo>
                      <a:lnTo>
                        <a:pt x="101190" y="72380"/>
                      </a:lnTo>
                      <a:lnTo>
                        <a:pt x="102018" y="72713"/>
                      </a:lnTo>
                      <a:lnTo>
                        <a:pt x="102032" y="72676"/>
                      </a:lnTo>
                      <a:lnTo>
                        <a:pt x="101216" y="72349"/>
                      </a:lnTo>
                      <a:lnTo>
                        <a:pt x="101380" y="72228"/>
                      </a:lnTo>
                      <a:lnTo>
                        <a:pt x="101374" y="72245"/>
                      </a:lnTo>
                      <a:lnTo>
                        <a:pt x="102202" y="72574"/>
                      </a:lnTo>
                      <a:lnTo>
                        <a:pt x="102219" y="72537"/>
                      </a:lnTo>
                      <a:lnTo>
                        <a:pt x="101402" y="72212"/>
                      </a:lnTo>
                      <a:lnTo>
                        <a:pt x="101498" y="72143"/>
                      </a:lnTo>
                      <a:close/>
                      <a:moveTo>
                        <a:pt x="4955" y="72024"/>
                      </a:moveTo>
                      <a:cubicBezTo>
                        <a:pt x="4968" y="72056"/>
                        <a:pt x="4982" y="72089"/>
                        <a:pt x="4994" y="72124"/>
                      </a:cubicBezTo>
                      <a:lnTo>
                        <a:pt x="4376" y="72369"/>
                      </a:lnTo>
                      <a:lnTo>
                        <a:pt x="4393" y="72406"/>
                      </a:lnTo>
                      <a:lnTo>
                        <a:pt x="5011" y="72161"/>
                      </a:lnTo>
                      <a:cubicBezTo>
                        <a:pt x="5029" y="72210"/>
                        <a:pt x="5049" y="72259"/>
                        <a:pt x="5068" y="72308"/>
                      </a:cubicBezTo>
                      <a:lnTo>
                        <a:pt x="4340" y="72598"/>
                      </a:lnTo>
                      <a:lnTo>
                        <a:pt x="4354" y="72637"/>
                      </a:lnTo>
                      <a:lnTo>
                        <a:pt x="5084" y="72345"/>
                      </a:lnTo>
                      <a:cubicBezTo>
                        <a:pt x="5101" y="72388"/>
                        <a:pt x="5119" y="72431"/>
                        <a:pt x="5135" y="72474"/>
                      </a:cubicBezTo>
                      <a:lnTo>
                        <a:pt x="5129" y="72506"/>
                      </a:lnTo>
                      <a:lnTo>
                        <a:pt x="5123" y="72488"/>
                      </a:lnTo>
                      <a:lnTo>
                        <a:pt x="4297" y="72826"/>
                      </a:lnTo>
                      <a:lnTo>
                        <a:pt x="4311" y="72862"/>
                      </a:lnTo>
                      <a:lnTo>
                        <a:pt x="5125" y="72533"/>
                      </a:lnTo>
                      <a:lnTo>
                        <a:pt x="5088" y="72734"/>
                      </a:lnTo>
                      <a:lnTo>
                        <a:pt x="5080" y="72715"/>
                      </a:lnTo>
                      <a:lnTo>
                        <a:pt x="4256" y="73055"/>
                      </a:lnTo>
                      <a:lnTo>
                        <a:pt x="4270" y="73092"/>
                      </a:lnTo>
                      <a:lnTo>
                        <a:pt x="5082" y="72760"/>
                      </a:lnTo>
                      <a:lnTo>
                        <a:pt x="5045" y="72959"/>
                      </a:lnTo>
                      <a:lnTo>
                        <a:pt x="5039" y="72944"/>
                      </a:lnTo>
                      <a:lnTo>
                        <a:pt x="4215" y="73286"/>
                      </a:lnTo>
                      <a:lnTo>
                        <a:pt x="4231" y="73323"/>
                      </a:lnTo>
                      <a:lnTo>
                        <a:pt x="5041" y="72987"/>
                      </a:lnTo>
                      <a:lnTo>
                        <a:pt x="5019" y="73104"/>
                      </a:lnTo>
                      <a:lnTo>
                        <a:pt x="5037" y="73098"/>
                      </a:lnTo>
                      <a:lnTo>
                        <a:pt x="5148" y="72502"/>
                      </a:lnTo>
                      <a:cubicBezTo>
                        <a:pt x="5277" y="72819"/>
                        <a:pt x="5410" y="73137"/>
                        <a:pt x="5545" y="73452"/>
                      </a:cubicBezTo>
                      <a:cubicBezTo>
                        <a:pt x="5541" y="73448"/>
                        <a:pt x="5536" y="73445"/>
                        <a:pt x="5534" y="73443"/>
                      </a:cubicBezTo>
                      <a:cubicBezTo>
                        <a:pt x="5277" y="73276"/>
                        <a:pt x="5037" y="73098"/>
                        <a:pt x="5037" y="73098"/>
                      </a:cubicBezTo>
                      <a:lnTo>
                        <a:pt x="4084" y="73495"/>
                      </a:lnTo>
                      <a:lnTo>
                        <a:pt x="4084" y="73495"/>
                      </a:lnTo>
                      <a:lnTo>
                        <a:pt x="4102" y="73486"/>
                      </a:lnTo>
                      <a:lnTo>
                        <a:pt x="4313" y="72277"/>
                      </a:lnTo>
                      <a:lnTo>
                        <a:pt x="4955" y="72024"/>
                      </a:lnTo>
                      <a:close/>
                      <a:moveTo>
                        <a:pt x="100604" y="73425"/>
                      </a:moveTo>
                      <a:cubicBezTo>
                        <a:pt x="100604" y="73429"/>
                        <a:pt x="100606" y="73433"/>
                        <a:pt x="100606" y="73437"/>
                      </a:cubicBezTo>
                      <a:lnTo>
                        <a:pt x="100690" y="74033"/>
                      </a:lnTo>
                      <a:lnTo>
                        <a:pt x="101617" y="74442"/>
                      </a:lnTo>
                      <a:lnTo>
                        <a:pt x="101617" y="74442"/>
                      </a:lnTo>
                      <a:lnTo>
                        <a:pt x="100604" y="75127"/>
                      </a:lnTo>
                      <a:lnTo>
                        <a:pt x="99972" y="74833"/>
                      </a:lnTo>
                      <a:cubicBezTo>
                        <a:pt x="99989" y="74802"/>
                        <a:pt x="100003" y="74769"/>
                        <a:pt x="100017" y="74736"/>
                      </a:cubicBezTo>
                      <a:lnTo>
                        <a:pt x="100625" y="75017"/>
                      </a:lnTo>
                      <a:lnTo>
                        <a:pt x="100643" y="74980"/>
                      </a:lnTo>
                      <a:lnTo>
                        <a:pt x="100036" y="74700"/>
                      </a:lnTo>
                      <a:cubicBezTo>
                        <a:pt x="100056" y="74653"/>
                        <a:pt x="100079" y="74608"/>
                        <a:pt x="100099" y="74561"/>
                      </a:cubicBezTo>
                      <a:lnTo>
                        <a:pt x="100817" y="74890"/>
                      </a:lnTo>
                      <a:lnTo>
                        <a:pt x="100834" y="74853"/>
                      </a:lnTo>
                      <a:lnTo>
                        <a:pt x="100115" y="74524"/>
                      </a:lnTo>
                      <a:cubicBezTo>
                        <a:pt x="100136" y="74481"/>
                        <a:pt x="100156" y="74436"/>
                        <a:pt x="100177" y="74393"/>
                      </a:cubicBezTo>
                      <a:lnTo>
                        <a:pt x="100210" y="74370"/>
                      </a:lnTo>
                      <a:lnTo>
                        <a:pt x="100210" y="74370"/>
                      </a:lnTo>
                      <a:lnTo>
                        <a:pt x="100201" y="74389"/>
                      </a:lnTo>
                      <a:lnTo>
                        <a:pt x="101016" y="74757"/>
                      </a:lnTo>
                      <a:lnTo>
                        <a:pt x="101032" y="74720"/>
                      </a:lnTo>
                      <a:lnTo>
                        <a:pt x="100232" y="74356"/>
                      </a:lnTo>
                      <a:lnTo>
                        <a:pt x="100394" y="74250"/>
                      </a:lnTo>
                      <a:lnTo>
                        <a:pt x="100394" y="74250"/>
                      </a:lnTo>
                      <a:lnTo>
                        <a:pt x="100388" y="74266"/>
                      </a:lnTo>
                      <a:lnTo>
                        <a:pt x="101202" y="74630"/>
                      </a:lnTo>
                      <a:lnTo>
                        <a:pt x="101218" y="74593"/>
                      </a:lnTo>
                      <a:lnTo>
                        <a:pt x="100416" y="74233"/>
                      </a:lnTo>
                      <a:lnTo>
                        <a:pt x="100586" y="74123"/>
                      </a:lnTo>
                      <a:lnTo>
                        <a:pt x="100586" y="74123"/>
                      </a:lnTo>
                      <a:lnTo>
                        <a:pt x="100578" y="74139"/>
                      </a:lnTo>
                      <a:lnTo>
                        <a:pt x="101394" y="74501"/>
                      </a:lnTo>
                      <a:lnTo>
                        <a:pt x="101411" y="74462"/>
                      </a:lnTo>
                      <a:lnTo>
                        <a:pt x="100609" y="74106"/>
                      </a:lnTo>
                      <a:lnTo>
                        <a:pt x="100709" y="74041"/>
                      </a:lnTo>
                      <a:lnTo>
                        <a:pt x="100690" y="74035"/>
                      </a:lnTo>
                      <a:lnTo>
                        <a:pt x="100189" y="74366"/>
                      </a:lnTo>
                      <a:cubicBezTo>
                        <a:pt x="100330" y="74053"/>
                        <a:pt x="100469" y="73740"/>
                        <a:pt x="100604" y="73425"/>
                      </a:cubicBezTo>
                      <a:close/>
                      <a:moveTo>
                        <a:pt x="5958" y="74372"/>
                      </a:moveTo>
                      <a:cubicBezTo>
                        <a:pt x="6101" y="74687"/>
                        <a:pt x="6246" y="75000"/>
                        <a:pt x="6396" y="75311"/>
                      </a:cubicBezTo>
                      <a:cubicBezTo>
                        <a:pt x="6390" y="75307"/>
                        <a:pt x="6383" y="75303"/>
                        <a:pt x="6377" y="75299"/>
                      </a:cubicBezTo>
                      <a:cubicBezTo>
                        <a:pt x="6126" y="75135"/>
                        <a:pt x="5874" y="74970"/>
                        <a:pt x="5874" y="74970"/>
                      </a:cubicBezTo>
                      <a:lnTo>
                        <a:pt x="5952" y="74407"/>
                      </a:lnTo>
                      <a:lnTo>
                        <a:pt x="5954" y="74407"/>
                      </a:lnTo>
                      <a:lnTo>
                        <a:pt x="5954" y="74405"/>
                      </a:lnTo>
                      <a:lnTo>
                        <a:pt x="5958" y="74372"/>
                      </a:lnTo>
                      <a:close/>
                      <a:moveTo>
                        <a:pt x="5747" y="73902"/>
                      </a:moveTo>
                      <a:cubicBezTo>
                        <a:pt x="5761" y="73934"/>
                        <a:pt x="5776" y="73967"/>
                        <a:pt x="5790" y="74000"/>
                      </a:cubicBezTo>
                      <a:lnTo>
                        <a:pt x="5178" y="74272"/>
                      </a:lnTo>
                      <a:lnTo>
                        <a:pt x="5197" y="74309"/>
                      </a:lnTo>
                      <a:lnTo>
                        <a:pt x="5806" y="74037"/>
                      </a:lnTo>
                      <a:cubicBezTo>
                        <a:pt x="5827" y="74084"/>
                        <a:pt x="5847" y="74131"/>
                        <a:pt x="5868" y="74176"/>
                      </a:cubicBezTo>
                      <a:lnTo>
                        <a:pt x="5150" y="74499"/>
                      </a:lnTo>
                      <a:lnTo>
                        <a:pt x="5166" y="74536"/>
                      </a:lnTo>
                      <a:lnTo>
                        <a:pt x="5886" y="74215"/>
                      </a:lnTo>
                      <a:lnTo>
                        <a:pt x="5944" y="74346"/>
                      </a:lnTo>
                      <a:lnTo>
                        <a:pt x="5939" y="74376"/>
                      </a:lnTo>
                      <a:lnTo>
                        <a:pt x="5937" y="74370"/>
                      </a:lnTo>
                      <a:lnTo>
                        <a:pt x="5123" y="74736"/>
                      </a:lnTo>
                      <a:lnTo>
                        <a:pt x="5140" y="74773"/>
                      </a:lnTo>
                      <a:lnTo>
                        <a:pt x="5935" y="74415"/>
                      </a:lnTo>
                      <a:lnTo>
                        <a:pt x="5935" y="74415"/>
                      </a:lnTo>
                      <a:lnTo>
                        <a:pt x="5909" y="74603"/>
                      </a:lnTo>
                      <a:lnTo>
                        <a:pt x="5901" y="74587"/>
                      </a:lnTo>
                      <a:lnTo>
                        <a:pt x="5090" y="74959"/>
                      </a:lnTo>
                      <a:lnTo>
                        <a:pt x="5107" y="74996"/>
                      </a:lnTo>
                      <a:lnTo>
                        <a:pt x="5905" y="74630"/>
                      </a:lnTo>
                      <a:lnTo>
                        <a:pt x="5878" y="74831"/>
                      </a:lnTo>
                      <a:lnTo>
                        <a:pt x="5870" y="74816"/>
                      </a:lnTo>
                      <a:lnTo>
                        <a:pt x="5060" y="75191"/>
                      </a:lnTo>
                      <a:lnTo>
                        <a:pt x="5078" y="75227"/>
                      </a:lnTo>
                      <a:lnTo>
                        <a:pt x="5874" y="74859"/>
                      </a:lnTo>
                      <a:lnTo>
                        <a:pt x="5858" y="74977"/>
                      </a:lnTo>
                      <a:lnTo>
                        <a:pt x="5858" y="74977"/>
                      </a:lnTo>
                      <a:lnTo>
                        <a:pt x="4947" y="75401"/>
                      </a:lnTo>
                      <a:lnTo>
                        <a:pt x="4955" y="75395"/>
                      </a:lnTo>
                      <a:lnTo>
                        <a:pt x="5111" y="74182"/>
                      </a:lnTo>
                      <a:lnTo>
                        <a:pt x="5747" y="73902"/>
                      </a:lnTo>
                      <a:close/>
                      <a:moveTo>
                        <a:pt x="99762" y="75281"/>
                      </a:moveTo>
                      <a:cubicBezTo>
                        <a:pt x="99764" y="75287"/>
                        <a:pt x="99764" y="75293"/>
                        <a:pt x="99766" y="75299"/>
                      </a:cubicBezTo>
                      <a:cubicBezTo>
                        <a:pt x="99786" y="75451"/>
                        <a:pt x="99804" y="75602"/>
                        <a:pt x="99813" y="75712"/>
                      </a:cubicBezTo>
                      <a:cubicBezTo>
                        <a:pt x="99823" y="75825"/>
                        <a:pt x="99829" y="75901"/>
                        <a:pt x="99829" y="75901"/>
                      </a:cubicBezTo>
                      <a:lnTo>
                        <a:pt x="99305" y="76214"/>
                      </a:lnTo>
                      <a:cubicBezTo>
                        <a:pt x="99461" y="75905"/>
                        <a:pt x="99612" y="75594"/>
                        <a:pt x="99762" y="75281"/>
                      </a:cubicBezTo>
                      <a:close/>
                      <a:moveTo>
                        <a:pt x="99847" y="75909"/>
                      </a:moveTo>
                      <a:lnTo>
                        <a:pt x="100738" y="76345"/>
                      </a:lnTo>
                      <a:lnTo>
                        <a:pt x="100738" y="76345"/>
                      </a:lnTo>
                      <a:lnTo>
                        <a:pt x="99692" y="76985"/>
                      </a:lnTo>
                      <a:lnTo>
                        <a:pt x="99074" y="76668"/>
                      </a:lnTo>
                      <a:cubicBezTo>
                        <a:pt x="99090" y="76635"/>
                        <a:pt x="99107" y="76604"/>
                        <a:pt x="99123" y="76572"/>
                      </a:cubicBezTo>
                      <a:lnTo>
                        <a:pt x="99719" y="76877"/>
                      </a:lnTo>
                      <a:lnTo>
                        <a:pt x="99737" y="76842"/>
                      </a:lnTo>
                      <a:lnTo>
                        <a:pt x="99142" y="76537"/>
                      </a:lnTo>
                      <a:cubicBezTo>
                        <a:pt x="99164" y="76490"/>
                        <a:pt x="99187" y="76445"/>
                        <a:pt x="99211" y="76400"/>
                      </a:cubicBezTo>
                      <a:lnTo>
                        <a:pt x="99917" y="76758"/>
                      </a:lnTo>
                      <a:lnTo>
                        <a:pt x="99935" y="76721"/>
                      </a:lnTo>
                      <a:lnTo>
                        <a:pt x="99230" y="76363"/>
                      </a:lnTo>
                      <a:cubicBezTo>
                        <a:pt x="99250" y="76322"/>
                        <a:pt x="99271" y="76281"/>
                        <a:pt x="99291" y="76240"/>
                      </a:cubicBezTo>
                      <a:lnTo>
                        <a:pt x="99324" y="76220"/>
                      </a:lnTo>
                      <a:lnTo>
                        <a:pt x="99316" y="76236"/>
                      </a:lnTo>
                      <a:lnTo>
                        <a:pt x="100113" y="76637"/>
                      </a:lnTo>
                      <a:lnTo>
                        <a:pt x="100132" y="76600"/>
                      </a:lnTo>
                      <a:lnTo>
                        <a:pt x="99348" y="76207"/>
                      </a:lnTo>
                      <a:lnTo>
                        <a:pt x="99522" y="76103"/>
                      </a:lnTo>
                      <a:lnTo>
                        <a:pt x="99522" y="76103"/>
                      </a:lnTo>
                      <a:lnTo>
                        <a:pt x="99514" y="76117"/>
                      </a:lnTo>
                      <a:lnTo>
                        <a:pt x="100314" y="76516"/>
                      </a:lnTo>
                      <a:lnTo>
                        <a:pt x="100332" y="76480"/>
                      </a:lnTo>
                      <a:lnTo>
                        <a:pt x="99545" y="76089"/>
                      </a:lnTo>
                      <a:lnTo>
                        <a:pt x="99721" y="75984"/>
                      </a:lnTo>
                      <a:lnTo>
                        <a:pt x="99712" y="75999"/>
                      </a:lnTo>
                      <a:lnTo>
                        <a:pt x="100512" y="76394"/>
                      </a:lnTo>
                      <a:lnTo>
                        <a:pt x="100531" y="76357"/>
                      </a:lnTo>
                      <a:lnTo>
                        <a:pt x="99743" y="75970"/>
                      </a:lnTo>
                      <a:lnTo>
                        <a:pt x="99847" y="75909"/>
                      </a:lnTo>
                      <a:close/>
                      <a:moveTo>
                        <a:pt x="6836" y="76210"/>
                      </a:moveTo>
                      <a:cubicBezTo>
                        <a:pt x="6991" y="76516"/>
                        <a:pt x="7147" y="76821"/>
                        <a:pt x="7306" y="77124"/>
                      </a:cubicBezTo>
                      <a:lnTo>
                        <a:pt x="6780" y="76815"/>
                      </a:lnTo>
                      <a:lnTo>
                        <a:pt x="6836" y="76210"/>
                      </a:lnTo>
                      <a:close/>
                      <a:moveTo>
                        <a:pt x="6611" y="75753"/>
                      </a:moveTo>
                      <a:cubicBezTo>
                        <a:pt x="6625" y="75786"/>
                        <a:pt x="6641" y="75819"/>
                        <a:pt x="6658" y="75849"/>
                      </a:cubicBezTo>
                      <a:lnTo>
                        <a:pt x="6052" y="76148"/>
                      </a:lnTo>
                      <a:lnTo>
                        <a:pt x="6068" y="76185"/>
                      </a:lnTo>
                      <a:lnTo>
                        <a:pt x="6674" y="75886"/>
                      </a:lnTo>
                      <a:cubicBezTo>
                        <a:pt x="6696" y="75931"/>
                        <a:pt x="6719" y="75978"/>
                        <a:pt x="6741" y="76023"/>
                      </a:cubicBezTo>
                      <a:lnTo>
                        <a:pt x="6032" y="76377"/>
                      </a:lnTo>
                      <a:lnTo>
                        <a:pt x="6050" y="76414"/>
                      </a:lnTo>
                      <a:lnTo>
                        <a:pt x="6760" y="76060"/>
                      </a:lnTo>
                      <a:cubicBezTo>
                        <a:pt x="6780" y="76101"/>
                        <a:pt x="6801" y="76142"/>
                        <a:pt x="6821" y="76183"/>
                      </a:cubicBezTo>
                      <a:lnTo>
                        <a:pt x="6819" y="76222"/>
                      </a:lnTo>
                      <a:lnTo>
                        <a:pt x="6811" y="76205"/>
                      </a:lnTo>
                      <a:lnTo>
                        <a:pt x="6013" y="76606"/>
                      </a:lnTo>
                      <a:lnTo>
                        <a:pt x="6032" y="76643"/>
                      </a:lnTo>
                      <a:lnTo>
                        <a:pt x="6817" y="76248"/>
                      </a:lnTo>
                      <a:lnTo>
                        <a:pt x="6799" y="76449"/>
                      </a:lnTo>
                      <a:lnTo>
                        <a:pt x="6791" y="76433"/>
                      </a:lnTo>
                      <a:lnTo>
                        <a:pt x="5993" y="76838"/>
                      </a:lnTo>
                      <a:lnTo>
                        <a:pt x="6011" y="76872"/>
                      </a:lnTo>
                      <a:lnTo>
                        <a:pt x="6795" y="76476"/>
                      </a:lnTo>
                      <a:lnTo>
                        <a:pt x="6776" y="76678"/>
                      </a:lnTo>
                      <a:lnTo>
                        <a:pt x="6770" y="76662"/>
                      </a:lnTo>
                      <a:lnTo>
                        <a:pt x="5974" y="77069"/>
                      </a:lnTo>
                      <a:lnTo>
                        <a:pt x="5995" y="77106"/>
                      </a:lnTo>
                      <a:lnTo>
                        <a:pt x="6774" y="76705"/>
                      </a:lnTo>
                      <a:lnTo>
                        <a:pt x="6764" y="76823"/>
                      </a:lnTo>
                      <a:lnTo>
                        <a:pt x="5880" y="77278"/>
                      </a:lnTo>
                      <a:lnTo>
                        <a:pt x="5978" y="76062"/>
                      </a:lnTo>
                      <a:lnTo>
                        <a:pt x="6611" y="75753"/>
                      </a:lnTo>
                      <a:close/>
                      <a:moveTo>
                        <a:pt x="98839" y="77116"/>
                      </a:moveTo>
                      <a:lnTo>
                        <a:pt x="98892" y="77730"/>
                      </a:lnTo>
                      <a:cubicBezTo>
                        <a:pt x="98892" y="77730"/>
                        <a:pt x="98827" y="77769"/>
                        <a:pt x="98730" y="77824"/>
                      </a:cubicBezTo>
                      <a:cubicBezTo>
                        <a:pt x="98689" y="77846"/>
                        <a:pt x="98642" y="77873"/>
                        <a:pt x="98591" y="77899"/>
                      </a:cubicBezTo>
                      <a:lnTo>
                        <a:pt x="98587" y="77897"/>
                      </a:lnTo>
                      <a:lnTo>
                        <a:pt x="98585" y="77902"/>
                      </a:lnTo>
                      <a:cubicBezTo>
                        <a:pt x="98514" y="77940"/>
                        <a:pt x="98438" y="77981"/>
                        <a:pt x="98360" y="78024"/>
                      </a:cubicBezTo>
                      <a:cubicBezTo>
                        <a:pt x="98354" y="78026"/>
                        <a:pt x="98350" y="78028"/>
                        <a:pt x="98344" y="78032"/>
                      </a:cubicBezTo>
                      <a:cubicBezTo>
                        <a:pt x="98511" y="77730"/>
                        <a:pt x="98677" y="77423"/>
                        <a:pt x="98839" y="77116"/>
                      </a:cubicBezTo>
                      <a:close/>
                      <a:moveTo>
                        <a:pt x="7783" y="78004"/>
                      </a:moveTo>
                      <a:cubicBezTo>
                        <a:pt x="7951" y="78307"/>
                        <a:pt x="8122" y="78609"/>
                        <a:pt x="8296" y="78910"/>
                      </a:cubicBezTo>
                      <a:lnTo>
                        <a:pt x="7756" y="78624"/>
                      </a:lnTo>
                      <a:cubicBezTo>
                        <a:pt x="7756" y="78624"/>
                        <a:pt x="7769" y="78323"/>
                        <a:pt x="7781" y="78024"/>
                      </a:cubicBezTo>
                      <a:cubicBezTo>
                        <a:pt x="7783" y="78016"/>
                        <a:pt x="7783" y="78010"/>
                        <a:pt x="7783" y="78004"/>
                      </a:cubicBezTo>
                      <a:close/>
                      <a:moveTo>
                        <a:pt x="7546" y="77570"/>
                      </a:moveTo>
                      <a:cubicBezTo>
                        <a:pt x="7562" y="77603"/>
                        <a:pt x="7580" y="77634"/>
                        <a:pt x="7597" y="77664"/>
                      </a:cubicBezTo>
                      <a:lnTo>
                        <a:pt x="6995" y="77992"/>
                      </a:lnTo>
                      <a:lnTo>
                        <a:pt x="7014" y="78028"/>
                      </a:lnTo>
                      <a:lnTo>
                        <a:pt x="7615" y="77701"/>
                      </a:lnTo>
                      <a:cubicBezTo>
                        <a:pt x="7642" y="77748"/>
                        <a:pt x="7668" y="77795"/>
                        <a:pt x="7693" y="77842"/>
                      </a:cubicBezTo>
                      <a:lnTo>
                        <a:pt x="6985" y="78231"/>
                      </a:lnTo>
                      <a:lnTo>
                        <a:pt x="7005" y="78268"/>
                      </a:lnTo>
                      <a:lnTo>
                        <a:pt x="7713" y="77879"/>
                      </a:lnTo>
                      <a:cubicBezTo>
                        <a:pt x="7732" y="77912"/>
                        <a:pt x="7750" y="77944"/>
                        <a:pt x="7766" y="77977"/>
                      </a:cubicBezTo>
                      <a:cubicBezTo>
                        <a:pt x="7766" y="77996"/>
                        <a:pt x="7766" y="78012"/>
                        <a:pt x="7764" y="78030"/>
                      </a:cubicBezTo>
                      <a:lnTo>
                        <a:pt x="7758" y="78018"/>
                      </a:lnTo>
                      <a:lnTo>
                        <a:pt x="6977" y="78450"/>
                      </a:lnTo>
                      <a:lnTo>
                        <a:pt x="6995" y="78487"/>
                      </a:lnTo>
                      <a:lnTo>
                        <a:pt x="7762" y="78061"/>
                      </a:lnTo>
                      <a:lnTo>
                        <a:pt x="7762" y="78061"/>
                      </a:lnTo>
                      <a:cubicBezTo>
                        <a:pt x="7760" y="78135"/>
                        <a:pt x="7756" y="78206"/>
                        <a:pt x="7754" y="78274"/>
                      </a:cubicBezTo>
                      <a:lnTo>
                        <a:pt x="7740" y="78247"/>
                      </a:lnTo>
                      <a:lnTo>
                        <a:pt x="6958" y="78681"/>
                      </a:lnTo>
                      <a:lnTo>
                        <a:pt x="6979" y="78718"/>
                      </a:lnTo>
                      <a:lnTo>
                        <a:pt x="7754" y="78286"/>
                      </a:lnTo>
                      <a:lnTo>
                        <a:pt x="7754" y="78286"/>
                      </a:lnTo>
                      <a:cubicBezTo>
                        <a:pt x="7750" y="78362"/>
                        <a:pt x="7748" y="78431"/>
                        <a:pt x="7746" y="78489"/>
                      </a:cubicBezTo>
                      <a:lnTo>
                        <a:pt x="7738" y="78474"/>
                      </a:lnTo>
                      <a:lnTo>
                        <a:pt x="6960" y="78910"/>
                      </a:lnTo>
                      <a:lnTo>
                        <a:pt x="6981" y="78947"/>
                      </a:lnTo>
                      <a:lnTo>
                        <a:pt x="7744" y="78517"/>
                      </a:lnTo>
                      <a:lnTo>
                        <a:pt x="7744" y="78517"/>
                      </a:lnTo>
                      <a:cubicBezTo>
                        <a:pt x="7742" y="78583"/>
                        <a:pt x="7740" y="78626"/>
                        <a:pt x="7740" y="78633"/>
                      </a:cubicBezTo>
                      <a:lnTo>
                        <a:pt x="7740" y="78633"/>
                      </a:lnTo>
                      <a:lnTo>
                        <a:pt x="6874" y="79123"/>
                      </a:lnTo>
                      <a:cubicBezTo>
                        <a:pt x="6874" y="79121"/>
                        <a:pt x="6885" y="78816"/>
                        <a:pt x="6895" y="78513"/>
                      </a:cubicBezTo>
                      <a:cubicBezTo>
                        <a:pt x="6899" y="78362"/>
                        <a:pt x="6905" y="78210"/>
                        <a:pt x="6909" y="78098"/>
                      </a:cubicBezTo>
                      <a:cubicBezTo>
                        <a:pt x="6917" y="77983"/>
                        <a:pt x="6924" y="77908"/>
                        <a:pt x="6924" y="77908"/>
                      </a:cubicBezTo>
                      <a:lnTo>
                        <a:pt x="7546" y="77570"/>
                      </a:lnTo>
                      <a:close/>
                      <a:moveTo>
                        <a:pt x="97849" y="78914"/>
                      </a:moveTo>
                      <a:lnTo>
                        <a:pt x="97871" y="79526"/>
                      </a:lnTo>
                      <a:lnTo>
                        <a:pt x="97341" y="79804"/>
                      </a:lnTo>
                      <a:cubicBezTo>
                        <a:pt x="97331" y="79808"/>
                        <a:pt x="97321" y="79814"/>
                        <a:pt x="97311" y="79819"/>
                      </a:cubicBezTo>
                      <a:cubicBezTo>
                        <a:pt x="97493" y="79520"/>
                        <a:pt x="97673" y="79217"/>
                        <a:pt x="97849" y="78914"/>
                      </a:cubicBezTo>
                      <a:close/>
                      <a:moveTo>
                        <a:pt x="97886" y="79535"/>
                      </a:moveTo>
                      <a:lnTo>
                        <a:pt x="98761" y="80052"/>
                      </a:lnTo>
                      <a:lnTo>
                        <a:pt x="98761" y="80052"/>
                      </a:lnTo>
                      <a:lnTo>
                        <a:pt x="98743" y="80042"/>
                      </a:lnTo>
                      <a:cubicBezTo>
                        <a:pt x="98743" y="80042"/>
                        <a:pt x="98477" y="80185"/>
                        <a:pt x="98209" y="80330"/>
                      </a:cubicBezTo>
                      <a:cubicBezTo>
                        <a:pt x="97939" y="80469"/>
                        <a:pt x="97658" y="80600"/>
                        <a:pt x="97658" y="80600"/>
                      </a:cubicBezTo>
                      <a:lnTo>
                        <a:pt x="97059" y="80230"/>
                      </a:lnTo>
                      <a:cubicBezTo>
                        <a:pt x="97077" y="80199"/>
                        <a:pt x="97096" y="80170"/>
                        <a:pt x="97116" y="80140"/>
                      </a:cubicBezTo>
                      <a:lnTo>
                        <a:pt x="97695" y="80496"/>
                      </a:lnTo>
                      <a:lnTo>
                        <a:pt x="97718" y="80461"/>
                      </a:lnTo>
                      <a:lnTo>
                        <a:pt x="97137" y="80105"/>
                      </a:lnTo>
                      <a:cubicBezTo>
                        <a:pt x="97161" y="80064"/>
                        <a:pt x="97188" y="80023"/>
                        <a:pt x="97212" y="79982"/>
                      </a:cubicBezTo>
                      <a:lnTo>
                        <a:pt x="97904" y="80406"/>
                      </a:lnTo>
                      <a:lnTo>
                        <a:pt x="97926" y="80371"/>
                      </a:lnTo>
                      <a:lnTo>
                        <a:pt x="97233" y="79947"/>
                      </a:lnTo>
                      <a:cubicBezTo>
                        <a:pt x="97253" y="79913"/>
                        <a:pt x="97276" y="79880"/>
                        <a:pt x="97296" y="79845"/>
                      </a:cubicBezTo>
                      <a:cubicBezTo>
                        <a:pt x="97315" y="79835"/>
                        <a:pt x="97335" y="79825"/>
                        <a:pt x="97356" y="79814"/>
                      </a:cubicBezTo>
                      <a:lnTo>
                        <a:pt x="97356" y="79814"/>
                      </a:lnTo>
                      <a:lnTo>
                        <a:pt x="97347" y="79827"/>
                      </a:lnTo>
                      <a:lnTo>
                        <a:pt x="98110" y="80289"/>
                      </a:lnTo>
                      <a:lnTo>
                        <a:pt x="98133" y="80254"/>
                      </a:lnTo>
                      <a:lnTo>
                        <a:pt x="97382" y="79800"/>
                      </a:lnTo>
                      <a:cubicBezTo>
                        <a:pt x="97441" y="79769"/>
                        <a:pt x="97501" y="79739"/>
                        <a:pt x="97558" y="79708"/>
                      </a:cubicBezTo>
                      <a:lnTo>
                        <a:pt x="97558" y="79708"/>
                      </a:lnTo>
                      <a:lnTo>
                        <a:pt x="97548" y="79722"/>
                      </a:lnTo>
                      <a:lnTo>
                        <a:pt x="98315" y="80183"/>
                      </a:lnTo>
                      <a:lnTo>
                        <a:pt x="98336" y="80148"/>
                      </a:lnTo>
                      <a:lnTo>
                        <a:pt x="97583" y="79696"/>
                      </a:lnTo>
                      <a:cubicBezTo>
                        <a:pt x="97646" y="79663"/>
                        <a:pt x="97705" y="79630"/>
                        <a:pt x="97752" y="79606"/>
                      </a:cubicBezTo>
                      <a:lnTo>
                        <a:pt x="97752" y="79606"/>
                      </a:lnTo>
                      <a:lnTo>
                        <a:pt x="97746" y="79618"/>
                      </a:lnTo>
                      <a:lnTo>
                        <a:pt x="98514" y="80074"/>
                      </a:lnTo>
                      <a:lnTo>
                        <a:pt x="98534" y="80040"/>
                      </a:lnTo>
                      <a:lnTo>
                        <a:pt x="97781" y="79591"/>
                      </a:lnTo>
                      <a:cubicBezTo>
                        <a:pt x="97840" y="79560"/>
                        <a:pt x="97879" y="79539"/>
                        <a:pt x="97886" y="79535"/>
                      </a:cubicBezTo>
                      <a:close/>
                      <a:moveTo>
                        <a:pt x="8800" y="79769"/>
                      </a:moveTo>
                      <a:cubicBezTo>
                        <a:pt x="8982" y="80070"/>
                        <a:pt x="9166" y="80369"/>
                        <a:pt x="9354" y="80666"/>
                      </a:cubicBezTo>
                      <a:lnTo>
                        <a:pt x="8798" y="80404"/>
                      </a:lnTo>
                      <a:cubicBezTo>
                        <a:pt x="8798" y="80404"/>
                        <a:pt x="8794" y="80258"/>
                        <a:pt x="8796" y="80068"/>
                      </a:cubicBezTo>
                      <a:cubicBezTo>
                        <a:pt x="8796" y="79984"/>
                        <a:pt x="8796" y="79894"/>
                        <a:pt x="8798" y="79802"/>
                      </a:cubicBezTo>
                      <a:cubicBezTo>
                        <a:pt x="8800" y="79792"/>
                        <a:pt x="8800" y="79780"/>
                        <a:pt x="8800" y="79769"/>
                      </a:cubicBezTo>
                      <a:close/>
                      <a:moveTo>
                        <a:pt x="96791" y="80657"/>
                      </a:moveTo>
                      <a:lnTo>
                        <a:pt x="96787" y="81271"/>
                      </a:lnTo>
                      <a:lnTo>
                        <a:pt x="96224" y="81533"/>
                      </a:lnTo>
                      <a:cubicBezTo>
                        <a:pt x="96416" y="81243"/>
                        <a:pt x="96605" y="80952"/>
                        <a:pt x="96791" y="80657"/>
                      </a:cubicBezTo>
                      <a:close/>
                      <a:moveTo>
                        <a:pt x="96803" y="81282"/>
                      </a:moveTo>
                      <a:lnTo>
                        <a:pt x="97654" y="81832"/>
                      </a:lnTo>
                      <a:lnTo>
                        <a:pt x="97654" y="81832"/>
                      </a:lnTo>
                      <a:lnTo>
                        <a:pt x="97638" y="81822"/>
                      </a:lnTo>
                      <a:lnTo>
                        <a:pt x="96541" y="82343"/>
                      </a:lnTo>
                      <a:lnTo>
                        <a:pt x="95950" y="81944"/>
                      </a:lnTo>
                      <a:cubicBezTo>
                        <a:pt x="95968" y="81916"/>
                        <a:pt x="95989" y="81887"/>
                        <a:pt x="96009" y="81856"/>
                      </a:cubicBezTo>
                      <a:lnTo>
                        <a:pt x="96576" y="82239"/>
                      </a:lnTo>
                      <a:lnTo>
                        <a:pt x="96599" y="82204"/>
                      </a:lnTo>
                      <a:lnTo>
                        <a:pt x="96032" y="81824"/>
                      </a:lnTo>
                      <a:cubicBezTo>
                        <a:pt x="96060" y="81781"/>
                        <a:pt x="96089" y="81738"/>
                        <a:pt x="96118" y="81697"/>
                      </a:cubicBezTo>
                      <a:lnTo>
                        <a:pt x="96785" y="82141"/>
                      </a:lnTo>
                      <a:lnTo>
                        <a:pt x="96807" y="82108"/>
                      </a:lnTo>
                      <a:lnTo>
                        <a:pt x="96140" y="81662"/>
                      </a:lnTo>
                      <a:cubicBezTo>
                        <a:pt x="96163" y="81627"/>
                        <a:pt x="96185" y="81592"/>
                        <a:pt x="96208" y="81560"/>
                      </a:cubicBezTo>
                      <a:lnTo>
                        <a:pt x="96257" y="81535"/>
                      </a:lnTo>
                      <a:lnTo>
                        <a:pt x="96257" y="81535"/>
                      </a:lnTo>
                      <a:lnTo>
                        <a:pt x="96249" y="81549"/>
                      </a:lnTo>
                      <a:lnTo>
                        <a:pt x="96993" y="82042"/>
                      </a:lnTo>
                      <a:lnTo>
                        <a:pt x="97016" y="82008"/>
                      </a:lnTo>
                      <a:lnTo>
                        <a:pt x="96281" y="81525"/>
                      </a:lnTo>
                      <a:lnTo>
                        <a:pt x="96463" y="81439"/>
                      </a:lnTo>
                      <a:lnTo>
                        <a:pt x="96455" y="81453"/>
                      </a:lnTo>
                      <a:lnTo>
                        <a:pt x="97202" y="81944"/>
                      </a:lnTo>
                      <a:lnTo>
                        <a:pt x="97223" y="81909"/>
                      </a:lnTo>
                      <a:lnTo>
                        <a:pt x="96488" y="81429"/>
                      </a:lnTo>
                      <a:lnTo>
                        <a:pt x="96670" y="81343"/>
                      </a:lnTo>
                      <a:lnTo>
                        <a:pt x="96662" y="81357"/>
                      </a:lnTo>
                      <a:lnTo>
                        <a:pt x="97409" y="81844"/>
                      </a:lnTo>
                      <a:lnTo>
                        <a:pt x="97431" y="81809"/>
                      </a:lnTo>
                      <a:lnTo>
                        <a:pt x="96697" y="81330"/>
                      </a:lnTo>
                      <a:lnTo>
                        <a:pt x="96803" y="81282"/>
                      </a:lnTo>
                      <a:close/>
                      <a:moveTo>
                        <a:pt x="9900" y="81508"/>
                      </a:moveTo>
                      <a:cubicBezTo>
                        <a:pt x="10093" y="81799"/>
                        <a:pt x="10289" y="82090"/>
                        <a:pt x="10488" y="82376"/>
                      </a:cubicBezTo>
                      <a:lnTo>
                        <a:pt x="9907" y="82135"/>
                      </a:lnTo>
                      <a:lnTo>
                        <a:pt x="9900" y="81508"/>
                      </a:lnTo>
                      <a:close/>
                      <a:moveTo>
                        <a:pt x="9628" y="81091"/>
                      </a:moveTo>
                      <a:cubicBezTo>
                        <a:pt x="9647" y="81122"/>
                        <a:pt x="9665" y="81150"/>
                        <a:pt x="9686" y="81181"/>
                      </a:cubicBezTo>
                      <a:lnTo>
                        <a:pt x="9121" y="81549"/>
                      </a:lnTo>
                      <a:lnTo>
                        <a:pt x="9141" y="81582"/>
                      </a:lnTo>
                      <a:lnTo>
                        <a:pt x="9708" y="81216"/>
                      </a:lnTo>
                      <a:cubicBezTo>
                        <a:pt x="9737" y="81261"/>
                        <a:pt x="9767" y="81304"/>
                        <a:pt x="9796" y="81349"/>
                      </a:cubicBezTo>
                      <a:lnTo>
                        <a:pt x="9129" y="81787"/>
                      </a:lnTo>
                      <a:lnTo>
                        <a:pt x="9152" y="81822"/>
                      </a:lnTo>
                      <a:lnTo>
                        <a:pt x="9819" y="81384"/>
                      </a:lnTo>
                      <a:lnTo>
                        <a:pt x="9884" y="81482"/>
                      </a:lnTo>
                      <a:lnTo>
                        <a:pt x="9884" y="81535"/>
                      </a:lnTo>
                      <a:lnTo>
                        <a:pt x="9874" y="81521"/>
                      </a:lnTo>
                      <a:lnTo>
                        <a:pt x="9129" y="82014"/>
                      </a:lnTo>
                      <a:lnTo>
                        <a:pt x="9152" y="82047"/>
                      </a:lnTo>
                      <a:lnTo>
                        <a:pt x="9884" y="81564"/>
                      </a:lnTo>
                      <a:lnTo>
                        <a:pt x="9886" y="81766"/>
                      </a:lnTo>
                      <a:lnTo>
                        <a:pt x="9878" y="81752"/>
                      </a:lnTo>
                      <a:lnTo>
                        <a:pt x="9133" y="82247"/>
                      </a:lnTo>
                      <a:lnTo>
                        <a:pt x="9156" y="82280"/>
                      </a:lnTo>
                      <a:lnTo>
                        <a:pt x="9886" y="81793"/>
                      </a:lnTo>
                      <a:lnTo>
                        <a:pt x="9890" y="82014"/>
                      </a:lnTo>
                      <a:lnTo>
                        <a:pt x="9872" y="81985"/>
                      </a:lnTo>
                      <a:lnTo>
                        <a:pt x="9131" y="82482"/>
                      </a:lnTo>
                      <a:lnTo>
                        <a:pt x="9154" y="82517"/>
                      </a:lnTo>
                      <a:lnTo>
                        <a:pt x="9890" y="82022"/>
                      </a:lnTo>
                      <a:lnTo>
                        <a:pt x="9892" y="82144"/>
                      </a:lnTo>
                      <a:lnTo>
                        <a:pt x="9068" y="82700"/>
                      </a:lnTo>
                      <a:lnTo>
                        <a:pt x="9041" y="81472"/>
                      </a:lnTo>
                      <a:lnTo>
                        <a:pt x="9628" y="81091"/>
                      </a:lnTo>
                      <a:close/>
                      <a:moveTo>
                        <a:pt x="95670" y="82347"/>
                      </a:moveTo>
                      <a:lnTo>
                        <a:pt x="95639" y="82967"/>
                      </a:lnTo>
                      <a:lnTo>
                        <a:pt x="96468" y="83550"/>
                      </a:lnTo>
                      <a:lnTo>
                        <a:pt x="96466" y="83550"/>
                      </a:lnTo>
                      <a:lnTo>
                        <a:pt x="95342" y="84025"/>
                      </a:lnTo>
                      <a:lnTo>
                        <a:pt x="94774" y="83606"/>
                      </a:lnTo>
                      <a:cubicBezTo>
                        <a:pt x="94794" y="83577"/>
                        <a:pt x="94814" y="83548"/>
                        <a:pt x="94835" y="83520"/>
                      </a:cubicBezTo>
                      <a:lnTo>
                        <a:pt x="95383" y="83921"/>
                      </a:lnTo>
                      <a:lnTo>
                        <a:pt x="95408" y="83888"/>
                      </a:lnTo>
                      <a:lnTo>
                        <a:pt x="94859" y="83487"/>
                      </a:lnTo>
                      <a:cubicBezTo>
                        <a:pt x="94890" y="83448"/>
                        <a:pt x="94919" y="83407"/>
                        <a:pt x="94947" y="83366"/>
                      </a:cubicBezTo>
                      <a:lnTo>
                        <a:pt x="95596" y="83837"/>
                      </a:lnTo>
                      <a:lnTo>
                        <a:pt x="95621" y="83804"/>
                      </a:lnTo>
                      <a:lnTo>
                        <a:pt x="94972" y="83333"/>
                      </a:lnTo>
                      <a:cubicBezTo>
                        <a:pt x="94997" y="83299"/>
                        <a:pt x="95023" y="83262"/>
                        <a:pt x="95050" y="83225"/>
                      </a:cubicBezTo>
                      <a:lnTo>
                        <a:pt x="95095" y="83207"/>
                      </a:lnTo>
                      <a:lnTo>
                        <a:pt x="95085" y="83221"/>
                      </a:lnTo>
                      <a:lnTo>
                        <a:pt x="95809" y="83743"/>
                      </a:lnTo>
                      <a:lnTo>
                        <a:pt x="95833" y="83710"/>
                      </a:lnTo>
                      <a:lnTo>
                        <a:pt x="95119" y="83196"/>
                      </a:lnTo>
                      <a:lnTo>
                        <a:pt x="95301" y="83123"/>
                      </a:lnTo>
                      <a:lnTo>
                        <a:pt x="95297" y="83129"/>
                      </a:lnTo>
                      <a:lnTo>
                        <a:pt x="96024" y="83649"/>
                      </a:lnTo>
                      <a:lnTo>
                        <a:pt x="96048" y="83614"/>
                      </a:lnTo>
                      <a:lnTo>
                        <a:pt x="95338" y="83108"/>
                      </a:lnTo>
                      <a:lnTo>
                        <a:pt x="95518" y="83035"/>
                      </a:lnTo>
                      <a:lnTo>
                        <a:pt x="95508" y="83047"/>
                      </a:lnTo>
                      <a:lnTo>
                        <a:pt x="96236" y="83563"/>
                      </a:lnTo>
                      <a:lnTo>
                        <a:pt x="96261" y="83530"/>
                      </a:lnTo>
                      <a:lnTo>
                        <a:pt x="95545" y="83022"/>
                      </a:lnTo>
                      <a:lnTo>
                        <a:pt x="95653" y="82977"/>
                      </a:lnTo>
                      <a:lnTo>
                        <a:pt x="95639" y="82967"/>
                      </a:lnTo>
                      <a:lnTo>
                        <a:pt x="95322" y="83096"/>
                      </a:lnTo>
                      <a:lnTo>
                        <a:pt x="95320" y="83096"/>
                      </a:lnTo>
                      <a:lnTo>
                        <a:pt x="95320" y="83098"/>
                      </a:lnTo>
                      <a:lnTo>
                        <a:pt x="95068" y="83200"/>
                      </a:lnTo>
                      <a:cubicBezTo>
                        <a:pt x="95271" y="82918"/>
                        <a:pt x="95471" y="82634"/>
                        <a:pt x="95670" y="82347"/>
                      </a:cubicBezTo>
                      <a:close/>
                      <a:moveTo>
                        <a:pt x="11062" y="83194"/>
                      </a:moveTo>
                      <a:lnTo>
                        <a:pt x="11062" y="83194"/>
                      </a:lnTo>
                      <a:cubicBezTo>
                        <a:pt x="11269" y="83481"/>
                        <a:pt x="11478" y="83767"/>
                        <a:pt x="11691" y="84050"/>
                      </a:cubicBezTo>
                      <a:cubicBezTo>
                        <a:pt x="11678" y="84045"/>
                        <a:pt x="11666" y="84041"/>
                        <a:pt x="11654" y="84037"/>
                      </a:cubicBezTo>
                      <a:lnTo>
                        <a:pt x="11097" y="83812"/>
                      </a:lnTo>
                      <a:lnTo>
                        <a:pt x="11077" y="83462"/>
                      </a:lnTo>
                      <a:lnTo>
                        <a:pt x="11079" y="83460"/>
                      </a:lnTo>
                      <a:lnTo>
                        <a:pt x="11077" y="83458"/>
                      </a:lnTo>
                      <a:lnTo>
                        <a:pt x="11062" y="83194"/>
                      </a:lnTo>
                      <a:close/>
                      <a:moveTo>
                        <a:pt x="10770" y="82783"/>
                      </a:moveTo>
                      <a:cubicBezTo>
                        <a:pt x="10790" y="82814"/>
                        <a:pt x="10811" y="82842"/>
                        <a:pt x="10833" y="82871"/>
                      </a:cubicBezTo>
                      <a:lnTo>
                        <a:pt x="10281" y="83262"/>
                      </a:lnTo>
                      <a:lnTo>
                        <a:pt x="10305" y="83295"/>
                      </a:lnTo>
                      <a:lnTo>
                        <a:pt x="10856" y="82904"/>
                      </a:lnTo>
                      <a:cubicBezTo>
                        <a:pt x="10884" y="82947"/>
                        <a:pt x="10915" y="82988"/>
                        <a:pt x="10944" y="83029"/>
                      </a:cubicBezTo>
                      <a:lnTo>
                        <a:pt x="10291" y="83493"/>
                      </a:lnTo>
                      <a:lnTo>
                        <a:pt x="10316" y="83526"/>
                      </a:lnTo>
                      <a:lnTo>
                        <a:pt x="10968" y="83061"/>
                      </a:lnTo>
                      <a:cubicBezTo>
                        <a:pt x="10993" y="83098"/>
                        <a:pt x="11020" y="83133"/>
                        <a:pt x="11044" y="83168"/>
                      </a:cubicBezTo>
                      <a:lnTo>
                        <a:pt x="11046" y="83215"/>
                      </a:lnTo>
                      <a:lnTo>
                        <a:pt x="11036" y="83203"/>
                      </a:lnTo>
                      <a:lnTo>
                        <a:pt x="10312" y="83724"/>
                      </a:lnTo>
                      <a:lnTo>
                        <a:pt x="10334" y="83757"/>
                      </a:lnTo>
                      <a:lnTo>
                        <a:pt x="11048" y="83243"/>
                      </a:lnTo>
                      <a:lnTo>
                        <a:pt x="11060" y="83434"/>
                      </a:lnTo>
                      <a:lnTo>
                        <a:pt x="11060" y="83434"/>
                      </a:lnTo>
                      <a:lnTo>
                        <a:pt x="11054" y="83428"/>
                      </a:lnTo>
                      <a:lnTo>
                        <a:pt x="10332" y="83951"/>
                      </a:lnTo>
                      <a:lnTo>
                        <a:pt x="10355" y="83984"/>
                      </a:lnTo>
                      <a:lnTo>
                        <a:pt x="11062" y="83473"/>
                      </a:lnTo>
                      <a:lnTo>
                        <a:pt x="11075" y="83677"/>
                      </a:lnTo>
                      <a:lnTo>
                        <a:pt x="11062" y="83663"/>
                      </a:lnTo>
                      <a:lnTo>
                        <a:pt x="10342" y="84189"/>
                      </a:lnTo>
                      <a:lnTo>
                        <a:pt x="10367" y="84221"/>
                      </a:lnTo>
                      <a:lnTo>
                        <a:pt x="11075" y="83704"/>
                      </a:lnTo>
                      <a:lnTo>
                        <a:pt x="11083" y="83822"/>
                      </a:lnTo>
                      <a:lnTo>
                        <a:pt x="11097" y="83812"/>
                      </a:lnTo>
                      <a:lnTo>
                        <a:pt x="10265" y="84422"/>
                      </a:lnTo>
                      <a:lnTo>
                        <a:pt x="10265" y="84422"/>
                      </a:lnTo>
                      <a:lnTo>
                        <a:pt x="10281" y="84410"/>
                      </a:lnTo>
                      <a:lnTo>
                        <a:pt x="10197" y="83188"/>
                      </a:lnTo>
                      <a:lnTo>
                        <a:pt x="10770" y="82783"/>
                      </a:lnTo>
                      <a:close/>
                      <a:moveTo>
                        <a:pt x="11979" y="84430"/>
                      </a:moveTo>
                      <a:cubicBezTo>
                        <a:pt x="12002" y="84459"/>
                        <a:pt x="12024" y="84487"/>
                        <a:pt x="12045" y="84516"/>
                      </a:cubicBezTo>
                      <a:lnTo>
                        <a:pt x="11506" y="84929"/>
                      </a:lnTo>
                      <a:lnTo>
                        <a:pt x="11531" y="84962"/>
                      </a:lnTo>
                      <a:lnTo>
                        <a:pt x="12069" y="84549"/>
                      </a:lnTo>
                      <a:lnTo>
                        <a:pt x="12163" y="84669"/>
                      </a:lnTo>
                      <a:lnTo>
                        <a:pt x="11531" y="85158"/>
                      </a:lnTo>
                      <a:lnTo>
                        <a:pt x="11556" y="85191"/>
                      </a:lnTo>
                      <a:lnTo>
                        <a:pt x="12188" y="84702"/>
                      </a:lnTo>
                      <a:cubicBezTo>
                        <a:pt x="12214" y="84735"/>
                        <a:pt x="12241" y="84770"/>
                        <a:pt x="12268" y="84802"/>
                      </a:cubicBezTo>
                      <a:lnTo>
                        <a:pt x="12272" y="84845"/>
                      </a:lnTo>
                      <a:lnTo>
                        <a:pt x="12272" y="84845"/>
                      </a:lnTo>
                      <a:lnTo>
                        <a:pt x="12265" y="84837"/>
                      </a:lnTo>
                      <a:lnTo>
                        <a:pt x="11562" y="85388"/>
                      </a:lnTo>
                      <a:lnTo>
                        <a:pt x="11586" y="85420"/>
                      </a:lnTo>
                      <a:lnTo>
                        <a:pt x="12276" y="84880"/>
                      </a:lnTo>
                      <a:lnTo>
                        <a:pt x="12296" y="85081"/>
                      </a:lnTo>
                      <a:lnTo>
                        <a:pt x="12286" y="85066"/>
                      </a:lnTo>
                      <a:lnTo>
                        <a:pt x="11584" y="85619"/>
                      </a:lnTo>
                      <a:lnTo>
                        <a:pt x="11609" y="85649"/>
                      </a:lnTo>
                      <a:lnTo>
                        <a:pt x="12298" y="85107"/>
                      </a:lnTo>
                      <a:lnTo>
                        <a:pt x="12321" y="85310"/>
                      </a:lnTo>
                      <a:lnTo>
                        <a:pt x="12306" y="85293"/>
                      </a:lnTo>
                      <a:lnTo>
                        <a:pt x="11609" y="85848"/>
                      </a:lnTo>
                      <a:lnTo>
                        <a:pt x="11633" y="85879"/>
                      </a:lnTo>
                      <a:lnTo>
                        <a:pt x="12323" y="85332"/>
                      </a:lnTo>
                      <a:lnTo>
                        <a:pt x="12335" y="85453"/>
                      </a:lnTo>
                      <a:lnTo>
                        <a:pt x="12349" y="85441"/>
                      </a:lnTo>
                      <a:lnTo>
                        <a:pt x="12286" y="84827"/>
                      </a:lnTo>
                      <a:lnTo>
                        <a:pt x="12286" y="84827"/>
                      </a:lnTo>
                      <a:cubicBezTo>
                        <a:pt x="12503" y="85105"/>
                        <a:pt x="12722" y="85379"/>
                        <a:pt x="12945" y="85654"/>
                      </a:cubicBezTo>
                      <a:cubicBezTo>
                        <a:pt x="12937" y="85649"/>
                        <a:pt x="12926" y="85647"/>
                        <a:pt x="12918" y="85643"/>
                      </a:cubicBezTo>
                      <a:cubicBezTo>
                        <a:pt x="12634" y="85543"/>
                        <a:pt x="12349" y="85443"/>
                        <a:pt x="12349" y="85443"/>
                      </a:cubicBezTo>
                      <a:lnTo>
                        <a:pt x="11558" y="86072"/>
                      </a:lnTo>
                      <a:lnTo>
                        <a:pt x="11558" y="86072"/>
                      </a:lnTo>
                      <a:lnTo>
                        <a:pt x="11418" y="84860"/>
                      </a:lnTo>
                      <a:lnTo>
                        <a:pt x="11979" y="84430"/>
                      </a:lnTo>
                      <a:close/>
                      <a:moveTo>
                        <a:pt x="93225" y="85609"/>
                      </a:moveTo>
                      <a:cubicBezTo>
                        <a:pt x="93225" y="85619"/>
                        <a:pt x="93223" y="85627"/>
                        <a:pt x="93223" y="85637"/>
                      </a:cubicBezTo>
                      <a:cubicBezTo>
                        <a:pt x="93206" y="85789"/>
                        <a:pt x="93188" y="85940"/>
                        <a:pt x="93176" y="86052"/>
                      </a:cubicBezTo>
                      <a:cubicBezTo>
                        <a:pt x="93163" y="86167"/>
                        <a:pt x="93151" y="86241"/>
                        <a:pt x="93151" y="86241"/>
                      </a:cubicBezTo>
                      <a:lnTo>
                        <a:pt x="92550" y="86425"/>
                      </a:lnTo>
                      <a:cubicBezTo>
                        <a:pt x="92777" y="86155"/>
                        <a:pt x="93002" y="85883"/>
                        <a:pt x="93225" y="85609"/>
                      </a:cubicBezTo>
                      <a:close/>
                      <a:moveTo>
                        <a:pt x="93165" y="86251"/>
                      </a:moveTo>
                      <a:lnTo>
                        <a:pt x="93931" y="86887"/>
                      </a:lnTo>
                      <a:lnTo>
                        <a:pt x="92758" y="87260"/>
                      </a:lnTo>
                      <a:lnTo>
                        <a:pt x="92226" y="86801"/>
                      </a:lnTo>
                      <a:cubicBezTo>
                        <a:pt x="92251" y="86775"/>
                        <a:pt x="92273" y="86748"/>
                        <a:pt x="92296" y="86719"/>
                      </a:cubicBezTo>
                      <a:lnTo>
                        <a:pt x="92812" y="87161"/>
                      </a:lnTo>
                      <a:lnTo>
                        <a:pt x="92838" y="87131"/>
                      </a:lnTo>
                      <a:lnTo>
                        <a:pt x="92325" y="86689"/>
                      </a:lnTo>
                      <a:cubicBezTo>
                        <a:pt x="92355" y="86654"/>
                        <a:pt x="92386" y="86617"/>
                        <a:pt x="92417" y="86582"/>
                      </a:cubicBezTo>
                      <a:lnTo>
                        <a:pt x="93028" y="87102"/>
                      </a:lnTo>
                      <a:lnTo>
                        <a:pt x="93053" y="87071"/>
                      </a:lnTo>
                      <a:lnTo>
                        <a:pt x="92441" y="86552"/>
                      </a:lnTo>
                      <a:lnTo>
                        <a:pt x="92529" y="86447"/>
                      </a:lnTo>
                      <a:lnTo>
                        <a:pt x="92582" y="86431"/>
                      </a:lnTo>
                      <a:lnTo>
                        <a:pt x="92572" y="86445"/>
                      </a:lnTo>
                      <a:lnTo>
                        <a:pt x="93253" y="87022"/>
                      </a:lnTo>
                      <a:lnTo>
                        <a:pt x="93280" y="86990"/>
                      </a:lnTo>
                      <a:lnTo>
                        <a:pt x="92609" y="86423"/>
                      </a:lnTo>
                      <a:lnTo>
                        <a:pt x="92801" y="86363"/>
                      </a:lnTo>
                      <a:lnTo>
                        <a:pt x="92801" y="86363"/>
                      </a:lnTo>
                      <a:lnTo>
                        <a:pt x="92789" y="86378"/>
                      </a:lnTo>
                      <a:lnTo>
                        <a:pt x="93472" y="86953"/>
                      </a:lnTo>
                      <a:lnTo>
                        <a:pt x="93499" y="86922"/>
                      </a:lnTo>
                      <a:lnTo>
                        <a:pt x="92826" y="86357"/>
                      </a:lnTo>
                      <a:lnTo>
                        <a:pt x="93024" y="86296"/>
                      </a:lnTo>
                      <a:lnTo>
                        <a:pt x="93014" y="86308"/>
                      </a:lnTo>
                      <a:lnTo>
                        <a:pt x="93699" y="86879"/>
                      </a:lnTo>
                      <a:lnTo>
                        <a:pt x="93726" y="86848"/>
                      </a:lnTo>
                      <a:lnTo>
                        <a:pt x="93051" y="86288"/>
                      </a:lnTo>
                      <a:lnTo>
                        <a:pt x="93165" y="86251"/>
                      </a:lnTo>
                      <a:close/>
                      <a:moveTo>
                        <a:pt x="13254" y="86028"/>
                      </a:moveTo>
                      <a:lnTo>
                        <a:pt x="13321" y="86110"/>
                      </a:lnTo>
                      <a:lnTo>
                        <a:pt x="12793" y="86550"/>
                      </a:lnTo>
                      <a:lnTo>
                        <a:pt x="12820" y="86580"/>
                      </a:lnTo>
                      <a:lnTo>
                        <a:pt x="13348" y="86140"/>
                      </a:lnTo>
                      <a:lnTo>
                        <a:pt x="13446" y="86259"/>
                      </a:lnTo>
                      <a:lnTo>
                        <a:pt x="12824" y="86779"/>
                      </a:lnTo>
                      <a:lnTo>
                        <a:pt x="12851" y="86812"/>
                      </a:lnTo>
                      <a:lnTo>
                        <a:pt x="13473" y="86290"/>
                      </a:lnTo>
                      <a:cubicBezTo>
                        <a:pt x="13497" y="86321"/>
                        <a:pt x="13524" y="86351"/>
                        <a:pt x="13550" y="86382"/>
                      </a:cubicBezTo>
                      <a:lnTo>
                        <a:pt x="13559" y="86439"/>
                      </a:lnTo>
                      <a:lnTo>
                        <a:pt x="13546" y="86425"/>
                      </a:lnTo>
                      <a:lnTo>
                        <a:pt x="12865" y="87002"/>
                      </a:lnTo>
                      <a:lnTo>
                        <a:pt x="12892" y="87035"/>
                      </a:lnTo>
                      <a:lnTo>
                        <a:pt x="13563" y="86466"/>
                      </a:lnTo>
                      <a:lnTo>
                        <a:pt x="13589" y="86648"/>
                      </a:lnTo>
                      <a:lnTo>
                        <a:pt x="13589" y="86648"/>
                      </a:lnTo>
                      <a:lnTo>
                        <a:pt x="13587" y="86646"/>
                      </a:lnTo>
                      <a:lnTo>
                        <a:pt x="12908" y="87225"/>
                      </a:lnTo>
                      <a:lnTo>
                        <a:pt x="12934" y="87256"/>
                      </a:lnTo>
                      <a:lnTo>
                        <a:pt x="13597" y="86691"/>
                      </a:lnTo>
                      <a:lnTo>
                        <a:pt x="13626" y="86891"/>
                      </a:lnTo>
                      <a:lnTo>
                        <a:pt x="13616" y="86877"/>
                      </a:lnTo>
                      <a:lnTo>
                        <a:pt x="12939" y="87460"/>
                      </a:lnTo>
                      <a:lnTo>
                        <a:pt x="12965" y="87491"/>
                      </a:lnTo>
                      <a:lnTo>
                        <a:pt x="13630" y="86918"/>
                      </a:lnTo>
                      <a:lnTo>
                        <a:pt x="13649" y="87035"/>
                      </a:lnTo>
                      <a:lnTo>
                        <a:pt x="13663" y="87022"/>
                      </a:lnTo>
                      <a:lnTo>
                        <a:pt x="13612" y="86679"/>
                      </a:lnTo>
                      <a:lnTo>
                        <a:pt x="13614" y="86677"/>
                      </a:lnTo>
                      <a:lnTo>
                        <a:pt x="13610" y="86672"/>
                      </a:lnTo>
                      <a:lnTo>
                        <a:pt x="13571" y="86406"/>
                      </a:lnTo>
                      <a:lnTo>
                        <a:pt x="13571" y="86406"/>
                      </a:lnTo>
                      <a:cubicBezTo>
                        <a:pt x="13798" y="86674"/>
                        <a:pt x="14027" y="86940"/>
                        <a:pt x="14258" y="87202"/>
                      </a:cubicBezTo>
                      <a:lnTo>
                        <a:pt x="13663" y="87022"/>
                      </a:lnTo>
                      <a:lnTo>
                        <a:pt x="12896" y="87685"/>
                      </a:lnTo>
                      <a:lnTo>
                        <a:pt x="12896" y="87685"/>
                      </a:lnTo>
                      <a:lnTo>
                        <a:pt x="12703" y="86484"/>
                      </a:lnTo>
                      <a:lnTo>
                        <a:pt x="13254" y="86028"/>
                      </a:lnTo>
                      <a:close/>
                      <a:moveTo>
                        <a:pt x="91901" y="87176"/>
                      </a:moveTo>
                      <a:lnTo>
                        <a:pt x="91805" y="87794"/>
                      </a:lnTo>
                      <a:cubicBezTo>
                        <a:pt x="91803" y="87794"/>
                        <a:pt x="91731" y="87816"/>
                        <a:pt x="91625" y="87849"/>
                      </a:cubicBezTo>
                      <a:cubicBezTo>
                        <a:pt x="91518" y="87882"/>
                        <a:pt x="91373" y="87922"/>
                        <a:pt x="91224" y="87959"/>
                      </a:cubicBezTo>
                      <a:cubicBezTo>
                        <a:pt x="91212" y="87963"/>
                        <a:pt x="91201" y="87965"/>
                        <a:pt x="91189" y="87970"/>
                      </a:cubicBezTo>
                      <a:cubicBezTo>
                        <a:pt x="91428" y="87708"/>
                        <a:pt x="91666" y="87442"/>
                        <a:pt x="91901" y="87176"/>
                      </a:cubicBezTo>
                      <a:close/>
                      <a:moveTo>
                        <a:pt x="91819" y="87808"/>
                      </a:moveTo>
                      <a:lnTo>
                        <a:pt x="92560" y="88471"/>
                      </a:lnTo>
                      <a:cubicBezTo>
                        <a:pt x="92558" y="88471"/>
                        <a:pt x="92484" y="88493"/>
                        <a:pt x="92376" y="88528"/>
                      </a:cubicBezTo>
                      <a:cubicBezTo>
                        <a:pt x="92269" y="88563"/>
                        <a:pt x="92122" y="88606"/>
                        <a:pt x="91971" y="88645"/>
                      </a:cubicBezTo>
                      <a:cubicBezTo>
                        <a:pt x="91687" y="88721"/>
                        <a:pt x="91403" y="88796"/>
                        <a:pt x="91379" y="88802"/>
                      </a:cubicBezTo>
                      <a:lnTo>
                        <a:pt x="91379" y="88802"/>
                      </a:lnTo>
                      <a:lnTo>
                        <a:pt x="90862" y="88321"/>
                      </a:lnTo>
                      <a:cubicBezTo>
                        <a:pt x="90886" y="88295"/>
                        <a:pt x="90911" y="88270"/>
                        <a:pt x="90935" y="88244"/>
                      </a:cubicBezTo>
                      <a:lnTo>
                        <a:pt x="91435" y="88708"/>
                      </a:lnTo>
                      <a:lnTo>
                        <a:pt x="91463" y="88677"/>
                      </a:lnTo>
                      <a:lnTo>
                        <a:pt x="90964" y="88213"/>
                      </a:lnTo>
                      <a:cubicBezTo>
                        <a:pt x="90997" y="88176"/>
                        <a:pt x="91032" y="88139"/>
                        <a:pt x="91066" y="88103"/>
                      </a:cubicBezTo>
                      <a:lnTo>
                        <a:pt x="91660" y="88649"/>
                      </a:lnTo>
                      <a:lnTo>
                        <a:pt x="91688" y="88618"/>
                      </a:lnTo>
                      <a:lnTo>
                        <a:pt x="91095" y="88072"/>
                      </a:lnTo>
                      <a:cubicBezTo>
                        <a:pt x="91120" y="88045"/>
                        <a:pt x="91144" y="88019"/>
                        <a:pt x="91169" y="87990"/>
                      </a:cubicBezTo>
                      <a:cubicBezTo>
                        <a:pt x="91193" y="87986"/>
                        <a:pt x="91216" y="87980"/>
                        <a:pt x="91238" y="87974"/>
                      </a:cubicBezTo>
                      <a:cubicBezTo>
                        <a:pt x="91242" y="87972"/>
                        <a:pt x="91246" y="87972"/>
                        <a:pt x="91250" y="87970"/>
                      </a:cubicBezTo>
                      <a:lnTo>
                        <a:pt x="91250" y="87970"/>
                      </a:lnTo>
                      <a:lnTo>
                        <a:pt x="91240" y="87982"/>
                      </a:lnTo>
                      <a:lnTo>
                        <a:pt x="91899" y="88585"/>
                      </a:lnTo>
                      <a:lnTo>
                        <a:pt x="91926" y="88555"/>
                      </a:lnTo>
                      <a:lnTo>
                        <a:pt x="91279" y="87963"/>
                      </a:lnTo>
                      <a:cubicBezTo>
                        <a:pt x="91343" y="87947"/>
                        <a:pt x="91404" y="87931"/>
                        <a:pt x="91461" y="87914"/>
                      </a:cubicBezTo>
                      <a:lnTo>
                        <a:pt x="91461" y="87914"/>
                      </a:lnTo>
                      <a:lnTo>
                        <a:pt x="91451" y="87927"/>
                      </a:lnTo>
                      <a:lnTo>
                        <a:pt x="92112" y="88526"/>
                      </a:lnTo>
                      <a:lnTo>
                        <a:pt x="92138" y="88495"/>
                      </a:lnTo>
                      <a:lnTo>
                        <a:pt x="91490" y="87906"/>
                      </a:lnTo>
                      <a:cubicBezTo>
                        <a:pt x="91545" y="87892"/>
                        <a:pt x="91596" y="87875"/>
                        <a:pt x="91639" y="87861"/>
                      </a:cubicBezTo>
                      <a:cubicBezTo>
                        <a:pt x="91662" y="87855"/>
                        <a:pt x="91682" y="87849"/>
                        <a:pt x="91701" y="87843"/>
                      </a:cubicBezTo>
                      <a:lnTo>
                        <a:pt x="91701" y="87843"/>
                      </a:lnTo>
                      <a:lnTo>
                        <a:pt x="91684" y="87863"/>
                      </a:lnTo>
                      <a:lnTo>
                        <a:pt x="92345" y="88461"/>
                      </a:lnTo>
                      <a:lnTo>
                        <a:pt x="92374" y="88430"/>
                      </a:lnTo>
                      <a:lnTo>
                        <a:pt x="91717" y="87839"/>
                      </a:lnTo>
                      <a:cubicBezTo>
                        <a:pt x="91780" y="87820"/>
                        <a:pt x="91819" y="87808"/>
                        <a:pt x="91819" y="87808"/>
                      </a:cubicBezTo>
                      <a:close/>
                      <a:moveTo>
                        <a:pt x="14588" y="87575"/>
                      </a:moveTo>
                      <a:cubicBezTo>
                        <a:pt x="14610" y="87599"/>
                        <a:pt x="14633" y="87624"/>
                        <a:pt x="14653" y="87646"/>
                      </a:cubicBezTo>
                      <a:lnTo>
                        <a:pt x="14137" y="88111"/>
                      </a:lnTo>
                      <a:lnTo>
                        <a:pt x="14166" y="88141"/>
                      </a:lnTo>
                      <a:lnTo>
                        <a:pt x="14682" y="87677"/>
                      </a:lnTo>
                      <a:cubicBezTo>
                        <a:pt x="14716" y="87718"/>
                        <a:pt x="14753" y="87757"/>
                        <a:pt x="14790" y="87798"/>
                      </a:cubicBezTo>
                      <a:lnTo>
                        <a:pt x="14187" y="88344"/>
                      </a:lnTo>
                      <a:lnTo>
                        <a:pt x="14215" y="88375"/>
                      </a:lnTo>
                      <a:lnTo>
                        <a:pt x="14817" y="87828"/>
                      </a:lnTo>
                      <a:cubicBezTo>
                        <a:pt x="14839" y="87853"/>
                        <a:pt x="14864" y="87880"/>
                        <a:pt x="14886" y="87904"/>
                      </a:cubicBezTo>
                      <a:cubicBezTo>
                        <a:pt x="14892" y="87927"/>
                        <a:pt x="14897" y="87949"/>
                        <a:pt x="14901" y="87972"/>
                      </a:cubicBezTo>
                      <a:lnTo>
                        <a:pt x="14244" y="88571"/>
                      </a:lnTo>
                      <a:lnTo>
                        <a:pt x="14270" y="88602"/>
                      </a:lnTo>
                      <a:lnTo>
                        <a:pt x="14911" y="88017"/>
                      </a:lnTo>
                      <a:cubicBezTo>
                        <a:pt x="14923" y="88080"/>
                        <a:pt x="14935" y="88141"/>
                        <a:pt x="14946" y="88201"/>
                      </a:cubicBezTo>
                      <a:lnTo>
                        <a:pt x="14935" y="88188"/>
                      </a:lnTo>
                      <a:lnTo>
                        <a:pt x="14279" y="88794"/>
                      </a:lnTo>
                      <a:lnTo>
                        <a:pt x="14307" y="88825"/>
                      </a:lnTo>
                      <a:lnTo>
                        <a:pt x="14952" y="88229"/>
                      </a:lnTo>
                      <a:cubicBezTo>
                        <a:pt x="14966" y="88303"/>
                        <a:pt x="14980" y="88371"/>
                        <a:pt x="14991" y="88424"/>
                      </a:cubicBezTo>
                      <a:lnTo>
                        <a:pt x="14980" y="88413"/>
                      </a:lnTo>
                      <a:lnTo>
                        <a:pt x="14326" y="89021"/>
                      </a:lnTo>
                      <a:lnTo>
                        <a:pt x="14354" y="89050"/>
                      </a:lnTo>
                      <a:lnTo>
                        <a:pt x="14997" y="88452"/>
                      </a:lnTo>
                      <a:cubicBezTo>
                        <a:pt x="15011" y="88524"/>
                        <a:pt x="15019" y="88569"/>
                        <a:pt x="15019" y="88569"/>
                      </a:cubicBezTo>
                      <a:lnTo>
                        <a:pt x="15034" y="88555"/>
                      </a:lnTo>
                      <a:cubicBezTo>
                        <a:pt x="15034" y="88555"/>
                        <a:pt x="14980" y="88287"/>
                        <a:pt x="14925" y="88004"/>
                      </a:cubicBezTo>
                      <a:lnTo>
                        <a:pt x="14931" y="87998"/>
                      </a:lnTo>
                      <a:lnTo>
                        <a:pt x="14921" y="87988"/>
                      </a:lnTo>
                      <a:cubicBezTo>
                        <a:pt x="14919" y="87982"/>
                        <a:pt x="14919" y="87974"/>
                        <a:pt x="14917" y="87965"/>
                      </a:cubicBezTo>
                      <a:cubicBezTo>
                        <a:pt x="14915" y="87953"/>
                        <a:pt x="14913" y="87941"/>
                        <a:pt x="14909" y="87929"/>
                      </a:cubicBezTo>
                      <a:lnTo>
                        <a:pt x="14909" y="87929"/>
                      </a:lnTo>
                      <a:cubicBezTo>
                        <a:pt x="15148" y="88190"/>
                        <a:pt x="15392" y="88450"/>
                        <a:pt x="15637" y="88708"/>
                      </a:cubicBezTo>
                      <a:lnTo>
                        <a:pt x="15034" y="88557"/>
                      </a:lnTo>
                      <a:lnTo>
                        <a:pt x="14279" y="89261"/>
                      </a:lnTo>
                      <a:lnTo>
                        <a:pt x="14279" y="89261"/>
                      </a:lnTo>
                      <a:lnTo>
                        <a:pt x="14293" y="89246"/>
                      </a:lnTo>
                      <a:cubicBezTo>
                        <a:pt x="14293" y="89246"/>
                        <a:pt x="14232" y="88947"/>
                        <a:pt x="14168" y="88651"/>
                      </a:cubicBezTo>
                      <a:cubicBezTo>
                        <a:pt x="14135" y="88504"/>
                        <a:pt x="14109" y="88352"/>
                        <a:pt x="14090" y="88238"/>
                      </a:cubicBezTo>
                      <a:cubicBezTo>
                        <a:pt x="14072" y="88125"/>
                        <a:pt x="14060" y="88049"/>
                        <a:pt x="14060" y="88049"/>
                      </a:cubicBezTo>
                      <a:lnTo>
                        <a:pt x="14058" y="88049"/>
                      </a:lnTo>
                      <a:lnTo>
                        <a:pt x="14588" y="87575"/>
                      </a:lnTo>
                      <a:close/>
                      <a:moveTo>
                        <a:pt x="90520" y="88684"/>
                      </a:moveTo>
                      <a:lnTo>
                        <a:pt x="90397" y="89293"/>
                      </a:lnTo>
                      <a:cubicBezTo>
                        <a:pt x="90397" y="89293"/>
                        <a:pt x="90105" y="89365"/>
                        <a:pt x="89814" y="89439"/>
                      </a:cubicBezTo>
                      <a:cubicBezTo>
                        <a:pt x="89802" y="89443"/>
                        <a:pt x="89790" y="89445"/>
                        <a:pt x="89779" y="89447"/>
                      </a:cubicBezTo>
                      <a:cubicBezTo>
                        <a:pt x="90029" y="89195"/>
                        <a:pt x="90277" y="88941"/>
                        <a:pt x="90520" y="88684"/>
                      </a:cubicBezTo>
                      <a:close/>
                      <a:moveTo>
                        <a:pt x="90410" y="89306"/>
                      </a:moveTo>
                      <a:lnTo>
                        <a:pt x="91124" y="89999"/>
                      </a:lnTo>
                      <a:cubicBezTo>
                        <a:pt x="91122" y="89999"/>
                        <a:pt x="90827" y="90077"/>
                        <a:pt x="90534" y="90153"/>
                      </a:cubicBezTo>
                      <a:cubicBezTo>
                        <a:pt x="90244" y="90232"/>
                        <a:pt x="89941" y="90292"/>
                        <a:pt x="89941" y="90292"/>
                      </a:cubicBezTo>
                      <a:lnTo>
                        <a:pt x="89440" y="89786"/>
                      </a:lnTo>
                      <a:cubicBezTo>
                        <a:pt x="89464" y="89762"/>
                        <a:pt x="89491" y="89737"/>
                        <a:pt x="89516" y="89711"/>
                      </a:cubicBezTo>
                      <a:lnTo>
                        <a:pt x="90002" y="90200"/>
                      </a:lnTo>
                      <a:lnTo>
                        <a:pt x="90031" y="90171"/>
                      </a:lnTo>
                      <a:lnTo>
                        <a:pt x="89544" y="89682"/>
                      </a:lnTo>
                      <a:cubicBezTo>
                        <a:pt x="89581" y="89647"/>
                        <a:pt x="89616" y="89610"/>
                        <a:pt x="89653" y="89576"/>
                      </a:cubicBezTo>
                      <a:lnTo>
                        <a:pt x="90228" y="90148"/>
                      </a:lnTo>
                      <a:lnTo>
                        <a:pt x="90256" y="90120"/>
                      </a:lnTo>
                      <a:lnTo>
                        <a:pt x="89681" y="89547"/>
                      </a:lnTo>
                      <a:cubicBezTo>
                        <a:pt x="89706" y="89520"/>
                        <a:pt x="89730" y="89496"/>
                        <a:pt x="89757" y="89471"/>
                      </a:cubicBezTo>
                      <a:cubicBezTo>
                        <a:pt x="89779" y="89465"/>
                        <a:pt x="89802" y="89459"/>
                        <a:pt x="89824" y="89453"/>
                      </a:cubicBezTo>
                      <a:lnTo>
                        <a:pt x="89824" y="89453"/>
                      </a:lnTo>
                      <a:lnTo>
                        <a:pt x="89814" y="89463"/>
                      </a:lnTo>
                      <a:lnTo>
                        <a:pt x="90448" y="90091"/>
                      </a:lnTo>
                      <a:lnTo>
                        <a:pt x="90479" y="90063"/>
                      </a:lnTo>
                      <a:lnTo>
                        <a:pt x="89855" y="89445"/>
                      </a:lnTo>
                      <a:cubicBezTo>
                        <a:pt x="89925" y="89428"/>
                        <a:pt x="89994" y="89410"/>
                        <a:pt x="90060" y="89393"/>
                      </a:cubicBezTo>
                      <a:lnTo>
                        <a:pt x="90060" y="89393"/>
                      </a:lnTo>
                      <a:lnTo>
                        <a:pt x="90043" y="89410"/>
                      </a:lnTo>
                      <a:lnTo>
                        <a:pt x="90680" y="90036"/>
                      </a:lnTo>
                      <a:lnTo>
                        <a:pt x="90708" y="90007"/>
                      </a:lnTo>
                      <a:lnTo>
                        <a:pt x="90080" y="89389"/>
                      </a:lnTo>
                      <a:cubicBezTo>
                        <a:pt x="90150" y="89371"/>
                        <a:pt x="90215" y="89355"/>
                        <a:pt x="90268" y="89342"/>
                      </a:cubicBezTo>
                      <a:lnTo>
                        <a:pt x="90268" y="89342"/>
                      </a:lnTo>
                      <a:lnTo>
                        <a:pt x="90258" y="89353"/>
                      </a:lnTo>
                      <a:lnTo>
                        <a:pt x="90897" y="89977"/>
                      </a:lnTo>
                      <a:lnTo>
                        <a:pt x="90925" y="89948"/>
                      </a:lnTo>
                      <a:lnTo>
                        <a:pt x="90297" y="89334"/>
                      </a:lnTo>
                      <a:cubicBezTo>
                        <a:pt x="90360" y="89319"/>
                        <a:pt x="90402" y="89308"/>
                        <a:pt x="90410" y="89306"/>
                      </a:cubicBezTo>
                      <a:close/>
                      <a:moveTo>
                        <a:pt x="15983" y="89068"/>
                      </a:moveTo>
                      <a:cubicBezTo>
                        <a:pt x="16007" y="89093"/>
                        <a:pt x="16032" y="89119"/>
                        <a:pt x="16057" y="89144"/>
                      </a:cubicBezTo>
                      <a:lnTo>
                        <a:pt x="15570" y="89621"/>
                      </a:lnTo>
                      <a:lnTo>
                        <a:pt x="15598" y="89649"/>
                      </a:lnTo>
                      <a:lnTo>
                        <a:pt x="16085" y="89175"/>
                      </a:lnTo>
                      <a:cubicBezTo>
                        <a:pt x="16124" y="89211"/>
                        <a:pt x="16161" y="89250"/>
                        <a:pt x="16198" y="89289"/>
                      </a:cubicBezTo>
                      <a:lnTo>
                        <a:pt x="15621" y="89856"/>
                      </a:lnTo>
                      <a:lnTo>
                        <a:pt x="15649" y="89885"/>
                      </a:lnTo>
                      <a:lnTo>
                        <a:pt x="16226" y="89318"/>
                      </a:lnTo>
                      <a:cubicBezTo>
                        <a:pt x="16251" y="89342"/>
                        <a:pt x="16275" y="89367"/>
                        <a:pt x="16300" y="89391"/>
                      </a:cubicBezTo>
                      <a:cubicBezTo>
                        <a:pt x="16304" y="89414"/>
                        <a:pt x="16308" y="89434"/>
                        <a:pt x="16312" y="89457"/>
                      </a:cubicBezTo>
                      <a:lnTo>
                        <a:pt x="16302" y="89447"/>
                      </a:lnTo>
                      <a:lnTo>
                        <a:pt x="15668" y="90075"/>
                      </a:lnTo>
                      <a:lnTo>
                        <a:pt x="15696" y="90103"/>
                      </a:lnTo>
                      <a:lnTo>
                        <a:pt x="16318" y="89488"/>
                      </a:lnTo>
                      <a:cubicBezTo>
                        <a:pt x="16333" y="89555"/>
                        <a:pt x="16347" y="89623"/>
                        <a:pt x="16361" y="89686"/>
                      </a:cubicBezTo>
                      <a:lnTo>
                        <a:pt x="16347" y="89672"/>
                      </a:lnTo>
                      <a:lnTo>
                        <a:pt x="15717" y="90304"/>
                      </a:lnTo>
                      <a:lnTo>
                        <a:pt x="15746" y="90333"/>
                      </a:lnTo>
                      <a:lnTo>
                        <a:pt x="16366" y="89711"/>
                      </a:lnTo>
                      <a:cubicBezTo>
                        <a:pt x="16382" y="89784"/>
                        <a:pt x="16398" y="89852"/>
                        <a:pt x="16413" y="89905"/>
                      </a:cubicBezTo>
                      <a:lnTo>
                        <a:pt x="16402" y="89897"/>
                      </a:lnTo>
                      <a:lnTo>
                        <a:pt x="15772" y="90529"/>
                      </a:lnTo>
                      <a:lnTo>
                        <a:pt x="15801" y="90558"/>
                      </a:lnTo>
                      <a:lnTo>
                        <a:pt x="16419" y="89936"/>
                      </a:lnTo>
                      <a:cubicBezTo>
                        <a:pt x="16437" y="90005"/>
                        <a:pt x="16447" y="90050"/>
                        <a:pt x="16447" y="90050"/>
                      </a:cubicBezTo>
                      <a:lnTo>
                        <a:pt x="16462" y="90036"/>
                      </a:lnTo>
                      <a:cubicBezTo>
                        <a:pt x="16462" y="90036"/>
                        <a:pt x="16386" y="89747"/>
                        <a:pt x="16327" y="89447"/>
                      </a:cubicBezTo>
                      <a:cubicBezTo>
                        <a:pt x="16325" y="89434"/>
                        <a:pt x="16323" y="89424"/>
                        <a:pt x="16321" y="89412"/>
                      </a:cubicBezTo>
                      <a:lnTo>
                        <a:pt x="16321" y="89412"/>
                      </a:lnTo>
                      <a:cubicBezTo>
                        <a:pt x="16570" y="89666"/>
                        <a:pt x="16822" y="89915"/>
                        <a:pt x="17077" y="90161"/>
                      </a:cubicBezTo>
                      <a:lnTo>
                        <a:pt x="16462" y="90036"/>
                      </a:lnTo>
                      <a:lnTo>
                        <a:pt x="15750" y="90756"/>
                      </a:lnTo>
                      <a:lnTo>
                        <a:pt x="15750" y="90756"/>
                      </a:lnTo>
                      <a:cubicBezTo>
                        <a:pt x="15748" y="90748"/>
                        <a:pt x="15669" y="90461"/>
                        <a:pt x="15606" y="90159"/>
                      </a:cubicBezTo>
                      <a:lnTo>
                        <a:pt x="15478" y="89559"/>
                      </a:lnTo>
                      <a:lnTo>
                        <a:pt x="15983" y="89068"/>
                      </a:lnTo>
                      <a:close/>
                      <a:moveTo>
                        <a:pt x="17796" y="90838"/>
                      </a:moveTo>
                      <a:lnTo>
                        <a:pt x="17796" y="90838"/>
                      </a:lnTo>
                      <a:cubicBezTo>
                        <a:pt x="18053" y="91081"/>
                        <a:pt x="18315" y="91321"/>
                        <a:pt x="18579" y="91556"/>
                      </a:cubicBezTo>
                      <a:cubicBezTo>
                        <a:pt x="18569" y="91554"/>
                        <a:pt x="18559" y="91552"/>
                        <a:pt x="18549" y="91552"/>
                      </a:cubicBezTo>
                      <a:cubicBezTo>
                        <a:pt x="18397" y="91527"/>
                        <a:pt x="18248" y="91503"/>
                        <a:pt x="18135" y="91484"/>
                      </a:cubicBezTo>
                      <a:cubicBezTo>
                        <a:pt x="18025" y="91462"/>
                        <a:pt x="17951" y="91448"/>
                        <a:pt x="17951" y="91448"/>
                      </a:cubicBezTo>
                      <a:lnTo>
                        <a:pt x="17796" y="90838"/>
                      </a:lnTo>
                      <a:close/>
                      <a:moveTo>
                        <a:pt x="17436" y="90498"/>
                      </a:moveTo>
                      <a:cubicBezTo>
                        <a:pt x="17460" y="90523"/>
                        <a:pt x="17487" y="90547"/>
                        <a:pt x="17511" y="90572"/>
                      </a:cubicBezTo>
                      <a:lnTo>
                        <a:pt x="17047" y="91063"/>
                      </a:lnTo>
                      <a:lnTo>
                        <a:pt x="17075" y="91092"/>
                      </a:lnTo>
                      <a:lnTo>
                        <a:pt x="17542" y="90601"/>
                      </a:lnTo>
                      <a:cubicBezTo>
                        <a:pt x="17579" y="90635"/>
                        <a:pt x="17616" y="90670"/>
                        <a:pt x="17652" y="90705"/>
                      </a:cubicBezTo>
                      <a:lnTo>
                        <a:pt x="17104" y="91288"/>
                      </a:lnTo>
                      <a:lnTo>
                        <a:pt x="17135" y="91317"/>
                      </a:lnTo>
                      <a:lnTo>
                        <a:pt x="17683" y="90734"/>
                      </a:lnTo>
                      <a:cubicBezTo>
                        <a:pt x="17712" y="90762"/>
                        <a:pt x="17742" y="90789"/>
                        <a:pt x="17773" y="90817"/>
                      </a:cubicBezTo>
                      <a:lnTo>
                        <a:pt x="17789" y="90881"/>
                      </a:lnTo>
                      <a:lnTo>
                        <a:pt x="17789" y="90881"/>
                      </a:lnTo>
                      <a:lnTo>
                        <a:pt x="17767" y="90860"/>
                      </a:lnTo>
                      <a:lnTo>
                        <a:pt x="17157" y="91515"/>
                      </a:lnTo>
                      <a:lnTo>
                        <a:pt x="17188" y="91542"/>
                      </a:lnTo>
                      <a:lnTo>
                        <a:pt x="17792" y="90893"/>
                      </a:lnTo>
                      <a:lnTo>
                        <a:pt x="17845" y="91096"/>
                      </a:lnTo>
                      <a:lnTo>
                        <a:pt x="17830" y="91083"/>
                      </a:lnTo>
                      <a:lnTo>
                        <a:pt x="17225" y="91738"/>
                      </a:lnTo>
                      <a:lnTo>
                        <a:pt x="17253" y="91767"/>
                      </a:lnTo>
                      <a:lnTo>
                        <a:pt x="17851" y="91122"/>
                      </a:lnTo>
                      <a:lnTo>
                        <a:pt x="17902" y="91319"/>
                      </a:lnTo>
                      <a:lnTo>
                        <a:pt x="17888" y="91306"/>
                      </a:lnTo>
                      <a:lnTo>
                        <a:pt x="17284" y="91965"/>
                      </a:lnTo>
                      <a:lnTo>
                        <a:pt x="17315" y="91992"/>
                      </a:lnTo>
                      <a:lnTo>
                        <a:pt x="17908" y="91347"/>
                      </a:lnTo>
                      <a:lnTo>
                        <a:pt x="17939" y="91461"/>
                      </a:lnTo>
                      <a:lnTo>
                        <a:pt x="17255" y="92209"/>
                      </a:lnTo>
                      <a:lnTo>
                        <a:pt x="17268" y="92194"/>
                      </a:lnTo>
                      <a:lnTo>
                        <a:pt x="16951" y="91008"/>
                      </a:lnTo>
                      <a:lnTo>
                        <a:pt x="16949" y="91008"/>
                      </a:lnTo>
                      <a:lnTo>
                        <a:pt x="17436" y="90498"/>
                      </a:lnTo>
                      <a:close/>
                      <a:moveTo>
                        <a:pt x="87603" y="91521"/>
                      </a:moveTo>
                      <a:cubicBezTo>
                        <a:pt x="87598" y="91531"/>
                        <a:pt x="87596" y="91542"/>
                        <a:pt x="87592" y="91552"/>
                      </a:cubicBezTo>
                      <a:cubicBezTo>
                        <a:pt x="87506" y="91838"/>
                        <a:pt x="87421" y="92127"/>
                        <a:pt x="87421" y="92127"/>
                      </a:cubicBezTo>
                      <a:lnTo>
                        <a:pt x="87421" y="92129"/>
                      </a:lnTo>
                      <a:lnTo>
                        <a:pt x="87418" y="92127"/>
                      </a:lnTo>
                      <a:lnTo>
                        <a:pt x="86807" y="92221"/>
                      </a:lnTo>
                      <a:cubicBezTo>
                        <a:pt x="87075" y="91990"/>
                        <a:pt x="87339" y="91757"/>
                        <a:pt x="87603" y="91521"/>
                      </a:cubicBezTo>
                      <a:close/>
                      <a:moveTo>
                        <a:pt x="87431" y="92141"/>
                      </a:moveTo>
                      <a:lnTo>
                        <a:pt x="88087" y="92888"/>
                      </a:lnTo>
                      <a:lnTo>
                        <a:pt x="88087" y="92888"/>
                      </a:lnTo>
                      <a:lnTo>
                        <a:pt x="86882" y="93084"/>
                      </a:lnTo>
                      <a:lnTo>
                        <a:pt x="86426" y="92546"/>
                      </a:lnTo>
                      <a:cubicBezTo>
                        <a:pt x="86453" y="92522"/>
                        <a:pt x="86481" y="92499"/>
                        <a:pt x="86508" y="92477"/>
                      </a:cubicBezTo>
                      <a:lnTo>
                        <a:pt x="86948" y="92994"/>
                      </a:lnTo>
                      <a:lnTo>
                        <a:pt x="86979" y="92968"/>
                      </a:lnTo>
                      <a:lnTo>
                        <a:pt x="86539" y="92450"/>
                      </a:lnTo>
                      <a:cubicBezTo>
                        <a:pt x="86578" y="92417"/>
                        <a:pt x="86616" y="92385"/>
                        <a:pt x="86655" y="92350"/>
                      </a:cubicBezTo>
                      <a:lnTo>
                        <a:pt x="87175" y="92958"/>
                      </a:lnTo>
                      <a:lnTo>
                        <a:pt x="87206" y="92931"/>
                      </a:lnTo>
                      <a:lnTo>
                        <a:pt x="86686" y="92325"/>
                      </a:lnTo>
                      <a:cubicBezTo>
                        <a:pt x="86719" y="92297"/>
                        <a:pt x="86751" y="92268"/>
                        <a:pt x="86782" y="92241"/>
                      </a:cubicBezTo>
                      <a:lnTo>
                        <a:pt x="86833" y="92233"/>
                      </a:lnTo>
                      <a:lnTo>
                        <a:pt x="86819" y="92246"/>
                      </a:lnTo>
                      <a:lnTo>
                        <a:pt x="87402" y="92921"/>
                      </a:lnTo>
                      <a:lnTo>
                        <a:pt x="87435" y="92894"/>
                      </a:lnTo>
                      <a:lnTo>
                        <a:pt x="86860" y="92229"/>
                      </a:lnTo>
                      <a:lnTo>
                        <a:pt x="87058" y="92198"/>
                      </a:lnTo>
                      <a:lnTo>
                        <a:pt x="87036" y="92217"/>
                      </a:lnTo>
                      <a:lnTo>
                        <a:pt x="87623" y="92892"/>
                      </a:lnTo>
                      <a:lnTo>
                        <a:pt x="87654" y="92865"/>
                      </a:lnTo>
                      <a:lnTo>
                        <a:pt x="87073" y="92196"/>
                      </a:lnTo>
                      <a:lnTo>
                        <a:pt x="87285" y="92164"/>
                      </a:lnTo>
                      <a:lnTo>
                        <a:pt x="87273" y="92176"/>
                      </a:lnTo>
                      <a:lnTo>
                        <a:pt x="87862" y="92847"/>
                      </a:lnTo>
                      <a:lnTo>
                        <a:pt x="87893" y="92820"/>
                      </a:lnTo>
                      <a:lnTo>
                        <a:pt x="87314" y="92160"/>
                      </a:lnTo>
                      <a:lnTo>
                        <a:pt x="87431" y="92141"/>
                      </a:lnTo>
                      <a:close/>
                      <a:moveTo>
                        <a:pt x="86060" y="92861"/>
                      </a:moveTo>
                      <a:lnTo>
                        <a:pt x="86060" y="92861"/>
                      </a:lnTo>
                      <a:cubicBezTo>
                        <a:pt x="86056" y="92874"/>
                        <a:pt x="86052" y="92886"/>
                        <a:pt x="86048" y="92898"/>
                      </a:cubicBezTo>
                      <a:cubicBezTo>
                        <a:pt x="86005" y="93045"/>
                        <a:pt x="85952" y="93183"/>
                        <a:pt x="85915" y="93291"/>
                      </a:cubicBezTo>
                      <a:cubicBezTo>
                        <a:pt x="85878" y="93397"/>
                        <a:pt x="85853" y="93467"/>
                        <a:pt x="85853" y="93467"/>
                      </a:cubicBezTo>
                      <a:lnTo>
                        <a:pt x="85233" y="93532"/>
                      </a:lnTo>
                      <a:cubicBezTo>
                        <a:pt x="85512" y="93311"/>
                        <a:pt x="85786" y="93088"/>
                        <a:pt x="86060" y="92861"/>
                      </a:cubicBezTo>
                      <a:close/>
                      <a:moveTo>
                        <a:pt x="18941" y="91885"/>
                      </a:moveTo>
                      <a:cubicBezTo>
                        <a:pt x="18968" y="91908"/>
                        <a:pt x="18995" y="91932"/>
                        <a:pt x="19021" y="91955"/>
                      </a:cubicBezTo>
                      <a:lnTo>
                        <a:pt x="18575" y="92466"/>
                      </a:lnTo>
                      <a:lnTo>
                        <a:pt x="18606" y="92493"/>
                      </a:lnTo>
                      <a:lnTo>
                        <a:pt x="19052" y="91984"/>
                      </a:lnTo>
                      <a:cubicBezTo>
                        <a:pt x="19089" y="92014"/>
                        <a:pt x="19125" y="92047"/>
                        <a:pt x="19162" y="92080"/>
                      </a:cubicBezTo>
                      <a:lnTo>
                        <a:pt x="18641" y="92681"/>
                      </a:lnTo>
                      <a:lnTo>
                        <a:pt x="18671" y="92708"/>
                      </a:lnTo>
                      <a:lnTo>
                        <a:pt x="19193" y="92106"/>
                      </a:lnTo>
                      <a:cubicBezTo>
                        <a:pt x="19228" y="92135"/>
                        <a:pt x="19260" y="92164"/>
                        <a:pt x="19295" y="92194"/>
                      </a:cubicBezTo>
                      <a:lnTo>
                        <a:pt x="19310" y="92241"/>
                      </a:lnTo>
                      <a:lnTo>
                        <a:pt x="19295" y="92229"/>
                      </a:lnTo>
                      <a:lnTo>
                        <a:pt x="18712" y="92906"/>
                      </a:lnTo>
                      <a:lnTo>
                        <a:pt x="18743" y="92933"/>
                      </a:lnTo>
                      <a:lnTo>
                        <a:pt x="19318" y="92268"/>
                      </a:lnTo>
                      <a:lnTo>
                        <a:pt x="19377" y="92460"/>
                      </a:lnTo>
                      <a:lnTo>
                        <a:pt x="19363" y="92450"/>
                      </a:lnTo>
                      <a:lnTo>
                        <a:pt x="18782" y="93127"/>
                      </a:lnTo>
                      <a:lnTo>
                        <a:pt x="18812" y="93154"/>
                      </a:lnTo>
                      <a:lnTo>
                        <a:pt x="19383" y="92487"/>
                      </a:lnTo>
                      <a:lnTo>
                        <a:pt x="19443" y="92681"/>
                      </a:lnTo>
                      <a:lnTo>
                        <a:pt x="19443" y="92681"/>
                      </a:lnTo>
                      <a:lnTo>
                        <a:pt x="19430" y="92671"/>
                      </a:lnTo>
                      <a:lnTo>
                        <a:pt x="18853" y="93350"/>
                      </a:lnTo>
                      <a:lnTo>
                        <a:pt x="18884" y="93377"/>
                      </a:lnTo>
                      <a:lnTo>
                        <a:pt x="19451" y="92708"/>
                      </a:lnTo>
                      <a:lnTo>
                        <a:pt x="19486" y="92822"/>
                      </a:lnTo>
                      <a:lnTo>
                        <a:pt x="19498" y="92808"/>
                      </a:lnTo>
                      <a:lnTo>
                        <a:pt x="19318" y="92213"/>
                      </a:lnTo>
                      <a:lnTo>
                        <a:pt x="19318" y="92213"/>
                      </a:lnTo>
                      <a:cubicBezTo>
                        <a:pt x="19588" y="92446"/>
                        <a:pt x="19858" y="92675"/>
                        <a:pt x="20132" y="92902"/>
                      </a:cubicBezTo>
                      <a:cubicBezTo>
                        <a:pt x="20120" y="92900"/>
                        <a:pt x="20105" y="92898"/>
                        <a:pt x="20093" y="92896"/>
                      </a:cubicBezTo>
                      <a:lnTo>
                        <a:pt x="19500" y="92808"/>
                      </a:lnTo>
                      <a:lnTo>
                        <a:pt x="18845" y="93581"/>
                      </a:lnTo>
                      <a:lnTo>
                        <a:pt x="18845" y="93581"/>
                      </a:lnTo>
                      <a:lnTo>
                        <a:pt x="18477" y="92413"/>
                      </a:lnTo>
                      <a:lnTo>
                        <a:pt x="18941" y="91885"/>
                      </a:lnTo>
                      <a:close/>
                      <a:moveTo>
                        <a:pt x="85865" y="93481"/>
                      </a:moveTo>
                      <a:lnTo>
                        <a:pt x="86491" y="94253"/>
                      </a:lnTo>
                      <a:lnTo>
                        <a:pt x="86491" y="94253"/>
                      </a:lnTo>
                      <a:lnTo>
                        <a:pt x="85274" y="94396"/>
                      </a:lnTo>
                      <a:lnTo>
                        <a:pt x="84843" y="93841"/>
                      </a:lnTo>
                      <a:cubicBezTo>
                        <a:pt x="84869" y="93821"/>
                        <a:pt x="84898" y="93798"/>
                        <a:pt x="84927" y="93776"/>
                      </a:cubicBezTo>
                      <a:lnTo>
                        <a:pt x="85344" y="94308"/>
                      </a:lnTo>
                      <a:lnTo>
                        <a:pt x="85375" y="94283"/>
                      </a:lnTo>
                      <a:lnTo>
                        <a:pt x="84957" y="93751"/>
                      </a:lnTo>
                      <a:cubicBezTo>
                        <a:pt x="84998" y="93721"/>
                        <a:pt x="85037" y="93688"/>
                        <a:pt x="85078" y="93657"/>
                      </a:cubicBezTo>
                      <a:lnTo>
                        <a:pt x="85573" y="94283"/>
                      </a:lnTo>
                      <a:lnTo>
                        <a:pt x="85604" y="94259"/>
                      </a:lnTo>
                      <a:lnTo>
                        <a:pt x="85109" y="93633"/>
                      </a:lnTo>
                      <a:cubicBezTo>
                        <a:pt x="85143" y="93606"/>
                        <a:pt x="85176" y="93579"/>
                        <a:pt x="85211" y="93553"/>
                      </a:cubicBezTo>
                      <a:lnTo>
                        <a:pt x="85260" y="93547"/>
                      </a:lnTo>
                      <a:lnTo>
                        <a:pt x="85246" y="93557"/>
                      </a:lnTo>
                      <a:lnTo>
                        <a:pt x="85802" y="94257"/>
                      </a:lnTo>
                      <a:lnTo>
                        <a:pt x="85835" y="94232"/>
                      </a:lnTo>
                      <a:lnTo>
                        <a:pt x="85287" y="93545"/>
                      </a:lnTo>
                      <a:lnTo>
                        <a:pt x="85489" y="93522"/>
                      </a:lnTo>
                      <a:lnTo>
                        <a:pt x="85475" y="93532"/>
                      </a:lnTo>
                      <a:lnTo>
                        <a:pt x="86033" y="94230"/>
                      </a:lnTo>
                      <a:lnTo>
                        <a:pt x="86066" y="94203"/>
                      </a:lnTo>
                      <a:lnTo>
                        <a:pt x="85516" y="93520"/>
                      </a:lnTo>
                      <a:lnTo>
                        <a:pt x="85706" y="93500"/>
                      </a:lnTo>
                      <a:lnTo>
                        <a:pt x="85692" y="93510"/>
                      </a:lnTo>
                      <a:lnTo>
                        <a:pt x="86252" y="94203"/>
                      </a:lnTo>
                      <a:lnTo>
                        <a:pt x="86285" y="94179"/>
                      </a:lnTo>
                      <a:lnTo>
                        <a:pt x="85733" y="93496"/>
                      </a:lnTo>
                      <a:lnTo>
                        <a:pt x="85865" y="93481"/>
                      </a:lnTo>
                      <a:close/>
                      <a:moveTo>
                        <a:pt x="84450" y="94136"/>
                      </a:moveTo>
                      <a:lnTo>
                        <a:pt x="84235" y="94729"/>
                      </a:lnTo>
                      <a:cubicBezTo>
                        <a:pt x="84235" y="94729"/>
                        <a:pt x="84159" y="94737"/>
                        <a:pt x="84045" y="94744"/>
                      </a:cubicBezTo>
                      <a:cubicBezTo>
                        <a:pt x="83932" y="94750"/>
                        <a:pt x="83779" y="94760"/>
                        <a:pt x="83627" y="94770"/>
                      </a:cubicBezTo>
                      <a:lnTo>
                        <a:pt x="83603" y="94770"/>
                      </a:lnTo>
                      <a:cubicBezTo>
                        <a:pt x="83887" y="94562"/>
                        <a:pt x="84170" y="94351"/>
                        <a:pt x="84450" y="94136"/>
                      </a:cubicBezTo>
                      <a:close/>
                      <a:moveTo>
                        <a:pt x="20502" y="93197"/>
                      </a:moveTo>
                      <a:cubicBezTo>
                        <a:pt x="20531" y="93221"/>
                        <a:pt x="20560" y="93244"/>
                        <a:pt x="20590" y="93268"/>
                      </a:cubicBezTo>
                      <a:lnTo>
                        <a:pt x="20161" y="93798"/>
                      </a:lnTo>
                      <a:lnTo>
                        <a:pt x="20193" y="93823"/>
                      </a:lnTo>
                      <a:lnTo>
                        <a:pt x="20621" y="93295"/>
                      </a:lnTo>
                      <a:cubicBezTo>
                        <a:pt x="20658" y="93326"/>
                        <a:pt x="20697" y="93356"/>
                        <a:pt x="20734" y="93387"/>
                      </a:cubicBezTo>
                      <a:lnTo>
                        <a:pt x="20234" y="94011"/>
                      </a:lnTo>
                      <a:lnTo>
                        <a:pt x="20265" y="94036"/>
                      </a:lnTo>
                      <a:lnTo>
                        <a:pt x="20766" y="93412"/>
                      </a:lnTo>
                      <a:cubicBezTo>
                        <a:pt x="20799" y="93438"/>
                        <a:pt x="20832" y="93465"/>
                        <a:pt x="20865" y="93491"/>
                      </a:cubicBezTo>
                      <a:lnTo>
                        <a:pt x="20883" y="93539"/>
                      </a:lnTo>
                      <a:lnTo>
                        <a:pt x="20869" y="93528"/>
                      </a:lnTo>
                      <a:lnTo>
                        <a:pt x="20312" y="94226"/>
                      </a:lnTo>
                      <a:lnTo>
                        <a:pt x="20345" y="94253"/>
                      </a:lnTo>
                      <a:lnTo>
                        <a:pt x="20891" y="93565"/>
                      </a:lnTo>
                      <a:lnTo>
                        <a:pt x="20959" y="93755"/>
                      </a:lnTo>
                      <a:lnTo>
                        <a:pt x="20944" y="93743"/>
                      </a:lnTo>
                      <a:lnTo>
                        <a:pt x="20392" y="94445"/>
                      </a:lnTo>
                      <a:lnTo>
                        <a:pt x="20423" y="94469"/>
                      </a:lnTo>
                      <a:lnTo>
                        <a:pt x="20969" y="93780"/>
                      </a:lnTo>
                      <a:lnTo>
                        <a:pt x="21036" y="93970"/>
                      </a:lnTo>
                      <a:lnTo>
                        <a:pt x="21022" y="93960"/>
                      </a:lnTo>
                      <a:lnTo>
                        <a:pt x="20472" y="94662"/>
                      </a:lnTo>
                      <a:lnTo>
                        <a:pt x="20504" y="94686"/>
                      </a:lnTo>
                      <a:lnTo>
                        <a:pt x="21045" y="93997"/>
                      </a:lnTo>
                      <a:lnTo>
                        <a:pt x="21085" y="94109"/>
                      </a:lnTo>
                      <a:lnTo>
                        <a:pt x="21098" y="94095"/>
                      </a:lnTo>
                      <a:lnTo>
                        <a:pt x="20891" y="93510"/>
                      </a:lnTo>
                      <a:lnTo>
                        <a:pt x="20891" y="93510"/>
                      </a:lnTo>
                      <a:cubicBezTo>
                        <a:pt x="21163" y="93729"/>
                        <a:pt x="21439" y="93944"/>
                        <a:pt x="21718" y="94156"/>
                      </a:cubicBezTo>
                      <a:lnTo>
                        <a:pt x="21098" y="94095"/>
                      </a:lnTo>
                      <a:lnTo>
                        <a:pt x="20474" y="94893"/>
                      </a:lnTo>
                      <a:lnTo>
                        <a:pt x="20054" y="93747"/>
                      </a:lnTo>
                      <a:lnTo>
                        <a:pt x="20502" y="93197"/>
                      </a:lnTo>
                      <a:close/>
                      <a:moveTo>
                        <a:pt x="22505" y="94746"/>
                      </a:moveTo>
                      <a:cubicBezTo>
                        <a:pt x="22788" y="94954"/>
                        <a:pt x="23072" y="95159"/>
                        <a:pt x="23358" y="95361"/>
                      </a:cubicBezTo>
                      <a:lnTo>
                        <a:pt x="22743" y="95327"/>
                      </a:lnTo>
                      <a:cubicBezTo>
                        <a:pt x="22741" y="95325"/>
                        <a:pt x="22628" y="95046"/>
                        <a:pt x="22514" y="94770"/>
                      </a:cubicBezTo>
                      <a:cubicBezTo>
                        <a:pt x="22511" y="94762"/>
                        <a:pt x="22507" y="94754"/>
                        <a:pt x="22505" y="94746"/>
                      </a:cubicBezTo>
                      <a:close/>
                      <a:moveTo>
                        <a:pt x="84246" y="94744"/>
                      </a:moveTo>
                      <a:lnTo>
                        <a:pt x="84843" y="95539"/>
                      </a:lnTo>
                      <a:cubicBezTo>
                        <a:pt x="84843" y="95539"/>
                        <a:pt x="84767" y="95548"/>
                        <a:pt x="84650" y="95556"/>
                      </a:cubicBezTo>
                      <a:cubicBezTo>
                        <a:pt x="84536" y="95564"/>
                        <a:pt x="84382" y="95576"/>
                        <a:pt x="84227" y="95587"/>
                      </a:cubicBezTo>
                      <a:cubicBezTo>
                        <a:pt x="83922" y="95607"/>
                        <a:pt x="83615" y="95629"/>
                        <a:pt x="83615" y="95629"/>
                      </a:cubicBezTo>
                      <a:lnTo>
                        <a:pt x="83206" y="95061"/>
                      </a:lnTo>
                      <a:cubicBezTo>
                        <a:pt x="83239" y="95036"/>
                        <a:pt x="83269" y="95014"/>
                        <a:pt x="83302" y="94991"/>
                      </a:cubicBezTo>
                      <a:lnTo>
                        <a:pt x="83693" y="95531"/>
                      </a:lnTo>
                      <a:lnTo>
                        <a:pt x="83726" y="95509"/>
                      </a:lnTo>
                      <a:lnTo>
                        <a:pt x="83335" y="94967"/>
                      </a:lnTo>
                      <a:cubicBezTo>
                        <a:pt x="83374" y="94940"/>
                        <a:pt x="83413" y="94911"/>
                        <a:pt x="83449" y="94883"/>
                      </a:cubicBezTo>
                      <a:lnTo>
                        <a:pt x="83920" y="95529"/>
                      </a:lnTo>
                      <a:lnTo>
                        <a:pt x="83953" y="95507"/>
                      </a:lnTo>
                      <a:lnTo>
                        <a:pt x="83482" y="94858"/>
                      </a:lnTo>
                      <a:cubicBezTo>
                        <a:pt x="83515" y="94836"/>
                        <a:pt x="83548" y="94811"/>
                        <a:pt x="83580" y="94789"/>
                      </a:cubicBezTo>
                      <a:cubicBezTo>
                        <a:pt x="83599" y="94787"/>
                        <a:pt x="83617" y="94787"/>
                        <a:pt x="83636" y="94785"/>
                      </a:cubicBezTo>
                      <a:lnTo>
                        <a:pt x="83636" y="94785"/>
                      </a:lnTo>
                      <a:lnTo>
                        <a:pt x="83625" y="94793"/>
                      </a:lnTo>
                      <a:lnTo>
                        <a:pt x="84153" y="95513"/>
                      </a:lnTo>
                      <a:lnTo>
                        <a:pt x="84186" y="95488"/>
                      </a:lnTo>
                      <a:lnTo>
                        <a:pt x="83668" y="94782"/>
                      </a:lnTo>
                      <a:cubicBezTo>
                        <a:pt x="83742" y="94778"/>
                        <a:pt x="83816" y="94774"/>
                        <a:pt x="83885" y="94770"/>
                      </a:cubicBezTo>
                      <a:lnTo>
                        <a:pt x="83885" y="94770"/>
                      </a:lnTo>
                      <a:lnTo>
                        <a:pt x="83865" y="94785"/>
                      </a:lnTo>
                      <a:lnTo>
                        <a:pt x="84397" y="95503"/>
                      </a:lnTo>
                      <a:lnTo>
                        <a:pt x="84429" y="95478"/>
                      </a:lnTo>
                      <a:lnTo>
                        <a:pt x="83904" y="94768"/>
                      </a:lnTo>
                      <a:cubicBezTo>
                        <a:pt x="83959" y="94764"/>
                        <a:pt x="84012" y="94762"/>
                        <a:pt x="84057" y="94758"/>
                      </a:cubicBezTo>
                      <a:cubicBezTo>
                        <a:pt x="84071" y="94758"/>
                        <a:pt x="84086" y="94756"/>
                        <a:pt x="84100" y="94756"/>
                      </a:cubicBezTo>
                      <a:lnTo>
                        <a:pt x="84086" y="94766"/>
                      </a:lnTo>
                      <a:lnTo>
                        <a:pt x="84620" y="95480"/>
                      </a:lnTo>
                      <a:lnTo>
                        <a:pt x="84652" y="95456"/>
                      </a:lnTo>
                      <a:lnTo>
                        <a:pt x="84129" y="94754"/>
                      </a:lnTo>
                      <a:cubicBezTo>
                        <a:pt x="84195" y="94750"/>
                        <a:pt x="84238" y="94745"/>
                        <a:pt x="84246" y="94744"/>
                      </a:cubicBezTo>
                      <a:close/>
                      <a:moveTo>
                        <a:pt x="82797" y="95351"/>
                      </a:moveTo>
                      <a:lnTo>
                        <a:pt x="82561" y="95922"/>
                      </a:lnTo>
                      <a:cubicBezTo>
                        <a:pt x="82557" y="95922"/>
                        <a:pt x="82259" y="95938"/>
                        <a:pt x="81962" y="95953"/>
                      </a:cubicBezTo>
                      <a:lnTo>
                        <a:pt x="81925" y="95953"/>
                      </a:lnTo>
                      <a:cubicBezTo>
                        <a:pt x="82218" y="95756"/>
                        <a:pt x="82508" y="95556"/>
                        <a:pt x="82797" y="95351"/>
                      </a:cubicBezTo>
                      <a:close/>
                      <a:moveTo>
                        <a:pt x="22113" y="94455"/>
                      </a:moveTo>
                      <a:cubicBezTo>
                        <a:pt x="22141" y="94476"/>
                        <a:pt x="22168" y="94498"/>
                        <a:pt x="22196" y="94519"/>
                      </a:cubicBezTo>
                      <a:lnTo>
                        <a:pt x="21785" y="95071"/>
                      </a:lnTo>
                      <a:lnTo>
                        <a:pt x="21818" y="95095"/>
                      </a:lnTo>
                      <a:lnTo>
                        <a:pt x="22229" y="94543"/>
                      </a:lnTo>
                      <a:cubicBezTo>
                        <a:pt x="22270" y="94572"/>
                        <a:pt x="22309" y="94602"/>
                        <a:pt x="22350" y="94631"/>
                      </a:cubicBezTo>
                      <a:lnTo>
                        <a:pt x="21867" y="95286"/>
                      </a:lnTo>
                      <a:lnTo>
                        <a:pt x="21900" y="95308"/>
                      </a:lnTo>
                      <a:lnTo>
                        <a:pt x="22383" y="94656"/>
                      </a:lnTo>
                      <a:cubicBezTo>
                        <a:pt x="22413" y="94680"/>
                        <a:pt x="22446" y="94705"/>
                        <a:pt x="22479" y="94727"/>
                      </a:cubicBezTo>
                      <a:cubicBezTo>
                        <a:pt x="22487" y="94746"/>
                        <a:pt x="22495" y="94764"/>
                        <a:pt x="22501" y="94782"/>
                      </a:cubicBezTo>
                      <a:lnTo>
                        <a:pt x="22491" y="94774"/>
                      </a:lnTo>
                      <a:lnTo>
                        <a:pt x="21961" y="95494"/>
                      </a:lnTo>
                      <a:lnTo>
                        <a:pt x="21994" y="95519"/>
                      </a:lnTo>
                      <a:lnTo>
                        <a:pt x="22514" y="94811"/>
                      </a:lnTo>
                      <a:cubicBezTo>
                        <a:pt x="22540" y="94875"/>
                        <a:pt x="22565" y="94936"/>
                        <a:pt x="22589" y="94995"/>
                      </a:cubicBezTo>
                      <a:lnTo>
                        <a:pt x="22577" y="94985"/>
                      </a:lnTo>
                      <a:lnTo>
                        <a:pt x="22051" y="95707"/>
                      </a:lnTo>
                      <a:lnTo>
                        <a:pt x="22084" y="95730"/>
                      </a:lnTo>
                      <a:lnTo>
                        <a:pt x="22599" y="95022"/>
                      </a:lnTo>
                      <a:cubicBezTo>
                        <a:pt x="22632" y="95098"/>
                        <a:pt x="22659" y="95165"/>
                        <a:pt x="22681" y="95220"/>
                      </a:cubicBezTo>
                      <a:lnTo>
                        <a:pt x="22663" y="95206"/>
                      </a:lnTo>
                      <a:lnTo>
                        <a:pt x="22139" y="95928"/>
                      </a:lnTo>
                      <a:lnTo>
                        <a:pt x="22172" y="95953"/>
                      </a:lnTo>
                      <a:lnTo>
                        <a:pt x="22689" y="95239"/>
                      </a:lnTo>
                      <a:cubicBezTo>
                        <a:pt x="22716" y="95302"/>
                        <a:pt x="22730" y="95341"/>
                        <a:pt x="22732" y="95341"/>
                      </a:cubicBezTo>
                      <a:lnTo>
                        <a:pt x="22151" y="96149"/>
                      </a:lnTo>
                      <a:cubicBezTo>
                        <a:pt x="22149" y="96143"/>
                        <a:pt x="22031" y="95865"/>
                        <a:pt x="21914" y="95587"/>
                      </a:cubicBezTo>
                      <a:cubicBezTo>
                        <a:pt x="21857" y="95447"/>
                        <a:pt x="21797" y="95308"/>
                        <a:pt x="21754" y="95202"/>
                      </a:cubicBezTo>
                      <a:cubicBezTo>
                        <a:pt x="21709" y="95100"/>
                        <a:pt x="21683" y="95026"/>
                        <a:pt x="21683" y="95026"/>
                      </a:cubicBezTo>
                      <a:lnTo>
                        <a:pt x="22113" y="94455"/>
                      </a:lnTo>
                      <a:close/>
                      <a:moveTo>
                        <a:pt x="24165" y="95918"/>
                      </a:moveTo>
                      <a:lnTo>
                        <a:pt x="24165" y="95918"/>
                      </a:lnTo>
                      <a:cubicBezTo>
                        <a:pt x="24457" y="96116"/>
                        <a:pt x="24752" y="96311"/>
                        <a:pt x="25048" y="96503"/>
                      </a:cubicBezTo>
                      <a:lnTo>
                        <a:pt x="24433" y="96497"/>
                      </a:lnTo>
                      <a:cubicBezTo>
                        <a:pt x="24433" y="96495"/>
                        <a:pt x="24306" y="96223"/>
                        <a:pt x="24179" y="95953"/>
                      </a:cubicBezTo>
                      <a:cubicBezTo>
                        <a:pt x="24175" y="95940"/>
                        <a:pt x="24171" y="95930"/>
                        <a:pt x="24165" y="95918"/>
                      </a:cubicBezTo>
                      <a:close/>
                      <a:moveTo>
                        <a:pt x="82572" y="95938"/>
                      </a:moveTo>
                      <a:lnTo>
                        <a:pt x="83134" y="96757"/>
                      </a:lnTo>
                      <a:cubicBezTo>
                        <a:pt x="83134" y="96757"/>
                        <a:pt x="82831" y="96775"/>
                        <a:pt x="82529" y="96794"/>
                      </a:cubicBezTo>
                      <a:cubicBezTo>
                        <a:pt x="82222" y="96800"/>
                        <a:pt x="81913" y="96808"/>
                        <a:pt x="81913" y="96808"/>
                      </a:cubicBezTo>
                      <a:lnTo>
                        <a:pt x="81526" y="96221"/>
                      </a:lnTo>
                      <a:cubicBezTo>
                        <a:pt x="81555" y="96200"/>
                        <a:pt x="81586" y="96180"/>
                        <a:pt x="81614" y="96161"/>
                      </a:cubicBezTo>
                      <a:lnTo>
                        <a:pt x="81991" y="96728"/>
                      </a:lnTo>
                      <a:lnTo>
                        <a:pt x="82025" y="96706"/>
                      </a:lnTo>
                      <a:lnTo>
                        <a:pt x="81647" y="96139"/>
                      </a:lnTo>
                      <a:cubicBezTo>
                        <a:pt x="81690" y="96110"/>
                        <a:pt x="81733" y="96082"/>
                        <a:pt x="81776" y="96053"/>
                      </a:cubicBezTo>
                      <a:lnTo>
                        <a:pt x="82224" y="96724"/>
                      </a:lnTo>
                      <a:lnTo>
                        <a:pt x="82257" y="96702"/>
                      </a:lnTo>
                      <a:lnTo>
                        <a:pt x="81809" y="96030"/>
                      </a:lnTo>
                      <a:cubicBezTo>
                        <a:pt x="81839" y="96010"/>
                        <a:pt x="81870" y="95990"/>
                        <a:pt x="81899" y="95969"/>
                      </a:cubicBezTo>
                      <a:lnTo>
                        <a:pt x="81970" y="95969"/>
                      </a:lnTo>
                      <a:lnTo>
                        <a:pt x="81958" y="95977"/>
                      </a:lnTo>
                      <a:lnTo>
                        <a:pt x="82457" y="96718"/>
                      </a:lnTo>
                      <a:lnTo>
                        <a:pt x="82490" y="96695"/>
                      </a:lnTo>
                      <a:lnTo>
                        <a:pt x="81999" y="95967"/>
                      </a:lnTo>
                      <a:cubicBezTo>
                        <a:pt x="82068" y="95965"/>
                        <a:pt x="82134" y="95961"/>
                        <a:pt x="82199" y="95959"/>
                      </a:cubicBezTo>
                      <a:lnTo>
                        <a:pt x="82199" y="95959"/>
                      </a:lnTo>
                      <a:lnTo>
                        <a:pt x="82185" y="95967"/>
                      </a:lnTo>
                      <a:lnTo>
                        <a:pt x="82686" y="96706"/>
                      </a:lnTo>
                      <a:lnTo>
                        <a:pt x="82721" y="96683"/>
                      </a:lnTo>
                      <a:lnTo>
                        <a:pt x="82226" y="95957"/>
                      </a:lnTo>
                      <a:cubicBezTo>
                        <a:pt x="82302" y="95953"/>
                        <a:pt x="82369" y="95949"/>
                        <a:pt x="82426" y="95947"/>
                      </a:cubicBezTo>
                      <a:lnTo>
                        <a:pt x="82426" y="95947"/>
                      </a:lnTo>
                      <a:lnTo>
                        <a:pt x="82412" y="95957"/>
                      </a:lnTo>
                      <a:lnTo>
                        <a:pt x="82917" y="96691"/>
                      </a:lnTo>
                      <a:lnTo>
                        <a:pt x="82950" y="96669"/>
                      </a:lnTo>
                      <a:lnTo>
                        <a:pt x="82453" y="95945"/>
                      </a:lnTo>
                      <a:cubicBezTo>
                        <a:pt x="82525" y="95940"/>
                        <a:pt x="82570" y="95938"/>
                        <a:pt x="82572" y="95938"/>
                      </a:cubicBezTo>
                      <a:close/>
                      <a:moveTo>
                        <a:pt x="81105" y="96505"/>
                      </a:moveTo>
                      <a:lnTo>
                        <a:pt x="80843" y="97060"/>
                      </a:lnTo>
                      <a:lnTo>
                        <a:pt x="80241" y="97064"/>
                      </a:lnTo>
                      <a:lnTo>
                        <a:pt x="80221" y="97064"/>
                      </a:lnTo>
                      <a:cubicBezTo>
                        <a:pt x="80518" y="96880"/>
                        <a:pt x="80812" y="96693"/>
                        <a:pt x="81105" y="96505"/>
                      </a:cubicBezTo>
                      <a:close/>
                      <a:moveTo>
                        <a:pt x="23770" y="95648"/>
                      </a:moveTo>
                      <a:cubicBezTo>
                        <a:pt x="23798" y="95668"/>
                        <a:pt x="23829" y="95689"/>
                        <a:pt x="23858" y="95709"/>
                      </a:cubicBezTo>
                      <a:lnTo>
                        <a:pt x="23473" y="96270"/>
                      </a:lnTo>
                      <a:lnTo>
                        <a:pt x="23506" y="96294"/>
                      </a:lnTo>
                      <a:lnTo>
                        <a:pt x="23890" y="95732"/>
                      </a:lnTo>
                      <a:cubicBezTo>
                        <a:pt x="23933" y="95760"/>
                        <a:pt x="23976" y="95789"/>
                        <a:pt x="24017" y="95818"/>
                      </a:cubicBezTo>
                      <a:lnTo>
                        <a:pt x="23563" y="96485"/>
                      </a:lnTo>
                      <a:lnTo>
                        <a:pt x="23598" y="96507"/>
                      </a:lnTo>
                      <a:lnTo>
                        <a:pt x="24050" y="95840"/>
                      </a:lnTo>
                      <a:cubicBezTo>
                        <a:pt x="24081" y="95861"/>
                        <a:pt x="24111" y="95881"/>
                        <a:pt x="24142" y="95902"/>
                      </a:cubicBezTo>
                      <a:cubicBezTo>
                        <a:pt x="24150" y="95922"/>
                        <a:pt x="24158" y="95945"/>
                        <a:pt x="24169" y="95965"/>
                      </a:cubicBezTo>
                      <a:lnTo>
                        <a:pt x="24156" y="95957"/>
                      </a:lnTo>
                      <a:lnTo>
                        <a:pt x="23657" y="96697"/>
                      </a:lnTo>
                      <a:lnTo>
                        <a:pt x="23690" y="96720"/>
                      </a:lnTo>
                      <a:lnTo>
                        <a:pt x="24181" y="95994"/>
                      </a:lnTo>
                      <a:cubicBezTo>
                        <a:pt x="24210" y="96055"/>
                        <a:pt x="24238" y="96114"/>
                        <a:pt x="24265" y="96172"/>
                      </a:cubicBezTo>
                      <a:lnTo>
                        <a:pt x="24251" y="96163"/>
                      </a:lnTo>
                      <a:lnTo>
                        <a:pt x="23755" y="96906"/>
                      </a:lnTo>
                      <a:lnTo>
                        <a:pt x="23788" y="96929"/>
                      </a:lnTo>
                      <a:lnTo>
                        <a:pt x="24277" y="96200"/>
                      </a:lnTo>
                      <a:cubicBezTo>
                        <a:pt x="24308" y="96268"/>
                        <a:pt x="24336" y="96329"/>
                        <a:pt x="24361" y="96380"/>
                      </a:cubicBezTo>
                      <a:lnTo>
                        <a:pt x="24347" y="96370"/>
                      </a:lnTo>
                      <a:lnTo>
                        <a:pt x="23854" y="97115"/>
                      </a:lnTo>
                      <a:lnTo>
                        <a:pt x="23886" y="97137"/>
                      </a:lnTo>
                      <a:lnTo>
                        <a:pt x="24371" y="96407"/>
                      </a:lnTo>
                      <a:cubicBezTo>
                        <a:pt x="24402" y="96470"/>
                        <a:pt x="24420" y="96511"/>
                        <a:pt x="24422" y="96513"/>
                      </a:cubicBezTo>
                      <a:lnTo>
                        <a:pt x="23874" y="97342"/>
                      </a:lnTo>
                      <a:cubicBezTo>
                        <a:pt x="23874" y="97342"/>
                        <a:pt x="23743" y="97068"/>
                        <a:pt x="23612" y="96794"/>
                      </a:cubicBezTo>
                      <a:cubicBezTo>
                        <a:pt x="23491" y="96511"/>
                        <a:pt x="23371" y="96229"/>
                        <a:pt x="23371" y="96229"/>
                      </a:cubicBezTo>
                      <a:lnTo>
                        <a:pt x="23770" y="95648"/>
                      </a:lnTo>
                      <a:close/>
                      <a:moveTo>
                        <a:pt x="25891" y="97043"/>
                      </a:moveTo>
                      <a:lnTo>
                        <a:pt x="25891" y="97043"/>
                      </a:lnTo>
                      <a:cubicBezTo>
                        <a:pt x="26188" y="97227"/>
                        <a:pt x="26487" y="97409"/>
                        <a:pt x="26787" y="97587"/>
                      </a:cubicBezTo>
                      <a:lnTo>
                        <a:pt x="26165" y="97610"/>
                      </a:lnTo>
                      <a:cubicBezTo>
                        <a:pt x="26165" y="97610"/>
                        <a:pt x="26145" y="97575"/>
                        <a:pt x="26116" y="97516"/>
                      </a:cubicBezTo>
                      <a:lnTo>
                        <a:pt x="26116" y="97514"/>
                      </a:lnTo>
                      <a:lnTo>
                        <a:pt x="26114" y="97514"/>
                      </a:lnTo>
                      <a:cubicBezTo>
                        <a:pt x="26104" y="97493"/>
                        <a:pt x="26092" y="97469"/>
                        <a:pt x="26080" y="97442"/>
                      </a:cubicBezTo>
                      <a:cubicBezTo>
                        <a:pt x="26030" y="97338"/>
                        <a:pt x="25965" y="97201"/>
                        <a:pt x="25900" y="97064"/>
                      </a:cubicBezTo>
                      <a:cubicBezTo>
                        <a:pt x="25895" y="97055"/>
                        <a:pt x="25893" y="97049"/>
                        <a:pt x="25891" y="97043"/>
                      </a:cubicBezTo>
                      <a:close/>
                      <a:moveTo>
                        <a:pt x="80843" y="97060"/>
                      </a:moveTo>
                      <a:lnTo>
                        <a:pt x="81384" y="97915"/>
                      </a:lnTo>
                      <a:lnTo>
                        <a:pt x="81384" y="97915"/>
                      </a:lnTo>
                      <a:cubicBezTo>
                        <a:pt x="81361" y="97915"/>
                        <a:pt x="81068" y="97921"/>
                        <a:pt x="80775" y="97925"/>
                      </a:cubicBezTo>
                      <a:cubicBezTo>
                        <a:pt x="80624" y="97927"/>
                        <a:pt x="80473" y="97929"/>
                        <a:pt x="80358" y="97931"/>
                      </a:cubicBezTo>
                      <a:cubicBezTo>
                        <a:pt x="80336" y="97932"/>
                        <a:pt x="80315" y="97932"/>
                        <a:pt x="80296" y="97932"/>
                      </a:cubicBezTo>
                      <a:cubicBezTo>
                        <a:pt x="80219" y="97932"/>
                        <a:pt x="80168" y="97929"/>
                        <a:pt x="80168" y="97929"/>
                      </a:cubicBezTo>
                      <a:lnTo>
                        <a:pt x="79799" y="97321"/>
                      </a:lnTo>
                      <a:lnTo>
                        <a:pt x="79887" y="97268"/>
                      </a:lnTo>
                      <a:lnTo>
                        <a:pt x="80243" y="97851"/>
                      </a:lnTo>
                      <a:lnTo>
                        <a:pt x="80278" y="97831"/>
                      </a:lnTo>
                      <a:lnTo>
                        <a:pt x="79922" y="97246"/>
                      </a:lnTo>
                      <a:cubicBezTo>
                        <a:pt x="79967" y="97219"/>
                        <a:pt x="80012" y="97193"/>
                        <a:pt x="80057" y="97164"/>
                      </a:cubicBezTo>
                      <a:lnTo>
                        <a:pt x="80477" y="97849"/>
                      </a:lnTo>
                      <a:lnTo>
                        <a:pt x="80511" y="97829"/>
                      </a:lnTo>
                      <a:lnTo>
                        <a:pt x="80092" y="97143"/>
                      </a:lnTo>
                      <a:cubicBezTo>
                        <a:pt x="80125" y="97123"/>
                        <a:pt x="80160" y="97101"/>
                        <a:pt x="80194" y="97080"/>
                      </a:cubicBezTo>
                      <a:lnTo>
                        <a:pt x="80250" y="97080"/>
                      </a:lnTo>
                      <a:lnTo>
                        <a:pt x="80237" y="97088"/>
                      </a:lnTo>
                      <a:lnTo>
                        <a:pt x="80708" y="97847"/>
                      </a:lnTo>
                      <a:lnTo>
                        <a:pt x="80743" y="97827"/>
                      </a:lnTo>
                      <a:lnTo>
                        <a:pt x="80280" y="97080"/>
                      </a:lnTo>
                      <a:cubicBezTo>
                        <a:pt x="80348" y="97080"/>
                        <a:pt x="80415" y="97078"/>
                        <a:pt x="80479" y="97078"/>
                      </a:cubicBezTo>
                      <a:lnTo>
                        <a:pt x="80464" y="97086"/>
                      </a:lnTo>
                      <a:lnTo>
                        <a:pt x="80937" y="97845"/>
                      </a:lnTo>
                      <a:lnTo>
                        <a:pt x="80972" y="97823"/>
                      </a:lnTo>
                      <a:lnTo>
                        <a:pt x="80507" y="97078"/>
                      </a:lnTo>
                      <a:lnTo>
                        <a:pt x="80708" y="97078"/>
                      </a:lnTo>
                      <a:lnTo>
                        <a:pt x="80693" y="97086"/>
                      </a:lnTo>
                      <a:lnTo>
                        <a:pt x="81168" y="97841"/>
                      </a:lnTo>
                      <a:lnTo>
                        <a:pt x="81203" y="97819"/>
                      </a:lnTo>
                      <a:lnTo>
                        <a:pt x="80736" y="97076"/>
                      </a:lnTo>
                      <a:lnTo>
                        <a:pt x="80853" y="97076"/>
                      </a:lnTo>
                      <a:lnTo>
                        <a:pt x="80843" y="97060"/>
                      </a:lnTo>
                      <a:close/>
                      <a:moveTo>
                        <a:pt x="79370" y="97571"/>
                      </a:moveTo>
                      <a:lnTo>
                        <a:pt x="79083" y="98115"/>
                      </a:lnTo>
                      <a:lnTo>
                        <a:pt x="78474" y="98091"/>
                      </a:lnTo>
                      <a:cubicBezTo>
                        <a:pt x="78774" y="97921"/>
                        <a:pt x="79073" y="97747"/>
                        <a:pt x="79370" y="97571"/>
                      </a:cubicBezTo>
                      <a:close/>
                      <a:moveTo>
                        <a:pt x="25474" y="96783"/>
                      </a:moveTo>
                      <a:cubicBezTo>
                        <a:pt x="25503" y="96802"/>
                        <a:pt x="25533" y="96820"/>
                        <a:pt x="25564" y="96841"/>
                      </a:cubicBezTo>
                      <a:lnTo>
                        <a:pt x="25204" y="97411"/>
                      </a:lnTo>
                      <a:lnTo>
                        <a:pt x="25239" y="97432"/>
                      </a:lnTo>
                      <a:lnTo>
                        <a:pt x="25599" y="96861"/>
                      </a:lnTo>
                      <a:cubicBezTo>
                        <a:pt x="25642" y="96888"/>
                        <a:pt x="25685" y="96916"/>
                        <a:pt x="25728" y="96943"/>
                      </a:cubicBezTo>
                      <a:lnTo>
                        <a:pt x="25304" y="97620"/>
                      </a:lnTo>
                      <a:lnTo>
                        <a:pt x="25339" y="97641"/>
                      </a:lnTo>
                      <a:lnTo>
                        <a:pt x="25762" y="96963"/>
                      </a:lnTo>
                      <a:cubicBezTo>
                        <a:pt x="25797" y="96986"/>
                        <a:pt x="25832" y="97006"/>
                        <a:pt x="25867" y="97029"/>
                      </a:cubicBezTo>
                      <a:cubicBezTo>
                        <a:pt x="25873" y="97045"/>
                        <a:pt x="25881" y="97062"/>
                        <a:pt x="25889" y="97078"/>
                      </a:cubicBezTo>
                      <a:lnTo>
                        <a:pt x="25877" y="97070"/>
                      </a:lnTo>
                      <a:lnTo>
                        <a:pt x="25406" y="97829"/>
                      </a:lnTo>
                      <a:lnTo>
                        <a:pt x="25441" y="97851"/>
                      </a:lnTo>
                      <a:lnTo>
                        <a:pt x="25902" y="97105"/>
                      </a:lnTo>
                      <a:cubicBezTo>
                        <a:pt x="25932" y="97168"/>
                        <a:pt x="25961" y="97229"/>
                        <a:pt x="25990" y="97287"/>
                      </a:cubicBezTo>
                      <a:lnTo>
                        <a:pt x="25975" y="97278"/>
                      </a:lnTo>
                      <a:lnTo>
                        <a:pt x="25509" y="98040"/>
                      </a:lnTo>
                      <a:lnTo>
                        <a:pt x="25544" y="98060"/>
                      </a:lnTo>
                      <a:lnTo>
                        <a:pt x="26002" y="97313"/>
                      </a:lnTo>
                      <a:cubicBezTo>
                        <a:pt x="26026" y="97366"/>
                        <a:pt x="26049" y="97416"/>
                        <a:pt x="26069" y="97459"/>
                      </a:cubicBezTo>
                      <a:cubicBezTo>
                        <a:pt x="26078" y="97473"/>
                        <a:pt x="26084" y="97485"/>
                        <a:pt x="26090" y="97497"/>
                      </a:cubicBezTo>
                      <a:lnTo>
                        <a:pt x="26082" y="97493"/>
                      </a:lnTo>
                      <a:lnTo>
                        <a:pt x="25617" y="98256"/>
                      </a:lnTo>
                      <a:lnTo>
                        <a:pt x="25652" y="98277"/>
                      </a:lnTo>
                      <a:lnTo>
                        <a:pt x="26106" y="97532"/>
                      </a:lnTo>
                      <a:cubicBezTo>
                        <a:pt x="26135" y="97592"/>
                        <a:pt x="26155" y="97626"/>
                        <a:pt x="26155" y="97626"/>
                      </a:cubicBezTo>
                      <a:lnTo>
                        <a:pt x="26165" y="97610"/>
                      </a:lnTo>
                      <a:lnTo>
                        <a:pt x="25642" y="98477"/>
                      </a:lnTo>
                      <a:lnTo>
                        <a:pt x="25642" y="98477"/>
                      </a:lnTo>
                      <a:cubicBezTo>
                        <a:pt x="25639" y="98472"/>
                        <a:pt x="25603" y="98408"/>
                        <a:pt x="25554" y="98308"/>
                      </a:cubicBezTo>
                      <a:cubicBezTo>
                        <a:pt x="25503" y="98203"/>
                        <a:pt x="25435" y="98064"/>
                        <a:pt x="25368" y="97925"/>
                      </a:cubicBezTo>
                      <a:lnTo>
                        <a:pt x="25100" y="97374"/>
                      </a:lnTo>
                      <a:lnTo>
                        <a:pt x="25474" y="96783"/>
                      </a:lnTo>
                      <a:close/>
                      <a:moveTo>
                        <a:pt x="27659" y="98093"/>
                      </a:moveTo>
                      <a:cubicBezTo>
                        <a:pt x="27964" y="98265"/>
                        <a:pt x="28269" y="98434"/>
                        <a:pt x="28576" y="98600"/>
                      </a:cubicBezTo>
                      <a:lnTo>
                        <a:pt x="28551" y="98602"/>
                      </a:lnTo>
                      <a:cubicBezTo>
                        <a:pt x="28398" y="98617"/>
                        <a:pt x="28248" y="98623"/>
                        <a:pt x="28136" y="98627"/>
                      </a:cubicBezTo>
                      <a:cubicBezTo>
                        <a:pt x="28023" y="98633"/>
                        <a:pt x="27947" y="98635"/>
                        <a:pt x="27947" y="98635"/>
                      </a:cubicBezTo>
                      <a:lnTo>
                        <a:pt x="27659" y="98093"/>
                      </a:lnTo>
                      <a:close/>
                      <a:moveTo>
                        <a:pt x="78447" y="98105"/>
                      </a:moveTo>
                      <a:lnTo>
                        <a:pt x="78490" y="98107"/>
                      </a:lnTo>
                      <a:lnTo>
                        <a:pt x="78474" y="98115"/>
                      </a:lnTo>
                      <a:lnTo>
                        <a:pt x="78914" y="98893"/>
                      </a:lnTo>
                      <a:lnTo>
                        <a:pt x="78950" y="98872"/>
                      </a:lnTo>
                      <a:lnTo>
                        <a:pt x="78517" y="98107"/>
                      </a:lnTo>
                      <a:lnTo>
                        <a:pt x="78727" y="98117"/>
                      </a:lnTo>
                      <a:lnTo>
                        <a:pt x="78715" y="98123"/>
                      </a:lnTo>
                      <a:lnTo>
                        <a:pt x="79157" y="98899"/>
                      </a:lnTo>
                      <a:lnTo>
                        <a:pt x="79192" y="98878"/>
                      </a:lnTo>
                      <a:lnTo>
                        <a:pt x="78758" y="98117"/>
                      </a:lnTo>
                      <a:lnTo>
                        <a:pt x="78758" y="98117"/>
                      </a:lnTo>
                      <a:lnTo>
                        <a:pt x="78948" y="98126"/>
                      </a:lnTo>
                      <a:lnTo>
                        <a:pt x="78932" y="98134"/>
                      </a:lnTo>
                      <a:lnTo>
                        <a:pt x="79378" y="98907"/>
                      </a:lnTo>
                      <a:lnTo>
                        <a:pt x="79413" y="98889"/>
                      </a:lnTo>
                      <a:lnTo>
                        <a:pt x="78975" y="98128"/>
                      </a:lnTo>
                      <a:lnTo>
                        <a:pt x="79094" y="98132"/>
                      </a:lnTo>
                      <a:lnTo>
                        <a:pt x="79591" y="98993"/>
                      </a:lnTo>
                      <a:lnTo>
                        <a:pt x="78373" y="98954"/>
                      </a:lnTo>
                      <a:lnTo>
                        <a:pt x="78373" y="98956"/>
                      </a:lnTo>
                      <a:lnTo>
                        <a:pt x="78032" y="98338"/>
                      </a:lnTo>
                      <a:cubicBezTo>
                        <a:pt x="78064" y="98320"/>
                        <a:pt x="78095" y="98304"/>
                        <a:pt x="78126" y="98285"/>
                      </a:cubicBezTo>
                      <a:lnTo>
                        <a:pt x="78453" y="98876"/>
                      </a:lnTo>
                      <a:lnTo>
                        <a:pt x="78490" y="98858"/>
                      </a:lnTo>
                      <a:lnTo>
                        <a:pt x="78161" y="98267"/>
                      </a:lnTo>
                      <a:cubicBezTo>
                        <a:pt x="78206" y="98242"/>
                        <a:pt x="78251" y="98216"/>
                        <a:pt x="78294" y="98191"/>
                      </a:cubicBezTo>
                      <a:lnTo>
                        <a:pt x="78684" y="98887"/>
                      </a:lnTo>
                      <a:lnTo>
                        <a:pt x="78719" y="98866"/>
                      </a:lnTo>
                      <a:lnTo>
                        <a:pt x="78330" y="98173"/>
                      </a:lnTo>
                      <a:cubicBezTo>
                        <a:pt x="78369" y="98150"/>
                        <a:pt x="78408" y="98128"/>
                        <a:pt x="78447" y="98105"/>
                      </a:cubicBezTo>
                      <a:close/>
                      <a:moveTo>
                        <a:pt x="27219" y="97841"/>
                      </a:moveTo>
                      <a:cubicBezTo>
                        <a:pt x="27250" y="97860"/>
                        <a:pt x="27281" y="97878"/>
                        <a:pt x="27313" y="97894"/>
                      </a:cubicBezTo>
                      <a:lnTo>
                        <a:pt x="26978" y="98477"/>
                      </a:lnTo>
                      <a:lnTo>
                        <a:pt x="27013" y="98498"/>
                      </a:lnTo>
                      <a:lnTo>
                        <a:pt x="27348" y="97915"/>
                      </a:lnTo>
                      <a:lnTo>
                        <a:pt x="27481" y="97990"/>
                      </a:lnTo>
                      <a:lnTo>
                        <a:pt x="27088" y="98680"/>
                      </a:lnTo>
                      <a:lnTo>
                        <a:pt x="27123" y="98700"/>
                      </a:lnTo>
                      <a:lnTo>
                        <a:pt x="27516" y="98011"/>
                      </a:lnTo>
                      <a:cubicBezTo>
                        <a:pt x="27555" y="98033"/>
                        <a:pt x="27594" y="98056"/>
                        <a:pt x="27634" y="98078"/>
                      </a:cubicBezTo>
                      <a:lnTo>
                        <a:pt x="27653" y="98115"/>
                      </a:lnTo>
                      <a:lnTo>
                        <a:pt x="27639" y="98107"/>
                      </a:lnTo>
                      <a:lnTo>
                        <a:pt x="27199" y="98885"/>
                      </a:lnTo>
                      <a:lnTo>
                        <a:pt x="27233" y="98905"/>
                      </a:lnTo>
                      <a:lnTo>
                        <a:pt x="27665" y="98140"/>
                      </a:lnTo>
                      <a:lnTo>
                        <a:pt x="27761" y="98318"/>
                      </a:lnTo>
                      <a:lnTo>
                        <a:pt x="27747" y="98310"/>
                      </a:lnTo>
                      <a:lnTo>
                        <a:pt x="27309" y="99089"/>
                      </a:lnTo>
                      <a:lnTo>
                        <a:pt x="27344" y="99110"/>
                      </a:lnTo>
                      <a:lnTo>
                        <a:pt x="27774" y="98342"/>
                      </a:lnTo>
                      <a:lnTo>
                        <a:pt x="27870" y="98522"/>
                      </a:lnTo>
                      <a:lnTo>
                        <a:pt x="27855" y="98514"/>
                      </a:lnTo>
                      <a:lnTo>
                        <a:pt x="27422" y="99294"/>
                      </a:lnTo>
                      <a:lnTo>
                        <a:pt x="27456" y="99314"/>
                      </a:lnTo>
                      <a:lnTo>
                        <a:pt x="27884" y="98547"/>
                      </a:lnTo>
                      <a:lnTo>
                        <a:pt x="27939" y="98651"/>
                      </a:lnTo>
                      <a:lnTo>
                        <a:pt x="27458" y="99521"/>
                      </a:lnTo>
                      <a:lnTo>
                        <a:pt x="27458" y="99521"/>
                      </a:lnTo>
                      <a:lnTo>
                        <a:pt x="26871" y="98445"/>
                      </a:lnTo>
                      <a:lnTo>
                        <a:pt x="27219" y="97841"/>
                      </a:lnTo>
                      <a:close/>
                      <a:moveTo>
                        <a:pt x="29461" y="99069"/>
                      </a:moveTo>
                      <a:lnTo>
                        <a:pt x="29461" y="99069"/>
                      </a:lnTo>
                      <a:cubicBezTo>
                        <a:pt x="29768" y="99226"/>
                        <a:pt x="30075" y="99382"/>
                        <a:pt x="30386" y="99533"/>
                      </a:cubicBezTo>
                      <a:cubicBezTo>
                        <a:pt x="30380" y="99533"/>
                        <a:pt x="30374" y="99533"/>
                        <a:pt x="30370" y="99535"/>
                      </a:cubicBezTo>
                      <a:cubicBezTo>
                        <a:pt x="30069" y="99562"/>
                        <a:pt x="29770" y="99588"/>
                        <a:pt x="29770" y="99588"/>
                      </a:cubicBezTo>
                      <a:lnTo>
                        <a:pt x="29461" y="99069"/>
                      </a:lnTo>
                      <a:close/>
                      <a:moveTo>
                        <a:pt x="77604" y="98572"/>
                      </a:moveTo>
                      <a:cubicBezTo>
                        <a:pt x="77600" y="98580"/>
                        <a:pt x="77596" y="98588"/>
                        <a:pt x="77592" y="98594"/>
                      </a:cubicBezTo>
                      <a:cubicBezTo>
                        <a:pt x="77438" y="98854"/>
                        <a:pt x="77287" y="99112"/>
                        <a:pt x="77287" y="99112"/>
                      </a:cubicBezTo>
                      <a:lnTo>
                        <a:pt x="77768" y="100026"/>
                      </a:lnTo>
                      <a:lnTo>
                        <a:pt x="77758" y="100008"/>
                      </a:lnTo>
                      <a:lnTo>
                        <a:pt x="76538" y="99914"/>
                      </a:lnTo>
                      <a:lnTo>
                        <a:pt x="76225" y="99292"/>
                      </a:lnTo>
                      <a:cubicBezTo>
                        <a:pt x="76258" y="99275"/>
                        <a:pt x="76289" y="99259"/>
                        <a:pt x="76321" y="99243"/>
                      </a:cubicBezTo>
                      <a:lnTo>
                        <a:pt x="76622" y="99842"/>
                      </a:lnTo>
                      <a:lnTo>
                        <a:pt x="76659" y="99824"/>
                      </a:lnTo>
                      <a:lnTo>
                        <a:pt x="76356" y="99224"/>
                      </a:lnTo>
                      <a:cubicBezTo>
                        <a:pt x="76403" y="99202"/>
                        <a:pt x="76448" y="99179"/>
                        <a:pt x="76493" y="99155"/>
                      </a:cubicBezTo>
                      <a:lnTo>
                        <a:pt x="76853" y="99860"/>
                      </a:lnTo>
                      <a:lnTo>
                        <a:pt x="76888" y="99842"/>
                      </a:lnTo>
                      <a:lnTo>
                        <a:pt x="76530" y="99136"/>
                      </a:lnTo>
                      <a:cubicBezTo>
                        <a:pt x="76571" y="99116"/>
                        <a:pt x="76612" y="99095"/>
                        <a:pt x="76655" y="99073"/>
                      </a:cubicBezTo>
                      <a:lnTo>
                        <a:pt x="76698" y="99077"/>
                      </a:lnTo>
                      <a:lnTo>
                        <a:pt x="76669" y="99091"/>
                      </a:lnTo>
                      <a:lnTo>
                        <a:pt x="77076" y="99887"/>
                      </a:lnTo>
                      <a:lnTo>
                        <a:pt x="77113" y="99867"/>
                      </a:lnTo>
                      <a:lnTo>
                        <a:pt x="76708" y="99077"/>
                      </a:lnTo>
                      <a:lnTo>
                        <a:pt x="76919" y="99095"/>
                      </a:lnTo>
                      <a:lnTo>
                        <a:pt x="76902" y="99103"/>
                      </a:lnTo>
                      <a:lnTo>
                        <a:pt x="77314" y="99897"/>
                      </a:lnTo>
                      <a:lnTo>
                        <a:pt x="77350" y="99879"/>
                      </a:lnTo>
                      <a:lnTo>
                        <a:pt x="76945" y="99099"/>
                      </a:lnTo>
                      <a:lnTo>
                        <a:pt x="76945" y="99099"/>
                      </a:lnTo>
                      <a:lnTo>
                        <a:pt x="77148" y="99116"/>
                      </a:lnTo>
                      <a:lnTo>
                        <a:pt x="77134" y="99124"/>
                      </a:lnTo>
                      <a:lnTo>
                        <a:pt x="77547" y="99916"/>
                      </a:lnTo>
                      <a:lnTo>
                        <a:pt x="77584" y="99895"/>
                      </a:lnTo>
                      <a:lnTo>
                        <a:pt x="77177" y="99120"/>
                      </a:lnTo>
                      <a:lnTo>
                        <a:pt x="77295" y="99130"/>
                      </a:lnTo>
                      <a:lnTo>
                        <a:pt x="77295" y="99130"/>
                      </a:lnTo>
                      <a:lnTo>
                        <a:pt x="77285" y="99112"/>
                      </a:lnTo>
                      <a:lnTo>
                        <a:pt x="76681" y="99058"/>
                      </a:lnTo>
                      <a:cubicBezTo>
                        <a:pt x="76990" y="98899"/>
                        <a:pt x="77299" y="98737"/>
                        <a:pt x="77604" y="98572"/>
                      </a:cubicBezTo>
                      <a:close/>
                      <a:moveTo>
                        <a:pt x="31293" y="99967"/>
                      </a:moveTo>
                      <a:lnTo>
                        <a:pt x="31293" y="99967"/>
                      </a:lnTo>
                      <a:cubicBezTo>
                        <a:pt x="31602" y="100110"/>
                        <a:pt x="31912" y="100251"/>
                        <a:pt x="32223" y="100388"/>
                      </a:cubicBezTo>
                      <a:lnTo>
                        <a:pt x="31626" y="100472"/>
                      </a:lnTo>
                      <a:lnTo>
                        <a:pt x="31293" y="99967"/>
                      </a:lnTo>
                      <a:close/>
                      <a:moveTo>
                        <a:pt x="75781" y="99521"/>
                      </a:moveTo>
                      <a:lnTo>
                        <a:pt x="75781" y="99521"/>
                      </a:lnTo>
                      <a:cubicBezTo>
                        <a:pt x="75779" y="99525"/>
                        <a:pt x="75775" y="99529"/>
                        <a:pt x="75773" y="99535"/>
                      </a:cubicBezTo>
                      <a:cubicBezTo>
                        <a:pt x="75693" y="99664"/>
                        <a:pt x="75613" y="99795"/>
                        <a:pt x="75556" y="99893"/>
                      </a:cubicBezTo>
                      <a:cubicBezTo>
                        <a:pt x="75493" y="99987"/>
                        <a:pt x="75452" y="100049"/>
                        <a:pt x="75452" y="100049"/>
                      </a:cubicBezTo>
                      <a:lnTo>
                        <a:pt x="75889" y="100963"/>
                      </a:lnTo>
                      <a:lnTo>
                        <a:pt x="75889" y="100963"/>
                      </a:lnTo>
                      <a:lnTo>
                        <a:pt x="74670" y="100812"/>
                      </a:lnTo>
                      <a:lnTo>
                        <a:pt x="74384" y="100182"/>
                      </a:lnTo>
                      <a:cubicBezTo>
                        <a:pt x="74417" y="100165"/>
                        <a:pt x="74449" y="100151"/>
                        <a:pt x="74480" y="100137"/>
                      </a:cubicBezTo>
                      <a:lnTo>
                        <a:pt x="74758" y="100744"/>
                      </a:lnTo>
                      <a:lnTo>
                        <a:pt x="74795" y="100728"/>
                      </a:lnTo>
                      <a:lnTo>
                        <a:pt x="74517" y="100120"/>
                      </a:lnTo>
                      <a:cubicBezTo>
                        <a:pt x="74564" y="100098"/>
                        <a:pt x="74611" y="100077"/>
                        <a:pt x="74656" y="100057"/>
                      </a:cubicBezTo>
                      <a:lnTo>
                        <a:pt x="74987" y="100775"/>
                      </a:lnTo>
                      <a:lnTo>
                        <a:pt x="75024" y="100757"/>
                      </a:lnTo>
                      <a:lnTo>
                        <a:pt x="74693" y="100038"/>
                      </a:lnTo>
                      <a:cubicBezTo>
                        <a:pt x="74736" y="100020"/>
                        <a:pt x="74777" y="100000"/>
                        <a:pt x="74820" y="99981"/>
                      </a:cubicBezTo>
                      <a:lnTo>
                        <a:pt x="74850" y="99985"/>
                      </a:lnTo>
                      <a:lnTo>
                        <a:pt x="74832" y="99993"/>
                      </a:lnTo>
                      <a:lnTo>
                        <a:pt x="75208" y="100804"/>
                      </a:lnTo>
                      <a:lnTo>
                        <a:pt x="75245" y="100787"/>
                      </a:lnTo>
                      <a:lnTo>
                        <a:pt x="74873" y="99987"/>
                      </a:lnTo>
                      <a:lnTo>
                        <a:pt x="75086" y="100016"/>
                      </a:lnTo>
                      <a:lnTo>
                        <a:pt x="75069" y="100024"/>
                      </a:lnTo>
                      <a:lnTo>
                        <a:pt x="75450" y="100832"/>
                      </a:lnTo>
                      <a:lnTo>
                        <a:pt x="75487" y="100814"/>
                      </a:lnTo>
                      <a:lnTo>
                        <a:pt x="75112" y="100020"/>
                      </a:lnTo>
                      <a:lnTo>
                        <a:pt x="75315" y="100047"/>
                      </a:lnTo>
                      <a:lnTo>
                        <a:pt x="75298" y="100055"/>
                      </a:lnTo>
                      <a:lnTo>
                        <a:pt x="75681" y="100861"/>
                      </a:lnTo>
                      <a:lnTo>
                        <a:pt x="75718" y="100843"/>
                      </a:lnTo>
                      <a:lnTo>
                        <a:pt x="75341" y="100051"/>
                      </a:lnTo>
                      <a:lnTo>
                        <a:pt x="75460" y="100067"/>
                      </a:lnTo>
                      <a:lnTo>
                        <a:pt x="75460" y="100067"/>
                      </a:lnTo>
                      <a:lnTo>
                        <a:pt x="75452" y="100049"/>
                      </a:lnTo>
                      <a:lnTo>
                        <a:pt x="74846" y="99967"/>
                      </a:lnTo>
                      <a:cubicBezTo>
                        <a:pt x="75159" y="99822"/>
                        <a:pt x="75472" y="99672"/>
                        <a:pt x="75781" y="99521"/>
                      </a:cubicBezTo>
                      <a:close/>
                      <a:moveTo>
                        <a:pt x="33150" y="100779"/>
                      </a:moveTo>
                      <a:lnTo>
                        <a:pt x="33150" y="100779"/>
                      </a:lnTo>
                      <a:cubicBezTo>
                        <a:pt x="33467" y="100912"/>
                        <a:pt x="33782" y="101041"/>
                        <a:pt x="34102" y="101168"/>
                      </a:cubicBezTo>
                      <a:lnTo>
                        <a:pt x="33514" y="101278"/>
                      </a:lnTo>
                      <a:lnTo>
                        <a:pt x="33161" y="100791"/>
                      </a:lnTo>
                      <a:cubicBezTo>
                        <a:pt x="33156" y="100787"/>
                        <a:pt x="33154" y="100783"/>
                        <a:pt x="33150" y="100779"/>
                      </a:cubicBezTo>
                      <a:close/>
                      <a:moveTo>
                        <a:pt x="35055" y="101542"/>
                      </a:moveTo>
                      <a:lnTo>
                        <a:pt x="35055" y="101542"/>
                      </a:lnTo>
                      <a:cubicBezTo>
                        <a:pt x="35374" y="101661"/>
                        <a:pt x="35695" y="101775"/>
                        <a:pt x="36017" y="101890"/>
                      </a:cubicBezTo>
                      <a:lnTo>
                        <a:pt x="35431" y="102027"/>
                      </a:lnTo>
                      <a:cubicBezTo>
                        <a:pt x="35431" y="102027"/>
                        <a:pt x="35341" y="101919"/>
                        <a:pt x="35227" y="101771"/>
                      </a:cubicBezTo>
                      <a:lnTo>
                        <a:pt x="35229" y="101763"/>
                      </a:lnTo>
                      <a:lnTo>
                        <a:pt x="35219" y="101761"/>
                      </a:lnTo>
                      <a:cubicBezTo>
                        <a:pt x="35170" y="101696"/>
                        <a:pt x="35114" y="101624"/>
                        <a:pt x="35061" y="101550"/>
                      </a:cubicBezTo>
                      <a:lnTo>
                        <a:pt x="35055" y="101542"/>
                      </a:lnTo>
                      <a:close/>
                      <a:moveTo>
                        <a:pt x="32694" y="100587"/>
                      </a:moveTo>
                      <a:cubicBezTo>
                        <a:pt x="32727" y="100599"/>
                        <a:pt x="32760" y="100613"/>
                        <a:pt x="32792" y="100628"/>
                      </a:cubicBezTo>
                      <a:lnTo>
                        <a:pt x="32526" y="101252"/>
                      </a:lnTo>
                      <a:lnTo>
                        <a:pt x="32563" y="101268"/>
                      </a:lnTo>
                      <a:lnTo>
                        <a:pt x="32829" y="100644"/>
                      </a:lnTo>
                      <a:cubicBezTo>
                        <a:pt x="32876" y="100665"/>
                        <a:pt x="32923" y="100685"/>
                        <a:pt x="32970" y="100703"/>
                      </a:cubicBezTo>
                      <a:lnTo>
                        <a:pt x="32657" y="101444"/>
                      </a:lnTo>
                      <a:lnTo>
                        <a:pt x="32696" y="101458"/>
                      </a:lnTo>
                      <a:lnTo>
                        <a:pt x="33007" y="100720"/>
                      </a:lnTo>
                      <a:cubicBezTo>
                        <a:pt x="33046" y="100736"/>
                        <a:pt x="33083" y="100752"/>
                        <a:pt x="33122" y="100767"/>
                      </a:cubicBezTo>
                      <a:lnTo>
                        <a:pt x="33152" y="100808"/>
                      </a:lnTo>
                      <a:lnTo>
                        <a:pt x="33138" y="100804"/>
                      </a:lnTo>
                      <a:lnTo>
                        <a:pt x="32794" y="101628"/>
                      </a:lnTo>
                      <a:lnTo>
                        <a:pt x="32831" y="101642"/>
                      </a:lnTo>
                      <a:lnTo>
                        <a:pt x="33169" y="100832"/>
                      </a:lnTo>
                      <a:cubicBezTo>
                        <a:pt x="33210" y="100890"/>
                        <a:pt x="33251" y="100945"/>
                        <a:pt x="33289" y="100998"/>
                      </a:cubicBezTo>
                      <a:lnTo>
                        <a:pt x="33259" y="100984"/>
                      </a:lnTo>
                      <a:lnTo>
                        <a:pt x="32917" y="101810"/>
                      </a:lnTo>
                      <a:lnTo>
                        <a:pt x="32954" y="101825"/>
                      </a:lnTo>
                      <a:lnTo>
                        <a:pt x="33293" y="101004"/>
                      </a:lnTo>
                      <a:cubicBezTo>
                        <a:pt x="33343" y="101070"/>
                        <a:pt x="33386" y="101129"/>
                        <a:pt x="33420" y="101178"/>
                      </a:cubicBezTo>
                      <a:lnTo>
                        <a:pt x="33406" y="101172"/>
                      </a:lnTo>
                      <a:lnTo>
                        <a:pt x="33068" y="101996"/>
                      </a:lnTo>
                      <a:lnTo>
                        <a:pt x="33105" y="102013"/>
                      </a:lnTo>
                      <a:lnTo>
                        <a:pt x="33439" y="101201"/>
                      </a:lnTo>
                      <a:cubicBezTo>
                        <a:pt x="33479" y="101256"/>
                        <a:pt x="33505" y="101290"/>
                        <a:pt x="33508" y="101294"/>
                      </a:cubicBezTo>
                      <a:lnTo>
                        <a:pt x="33508" y="101294"/>
                      </a:lnTo>
                      <a:lnTo>
                        <a:pt x="33134" y="102215"/>
                      </a:lnTo>
                      <a:cubicBezTo>
                        <a:pt x="33132" y="102215"/>
                        <a:pt x="32952" y="101972"/>
                        <a:pt x="32770" y="101728"/>
                      </a:cubicBezTo>
                      <a:cubicBezTo>
                        <a:pt x="32588" y="101489"/>
                        <a:pt x="32418" y="101229"/>
                        <a:pt x="32418" y="101229"/>
                      </a:cubicBezTo>
                      <a:lnTo>
                        <a:pt x="32694" y="100587"/>
                      </a:lnTo>
                      <a:close/>
                      <a:moveTo>
                        <a:pt x="70110" y="101886"/>
                      </a:moveTo>
                      <a:lnTo>
                        <a:pt x="69736" y="102350"/>
                      </a:lnTo>
                      <a:lnTo>
                        <a:pt x="69159" y="102209"/>
                      </a:lnTo>
                      <a:cubicBezTo>
                        <a:pt x="69476" y="102105"/>
                        <a:pt x="69793" y="101996"/>
                        <a:pt x="70110" y="101886"/>
                      </a:cubicBezTo>
                      <a:close/>
                      <a:moveTo>
                        <a:pt x="72025" y="101182"/>
                      </a:moveTo>
                      <a:lnTo>
                        <a:pt x="71671" y="101663"/>
                      </a:lnTo>
                      <a:lnTo>
                        <a:pt x="72032" y="102608"/>
                      </a:lnTo>
                      <a:lnTo>
                        <a:pt x="72032" y="102608"/>
                      </a:lnTo>
                      <a:cubicBezTo>
                        <a:pt x="72013" y="102605"/>
                        <a:pt x="71724" y="102553"/>
                        <a:pt x="71434" y="102500"/>
                      </a:cubicBezTo>
                      <a:cubicBezTo>
                        <a:pt x="71151" y="102453"/>
                        <a:pt x="70860" y="102383"/>
                        <a:pt x="70838" y="102377"/>
                      </a:cubicBezTo>
                      <a:lnTo>
                        <a:pt x="70838" y="102377"/>
                      </a:lnTo>
                      <a:lnTo>
                        <a:pt x="70601" y="101720"/>
                      </a:lnTo>
                      <a:cubicBezTo>
                        <a:pt x="70634" y="101708"/>
                        <a:pt x="70666" y="101696"/>
                        <a:pt x="70701" y="101683"/>
                      </a:cubicBezTo>
                      <a:lnTo>
                        <a:pt x="70930" y="102320"/>
                      </a:lnTo>
                      <a:lnTo>
                        <a:pt x="70969" y="102305"/>
                      </a:lnTo>
                      <a:lnTo>
                        <a:pt x="70738" y="101669"/>
                      </a:lnTo>
                      <a:cubicBezTo>
                        <a:pt x="70787" y="101653"/>
                        <a:pt x="70836" y="101634"/>
                        <a:pt x="70885" y="101616"/>
                      </a:cubicBezTo>
                      <a:lnTo>
                        <a:pt x="71164" y="102371"/>
                      </a:lnTo>
                      <a:lnTo>
                        <a:pt x="71200" y="102356"/>
                      </a:lnTo>
                      <a:lnTo>
                        <a:pt x="70924" y="101602"/>
                      </a:lnTo>
                      <a:cubicBezTo>
                        <a:pt x="70963" y="101587"/>
                        <a:pt x="71002" y="101573"/>
                        <a:pt x="71039" y="101559"/>
                      </a:cubicBezTo>
                      <a:cubicBezTo>
                        <a:pt x="71055" y="101563"/>
                        <a:pt x="71069" y="101565"/>
                        <a:pt x="71084" y="101567"/>
                      </a:cubicBezTo>
                      <a:lnTo>
                        <a:pt x="71072" y="101573"/>
                      </a:lnTo>
                      <a:lnTo>
                        <a:pt x="71382" y="102410"/>
                      </a:lnTo>
                      <a:lnTo>
                        <a:pt x="71421" y="102395"/>
                      </a:lnTo>
                      <a:lnTo>
                        <a:pt x="71117" y="101573"/>
                      </a:lnTo>
                      <a:lnTo>
                        <a:pt x="71117" y="101573"/>
                      </a:lnTo>
                      <a:cubicBezTo>
                        <a:pt x="71182" y="101585"/>
                        <a:pt x="71247" y="101599"/>
                        <a:pt x="71309" y="101610"/>
                      </a:cubicBezTo>
                      <a:lnTo>
                        <a:pt x="71295" y="101616"/>
                      </a:lnTo>
                      <a:lnTo>
                        <a:pt x="71610" y="102453"/>
                      </a:lnTo>
                      <a:lnTo>
                        <a:pt x="71646" y="102438"/>
                      </a:lnTo>
                      <a:lnTo>
                        <a:pt x="71337" y="101616"/>
                      </a:lnTo>
                      <a:lnTo>
                        <a:pt x="71337" y="101616"/>
                      </a:lnTo>
                      <a:cubicBezTo>
                        <a:pt x="71411" y="101630"/>
                        <a:pt x="71479" y="101642"/>
                        <a:pt x="71534" y="101653"/>
                      </a:cubicBezTo>
                      <a:lnTo>
                        <a:pt x="71520" y="101659"/>
                      </a:lnTo>
                      <a:lnTo>
                        <a:pt x="71837" y="102494"/>
                      </a:lnTo>
                      <a:lnTo>
                        <a:pt x="71874" y="102479"/>
                      </a:lnTo>
                      <a:lnTo>
                        <a:pt x="71563" y="101659"/>
                      </a:lnTo>
                      <a:lnTo>
                        <a:pt x="71563" y="101659"/>
                      </a:lnTo>
                      <a:cubicBezTo>
                        <a:pt x="71634" y="101673"/>
                        <a:pt x="71677" y="101681"/>
                        <a:pt x="71677" y="101681"/>
                      </a:cubicBezTo>
                      <a:lnTo>
                        <a:pt x="71671" y="101663"/>
                      </a:lnTo>
                      <a:cubicBezTo>
                        <a:pt x="71671" y="101663"/>
                        <a:pt x="71376" y="101608"/>
                        <a:pt x="71080" y="101550"/>
                      </a:cubicBezTo>
                      <a:cubicBezTo>
                        <a:pt x="71078" y="101550"/>
                        <a:pt x="71074" y="101548"/>
                        <a:pt x="71069" y="101548"/>
                      </a:cubicBezTo>
                      <a:cubicBezTo>
                        <a:pt x="71389" y="101430"/>
                        <a:pt x="71708" y="101307"/>
                        <a:pt x="72025" y="101182"/>
                      </a:cubicBezTo>
                      <a:close/>
                      <a:moveTo>
                        <a:pt x="37001" y="102215"/>
                      </a:moveTo>
                      <a:lnTo>
                        <a:pt x="37001" y="102215"/>
                      </a:lnTo>
                      <a:cubicBezTo>
                        <a:pt x="37322" y="102320"/>
                        <a:pt x="37645" y="102422"/>
                        <a:pt x="37968" y="102522"/>
                      </a:cubicBezTo>
                      <a:lnTo>
                        <a:pt x="37964" y="102522"/>
                      </a:lnTo>
                      <a:cubicBezTo>
                        <a:pt x="37672" y="102612"/>
                        <a:pt x="37381" y="102678"/>
                        <a:pt x="37379" y="102680"/>
                      </a:cubicBezTo>
                      <a:lnTo>
                        <a:pt x="37001" y="102215"/>
                      </a:lnTo>
                      <a:close/>
                      <a:moveTo>
                        <a:pt x="34587" y="101364"/>
                      </a:moveTo>
                      <a:lnTo>
                        <a:pt x="34685" y="101403"/>
                      </a:lnTo>
                      <a:lnTo>
                        <a:pt x="34447" y="102027"/>
                      </a:lnTo>
                      <a:lnTo>
                        <a:pt x="34486" y="102041"/>
                      </a:lnTo>
                      <a:lnTo>
                        <a:pt x="34724" y="101417"/>
                      </a:lnTo>
                      <a:cubicBezTo>
                        <a:pt x="34771" y="101434"/>
                        <a:pt x="34818" y="101452"/>
                        <a:pt x="34867" y="101471"/>
                      </a:cubicBezTo>
                      <a:lnTo>
                        <a:pt x="34587" y="102213"/>
                      </a:lnTo>
                      <a:lnTo>
                        <a:pt x="34625" y="102226"/>
                      </a:lnTo>
                      <a:lnTo>
                        <a:pt x="34904" y="101485"/>
                      </a:lnTo>
                      <a:cubicBezTo>
                        <a:pt x="34945" y="101499"/>
                        <a:pt x="34985" y="101516"/>
                        <a:pt x="35026" y="101532"/>
                      </a:cubicBezTo>
                      <a:cubicBezTo>
                        <a:pt x="35037" y="101542"/>
                        <a:pt x="35045" y="101554"/>
                        <a:pt x="35053" y="101567"/>
                      </a:cubicBezTo>
                      <a:lnTo>
                        <a:pt x="35039" y="101561"/>
                      </a:lnTo>
                      <a:lnTo>
                        <a:pt x="34728" y="102397"/>
                      </a:lnTo>
                      <a:lnTo>
                        <a:pt x="34767" y="102412"/>
                      </a:lnTo>
                      <a:lnTo>
                        <a:pt x="35071" y="101591"/>
                      </a:lnTo>
                      <a:cubicBezTo>
                        <a:pt x="35112" y="101647"/>
                        <a:pt x="35151" y="101700"/>
                        <a:pt x="35190" y="101751"/>
                      </a:cubicBezTo>
                      <a:lnTo>
                        <a:pt x="34881" y="102588"/>
                      </a:lnTo>
                      <a:lnTo>
                        <a:pt x="34920" y="102602"/>
                      </a:lnTo>
                      <a:lnTo>
                        <a:pt x="35219" y="101788"/>
                      </a:lnTo>
                      <a:cubicBezTo>
                        <a:pt x="35262" y="101843"/>
                        <a:pt x="35301" y="101892"/>
                        <a:pt x="35331" y="101931"/>
                      </a:cubicBezTo>
                      <a:lnTo>
                        <a:pt x="35319" y="101927"/>
                      </a:lnTo>
                      <a:lnTo>
                        <a:pt x="35014" y="102766"/>
                      </a:lnTo>
                      <a:lnTo>
                        <a:pt x="35053" y="102780"/>
                      </a:lnTo>
                      <a:lnTo>
                        <a:pt x="35352" y="101955"/>
                      </a:lnTo>
                      <a:cubicBezTo>
                        <a:pt x="35394" y="102007"/>
                        <a:pt x="35422" y="102041"/>
                        <a:pt x="35425" y="102045"/>
                      </a:cubicBezTo>
                      <a:lnTo>
                        <a:pt x="35425" y="102045"/>
                      </a:lnTo>
                      <a:lnTo>
                        <a:pt x="35082" y="102999"/>
                      </a:lnTo>
                      <a:lnTo>
                        <a:pt x="35088" y="102980"/>
                      </a:lnTo>
                      <a:cubicBezTo>
                        <a:pt x="35088" y="102980"/>
                        <a:pt x="34891" y="102751"/>
                        <a:pt x="34707" y="102500"/>
                      </a:cubicBezTo>
                      <a:cubicBezTo>
                        <a:pt x="34523" y="102256"/>
                        <a:pt x="34339" y="102011"/>
                        <a:pt x="34339" y="102011"/>
                      </a:cubicBezTo>
                      <a:lnTo>
                        <a:pt x="34587" y="101364"/>
                      </a:lnTo>
                      <a:close/>
                      <a:moveTo>
                        <a:pt x="38963" y="102821"/>
                      </a:moveTo>
                      <a:lnTo>
                        <a:pt x="38963" y="102821"/>
                      </a:lnTo>
                      <a:cubicBezTo>
                        <a:pt x="39284" y="102913"/>
                        <a:pt x="39609" y="103003"/>
                        <a:pt x="39935" y="103087"/>
                      </a:cubicBezTo>
                      <a:cubicBezTo>
                        <a:pt x="39933" y="103087"/>
                        <a:pt x="39933" y="103089"/>
                        <a:pt x="39933" y="103089"/>
                      </a:cubicBezTo>
                      <a:cubicBezTo>
                        <a:pt x="39644" y="103173"/>
                        <a:pt x="39356" y="103259"/>
                        <a:pt x="39356" y="103259"/>
                      </a:cubicBezTo>
                      <a:lnTo>
                        <a:pt x="38963" y="102821"/>
                      </a:lnTo>
                      <a:close/>
                      <a:moveTo>
                        <a:pt x="69128" y="102219"/>
                      </a:moveTo>
                      <a:lnTo>
                        <a:pt x="69154" y="102226"/>
                      </a:lnTo>
                      <a:lnTo>
                        <a:pt x="69138" y="102230"/>
                      </a:lnTo>
                      <a:lnTo>
                        <a:pt x="69416" y="103079"/>
                      </a:lnTo>
                      <a:lnTo>
                        <a:pt x="69455" y="103066"/>
                      </a:lnTo>
                      <a:lnTo>
                        <a:pt x="69181" y="102232"/>
                      </a:lnTo>
                      <a:lnTo>
                        <a:pt x="69181" y="102232"/>
                      </a:lnTo>
                      <a:lnTo>
                        <a:pt x="69377" y="102279"/>
                      </a:lnTo>
                      <a:lnTo>
                        <a:pt x="69359" y="102285"/>
                      </a:lnTo>
                      <a:lnTo>
                        <a:pt x="69641" y="103132"/>
                      </a:lnTo>
                      <a:lnTo>
                        <a:pt x="69680" y="103120"/>
                      </a:lnTo>
                      <a:lnTo>
                        <a:pt x="69404" y="102285"/>
                      </a:lnTo>
                      <a:lnTo>
                        <a:pt x="69598" y="102334"/>
                      </a:lnTo>
                      <a:lnTo>
                        <a:pt x="69584" y="102338"/>
                      </a:lnTo>
                      <a:lnTo>
                        <a:pt x="69866" y="103185"/>
                      </a:lnTo>
                      <a:lnTo>
                        <a:pt x="69905" y="103171"/>
                      </a:lnTo>
                      <a:lnTo>
                        <a:pt x="69627" y="102340"/>
                      </a:lnTo>
                      <a:lnTo>
                        <a:pt x="69742" y="102367"/>
                      </a:lnTo>
                      <a:lnTo>
                        <a:pt x="70059" y="103308"/>
                      </a:lnTo>
                      <a:lnTo>
                        <a:pt x="68874" y="103034"/>
                      </a:lnTo>
                      <a:lnTo>
                        <a:pt x="68663" y="102369"/>
                      </a:lnTo>
                      <a:cubicBezTo>
                        <a:pt x="68698" y="102359"/>
                        <a:pt x="68731" y="102346"/>
                        <a:pt x="68766" y="102336"/>
                      </a:cubicBezTo>
                      <a:lnTo>
                        <a:pt x="68968" y="102974"/>
                      </a:lnTo>
                      <a:lnTo>
                        <a:pt x="69007" y="102962"/>
                      </a:lnTo>
                      <a:lnTo>
                        <a:pt x="68805" y="102324"/>
                      </a:lnTo>
                      <a:cubicBezTo>
                        <a:pt x="68852" y="102307"/>
                        <a:pt x="68901" y="102293"/>
                        <a:pt x="68950" y="102277"/>
                      </a:cubicBezTo>
                      <a:lnTo>
                        <a:pt x="69191" y="103028"/>
                      </a:lnTo>
                      <a:lnTo>
                        <a:pt x="69230" y="103015"/>
                      </a:lnTo>
                      <a:lnTo>
                        <a:pt x="68989" y="102264"/>
                      </a:lnTo>
                      <a:cubicBezTo>
                        <a:pt x="69036" y="102250"/>
                        <a:pt x="69081" y="102234"/>
                        <a:pt x="69128" y="102219"/>
                      </a:cubicBezTo>
                      <a:close/>
                      <a:moveTo>
                        <a:pt x="66212" y="103088"/>
                      </a:moveTo>
                      <a:lnTo>
                        <a:pt x="66212" y="103088"/>
                      </a:lnTo>
                      <a:cubicBezTo>
                        <a:pt x="66211" y="103088"/>
                        <a:pt x="66211" y="103088"/>
                        <a:pt x="66210" y="103089"/>
                      </a:cubicBezTo>
                      <a:cubicBezTo>
                        <a:pt x="66108" y="103201"/>
                        <a:pt x="66006" y="103314"/>
                        <a:pt x="65926" y="103394"/>
                      </a:cubicBezTo>
                      <a:cubicBezTo>
                        <a:pt x="65848" y="103474"/>
                        <a:pt x="65795" y="103527"/>
                        <a:pt x="65795" y="103527"/>
                      </a:cubicBezTo>
                      <a:lnTo>
                        <a:pt x="65234" y="103332"/>
                      </a:lnTo>
                      <a:cubicBezTo>
                        <a:pt x="65561" y="103253"/>
                        <a:pt x="65887" y="103171"/>
                        <a:pt x="66212" y="103088"/>
                      </a:cubicBezTo>
                      <a:close/>
                      <a:moveTo>
                        <a:pt x="36508" y="102050"/>
                      </a:moveTo>
                      <a:cubicBezTo>
                        <a:pt x="36540" y="102062"/>
                        <a:pt x="36575" y="102074"/>
                        <a:pt x="36608" y="102084"/>
                      </a:cubicBezTo>
                      <a:lnTo>
                        <a:pt x="36399" y="102712"/>
                      </a:lnTo>
                      <a:lnTo>
                        <a:pt x="36436" y="102725"/>
                      </a:lnTo>
                      <a:lnTo>
                        <a:pt x="36647" y="102097"/>
                      </a:lnTo>
                      <a:cubicBezTo>
                        <a:pt x="36696" y="102113"/>
                        <a:pt x="36743" y="102129"/>
                        <a:pt x="36792" y="102146"/>
                      </a:cubicBezTo>
                      <a:lnTo>
                        <a:pt x="36547" y="102890"/>
                      </a:lnTo>
                      <a:lnTo>
                        <a:pt x="36585" y="102903"/>
                      </a:lnTo>
                      <a:lnTo>
                        <a:pt x="36831" y="102158"/>
                      </a:lnTo>
                      <a:cubicBezTo>
                        <a:pt x="36878" y="102174"/>
                        <a:pt x="36925" y="102189"/>
                        <a:pt x="36972" y="102205"/>
                      </a:cubicBezTo>
                      <a:lnTo>
                        <a:pt x="36988" y="102226"/>
                      </a:lnTo>
                      <a:lnTo>
                        <a:pt x="36972" y="102219"/>
                      </a:lnTo>
                      <a:lnTo>
                        <a:pt x="36694" y="103068"/>
                      </a:lnTo>
                      <a:lnTo>
                        <a:pt x="36733" y="103083"/>
                      </a:lnTo>
                      <a:lnTo>
                        <a:pt x="37007" y="102246"/>
                      </a:lnTo>
                      <a:lnTo>
                        <a:pt x="37136" y="102404"/>
                      </a:lnTo>
                      <a:lnTo>
                        <a:pt x="37117" y="102399"/>
                      </a:lnTo>
                      <a:lnTo>
                        <a:pt x="36843" y="103249"/>
                      </a:lnTo>
                      <a:lnTo>
                        <a:pt x="36882" y="103261"/>
                      </a:lnTo>
                      <a:lnTo>
                        <a:pt x="37152" y="102426"/>
                      </a:lnTo>
                      <a:lnTo>
                        <a:pt x="37281" y="102584"/>
                      </a:lnTo>
                      <a:lnTo>
                        <a:pt x="37265" y="102577"/>
                      </a:lnTo>
                      <a:lnTo>
                        <a:pt x="36995" y="103429"/>
                      </a:lnTo>
                      <a:lnTo>
                        <a:pt x="37033" y="103441"/>
                      </a:lnTo>
                      <a:lnTo>
                        <a:pt x="37299" y="102604"/>
                      </a:lnTo>
                      <a:lnTo>
                        <a:pt x="37375" y="102696"/>
                      </a:lnTo>
                      <a:lnTo>
                        <a:pt x="37074" y="103645"/>
                      </a:lnTo>
                      <a:lnTo>
                        <a:pt x="36287" y="102702"/>
                      </a:lnTo>
                      <a:lnTo>
                        <a:pt x="36508" y="102050"/>
                      </a:lnTo>
                      <a:close/>
                      <a:moveTo>
                        <a:pt x="53071" y="2376"/>
                      </a:moveTo>
                      <a:cubicBezTo>
                        <a:pt x="81017" y="2376"/>
                        <a:pt x="103751" y="25113"/>
                        <a:pt x="103751" y="53058"/>
                      </a:cubicBezTo>
                      <a:cubicBezTo>
                        <a:pt x="103751" y="81003"/>
                        <a:pt x="81017" y="103737"/>
                        <a:pt x="53071" y="103737"/>
                      </a:cubicBezTo>
                      <a:cubicBezTo>
                        <a:pt x="25126" y="103737"/>
                        <a:pt x="2390" y="81003"/>
                        <a:pt x="2390" y="53058"/>
                      </a:cubicBezTo>
                      <a:cubicBezTo>
                        <a:pt x="2390" y="25113"/>
                        <a:pt x="25126" y="2376"/>
                        <a:pt x="53071" y="2376"/>
                      </a:cubicBezTo>
                      <a:close/>
                      <a:moveTo>
                        <a:pt x="40939" y="103341"/>
                      </a:moveTo>
                      <a:lnTo>
                        <a:pt x="40939" y="103341"/>
                      </a:lnTo>
                      <a:cubicBezTo>
                        <a:pt x="41258" y="103418"/>
                        <a:pt x="41579" y="103492"/>
                        <a:pt x="41903" y="103564"/>
                      </a:cubicBezTo>
                      <a:lnTo>
                        <a:pt x="41350" y="103758"/>
                      </a:lnTo>
                      <a:lnTo>
                        <a:pt x="40939" y="103341"/>
                      </a:lnTo>
                      <a:close/>
                      <a:moveTo>
                        <a:pt x="64207" y="103564"/>
                      </a:moveTo>
                      <a:lnTo>
                        <a:pt x="63790" y="103981"/>
                      </a:lnTo>
                      <a:cubicBezTo>
                        <a:pt x="63790" y="103981"/>
                        <a:pt x="63510" y="103887"/>
                        <a:pt x="63227" y="103768"/>
                      </a:cubicBezTo>
                      <a:cubicBezTo>
                        <a:pt x="63555" y="103703"/>
                        <a:pt x="63882" y="103635"/>
                        <a:pt x="64207" y="103564"/>
                      </a:cubicBezTo>
                      <a:close/>
                      <a:moveTo>
                        <a:pt x="42920" y="103770"/>
                      </a:moveTo>
                      <a:lnTo>
                        <a:pt x="42920" y="103770"/>
                      </a:lnTo>
                      <a:cubicBezTo>
                        <a:pt x="43245" y="103836"/>
                        <a:pt x="43570" y="103897"/>
                        <a:pt x="43898" y="103956"/>
                      </a:cubicBezTo>
                      <a:lnTo>
                        <a:pt x="43361" y="104173"/>
                      </a:lnTo>
                      <a:cubicBezTo>
                        <a:pt x="43361" y="104173"/>
                        <a:pt x="43141" y="103973"/>
                        <a:pt x="42920" y="103770"/>
                      </a:cubicBezTo>
                      <a:close/>
                      <a:moveTo>
                        <a:pt x="62198" y="103971"/>
                      </a:moveTo>
                      <a:lnTo>
                        <a:pt x="61769" y="104361"/>
                      </a:lnTo>
                      <a:cubicBezTo>
                        <a:pt x="61769" y="104361"/>
                        <a:pt x="61495" y="104249"/>
                        <a:pt x="61218" y="104136"/>
                      </a:cubicBezTo>
                      <a:cubicBezTo>
                        <a:pt x="61546" y="104085"/>
                        <a:pt x="61873" y="104030"/>
                        <a:pt x="62198" y="103971"/>
                      </a:cubicBezTo>
                      <a:close/>
                      <a:moveTo>
                        <a:pt x="44933" y="104130"/>
                      </a:moveTo>
                      <a:lnTo>
                        <a:pt x="44933" y="104130"/>
                      </a:lnTo>
                      <a:cubicBezTo>
                        <a:pt x="45260" y="104184"/>
                        <a:pt x="45590" y="104231"/>
                        <a:pt x="45919" y="104278"/>
                      </a:cubicBezTo>
                      <a:lnTo>
                        <a:pt x="45387" y="104523"/>
                      </a:lnTo>
                      <a:cubicBezTo>
                        <a:pt x="45387" y="104523"/>
                        <a:pt x="45354" y="104497"/>
                        <a:pt x="45301" y="104452"/>
                      </a:cubicBezTo>
                      <a:lnTo>
                        <a:pt x="45303" y="104443"/>
                      </a:lnTo>
                      <a:lnTo>
                        <a:pt x="45289" y="104441"/>
                      </a:lnTo>
                      <a:cubicBezTo>
                        <a:pt x="45201" y="104368"/>
                        <a:pt x="45066" y="104253"/>
                        <a:pt x="44933" y="104130"/>
                      </a:cubicBezTo>
                      <a:close/>
                      <a:moveTo>
                        <a:pt x="65206" y="103339"/>
                      </a:moveTo>
                      <a:lnTo>
                        <a:pt x="65224" y="103345"/>
                      </a:lnTo>
                      <a:lnTo>
                        <a:pt x="65206" y="103351"/>
                      </a:lnTo>
                      <a:lnTo>
                        <a:pt x="65417" y="104218"/>
                      </a:lnTo>
                      <a:lnTo>
                        <a:pt x="65455" y="104208"/>
                      </a:lnTo>
                      <a:lnTo>
                        <a:pt x="65249" y="103355"/>
                      </a:lnTo>
                      <a:lnTo>
                        <a:pt x="65441" y="103420"/>
                      </a:lnTo>
                      <a:lnTo>
                        <a:pt x="65425" y="103424"/>
                      </a:lnTo>
                      <a:lnTo>
                        <a:pt x="65638" y="104292"/>
                      </a:lnTo>
                      <a:lnTo>
                        <a:pt x="65676" y="104284"/>
                      </a:lnTo>
                      <a:lnTo>
                        <a:pt x="65468" y="103431"/>
                      </a:lnTo>
                      <a:lnTo>
                        <a:pt x="65660" y="103496"/>
                      </a:lnTo>
                      <a:lnTo>
                        <a:pt x="65644" y="103500"/>
                      </a:lnTo>
                      <a:lnTo>
                        <a:pt x="65858" y="104366"/>
                      </a:lnTo>
                      <a:lnTo>
                        <a:pt x="65897" y="104357"/>
                      </a:lnTo>
                      <a:lnTo>
                        <a:pt x="65687" y="103506"/>
                      </a:lnTo>
                      <a:lnTo>
                        <a:pt x="65799" y="103545"/>
                      </a:lnTo>
                      <a:lnTo>
                        <a:pt x="65795" y="103527"/>
                      </a:lnTo>
                      <a:lnTo>
                        <a:pt x="66047" y="104527"/>
                      </a:lnTo>
                      <a:lnTo>
                        <a:pt x="66041" y="104509"/>
                      </a:lnTo>
                      <a:lnTo>
                        <a:pt x="64876" y="104118"/>
                      </a:lnTo>
                      <a:lnTo>
                        <a:pt x="64723" y="103453"/>
                      </a:lnTo>
                      <a:cubicBezTo>
                        <a:pt x="64758" y="103447"/>
                        <a:pt x="64793" y="103439"/>
                        <a:pt x="64827" y="103431"/>
                      </a:cubicBezTo>
                      <a:lnTo>
                        <a:pt x="64977" y="104069"/>
                      </a:lnTo>
                      <a:lnTo>
                        <a:pt x="65016" y="104061"/>
                      </a:lnTo>
                      <a:lnTo>
                        <a:pt x="64866" y="103420"/>
                      </a:lnTo>
                      <a:cubicBezTo>
                        <a:pt x="64917" y="103408"/>
                        <a:pt x="64966" y="103398"/>
                        <a:pt x="65016" y="103386"/>
                      </a:cubicBezTo>
                      <a:lnTo>
                        <a:pt x="65196" y="104145"/>
                      </a:lnTo>
                      <a:lnTo>
                        <a:pt x="65234" y="104134"/>
                      </a:lnTo>
                      <a:lnTo>
                        <a:pt x="65054" y="103375"/>
                      </a:lnTo>
                      <a:cubicBezTo>
                        <a:pt x="65106" y="103363"/>
                        <a:pt x="65157" y="103351"/>
                        <a:pt x="65206" y="103339"/>
                      </a:cubicBezTo>
                      <a:close/>
                      <a:moveTo>
                        <a:pt x="60181" y="104284"/>
                      </a:moveTo>
                      <a:lnTo>
                        <a:pt x="59735" y="104652"/>
                      </a:lnTo>
                      <a:lnTo>
                        <a:pt x="59211" y="104409"/>
                      </a:lnTo>
                      <a:cubicBezTo>
                        <a:pt x="59537" y="104370"/>
                        <a:pt x="59858" y="104327"/>
                        <a:pt x="60181" y="104284"/>
                      </a:cubicBezTo>
                      <a:close/>
                      <a:moveTo>
                        <a:pt x="40428" y="103214"/>
                      </a:moveTo>
                      <a:lnTo>
                        <a:pt x="40530" y="103240"/>
                      </a:lnTo>
                      <a:lnTo>
                        <a:pt x="40370" y="103887"/>
                      </a:lnTo>
                      <a:lnTo>
                        <a:pt x="40409" y="103895"/>
                      </a:lnTo>
                      <a:lnTo>
                        <a:pt x="40571" y="103251"/>
                      </a:lnTo>
                      <a:cubicBezTo>
                        <a:pt x="40620" y="103263"/>
                        <a:pt x="40671" y="103275"/>
                        <a:pt x="40722" y="103287"/>
                      </a:cubicBezTo>
                      <a:lnTo>
                        <a:pt x="40538" y="104048"/>
                      </a:lnTo>
                      <a:lnTo>
                        <a:pt x="40577" y="104059"/>
                      </a:lnTo>
                      <a:lnTo>
                        <a:pt x="40763" y="103298"/>
                      </a:lnTo>
                      <a:lnTo>
                        <a:pt x="40908" y="103332"/>
                      </a:lnTo>
                      <a:lnTo>
                        <a:pt x="40921" y="103347"/>
                      </a:lnTo>
                      <a:lnTo>
                        <a:pt x="40904" y="103343"/>
                      </a:lnTo>
                      <a:lnTo>
                        <a:pt x="40696" y="104210"/>
                      </a:lnTo>
                      <a:lnTo>
                        <a:pt x="40735" y="104220"/>
                      </a:lnTo>
                      <a:lnTo>
                        <a:pt x="40941" y="103365"/>
                      </a:lnTo>
                      <a:lnTo>
                        <a:pt x="41082" y="103508"/>
                      </a:lnTo>
                      <a:lnTo>
                        <a:pt x="41066" y="103504"/>
                      </a:lnTo>
                      <a:lnTo>
                        <a:pt x="40859" y="104374"/>
                      </a:lnTo>
                      <a:lnTo>
                        <a:pt x="40898" y="104384"/>
                      </a:lnTo>
                      <a:lnTo>
                        <a:pt x="41101" y="103529"/>
                      </a:lnTo>
                      <a:lnTo>
                        <a:pt x="41244" y="103672"/>
                      </a:lnTo>
                      <a:lnTo>
                        <a:pt x="41228" y="103668"/>
                      </a:lnTo>
                      <a:lnTo>
                        <a:pt x="41025" y="104537"/>
                      </a:lnTo>
                      <a:lnTo>
                        <a:pt x="41064" y="104546"/>
                      </a:lnTo>
                      <a:lnTo>
                        <a:pt x="41262" y="103692"/>
                      </a:lnTo>
                      <a:lnTo>
                        <a:pt x="41346" y="103776"/>
                      </a:lnTo>
                      <a:lnTo>
                        <a:pt x="41346" y="103776"/>
                      </a:lnTo>
                      <a:lnTo>
                        <a:pt x="41119" y="104763"/>
                      </a:lnTo>
                      <a:lnTo>
                        <a:pt x="41123" y="104744"/>
                      </a:lnTo>
                      <a:lnTo>
                        <a:pt x="40258" y="103887"/>
                      </a:lnTo>
                      <a:lnTo>
                        <a:pt x="40428" y="103214"/>
                      </a:lnTo>
                      <a:close/>
                      <a:moveTo>
                        <a:pt x="46977" y="104413"/>
                      </a:moveTo>
                      <a:cubicBezTo>
                        <a:pt x="47304" y="104452"/>
                        <a:pt x="47633" y="104488"/>
                        <a:pt x="47963" y="104519"/>
                      </a:cubicBezTo>
                      <a:cubicBezTo>
                        <a:pt x="47830" y="104591"/>
                        <a:pt x="47697" y="104656"/>
                        <a:pt x="47597" y="104703"/>
                      </a:cubicBezTo>
                      <a:cubicBezTo>
                        <a:pt x="47494" y="104750"/>
                        <a:pt x="47427" y="104781"/>
                        <a:pt x="47427" y="104781"/>
                      </a:cubicBezTo>
                      <a:lnTo>
                        <a:pt x="46977" y="104413"/>
                      </a:lnTo>
                      <a:close/>
                      <a:moveTo>
                        <a:pt x="58170" y="104529"/>
                      </a:moveTo>
                      <a:lnTo>
                        <a:pt x="58170" y="104529"/>
                      </a:lnTo>
                      <a:cubicBezTo>
                        <a:pt x="57931" y="104707"/>
                        <a:pt x="57693" y="104883"/>
                        <a:pt x="57693" y="104883"/>
                      </a:cubicBezTo>
                      <a:lnTo>
                        <a:pt x="57184" y="104615"/>
                      </a:lnTo>
                      <a:cubicBezTo>
                        <a:pt x="57513" y="104591"/>
                        <a:pt x="57843" y="104560"/>
                        <a:pt x="58170" y="104529"/>
                      </a:cubicBezTo>
                      <a:close/>
                      <a:moveTo>
                        <a:pt x="49014" y="104613"/>
                      </a:moveTo>
                      <a:cubicBezTo>
                        <a:pt x="49340" y="104638"/>
                        <a:pt x="49665" y="104660"/>
                        <a:pt x="49992" y="104679"/>
                      </a:cubicBezTo>
                      <a:cubicBezTo>
                        <a:pt x="49733" y="104818"/>
                        <a:pt x="49475" y="104955"/>
                        <a:pt x="49475" y="104955"/>
                      </a:cubicBezTo>
                      <a:lnTo>
                        <a:pt x="49194" y="104746"/>
                      </a:lnTo>
                      <a:lnTo>
                        <a:pt x="49194" y="104744"/>
                      </a:lnTo>
                      <a:lnTo>
                        <a:pt x="49192" y="104744"/>
                      </a:lnTo>
                      <a:lnTo>
                        <a:pt x="49014" y="104613"/>
                      </a:lnTo>
                      <a:close/>
                      <a:moveTo>
                        <a:pt x="63199" y="103774"/>
                      </a:moveTo>
                      <a:cubicBezTo>
                        <a:pt x="63209" y="103778"/>
                        <a:pt x="63217" y="103783"/>
                        <a:pt x="63225" y="103787"/>
                      </a:cubicBezTo>
                      <a:lnTo>
                        <a:pt x="63211" y="103789"/>
                      </a:lnTo>
                      <a:lnTo>
                        <a:pt x="63387" y="104664"/>
                      </a:lnTo>
                      <a:lnTo>
                        <a:pt x="63426" y="104656"/>
                      </a:lnTo>
                      <a:lnTo>
                        <a:pt x="63254" y="103797"/>
                      </a:lnTo>
                      <a:lnTo>
                        <a:pt x="63254" y="103797"/>
                      </a:lnTo>
                      <a:cubicBezTo>
                        <a:pt x="63324" y="103825"/>
                        <a:pt x="63393" y="103852"/>
                        <a:pt x="63457" y="103877"/>
                      </a:cubicBezTo>
                      <a:lnTo>
                        <a:pt x="63426" y="103883"/>
                      </a:lnTo>
                      <a:lnTo>
                        <a:pt x="63604" y="104758"/>
                      </a:lnTo>
                      <a:lnTo>
                        <a:pt x="63643" y="104750"/>
                      </a:lnTo>
                      <a:lnTo>
                        <a:pt x="63467" y="103881"/>
                      </a:lnTo>
                      <a:lnTo>
                        <a:pt x="63467" y="103881"/>
                      </a:lnTo>
                      <a:cubicBezTo>
                        <a:pt x="63538" y="103907"/>
                        <a:pt x="63604" y="103932"/>
                        <a:pt x="63657" y="103950"/>
                      </a:cubicBezTo>
                      <a:lnTo>
                        <a:pt x="63641" y="103954"/>
                      </a:lnTo>
                      <a:lnTo>
                        <a:pt x="63823" y="104828"/>
                      </a:lnTo>
                      <a:lnTo>
                        <a:pt x="63862" y="104820"/>
                      </a:lnTo>
                      <a:lnTo>
                        <a:pt x="63684" y="103960"/>
                      </a:lnTo>
                      <a:lnTo>
                        <a:pt x="63684" y="103960"/>
                      </a:lnTo>
                      <a:cubicBezTo>
                        <a:pt x="63750" y="103984"/>
                        <a:pt x="63791" y="103998"/>
                        <a:pt x="63794" y="103999"/>
                      </a:cubicBezTo>
                      <a:lnTo>
                        <a:pt x="63794" y="103999"/>
                      </a:lnTo>
                      <a:lnTo>
                        <a:pt x="63999" y="104971"/>
                      </a:lnTo>
                      <a:cubicBezTo>
                        <a:pt x="63995" y="104971"/>
                        <a:pt x="63710" y="104877"/>
                        <a:pt x="63422" y="104763"/>
                      </a:cubicBezTo>
                      <a:cubicBezTo>
                        <a:pt x="63135" y="104650"/>
                        <a:pt x="62851" y="104539"/>
                        <a:pt x="62851" y="104539"/>
                      </a:cubicBezTo>
                      <a:lnTo>
                        <a:pt x="62724" y="103866"/>
                      </a:lnTo>
                      <a:cubicBezTo>
                        <a:pt x="62759" y="103860"/>
                        <a:pt x="62794" y="103854"/>
                        <a:pt x="62828" y="103848"/>
                      </a:cubicBezTo>
                      <a:lnTo>
                        <a:pt x="62953" y="104494"/>
                      </a:lnTo>
                      <a:lnTo>
                        <a:pt x="62992" y="104488"/>
                      </a:lnTo>
                      <a:lnTo>
                        <a:pt x="62867" y="103840"/>
                      </a:lnTo>
                      <a:cubicBezTo>
                        <a:pt x="62918" y="103830"/>
                        <a:pt x="62968" y="103819"/>
                        <a:pt x="63019" y="103811"/>
                      </a:cubicBezTo>
                      <a:lnTo>
                        <a:pt x="63168" y="104580"/>
                      </a:lnTo>
                      <a:lnTo>
                        <a:pt x="63209" y="104572"/>
                      </a:lnTo>
                      <a:lnTo>
                        <a:pt x="63058" y="103803"/>
                      </a:lnTo>
                      <a:cubicBezTo>
                        <a:pt x="63105" y="103793"/>
                        <a:pt x="63152" y="103785"/>
                        <a:pt x="63199" y="103774"/>
                      </a:cubicBezTo>
                      <a:close/>
                      <a:moveTo>
                        <a:pt x="56122" y="104681"/>
                      </a:moveTo>
                      <a:lnTo>
                        <a:pt x="56122" y="104681"/>
                      </a:lnTo>
                      <a:cubicBezTo>
                        <a:pt x="56003" y="104769"/>
                        <a:pt x="55885" y="104855"/>
                        <a:pt x="55797" y="104920"/>
                      </a:cubicBezTo>
                      <a:cubicBezTo>
                        <a:pt x="55703" y="104988"/>
                        <a:pt x="55641" y="105026"/>
                        <a:pt x="55641" y="105026"/>
                      </a:cubicBezTo>
                      <a:lnTo>
                        <a:pt x="55136" y="104730"/>
                      </a:lnTo>
                      <a:cubicBezTo>
                        <a:pt x="55465" y="104717"/>
                        <a:pt x="55795" y="104701"/>
                        <a:pt x="56122" y="104681"/>
                      </a:cubicBezTo>
                      <a:close/>
                      <a:moveTo>
                        <a:pt x="42418" y="103674"/>
                      </a:moveTo>
                      <a:cubicBezTo>
                        <a:pt x="42453" y="103682"/>
                        <a:pt x="42488" y="103688"/>
                        <a:pt x="42523" y="103697"/>
                      </a:cubicBezTo>
                      <a:lnTo>
                        <a:pt x="42388" y="104353"/>
                      </a:lnTo>
                      <a:lnTo>
                        <a:pt x="42427" y="104361"/>
                      </a:lnTo>
                      <a:lnTo>
                        <a:pt x="42564" y="103705"/>
                      </a:lnTo>
                      <a:cubicBezTo>
                        <a:pt x="42613" y="103715"/>
                        <a:pt x="42662" y="103725"/>
                        <a:pt x="42711" y="103735"/>
                      </a:cubicBezTo>
                      <a:lnTo>
                        <a:pt x="42553" y="104511"/>
                      </a:lnTo>
                      <a:lnTo>
                        <a:pt x="42594" y="104519"/>
                      </a:lnTo>
                      <a:lnTo>
                        <a:pt x="42752" y="103744"/>
                      </a:lnTo>
                      <a:cubicBezTo>
                        <a:pt x="42797" y="103754"/>
                        <a:pt x="42844" y="103762"/>
                        <a:pt x="42891" y="103772"/>
                      </a:cubicBezTo>
                      <a:cubicBezTo>
                        <a:pt x="42897" y="103778"/>
                        <a:pt x="42905" y="103785"/>
                        <a:pt x="42913" y="103793"/>
                      </a:cubicBezTo>
                      <a:lnTo>
                        <a:pt x="42899" y="103791"/>
                      </a:lnTo>
                      <a:lnTo>
                        <a:pt x="42725" y="104666"/>
                      </a:lnTo>
                      <a:lnTo>
                        <a:pt x="42764" y="104675"/>
                      </a:lnTo>
                      <a:lnTo>
                        <a:pt x="42936" y="103813"/>
                      </a:lnTo>
                      <a:cubicBezTo>
                        <a:pt x="42985" y="103858"/>
                        <a:pt x="43036" y="103905"/>
                        <a:pt x="43081" y="103946"/>
                      </a:cubicBezTo>
                      <a:lnTo>
                        <a:pt x="43067" y="103944"/>
                      </a:lnTo>
                      <a:lnTo>
                        <a:pt x="42895" y="104820"/>
                      </a:lnTo>
                      <a:lnTo>
                        <a:pt x="42936" y="104828"/>
                      </a:lnTo>
                      <a:lnTo>
                        <a:pt x="43104" y="103967"/>
                      </a:lnTo>
                      <a:cubicBezTo>
                        <a:pt x="43159" y="104018"/>
                        <a:pt x="43210" y="104063"/>
                        <a:pt x="43251" y="104102"/>
                      </a:cubicBezTo>
                      <a:lnTo>
                        <a:pt x="43235" y="104098"/>
                      </a:lnTo>
                      <a:lnTo>
                        <a:pt x="43067" y="104975"/>
                      </a:lnTo>
                      <a:lnTo>
                        <a:pt x="43106" y="104983"/>
                      </a:lnTo>
                      <a:lnTo>
                        <a:pt x="43271" y="104120"/>
                      </a:lnTo>
                      <a:cubicBezTo>
                        <a:pt x="43320" y="104165"/>
                        <a:pt x="43353" y="104194"/>
                        <a:pt x="43359" y="104199"/>
                      </a:cubicBezTo>
                      <a:lnTo>
                        <a:pt x="43359" y="104199"/>
                      </a:lnTo>
                      <a:lnTo>
                        <a:pt x="43171" y="105196"/>
                      </a:lnTo>
                      <a:lnTo>
                        <a:pt x="43173" y="105176"/>
                      </a:lnTo>
                      <a:cubicBezTo>
                        <a:pt x="43173" y="105176"/>
                        <a:pt x="42948" y="104973"/>
                        <a:pt x="42721" y="104769"/>
                      </a:cubicBezTo>
                      <a:cubicBezTo>
                        <a:pt x="42494" y="104572"/>
                        <a:pt x="42277" y="104353"/>
                        <a:pt x="42277" y="104353"/>
                      </a:cubicBezTo>
                      <a:lnTo>
                        <a:pt x="42418" y="103674"/>
                      </a:lnTo>
                      <a:close/>
                      <a:moveTo>
                        <a:pt x="45240" y="105532"/>
                      </a:move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lose/>
                      <a:moveTo>
                        <a:pt x="59181" y="104411"/>
                      </a:moveTo>
                      <a:lnTo>
                        <a:pt x="59191" y="104415"/>
                      </a:lnTo>
                      <a:lnTo>
                        <a:pt x="59172" y="104417"/>
                      </a:lnTo>
                      <a:lnTo>
                        <a:pt x="59277" y="105305"/>
                      </a:lnTo>
                      <a:lnTo>
                        <a:pt x="59318" y="105301"/>
                      </a:lnTo>
                      <a:lnTo>
                        <a:pt x="59215" y="104427"/>
                      </a:lnTo>
                      <a:lnTo>
                        <a:pt x="59215" y="104427"/>
                      </a:lnTo>
                      <a:lnTo>
                        <a:pt x="59397" y="104513"/>
                      </a:lnTo>
                      <a:lnTo>
                        <a:pt x="59379" y="104515"/>
                      </a:lnTo>
                      <a:lnTo>
                        <a:pt x="59487" y="105401"/>
                      </a:lnTo>
                      <a:lnTo>
                        <a:pt x="59528" y="105397"/>
                      </a:lnTo>
                      <a:lnTo>
                        <a:pt x="59422" y="104523"/>
                      </a:lnTo>
                      <a:lnTo>
                        <a:pt x="59610" y="104611"/>
                      </a:lnTo>
                      <a:lnTo>
                        <a:pt x="59582" y="104615"/>
                      </a:lnTo>
                      <a:lnTo>
                        <a:pt x="59692" y="105501"/>
                      </a:lnTo>
                      <a:lnTo>
                        <a:pt x="59733" y="105497"/>
                      </a:lnTo>
                      <a:lnTo>
                        <a:pt x="59623" y="104617"/>
                      </a:lnTo>
                      <a:lnTo>
                        <a:pt x="59623" y="104617"/>
                      </a:lnTo>
                      <a:lnTo>
                        <a:pt x="59737" y="104672"/>
                      </a:lnTo>
                      <a:lnTo>
                        <a:pt x="59864" y="105657"/>
                      </a:lnTo>
                      <a:lnTo>
                        <a:pt x="59864" y="105657"/>
                      </a:lnTo>
                      <a:lnTo>
                        <a:pt x="58755" y="105151"/>
                      </a:lnTo>
                      <a:lnTo>
                        <a:pt x="58681" y="104468"/>
                      </a:lnTo>
                      <a:cubicBezTo>
                        <a:pt x="58716" y="104464"/>
                        <a:pt x="58753" y="104460"/>
                        <a:pt x="58788" y="104456"/>
                      </a:cubicBezTo>
                      <a:lnTo>
                        <a:pt x="58859" y="105112"/>
                      </a:lnTo>
                      <a:lnTo>
                        <a:pt x="58900" y="105108"/>
                      </a:lnTo>
                      <a:lnTo>
                        <a:pt x="58829" y="104452"/>
                      </a:lnTo>
                      <a:lnTo>
                        <a:pt x="58980" y="104435"/>
                      </a:lnTo>
                      <a:lnTo>
                        <a:pt x="59068" y="105209"/>
                      </a:lnTo>
                      <a:lnTo>
                        <a:pt x="59109" y="105204"/>
                      </a:lnTo>
                      <a:lnTo>
                        <a:pt x="59019" y="104431"/>
                      </a:lnTo>
                      <a:cubicBezTo>
                        <a:pt x="59074" y="104425"/>
                        <a:pt x="59127" y="104419"/>
                        <a:pt x="59181" y="104411"/>
                      </a:cubicBezTo>
                      <a:close/>
                      <a:moveTo>
                        <a:pt x="46447" y="104347"/>
                      </a:moveTo>
                      <a:cubicBezTo>
                        <a:pt x="46479" y="104351"/>
                        <a:pt x="46512" y="104357"/>
                        <a:pt x="46545" y="104361"/>
                      </a:cubicBezTo>
                      <a:lnTo>
                        <a:pt x="46465" y="105002"/>
                      </a:lnTo>
                      <a:lnTo>
                        <a:pt x="46504" y="105006"/>
                      </a:lnTo>
                      <a:lnTo>
                        <a:pt x="46586" y="104366"/>
                      </a:lnTo>
                      <a:cubicBezTo>
                        <a:pt x="46637" y="104372"/>
                        <a:pt x="46690" y="104380"/>
                        <a:pt x="46743" y="104386"/>
                      </a:cubicBezTo>
                      <a:lnTo>
                        <a:pt x="46651" y="105155"/>
                      </a:lnTo>
                      <a:lnTo>
                        <a:pt x="46690" y="105161"/>
                      </a:lnTo>
                      <a:lnTo>
                        <a:pt x="46784" y="104390"/>
                      </a:lnTo>
                      <a:cubicBezTo>
                        <a:pt x="46838" y="104396"/>
                        <a:pt x="46893" y="104402"/>
                        <a:pt x="46946" y="104411"/>
                      </a:cubicBezTo>
                      <a:lnTo>
                        <a:pt x="46954" y="104417"/>
                      </a:lnTo>
                      <a:lnTo>
                        <a:pt x="46936" y="104415"/>
                      </a:lnTo>
                      <a:lnTo>
                        <a:pt x="46831" y="105301"/>
                      </a:lnTo>
                      <a:lnTo>
                        <a:pt x="46872" y="105305"/>
                      </a:lnTo>
                      <a:lnTo>
                        <a:pt x="46975" y="104433"/>
                      </a:lnTo>
                      <a:lnTo>
                        <a:pt x="47132" y="104562"/>
                      </a:lnTo>
                      <a:lnTo>
                        <a:pt x="47114" y="104560"/>
                      </a:lnTo>
                      <a:lnTo>
                        <a:pt x="47013" y="105448"/>
                      </a:lnTo>
                      <a:lnTo>
                        <a:pt x="47054" y="105452"/>
                      </a:lnTo>
                      <a:lnTo>
                        <a:pt x="47153" y="104578"/>
                      </a:lnTo>
                      <a:lnTo>
                        <a:pt x="47310" y="104707"/>
                      </a:lnTo>
                      <a:lnTo>
                        <a:pt x="47294" y="104707"/>
                      </a:lnTo>
                      <a:lnTo>
                        <a:pt x="47196" y="105593"/>
                      </a:lnTo>
                      <a:lnTo>
                        <a:pt x="47236" y="105597"/>
                      </a:lnTo>
                      <a:lnTo>
                        <a:pt x="47333" y="104726"/>
                      </a:lnTo>
                      <a:lnTo>
                        <a:pt x="47425" y="104801"/>
                      </a:lnTo>
                      <a:lnTo>
                        <a:pt x="47318" y="105790"/>
                      </a:lnTo>
                      <a:lnTo>
                        <a:pt x="46361" y="105020"/>
                      </a:lnTo>
                      <a:lnTo>
                        <a:pt x="46447" y="104347"/>
                      </a:lnTo>
                      <a:close/>
                      <a:moveTo>
                        <a:pt x="48478" y="104568"/>
                      </a:moveTo>
                      <a:cubicBezTo>
                        <a:pt x="48513" y="104572"/>
                        <a:pt x="48548" y="104574"/>
                        <a:pt x="48585" y="104576"/>
                      </a:cubicBezTo>
                      <a:lnTo>
                        <a:pt x="48527" y="105229"/>
                      </a:lnTo>
                      <a:lnTo>
                        <a:pt x="48568" y="105233"/>
                      </a:lnTo>
                      <a:lnTo>
                        <a:pt x="48624" y="104580"/>
                      </a:lnTo>
                      <a:cubicBezTo>
                        <a:pt x="48675" y="104585"/>
                        <a:pt x="48726" y="104591"/>
                        <a:pt x="48777" y="104595"/>
                      </a:cubicBezTo>
                      <a:lnTo>
                        <a:pt x="48714" y="105366"/>
                      </a:lnTo>
                      <a:lnTo>
                        <a:pt x="48755" y="105370"/>
                      </a:lnTo>
                      <a:lnTo>
                        <a:pt x="48818" y="104597"/>
                      </a:lnTo>
                      <a:cubicBezTo>
                        <a:pt x="48873" y="104601"/>
                        <a:pt x="48928" y="104607"/>
                        <a:pt x="48986" y="104611"/>
                      </a:cubicBezTo>
                      <a:lnTo>
                        <a:pt x="48988" y="104613"/>
                      </a:lnTo>
                      <a:lnTo>
                        <a:pt x="48988" y="104613"/>
                      </a:lnTo>
                      <a:lnTo>
                        <a:pt x="48969" y="104611"/>
                      </a:lnTo>
                      <a:lnTo>
                        <a:pt x="48902" y="105501"/>
                      </a:lnTo>
                      <a:lnTo>
                        <a:pt x="48941" y="105505"/>
                      </a:lnTo>
                      <a:lnTo>
                        <a:pt x="49010" y="104630"/>
                      </a:lnTo>
                      <a:lnTo>
                        <a:pt x="49162" y="104742"/>
                      </a:lnTo>
                      <a:lnTo>
                        <a:pt x="49156" y="104742"/>
                      </a:lnTo>
                      <a:lnTo>
                        <a:pt x="49088" y="105632"/>
                      </a:lnTo>
                      <a:lnTo>
                        <a:pt x="49129" y="105634"/>
                      </a:lnTo>
                      <a:lnTo>
                        <a:pt x="49194" y="104767"/>
                      </a:lnTo>
                      <a:lnTo>
                        <a:pt x="49356" y="104887"/>
                      </a:lnTo>
                      <a:lnTo>
                        <a:pt x="49340" y="104885"/>
                      </a:lnTo>
                      <a:lnTo>
                        <a:pt x="49276" y="105775"/>
                      </a:lnTo>
                      <a:lnTo>
                        <a:pt x="49317" y="105777"/>
                      </a:lnTo>
                      <a:lnTo>
                        <a:pt x="49379" y="104904"/>
                      </a:lnTo>
                      <a:lnTo>
                        <a:pt x="49475" y="104973"/>
                      </a:lnTo>
                      <a:lnTo>
                        <a:pt x="49407" y="105963"/>
                      </a:lnTo>
                      <a:lnTo>
                        <a:pt x="48417" y="105247"/>
                      </a:lnTo>
                      <a:lnTo>
                        <a:pt x="48478" y="104568"/>
                      </a:lnTo>
                      <a:close/>
                      <a:moveTo>
                        <a:pt x="55107" y="104730"/>
                      </a:moveTo>
                      <a:lnTo>
                        <a:pt x="55115" y="104736"/>
                      </a:lnTo>
                      <a:lnTo>
                        <a:pt x="55099" y="104736"/>
                      </a:lnTo>
                      <a:lnTo>
                        <a:pt x="55134" y="105630"/>
                      </a:lnTo>
                      <a:lnTo>
                        <a:pt x="55175" y="105628"/>
                      </a:lnTo>
                      <a:lnTo>
                        <a:pt x="55140" y="104750"/>
                      </a:lnTo>
                      <a:lnTo>
                        <a:pt x="55316" y="104853"/>
                      </a:lnTo>
                      <a:lnTo>
                        <a:pt x="55297" y="104855"/>
                      </a:lnTo>
                      <a:lnTo>
                        <a:pt x="55334" y="105747"/>
                      </a:lnTo>
                      <a:lnTo>
                        <a:pt x="55377" y="105745"/>
                      </a:lnTo>
                      <a:lnTo>
                        <a:pt x="55338" y="104867"/>
                      </a:lnTo>
                      <a:lnTo>
                        <a:pt x="55514" y="104969"/>
                      </a:lnTo>
                      <a:lnTo>
                        <a:pt x="55498" y="104971"/>
                      </a:lnTo>
                      <a:lnTo>
                        <a:pt x="55539" y="105861"/>
                      </a:lnTo>
                      <a:lnTo>
                        <a:pt x="55580" y="105859"/>
                      </a:lnTo>
                      <a:lnTo>
                        <a:pt x="55539" y="104983"/>
                      </a:lnTo>
                      <a:lnTo>
                        <a:pt x="55539" y="104983"/>
                      </a:lnTo>
                      <a:lnTo>
                        <a:pt x="55641" y="105045"/>
                      </a:lnTo>
                      <a:lnTo>
                        <a:pt x="55641" y="105031"/>
                      </a:lnTo>
                      <a:lnTo>
                        <a:pt x="55690" y="106037"/>
                      </a:lnTo>
                      <a:lnTo>
                        <a:pt x="55690" y="106037"/>
                      </a:lnTo>
                      <a:lnTo>
                        <a:pt x="54624" y="105423"/>
                      </a:lnTo>
                      <a:lnTo>
                        <a:pt x="54624" y="105425"/>
                      </a:lnTo>
                      <a:lnTo>
                        <a:pt x="54604" y="104748"/>
                      </a:lnTo>
                      <a:lnTo>
                        <a:pt x="54710" y="104744"/>
                      </a:lnTo>
                      <a:lnTo>
                        <a:pt x="54731" y="105397"/>
                      </a:lnTo>
                      <a:lnTo>
                        <a:pt x="54772" y="105395"/>
                      </a:lnTo>
                      <a:lnTo>
                        <a:pt x="54751" y="104744"/>
                      </a:lnTo>
                      <a:cubicBezTo>
                        <a:pt x="54802" y="104742"/>
                        <a:pt x="54853" y="104740"/>
                        <a:pt x="54905" y="104738"/>
                      </a:cubicBezTo>
                      <a:lnTo>
                        <a:pt x="54931" y="105513"/>
                      </a:lnTo>
                      <a:lnTo>
                        <a:pt x="54972" y="105511"/>
                      </a:lnTo>
                      <a:lnTo>
                        <a:pt x="54946" y="104736"/>
                      </a:lnTo>
                      <a:cubicBezTo>
                        <a:pt x="54999" y="104734"/>
                        <a:pt x="55054" y="104732"/>
                        <a:pt x="55107" y="104730"/>
                      </a:cubicBezTo>
                      <a:close/>
                      <a:moveTo>
                        <a:pt x="54064" y="104760"/>
                      </a:moveTo>
                      <a:lnTo>
                        <a:pt x="53585" y="105080"/>
                      </a:lnTo>
                      <a:lnTo>
                        <a:pt x="53595" y="106090"/>
                      </a:lnTo>
                      <a:cubicBezTo>
                        <a:pt x="53593" y="106090"/>
                        <a:pt x="53331" y="105937"/>
                        <a:pt x="53071" y="105783"/>
                      </a:cubicBezTo>
                      <a:cubicBezTo>
                        <a:pt x="52812" y="105618"/>
                        <a:pt x="52554" y="105450"/>
                        <a:pt x="52554" y="105450"/>
                      </a:cubicBezTo>
                      <a:lnTo>
                        <a:pt x="52560" y="104769"/>
                      </a:lnTo>
                      <a:lnTo>
                        <a:pt x="52666" y="104769"/>
                      </a:lnTo>
                      <a:lnTo>
                        <a:pt x="52662" y="105427"/>
                      </a:lnTo>
                      <a:lnTo>
                        <a:pt x="52703" y="105429"/>
                      </a:lnTo>
                      <a:lnTo>
                        <a:pt x="52707" y="104769"/>
                      </a:lnTo>
                      <a:lnTo>
                        <a:pt x="52861" y="104771"/>
                      </a:lnTo>
                      <a:lnTo>
                        <a:pt x="52857" y="105554"/>
                      </a:lnTo>
                      <a:lnTo>
                        <a:pt x="52898" y="105554"/>
                      </a:lnTo>
                      <a:lnTo>
                        <a:pt x="52902" y="104771"/>
                      </a:lnTo>
                      <a:lnTo>
                        <a:pt x="53043" y="104771"/>
                      </a:lnTo>
                      <a:cubicBezTo>
                        <a:pt x="53051" y="104777"/>
                        <a:pt x="53059" y="104781"/>
                        <a:pt x="53069" y="104787"/>
                      </a:cubicBezTo>
                      <a:lnTo>
                        <a:pt x="53055" y="104787"/>
                      </a:lnTo>
                      <a:lnTo>
                        <a:pt x="53055" y="105681"/>
                      </a:lnTo>
                      <a:lnTo>
                        <a:pt x="53096" y="105681"/>
                      </a:lnTo>
                      <a:lnTo>
                        <a:pt x="53096" y="104803"/>
                      </a:lnTo>
                      <a:cubicBezTo>
                        <a:pt x="53153" y="104838"/>
                        <a:pt x="53211" y="104873"/>
                        <a:pt x="53264" y="104906"/>
                      </a:cubicBezTo>
                      <a:lnTo>
                        <a:pt x="53247" y="104906"/>
                      </a:lnTo>
                      <a:lnTo>
                        <a:pt x="53252" y="105798"/>
                      </a:lnTo>
                      <a:lnTo>
                        <a:pt x="53292" y="105798"/>
                      </a:lnTo>
                      <a:lnTo>
                        <a:pt x="53290" y="104920"/>
                      </a:lnTo>
                      <a:lnTo>
                        <a:pt x="53290" y="104920"/>
                      </a:lnTo>
                      <a:cubicBezTo>
                        <a:pt x="53354" y="104959"/>
                        <a:pt x="53411" y="104994"/>
                        <a:pt x="53460" y="105022"/>
                      </a:cubicBezTo>
                      <a:lnTo>
                        <a:pt x="53444" y="105022"/>
                      </a:lnTo>
                      <a:lnTo>
                        <a:pt x="53450" y="105914"/>
                      </a:lnTo>
                      <a:lnTo>
                        <a:pt x="53491" y="105914"/>
                      </a:lnTo>
                      <a:lnTo>
                        <a:pt x="53485" y="105039"/>
                      </a:lnTo>
                      <a:lnTo>
                        <a:pt x="53485" y="105039"/>
                      </a:lnTo>
                      <a:cubicBezTo>
                        <a:pt x="53546" y="105076"/>
                        <a:pt x="53585" y="105098"/>
                        <a:pt x="53585" y="105098"/>
                      </a:cubicBezTo>
                      <a:lnTo>
                        <a:pt x="53585" y="105080"/>
                      </a:lnTo>
                      <a:cubicBezTo>
                        <a:pt x="53585" y="105080"/>
                        <a:pt x="53329" y="104924"/>
                        <a:pt x="53071" y="104771"/>
                      </a:cubicBezTo>
                      <a:cubicBezTo>
                        <a:pt x="53403" y="104771"/>
                        <a:pt x="53734" y="104767"/>
                        <a:pt x="54064" y="104760"/>
                      </a:cubicBezTo>
                      <a:close/>
                      <a:moveTo>
                        <a:pt x="53591" y="1"/>
                      </a:moveTo>
                      <a:lnTo>
                        <a:pt x="53591" y="21"/>
                      </a:lnTo>
                      <a:lnTo>
                        <a:pt x="54620" y="688"/>
                      </a:lnTo>
                      <a:lnTo>
                        <a:pt x="54600" y="1365"/>
                      </a:lnTo>
                      <a:lnTo>
                        <a:pt x="54493" y="1361"/>
                      </a:lnTo>
                      <a:lnTo>
                        <a:pt x="54512" y="711"/>
                      </a:lnTo>
                      <a:lnTo>
                        <a:pt x="54471" y="709"/>
                      </a:lnTo>
                      <a:lnTo>
                        <a:pt x="54452" y="1361"/>
                      </a:lnTo>
                      <a:lnTo>
                        <a:pt x="54301" y="1357"/>
                      </a:lnTo>
                      <a:lnTo>
                        <a:pt x="54317" y="584"/>
                      </a:lnTo>
                      <a:lnTo>
                        <a:pt x="54277" y="582"/>
                      </a:lnTo>
                      <a:lnTo>
                        <a:pt x="54260" y="1355"/>
                      </a:lnTo>
                      <a:cubicBezTo>
                        <a:pt x="54203" y="1355"/>
                        <a:pt x="54148" y="1353"/>
                        <a:pt x="54090" y="1351"/>
                      </a:cubicBezTo>
                      <a:lnTo>
                        <a:pt x="54107" y="1351"/>
                      </a:lnTo>
                      <a:lnTo>
                        <a:pt x="54123" y="457"/>
                      </a:lnTo>
                      <a:lnTo>
                        <a:pt x="54082" y="457"/>
                      </a:lnTo>
                      <a:lnTo>
                        <a:pt x="54066" y="1335"/>
                      </a:lnTo>
                      <a:lnTo>
                        <a:pt x="53896" y="1222"/>
                      </a:lnTo>
                      <a:lnTo>
                        <a:pt x="53914" y="1222"/>
                      </a:lnTo>
                      <a:lnTo>
                        <a:pt x="53929" y="330"/>
                      </a:lnTo>
                      <a:lnTo>
                        <a:pt x="53888" y="330"/>
                      </a:lnTo>
                      <a:lnTo>
                        <a:pt x="53873" y="1208"/>
                      </a:lnTo>
                      <a:lnTo>
                        <a:pt x="53714" y="1102"/>
                      </a:lnTo>
                      <a:lnTo>
                        <a:pt x="53722" y="1102"/>
                      </a:lnTo>
                      <a:lnTo>
                        <a:pt x="53734" y="209"/>
                      </a:lnTo>
                      <a:lnTo>
                        <a:pt x="53693" y="209"/>
                      </a:lnTo>
                      <a:lnTo>
                        <a:pt x="53681" y="1081"/>
                      </a:lnTo>
                      <a:lnTo>
                        <a:pt x="53581" y="1014"/>
                      </a:lnTo>
                      <a:lnTo>
                        <a:pt x="53581" y="1014"/>
                      </a:lnTo>
                      <a:lnTo>
                        <a:pt x="53591" y="1"/>
                      </a:lnTo>
                      <a:lnTo>
                        <a:pt x="53591" y="1"/>
                      </a:lnTo>
                      <a:cubicBezTo>
                        <a:pt x="53591" y="1"/>
                        <a:pt x="53329" y="154"/>
                        <a:pt x="53067" y="308"/>
                      </a:cubicBezTo>
                      <a:cubicBezTo>
                        <a:pt x="52810" y="475"/>
                        <a:pt x="52550" y="641"/>
                        <a:pt x="52550" y="643"/>
                      </a:cubicBezTo>
                      <a:lnTo>
                        <a:pt x="51496" y="27"/>
                      </a:lnTo>
                      <a:lnTo>
                        <a:pt x="50479" y="694"/>
                      </a:lnTo>
                      <a:cubicBezTo>
                        <a:pt x="50479" y="694"/>
                        <a:pt x="50412" y="653"/>
                        <a:pt x="50312" y="602"/>
                      </a:cubicBezTo>
                      <a:cubicBezTo>
                        <a:pt x="50211" y="549"/>
                        <a:pt x="50078" y="480"/>
                        <a:pt x="49943" y="408"/>
                      </a:cubicBezTo>
                      <a:cubicBezTo>
                        <a:pt x="49673" y="269"/>
                        <a:pt x="49403" y="128"/>
                        <a:pt x="49403" y="128"/>
                      </a:cubicBezTo>
                      <a:lnTo>
                        <a:pt x="49403" y="148"/>
                      </a:lnTo>
                      <a:cubicBezTo>
                        <a:pt x="49403" y="148"/>
                        <a:pt x="49675" y="287"/>
                        <a:pt x="49945" y="428"/>
                      </a:cubicBezTo>
                      <a:cubicBezTo>
                        <a:pt x="50078" y="498"/>
                        <a:pt x="50213" y="568"/>
                        <a:pt x="50314" y="621"/>
                      </a:cubicBezTo>
                      <a:cubicBezTo>
                        <a:pt x="50414" y="674"/>
                        <a:pt x="50479" y="715"/>
                        <a:pt x="50479" y="715"/>
                      </a:cubicBezTo>
                      <a:lnTo>
                        <a:pt x="50479" y="713"/>
                      </a:lnTo>
                      <a:lnTo>
                        <a:pt x="50514" y="1404"/>
                      </a:lnTo>
                      <a:cubicBezTo>
                        <a:pt x="50477" y="1406"/>
                        <a:pt x="50442" y="1406"/>
                        <a:pt x="50408" y="1408"/>
                      </a:cubicBezTo>
                      <a:lnTo>
                        <a:pt x="50373" y="741"/>
                      </a:lnTo>
                      <a:lnTo>
                        <a:pt x="50332" y="743"/>
                      </a:lnTo>
                      <a:lnTo>
                        <a:pt x="50367" y="1410"/>
                      </a:lnTo>
                      <a:cubicBezTo>
                        <a:pt x="50316" y="1415"/>
                        <a:pt x="50264" y="1417"/>
                        <a:pt x="50213" y="1419"/>
                      </a:cubicBezTo>
                      <a:lnTo>
                        <a:pt x="50170" y="635"/>
                      </a:lnTo>
                      <a:lnTo>
                        <a:pt x="50129" y="637"/>
                      </a:lnTo>
                      <a:lnTo>
                        <a:pt x="50172" y="1421"/>
                      </a:lnTo>
                      <a:cubicBezTo>
                        <a:pt x="50121" y="1425"/>
                        <a:pt x="50072" y="1427"/>
                        <a:pt x="50021" y="1431"/>
                      </a:cubicBezTo>
                      <a:cubicBezTo>
                        <a:pt x="50015" y="1427"/>
                        <a:pt x="50011" y="1425"/>
                        <a:pt x="50005" y="1423"/>
                      </a:cubicBezTo>
                      <a:lnTo>
                        <a:pt x="50019" y="1421"/>
                      </a:lnTo>
                      <a:lnTo>
                        <a:pt x="49968" y="529"/>
                      </a:lnTo>
                      <a:lnTo>
                        <a:pt x="49927" y="531"/>
                      </a:lnTo>
                      <a:lnTo>
                        <a:pt x="49978" y="1408"/>
                      </a:lnTo>
                      <a:cubicBezTo>
                        <a:pt x="49923" y="1378"/>
                        <a:pt x="49868" y="1349"/>
                        <a:pt x="49816" y="1322"/>
                      </a:cubicBezTo>
                      <a:lnTo>
                        <a:pt x="49820" y="1322"/>
                      </a:lnTo>
                      <a:lnTo>
                        <a:pt x="49765" y="430"/>
                      </a:lnTo>
                      <a:lnTo>
                        <a:pt x="49724" y="432"/>
                      </a:lnTo>
                      <a:lnTo>
                        <a:pt x="49778" y="1302"/>
                      </a:lnTo>
                      <a:cubicBezTo>
                        <a:pt x="49712" y="1265"/>
                        <a:pt x="49651" y="1234"/>
                        <a:pt x="49600" y="1208"/>
                      </a:cubicBezTo>
                      <a:lnTo>
                        <a:pt x="49616" y="1206"/>
                      </a:lnTo>
                      <a:lnTo>
                        <a:pt x="49559" y="316"/>
                      </a:lnTo>
                      <a:lnTo>
                        <a:pt x="49518" y="318"/>
                      </a:lnTo>
                      <a:lnTo>
                        <a:pt x="49575" y="1194"/>
                      </a:lnTo>
                      <a:cubicBezTo>
                        <a:pt x="49516" y="1163"/>
                        <a:pt x="49477" y="1142"/>
                        <a:pt x="49471" y="1139"/>
                      </a:cubicBezTo>
                      <a:lnTo>
                        <a:pt x="49471" y="1139"/>
                      </a:lnTo>
                      <a:lnTo>
                        <a:pt x="49401" y="128"/>
                      </a:lnTo>
                      <a:lnTo>
                        <a:pt x="48413" y="846"/>
                      </a:lnTo>
                      <a:cubicBezTo>
                        <a:pt x="48413" y="846"/>
                        <a:pt x="48139" y="707"/>
                        <a:pt x="47865" y="568"/>
                      </a:cubicBezTo>
                      <a:cubicBezTo>
                        <a:pt x="47728" y="494"/>
                        <a:pt x="47590" y="428"/>
                        <a:pt x="47486" y="383"/>
                      </a:cubicBezTo>
                      <a:cubicBezTo>
                        <a:pt x="47392" y="341"/>
                        <a:pt x="47327" y="310"/>
                        <a:pt x="47314" y="305"/>
                      </a:cubicBezTo>
                      <a:lnTo>
                        <a:pt x="47314" y="305"/>
                      </a:lnTo>
                      <a:lnTo>
                        <a:pt x="47314" y="304"/>
                      </a:lnTo>
                      <a:lnTo>
                        <a:pt x="47313" y="304"/>
                      </a:lnTo>
                      <a:lnTo>
                        <a:pt x="47313" y="304"/>
                      </a:lnTo>
                      <a:cubicBezTo>
                        <a:pt x="47313" y="304"/>
                        <a:pt x="47312" y="304"/>
                        <a:pt x="47312" y="304"/>
                      </a:cubicBezTo>
                      <a:lnTo>
                        <a:pt x="47312" y="304"/>
                      </a:lnTo>
                      <a:lnTo>
                        <a:pt x="47312" y="305"/>
                      </a:lnTo>
                      <a:lnTo>
                        <a:pt x="46355" y="1073"/>
                      </a:lnTo>
                      <a:lnTo>
                        <a:pt x="45234" y="568"/>
                      </a:lnTo>
                      <a:cubicBezTo>
                        <a:pt x="45234" y="570"/>
                        <a:pt x="44996" y="756"/>
                        <a:pt x="44765" y="964"/>
                      </a:cubicBezTo>
                      <a:cubicBezTo>
                        <a:pt x="44536" y="1169"/>
                        <a:pt x="44307" y="1372"/>
                        <a:pt x="44305" y="1374"/>
                      </a:cubicBezTo>
                      <a:lnTo>
                        <a:pt x="43167" y="926"/>
                      </a:lnTo>
                      <a:lnTo>
                        <a:pt x="43167" y="926"/>
                      </a:lnTo>
                      <a:lnTo>
                        <a:pt x="43171" y="944"/>
                      </a:lnTo>
                      <a:lnTo>
                        <a:pt x="44309" y="1392"/>
                      </a:lnTo>
                      <a:lnTo>
                        <a:pt x="44421" y="2065"/>
                      </a:lnTo>
                      <a:cubicBezTo>
                        <a:pt x="44387" y="2071"/>
                        <a:pt x="44352" y="2077"/>
                        <a:pt x="44317" y="2084"/>
                      </a:cubicBezTo>
                      <a:lnTo>
                        <a:pt x="44206" y="1437"/>
                      </a:lnTo>
                      <a:lnTo>
                        <a:pt x="44166" y="1443"/>
                      </a:lnTo>
                      <a:lnTo>
                        <a:pt x="44276" y="2090"/>
                      </a:lnTo>
                      <a:cubicBezTo>
                        <a:pt x="44227" y="2098"/>
                        <a:pt x="44176" y="2108"/>
                        <a:pt x="44125" y="2116"/>
                      </a:cubicBezTo>
                      <a:lnTo>
                        <a:pt x="43992" y="1351"/>
                      </a:lnTo>
                      <a:lnTo>
                        <a:pt x="43951" y="1357"/>
                      </a:lnTo>
                      <a:lnTo>
                        <a:pt x="44086" y="2124"/>
                      </a:lnTo>
                      <a:cubicBezTo>
                        <a:pt x="44033" y="2133"/>
                        <a:pt x="43979" y="2143"/>
                        <a:pt x="43924" y="2151"/>
                      </a:cubicBezTo>
                      <a:lnTo>
                        <a:pt x="43916" y="2149"/>
                      </a:lnTo>
                      <a:lnTo>
                        <a:pt x="43934" y="2145"/>
                      </a:lnTo>
                      <a:lnTo>
                        <a:pt x="43777" y="1265"/>
                      </a:lnTo>
                      <a:lnTo>
                        <a:pt x="43736" y="1273"/>
                      </a:lnTo>
                      <a:lnTo>
                        <a:pt x="43891" y="2139"/>
                      </a:lnTo>
                      <a:lnTo>
                        <a:pt x="43891" y="2139"/>
                      </a:lnTo>
                      <a:lnTo>
                        <a:pt x="43703" y="2063"/>
                      </a:lnTo>
                      <a:lnTo>
                        <a:pt x="43722" y="2059"/>
                      </a:lnTo>
                      <a:lnTo>
                        <a:pt x="43560" y="1181"/>
                      </a:lnTo>
                      <a:lnTo>
                        <a:pt x="43521" y="1187"/>
                      </a:lnTo>
                      <a:lnTo>
                        <a:pt x="43679" y="2053"/>
                      </a:lnTo>
                      <a:lnTo>
                        <a:pt x="43490" y="1977"/>
                      </a:lnTo>
                      <a:lnTo>
                        <a:pt x="43507" y="1973"/>
                      </a:lnTo>
                      <a:lnTo>
                        <a:pt x="43343" y="1095"/>
                      </a:lnTo>
                      <a:lnTo>
                        <a:pt x="43304" y="1104"/>
                      </a:lnTo>
                      <a:lnTo>
                        <a:pt x="43464" y="1967"/>
                      </a:lnTo>
                      <a:lnTo>
                        <a:pt x="43355" y="1922"/>
                      </a:lnTo>
                      <a:lnTo>
                        <a:pt x="43357" y="1940"/>
                      </a:lnTo>
                      <a:lnTo>
                        <a:pt x="43895" y="2157"/>
                      </a:lnTo>
                      <a:cubicBezTo>
                        <a:pt x="43568" y="2217"/>
                        <a:pt x="43243" y="2278"/>
                        <a:pt x="42918" y="2343"/>
                      </a:cubicBezTo>
                      <a:cubicBezTo>
                        <a:pt x="43138" y="2141"/>
                        <a:pt x="43357" y="1940"/>
                        <a:pt x="43357" y="1940"/>
                      </a:cubicBezTo>
                      <a:lnTo>
                        <a:pt x="43167" y="926"/>
                      </a:lnTo>
                      <a:cubicBezTo>
                        <a:pt x="43167" y="926"/>
                        <a:pt x="42940" y="1128"/>
                        <a:pt x="42713" y="1333"/>
                      </a:cubicBezTo>
                      <a:cubicBezTo>
                        <a:pt x="42488" y="1529"/>
                        <a:pt x="42269" y="1748"/>
                        <a:pt x="42269" y="1750"/>
                      </a:cubicBez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0250" y="2217"/>
                      </a:lnTo>
                      <a:cubicBezTo>
                        <a:pt x="40250" y="2217"/>
                        <a:pt x="40176" y="2192"/>
                        <a:pt x="40066" y="2155"/>
                      </a:cubicBezTo>
                      <a:cubicBezTo>
                        <a:pt x="39957" y="2116"/>
                        <a:pt x="39812" y="2075"/>
                        <a:pt x="39667" y="2032"/>
                      </a:cubicBezTo>
                      <a:cubicBezTo>
                        <a:pt x="39374" y="1949"/>
                        <a:pt x="39079" y="1867"/>
                        <a:pt x="39079" y="1867"/>
                      </a:cubicBezTo>
                      <a:lnTo>
                        <a:pt x="38253" y="2769"/>
                      </a:lnTo>
                      <a:lnTo>
                        <a:pt x="37662" y="2603"/>
                      </a:lnTo>
                      <a:cubicBezTo>
                        <a:pt x="37363" y="2515"/>
                        <a:pt x="37066" y="2450"/>
                        <a:pt x="37066" y="2450"/>
                      </a:cubicBezTo>
                      <a:lnTo>
                        <a:pt x="37066" y="2450"/>
                      </a:lnTo>
                      <a:lnTo>
                        <a:pt x="37066" y="2450"/>
                      </a:lnTo>
                      <a:lnTo>
                        <a:pt x="36279" y="3393"/>
                      </a:lnTo>
                      <a:lnTo>
                        <a:pt x="35080" y="3123"/>
                      </a:lnTo>
                      <a:lnTo>
                        <a:pt x="35080" y="3123"/>
                      </a:lnTo>
                      <a:cubicBezTo>
                        <a:pt x="35080" y="3123"/>
                        <a:pt x="34883" y="3352"/>
                        <a:pt x="34699" y="3604"/>
                      </a:cubicBezTo>
                      <a:cubicBezTo>
                        <a:pt x="34513" y="3847"/>
                        <a:pt x="34329" y="4093"/>
                        <a:pt x="34329" y="4093"/>
                      </a:cubicBezTo>
                      <a:lnTo>
                        <a:pt x="33124" y="3880"/>
                      </a:lnTo>
                      <a:cubicBezTo>
                        <a:pt x="33122" y="3882"/>
                        <a:pt x="32942" y="4125"/>
                        <a:pt x="32760" y="4367"/>
                      </a:cubicBezTo>
                      <a:cubicBezTo>
                        <a:pt x="32577" y="4606"/>
                        <a:pt x="32408" y="4866"/>
                        <a:pt x="32408" y="4866"/>
                      </a:cubicBezTo>
                      <a:lnTo>
                        <a:pt x="31198" y="4708"/>
                      </a:lnTo>
                      <a:lnTo>
                        <a:pt x="30519" y="5719"/>
                      </a:lnTo>
                      <a:cubicBezTo>
                        <a:pt x="30519" y="5719"/>
                        <a:pt x="30441" y="5709"/>
                        <a:pt x="30327" y="5697"/>
                      </a:cubicBezTo>
                      <a:cubicBezTo>
                        <a:pt x="30214" y="5686"/>
                        <a:pt x="30063" y="5672"/>
                        <a:pt x="29912" y="5658"/>
                      </a:cubicBezTo>
                      <a:lnTo>
                        <a:pt x="29304" y="5609"/>
                      </a:lnTo>
                      <a:lnTo>
                        <a:pt x="29314" y="5627"/>
                      </a:lnTo>
                      <a:cubicBezTo>
                        <a:pt x="29314" y="5627"/>
                        <a:pt x="29617" y="5652"/>
                        <a:pt x="29922" y="5676"/>
                      </a:cubicBezTo>
                      <a:cubicBezTo>
                        <a:pt x="30071" y="5691"/>
                        <a:pt x="30223" y="5703"/>
                        <a:pt x="30337" y="5713"/>
                      </a:cubicBezTo>
                      <a:cubicBezTo>
                        <a:pt x="30452" y="5727"/>
                        <a:pt x="30527" y="5738"/>
                        <a:pt x="30527" y="5738"/>
                      </a:cubicBezTo>
                      <a:lnTo>
                        <a:pt x="30830" y="6372"/>
                      </a:lnTo>
                      <a:cubicBezTo>
                        <a:pt x="30802" y="6386"/>
                        <a:pt x="30771" y="6400"/>
                        <a:pt x="30742" y="6415"/>
                      </a:cubicBezTo>
                      <a:lnTo>
                        <a:pt x="30448" y="5801"/>
                      </a:lnTo>
                      <a:lnTo>
                        <a:pt x="30411" y="5819"/>
                      </a:lnTo>
                      <a:lnTo>
                        <a:pt x="30705" y="6433"/>
                      </a:lnTo>
                      <a:cubicBezTo>
                        <a:pt x="30656" y="6456"/>
                        <a:pt x="30609" y="6478"/>
                        <a:pt x="30560" y="6503"/>
                      </a:cubicBezTo>
                      <a:lnTo>
                        <a:pt x="30210" y="5781"/>
                      </a:lnTo>
                      <a:lnTo>
                        <a:pt x="30173" y="5797"/>
                      </a:lnTo>
                      <a:lnTo>
                        <a:pt x="30523" y="6521"/>
                      </a:lnTo>
                      <a:cubicBezTo>
                        <a:pt x="30486" y="6538"/>
                        <a:pt x="30450" y="6556"/>
                        <a:pt x="30411" y="6574"/>
                      </a:cubicBezTo>
                      <a:cubicBezTo>
                        <a:pt x="30394" y="6572"/>
                        <a:pt x="30378" y="6570"/>
                        <a:pt x="30362" y="6570"/>
                      </a:cubicBezTo>
                      <a:lnTo>
                        <a:pt x="30374" y="6562"/>
                      </a:lnTo>
                      <a:lnTo>
                        <a:pt x="29981" y="5760"/>
                      </a:lnTo>
                      <a:lnTo>
                        <a:pt x="29944" y="5778"/>
                      </a:lnTo>
                      <a:lnTo>
                        <a:pt x="30331" y="6566"/>
                      </a:lnTo>
                      <a:cubicBezTo>
                        <a:pt x="30263" y="6560"/>
                        <a:pt x="30196" y="6554"/>
                        <a:pt x="30133" y="6548"/>
                      </a:cubicBezTo>
                      <a:lnTo>
                        <a:pt x="30147" y="6542"/>
                      </a:lnTo>
                      <a:lnTo>
                        <a:pt x="29752" y="5742"/>
                      </a:lnTo>
                      <a:lnTo>
                        <a:pt x="29715" y="5760"/>
                      </a:lnTo>
                      <a:lnTo>
                        <a:pt x="30104" y="6546"/>
                      </a:lnTo>
                      <a:cubicBezTo>
                        <a:pt x="30030" y="6540"/>
                        <a:pt x="29965" y="6533"/>
                        <a:pt x="29910" y="6529"/>
                      </a:cubicBezTo>
                      <a:lnTo>
                        <a:pt x="29922" y="6521"/>
                      </a:lnTo>
                      <a:lnTo>
                        <a:pt x="29523" y="5723"/>
                      </a:lnTo>
                      <a:lnTo>
                        <a:pt x="29488" y="5742"/>
                      </a:lnTo>
                      <a:lnTo>
                        <a:pt x="29879" y="6525"/>
                      </a:lnTo>
                      <a:cubicBezTo>
                        <a:pt x="29805" y="6519"/>
                        <a:pt x="29760" y="6515"/>
                        <a:pt x="29760" y="6515"/>
                      </a:cubicBezTo>
                      <a:lnTo>
                        <a:pt x="29760" y="6515"/>
                      </a:lnTo>
                      <a:lnTo>
                        <a:pt x="29768" y="6531"/>
                      </a:lnTo>
                      <a:lnTo>
                        <a:pt x="29304" y="5609"/>
                      </a:lnTo>
                      <a:lnTo>
                        <a:pt x="28670" y="6654"/>
                      </a:lnTo>
                      <a:lnTo>
                        <a:pt x="28056" y="6607"/>
                      </a:lnTo>
                      <a:cubicBezTo>
                        <a:pt x="27902" y="6595"/>
                        <a:pt x="27751" y="6591"/>
                        <a:pt x="27637" y="6587"/>
                      </a:cubicBezTo>
                      <a:cubicBezTo>
                        <a:pt x="27522" y="6583"/>
                        <a:pt x="27446" y="6580"/>
                        <a:pt x="27446" y="6580"/>
                      </a:cubicBezTo>
                      <a:lnTo>
                        <a:pt x="26859" y="7659"/>
                      </a:lnTo>
                      <a:lnTo>
                        <a:pt x="25629" y="7626"/>
                      </a:lnTo>
                      <a:cubicBezTo>
                        <a:pt x="25629" y="7626"/>
                        <a:pt x="25591" y="7691"/>
                        <a:pt x="25541" y="7796"/>
                      </a:cubicBezTo>
                      <a:cubicBezTo>
                        <a:pt x="25490" y="7900"/>
                        <a:pt x="25423" y="8039"/>
                        <a:pt x="25353" y="8178"/>
                      </a:cubicBezTo>
                      <a:cubicBezTo>
                        <a:pt x="25220" y="8455"/>
                        <a:pt x="25087" y="8729"/>
                        <a:pt x="25087" y="8731"/>
                      </a:cubicBezTo>
                      <a:lnTo>
                        <a:pt x="23862" y="8753"/>
                      </a:lnTo>
                      <a:lnTo>
                        <a:pt x="23600" y="9304"/>
                      </a:lnTo>
                      <a:cubicBezTo>
                        <a:pt x="23479" y="9586"/>
                        <a:pt x="23356" y="9866"/>
                        <a:pt x="23356" y="9868"/>
                      </a:cubicBezTo>
                      <a:lnTo>
                        <a:pt x="22137" y="9948"/>
                      </a:lnTo>
                      <a:lnTo>
                        <a:pt x="22138" y="9950"/>
                      </a:lnTo>
                      <a:lnTo>
                        <a:pt x="22138" y="9950"/>
                      </a:lnTo>
                      <a:cubicBezTo>
                        <a:pt x="22128" y="9974"/>
                        <a:pt x="22015" y="10243"/>
                        <a:pt x="21900" y="10511"/>
                      </a:cubicBezTo>
                      <a:cubicBezTo>
                        <a:pt x="21842" y="10650"/>
                        <a:pt x="21783" y="10791"/>
                        <a:pt x="21740" y="10895"/>
                      </a:cubicBezTo>
                      <a:cubicBezTo>
                        <a:pt x="21697" y="11000"/>
                        <a:pt x="21671" y="11071"/>
                        <a:pt x="21669" y="11071"/>
                      </a:cubicBezTo>
                      <a:lnTo>
                        <a:pt x="20461" y="11206"/>
                      </a:lnTo>
                      <a:lnTo>
                        <a:pt x="20040" y="12350"/>
                      </a:lnTo>
                      <a:cubicBezTo>
                        <a:pt x="20040" y="12350"/>
                        <a:pt x="19964" y="12360"/>
                        <a:pt x="19850" y="12373"/>
                      </a:cubicBezTo>
                      <a:cubicBezTo>
                        <a:pt x="19737" y="12387"/>
                        <a:pt x="19580" y="12403"/>
                        <a:pt x="19432" y="12428"/>
                      </a:cubicBezTo>
                      <a:lnTo>
                        <a:pt x="18831" y="12524"/>
                      </a:lnTo>
                      <a:lnTo>
                        <a:pt x="18463" y="13692"/>
                      </a:lnTo>
                      <a:cubicBezTo>
                        <a:pt x="18463" y="13692"/>
                        <a:pt x="18160" y="13743"/>
                        <a:pt x="17857" y="13792"/>
                      </a:cubicBezTo>
                      <a:cubicBezTo>
                        <a:pt x="17706" y="13819"/>
                        <a:pt x="17552" y="13846"/>
                        <a:pt x="17440" y="13864"/>
                      </a:cubicBezTo>
                      <a:cubicBezTo>
                        <a:pt x="17327" y="13889"/>
                        <a:pt x="17253" y="13903"/>
                        <a:pt x="17253" y="13903"/>
                      </a:cubicBezTo>
                      <a:lnTo>
                        <a:pt x="16936" y="15092"/>
                      </a:lnTo>
                      <a:lnTo>
                        <a:pt x="15735" y="15351"/>
                      </a:lnTo>
                      <a:lnTo>
                        <a:pt x="15750" y="15366"/>
                      </a:lnTo>
                      <a:lnTo>
                        <a:pt x="16949" y="15106"/>
                      </a:lnTo>
                      <a:lnTo>
                        <a:pt x="17433" y="15615"/>
                      </a:lnTo>
                      <a:cubicBezTo>
                        <a:pt x="17407" y="15640"/>
                        <a:pt x="17382" y="15664"/>
                        <a:pt x="17356" y="15689"/>
                      </a:cubicBezTo>
                      <a:lnTo>
                        <a:pt x="16887" y="15198"/>
                      </a:lnTo>
                      <a:lnTo>
                        <a:pt x="16859" y="15227"/>
                      </a:lnTo>
                      <a:lnTo>
                        <a:pt x="17327" y="15716"/>
                      </a:lnTo>
                      <a:lnTo>
                        <a:pt x="17217" y="15824"/>
                      </a:lnTo>
                      <a:lnTo>
                        <a:pt x="16664" y="15251"/>
                      </a:lnTo>
                      <a:lnTo>
                        <a:pt x="16636" y="15280"/>
                      </a:lnTo>
                      <a:lnTo>
                        <a:pt x="17186" y="15851"/>
                      </a:lnTo>
                      <a:cubicBezTo>
                        <a:pt x="17157" y="15879"/>
                        <a:pt x="17127" y="15908"/>
                        <a:pt x="17098" y="15937"/>
                      </a:cubicBezTo>
                      <a:lnTo>
                        <a:pt x="17045" y="15949"/>
                      </a:lnTo>
                      <a:lnTo>
                        <a:pt x="17057" y="15937"/>
                      </a:lnTo>
                      <a:lnTo>
                        <a:pt x="16435" y="15296"/>
                      </a:lnTo>
                      <a:lnTo>
                        <a:pt x="16404" y="15323"/>
                      </a:lnTo>
                      <a:lnTo>
                        <a:pt x="17018" y="15955"/>
                      </a:lnTo>
                      <a:lnTo>
                        <a:pt x="16818" y="15996"/>
                      </a:lnTo>
                      <a:lnTo>
                        <a:pt x="16832" y="15984"/>
                      </a:lnTo>
                      <a:lnTo>
                        <a:pt x="16206" y="15345"/>
                      </a:lnTo>
                      <a:lnTo>
                        <a:pt x="16177" y="15372"/>
                      </a:lnTo>
                      <a:lnTo>
                        <a:pt x="16791" y="16000"/>
                      </a:lnTo>
                      <a:lnTo>
                        <a:pt x="16593" y="16041"/>
                      </a:lnTo>
                      <a:lnTo>
                        <a:pt x="16605" y="16029"/>
                      </a:lnTo>
                      <a:lnTo>
                        <a:pt x="15979" y="15394"/>
                      </a:lnTo>
                      <a:lnTo>
                        <a:pt x="15950" y="15423"/>
                      </a:lnTo>
                      <a:lnTo>
                        <a:pt x="16564" y="16047"/>
                      </a:lnTo>
                      <a:lnTo>
                        <a:pt x="16447" y="16072"/>
                      </a:lnTo>
                      <a:lnTo>
                        <a:pt x="16447" y="16072"/>
                      </a:lnTo>
                      <a:lnTo>
                        <a:pt x="15735" y="15351"/>
                      </a:lnTo>
                      <a:cubicBezTo>
                        <a:pt x="15735" y="15351"/>
                        <a:pt x="15654" y="15642"/>
                        <a:pt x="15592" y="15947"/>
                      </a:cubicBezTo>
                      <a:cubicBezTo>
                        <a:pt x="15527" y="16248"/>
                        <a:pt x="15463" y="16546"/>
                        <a:pt x="15463" y="16548"/>
                      </a:cubicBezTo>
                      <a:lnTo>
                        <a:pt x="14279" y="16859"/>
                      </a:lnTo>
                      <a:cubicBezTo>
                        <a:pt x="14279" y="16859"/>
                        <a:pt x="14217" y="17158"/>
                        <a:pt x="14154" y="17457"/>
                      </a:cubicBezTo>
                      <a:cubicBezTo>
                        <a:pt x="14121" y="17604"/>
                        <a:pt x="14095" y="17753"/>
                        <a:pt x="14076" y="17868"/>
                      </a:cubicBezTo>
                      <a:cubicBezTo>
                        <a:pt x="14058" y="17982"/>
                        <a:pt x="14045" y="18058"/>
                        <a:pt x="14045" y="18058"/>
                      </a:cubicBezTo>
                      <a:lnTo>
                        <a:pt x="12881" y="18422"/>
                      </a:lnTo>
                      <a:lnTo>
                        <a:pt x="12896" y="18435"/>
                      </a:lnTo>
                      <a:lnTo>
                        <a:pt x="14060" y="18070"/>
                      </a:lnTo>
                      <a:lnTo>
                        <a:pt x="14588" y="18545"/>
                      </a:lnTo>
                      <a:cubicBezTo>
                        <a:pt x="14565" y="18572"/>
                        <a:pt x="14541" y="18598"/>
                        <a:pt x="14516" y="18625"/>
                      </a:cubicBezTo>
                      <a:lnTo>
                        <a:pt x="14007" y="18171"/>
                      </a:lnTo>
                      <a:lnTo>
                        <a:pt x="13980" y="18201"/>
                      </a:lnTo>
                      <a:lnTo>
                        <a:pt x="14489" y="18656"/>
                      </a:lnTo>
                      <a:cubicBezTo>
                        <a:pt x="14455" y="18694"/>
                        <a:pt x="14422" y="18731"/>
                        <a:pt x="14387" y="18770"/>
                      </a:cubicBezTo>
                      <a:lnTo>
                        <a:pt x="13788" y="18238"/>
                      </a:lnTo>
                      <a:lnTo>
                        <a:pt x="13761" y="18269"/>
                      </a:lnTo>
                      <a:lnTo>
                        <a:pt x="14361" y="18801"/>
                      </a:lnTo>
                      <a:cubicBezTo>
                        <a:pt x="14334" y="18832"/>
                        <a:pt x="14305" y="18862"/>
                        <a:pt x="14279" y="18895"/>
                      </a:cubicBezTo>
                      <a:lnTo>
                        <a:pt x="14228" y="18909"/>
                      </a:lnTo>
                      <a:lnTo>
                        <a:pt x="14228" y="18909"/>
                      </a:lnTo>
                      <a:lnTo>
                        <a:pt x="14238" y="18897"/>
                      </a:lnTo>
                      <a:lnTo>
                        <a:pt x="13569" y="18306"/>
                      </a:lnTo>
                      <a:lnTo>
                        <a:pt x="13542" y="18336"/>
                      </a:lnTo>
                      <a:lnTo>
                        <a:pt x="14201" y="18917"/>
                      </a:lnTo>
                      <a:lnTo>
                        <a:pt x="14009" y="18977"/>
                      </a:lnTo>
                      <a:lnTo>
                        <a:pt x="14019" y="18962"/>
                      </a:lnTo>
                      <a:lnTo>
                        <a:pt x="13348" y="18375"/>
                      </a:lnTo>
                      <a:lnTo>
                        <a:pt x="13319" y="18406"/>
                      </a:lnTo>
                      <a:lnTo>
                        <a:pt x="13982" y="18983"/>
                      </a:lnTo>
                      <a:lnTo>
                        <a:pt x="13782" y="19044"/>
                      </a:lnTo>
                      <a:lnTo>
                        <a:pt x="13796" y="19028"/>
                      </a:lnTo>
                      <a:lnTo>
                        <a:pt x="13123" y="18443"/>
                      </a:lnTo>
                      <a:lnTo>
                        <a:pt x="13096" y="18473"/>
                      </a:lnTo>
                      <a:lnTo>
                        <a:pt x="13761" y="19050"/>
                      </a:lnTo>
                      <a:lnTo>
                        <a:pt x="13649" y="19085"/>
                      </a:lnTo>
                      <a:lnTo>
                        <a:pt x="12881" y="18422"/>
                      </a:lnTo>
                      <a:lnTo>
                        <a:pt x="12689" y="19625"/>
                      </a:lnTo>
                      <a:cubicBezTo>
                        <a:pt x="12689" y="19625"/>
                        <a:pt x="12613" y="19646"/>
                        <a:pt x="12507" y="19685"/>
                      </a:cubicBezTo>
                      <a:cubicBezTo>
                        <a:pt x="12401" y="19724"/>
                        <a:pt x="12257" y="19775"/>
                        <a:pt x="12114" y="19826"/>
                      </a:cubicBezTo>
                      <a:cubicBezTo>
                        <a:pt x="11828" y="19930"/>
                        <a:pt x="11541" y="20037"/>
                        <a:pt x="11541" y="20037"/>
                      </a:cubicBezTo>
                      <a:lnTo>
                        <a:pt x="11404" y="21250"/>
                      </a:lnTo>
                      <a:cubicBezTo>
                        <a:pt x="11404" y="21250"/>
                        <a:pt x="11116" y="21358"/>
                        <a:pt x="10827" y="21465"/>
                      </a:cubicBezTo>
                      <a:lnTo>
                        <a:pt x="10265" y="21698"/>
                      </a:lnTo>
                      <a:lnTo>
                        <a:pt x="10281" y="21710"/>
                      </a:lnTo>
                      <a:cubicBezTo>
                        <a:pt x="10281" y="21710"/>
                        <a:pt x="10563" y="21594"/>
                        <a:pt x="10844" y="21477"/>
                      </a:cubicBezTo>
                      <a:cubicBezTo>
                        <a:pt x="11120" y="21375"/>
                        <a:pt x="11397" y="21271"/>
                        <a:pt x="11419" y="21263"/>
                      </a:cubicBezTo>
                      <a:lnTo>
                        <a:pt x="11419" y="21263"/>
                      </a:lnTo>
                      <a:lnTo>
                        <a:pt x="11979" y="21690"/>
                      </a:lnTo>
                      <a:cubicBezTo>
                        <a:pt x="11959" y="21718"/>
                        <a:pt x="11936" y="21747"/>
                        <a:pt x="11916" y="21776"/>
                      </a:cubicBezTo>
                      <a:lnTo>
                        <a:pt x="11373" y="21362"/>
                      </a:lnTo>
                      <a:lnTo>
                        <a:pt x="11347" y="21395"/>
                      </a:lnTo>
                      <a:lnTo>
                        <a:pt x="11891" y="21808"/>
                      </a:lnTo>
                      <a:cubicBezTo>
                        <a:pt x="11860" y="21849"/>
                        <a:pt x="11830" y="21888"/>
                        <a:pt x="11799" y="21929"/>
                      </a:cubicBezTo>
                      <a:lnTo>
                        <a:pt x="11155" y="21444"/>
                      </a:lnTo>
                      <a:lnTo>
                        <a:pt x="11130" y="21475"/>
                      </a:lnTo>
                      <a:lnTo>
                        <a:pt x="11774" y="21962"/>
                      </a:lnTo>
                      <a:cubicBezTo>
                        <a:pt x="11752" y="21990"/>
                        <a:pt x="11731" y="22019"/>
                        <a:pt x="11709" y="22048"/>
                      </a:cubicBezTo>
                      <a:cubicBezTo>
                        <a:pt x="11686" y="22056"/>
                        <a:pt x="11664" y="22064"/>
                        <a:pt x="11641" y="22072"/>
                      </a:cubicBezTo>
                      <a:lnTo>
                        <a:pt x="11650" y="22060"/>
                      </a:lnTo>
                      <a:lnTo>
                        <a:pt x="10936" y="21526"/>
                      </a:lnTo>
                      <a:lnTo>
                        <a:pt x="10911" y="21559"/>
                      </a:lnTo>
                      <a:lnTo>
                        <a:pt x="11613" y="22085"/>
                      </a:lnTo>
                      <a:cubicBezTo>
                        <a:pt x="11549" y="22109"/>
                        <a:pt x="11486" y="22136"/>
                        <a:pt x="11429" y="22158"/>
                      </a:cubicBezTo>
                      <a:lnTo>
                        <a:pt x="11439" y="22144"/>
                      </a:lnTo>
                      <a:lnTo>
                        <a:pt x="10721" y="21612"/>
                      </a:lnTo>
                      <a:lnTo>
                        <a:pt x="10698" y="21645"/>
                      </a:lnTo>
                      <a:lnTo>
                        <a:pt x="11402" y="22168"/>
                      </a:lnTo>
                      <a:cubicBezTo>
                        <a:pt x="11339" y="22195"/>
                        <a:pt x="11277" y="22220"/>
                        <a:pt x="11228" y="22240"/>
                      </a:cubicBezTo>
                      <a:lnTo>
                        <a:pt x="11234" y="22230"/>
                      </a:lnTo>
                      <a:lnTo>
                        <a:pt x="10516" y="21700"/>
                      </a:lnTo>
                      <a:lnTo>
                        <a:pt x="10494" y="21733"/>
                      </a:lnTo>
                      <a:lnTo>
                        <a:pt x="11198" y="22252"/>
                      </a:lnTo>
                      <a:cubicBezTo>
                        <a:pt x="11129" y="22280"/>
                        <a:pt x="11087" y="22298"/>
                        <a:pt x="11083" y="22299"/>
                      </a:cubicBezTo>
                      <a:lnTo>
                        <a:pt x="11083" y="22299"/>
                      </a:lnTo>
                      <a:lnTo>
                        <a:pt x="10265" y="21700"/>
                      </a:lnTo>
                      <a:lnTo>
                        <a:pt x="10183" y="22923"/>
                      </a:lnTo>
                      <a:lnTo>
                        <a:pt x="9051" y="23408"/>
                      </a:lnTo>
                      <a:lnTo>
                        <a:pt x="9025" y="24640"/>
                      </a:lnTo>
                      <a:lnTo>
                        <a:pt x="7920" y="25174"/>
                      </a:lnTo>
                      <a:cubicBezTo>
                        <a:pt x="7920" y="25174"/>
                        <a:pt x="7912" y="25477"/>
                        <a:pt x="7916" y="25784"/>
                      </a:cubicBezTo>
                      <a:cubicBezTo>
                        <a:pt x="7922" y="26090"/>
                        <a:pt x="7930" y="26397"/>
                        <a:pt x="7930" y="26399"/>
                      </a:cubicBezTo>
                      <a:lnTo>
                        <a:pt x="6856" y="26980"/>
                      </a:lnTo>
                      <a:lnTo>
                        <a:pt x="6874" y="26991"/>
                      </a:lnTo>
                      <a:lnTo>
                        <a:pt x="7949" y="26410"/>
                      </a:lnTo>
                      <a:lnTo>
                        <a:pt x="8552" y="26766"/>
                      </a:lnTo>
                      <a:cubicBezTo>
                        <a:pt x="8534" y="26796"/>
                        <a:pt x="8515" y="26827"/>
                        <a:pt x="8497" y="26858"/>
                      </a:cubicBezTo>
                      <a:lnTo>
                        <a:pt x="7916" y="26516"/>
                      </a:lnTo>
                      <a:lnTo>
                        <a:pt x="7895" y="26551"/>
                      </a:lnTo>
                      <a:lnTo>
                        <a:pt x="8476" y="26892"/>
                      </a:lnTo>
                      <a:lnTo>
                        <a:pt x="8399" y="27025"/>
                      </a:lnTo>
                      <a:lnTo>
                        <a:pt x="7713" y="26624"/>
                      </a:lnTo>
                      <a:lnTo>
                        <a:pt x="7693" y="26659"/>
                      </a:lnTo>
                      <a:lnTo>
                        <a:pt x="8378" y="27060"/>
                      </a:lnTo>
                      <a:cubicBezTo>
                        <a:pt x="8356" y="27099"/>
                        <a:pt x="8333" y="27138"/>
                        <a:pt x="8311" y="27177"/>
                      </a:cubicBezTo>
                      <a:lnTo>
                        <a:pt x="8274" y="27197"/>
                      </a:lnTo>
                      <a:lnTo>
                        <a:pt x="8282" y="27181"/>
                      </a:lnTo>
                      <a:lnTo>
                        <a:pt x="7509" y="26735"/>
                      </a:lnTo>
                      <a:lnTo>
                        <a:pt x="7488" y="26770"/>
                      </a:lnTo>
                      <a:lnTo>
                        <a:pt x="8249" y="27210"/>
                      </a:lnTo>
                      <a:lnTo>
                        <a:pt x="8071" y="27304"/>
                      </a:lnTo>
                      <a:lnTo>
                        <a:pt x="8080" y="27289"/>
                      </a:lnTo>
                      <a:lnTo>
                        <a:pt x="7306" y="26845"/>
                      </a:lnTo>
                      <a:lnTo>
                        <a:pt x="7286" y="26880"/>
                      </a:lnTo>
                      <a:lnTo>
                        <a:pt x="8047" y="27316"/>
                      </a:lnTo>
                      <a:lnTo>
                        <a:pt x="7869" y="27412"/>
                      </a:lnTo>
                      <a:lnTo>
                        <a:pt x="7877" y="27396"/>
                      </a:lnTo>
                      <a:lnTo>
                        <a:pt x="7102" y="26956"/>
                      </a:lnTo>
                      <a:lnTo>
                        <a:pt x="7081" y="26991"/>
                      </a:lnTo>
                      <a:lnTo>
                        <a:pt x="7844" y="27424"/>
                      </a:lnTo>
                      <a:lnTo>
                        <a:pt x="7738" y="27480"/>
                      </a:lnTo>
                      <a:lnTo>
                        <a:pt x="7754" y="27490"/>
                      </a:lnTo>
                      <a:lnTo>
                        <a:pt x="7754" y="27490"/>
                      </a:lnTo>
                      <a:lnTo>
                        <a:pt x="6856" y="26982"/>
                      </a:lnTo>
                      <a:lnTo>
                        <a:pt x="6874" y="27592"/>
                      </a:lnTo>
                      <a:cubicBezTo>
                        <a:pt x="6881" y="27744"/>
                        <a:pt x="6887" y="27893"/>
                        <a:pt x="6891" y="28007"/>
                      </a:cubicBezTo>
                      <a:cubicBezTo>
                        <a:pt x="6899" y="28122"/>
                        <a:pt x="6903" y="28198"/>
                        <a:pt x="6903" y="28198"/>
                      </a:cubicBezTo>
                      <a:lnTo>
                        <a:pt x="5862" y="28828"/>
                      </a:lnTo>
                      <a:lnTo>
                        <a:pt x="5960" y="30043"/>
                      </a:lnTo>
                      <a:cubicBezTo>
                        <a:pt x="5960" y="30043"/>
                        <a:pt x="5894" y="30082"/>
                        <a:pt x="5794" y="30143"/>
                      </a:cubicBezTo>
                      <a:cubicBezTo>
                        <a:pt x="5694" y="30203"/>
                        <a:pt x="5567" y="30285"/>
                        <a:pt x="5442" y="30368"/>
                      </a:cubicBezTo>
                      <a:cubicBezTo>
                        <a:pt x="5189" y="30538"/>
                        <a:pt x="4937" y="30708"/>
                        <a:pt x="4937" y="30708"/>
                      </a:cubicBezTo>
                      <a:lnTo>
                        <a:pt x="4955" y="30718"/>
                      </a:lnTo>
                      <a:lnTo>
                        <a:pt x="4955" y="30718"/>
                      </a:lnTo>
                      <a:cubicBezTo>
                        <a:pt x="4955" y="30717"/>
                        <a:pt x="5208" y="30548"/>
                        <a:pt x="5459" y="30379"/>
                      </a:cubicBezTo>
                      <a:cubicBezTo>
                        <a:pt x="5583" y="30293"/>
                        <a:pt x="5712" y="30211"/>
                        <a:pt x="5813" y="30152"/>
                      </a:cubicBezTo>
                      <a:cubicBezTo>
                        <a:pt x="5904" y="30096"/>
                        <a:pt x="5967" y="30057"/>
                        <a:pt x="5975" y="30052"/>
                      </a:cubicBezTo>
                      <a:lnTo>
                        <a:pt x="5975" y="30052"/>
                      </a:lnTo>
                      <a:lnTo>
                        <a:pt x="6606" y="30360"/>
                      </a:lnTo>
                      <a:lnTo>
                        <a:pt x="6559" y="30456"/>
                      </a:lnTo>
                      <a:lnTo>
                        <a:pt x="5950" y="30158"/>
                      </a:lnTo>
                      <a:lnTo>
                        <a:pt x="5931" y="30195"/>
                      </a:lnTo>
                      <a:lnTo>
                        <a:pt x="6543" y="30493"/>
                      </a:lnTo>
                      <a:cubicBezTo>
                        <a:pt x="6521" y="30538"/>
                        <a:pt x="6498" y="30583"/>
                        <a:pt x="6476" y="30630"/>
                      </a:cubicBezTo>
                      <a:lnTo>
                        <a:pt x="5751" y="30281"/>
                      </a:lnTo>
                      <a:lnTo>
                        <a:pt x="5733" y="30317"/>
                      </a:lnTo>
                      <a:lnTo>
                        <a:pt x="6457" y="30667"/>
                      </a:lnTo>
                      <a:lnTo>
                        <a:pt x="6406" y="30774"/>
                      </a:lnTo>
                      <a:cubicBezTo>
                        <a:pt x="6392" y="30784"/>
                        <a:pt x="6375" y="30794"/>
                        <a:pt x="6359" y="30804"/>
                      </a:cubicBezTo>
                      <a:lnTo>
                        <a:pt x="6365" y="30792"/>
                      </a:lnTo>
                      <a:lnTo>
                        <a:pt x="5559" y="30407"/>
                      </a:lnTo>
                      <a:lnTo>
                        <a:pt x="5543" y="30444"/>
                      </a:lnTo>
                      <a:lnTo>
                        <a:pt x="6334" y="30823"/>
                      </a:lnTo>
                      <a:cubicBezTo>
                        <a:pt x="6277" y="30860"/>
                        <a:pt x="6222" y="30896"/>
                        <a:pt x="6169" y="30931"/>
                      </a:cubicBezTo>
                      <a:lnTo>
                        <a:pt x="6175" y="30917"/>
                      </a:lnTo>
                      <a:lnTo>
                        <a:pt x="5369" y="30534"/>
                      </a:lnTo>
                      <a:lnTo>
                        <a:pt x="5352" y="30571"/>
                      </a:lnTo>
                      <a:lnTo>
                        <a:pt x="6144" y="30947"/>
                      </a:lnTo>
                      <a:cubicBezTo>
                        <a:pt x="6083" y="30988"/>
                        <a:pt x="6025" y="31025"/>
                        <a:pt x="5978" y="31056"/>
                      </a:cubicBezTo>
                      <a:lnTo>
                        <a:pt x="5984" y="31042"/>
                      </a:lnTo>
                      <a:lnTo>
                        <a:pt x="5176" y="30663"/>
                      </a:lnTo>
                      <a:lnTo>
                        <a:pt x="5160" y="30700"/>
                      </a:lnTo>
                      <a:lnTo>
                        <a:pt x="5954" y="31072"/>
                      </a:lnTo>
                      <a:cubicBezTo>
                        <a:pt x="5898" y="31109"/>
                        <a:pt x="5860" y="31135"/>
                        <a:pt x="5856" y="31138"/>
                      </a:cubicBezTo>
                      <a:lnTo>
                        <a:pt x="5856" y="31138"/>
                      </a:lnTo>
                      <a:lnTo>
                        <a:pt x="4937" y="30710"/>
                      </a:lnTo>
                      <a:lnTo>
                        <a:pt x="5092" y="31923"/>
                      </a:lnTo>
                      <a:cubicBezTo>
                        <a:pt x="5092" y="31923"/>
                        <a:pt x="4839" y="32097"/>
                        <a:pt x="4583" y="32269"/>
                      </a:cubicBezTo>
                      <a:cubicBezTo>
                        <a:pt x="4325" y="32441"/>
                        <a:pt x="4084" y="32625"/>
                        <a:pt x="4084" y="32625"/>
                      </a:cubicBezTo>
                      <a:lnTo>
                        <a:pt x="4295" y="33836"/>
                      </a:lnTo>
                      <a:lnTo>
                        <a:pt x="3315" y="34577"/>
                      </a:lnTo>
                      <a:cubicBezTo>
                        <a:pt x="3315" y="34577"/>
                        <a:pt x="3315" y="34577"/>
                        <a:pt x="3315" y="34577"/>
                      </a:cubicBez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33" y="34583"/>
                      </a:lnTo>
                      <a:lnTo>
                        <a:pt x="4313" y="33845"/>
                      </a:lnTo>
                      <a:lnTo>
                        <a:pt x="4955" y="34096"/>
                      </a:lnTo>
                      <a:cubicBezTo>
                        <a:pt x="4943" y="34129"/>
                        <a:pt x="4929" y="34164"/>
                        <a:pt x="4917" y="34196"/>
                      </a:cubicBezTo>
                      <a:lnTo>
                        <a:pt x="4297" y="33955"/>
                      </a:lnTo>
                      <a:lnTo>
                        <a:pt x="4282" y="33992"/>
                      </a:lnTo>
                      <a:lnTo>
                        <a:pt x="4902" y="34233"/>
                      </a:lnTo>
                      <a:cubicBezTo>
                        <a:pt x="4882" y="34282"/>
                        <a:pt x="4863" y="34331"/>
                        <a:pt x="4845" y="34379"/>
                      </a:cubicBezTo>
                      <a:lnTo>
                        <a:pt x="4102" y="34092"/>
                      </a:lnTo>
                      <a:lnTo>
                        <a:pt x="4088" y="34129"/>
                      </a:lnTo>
                      <a:lnTo>
                        <a:pt x="4831" y="34417"/>
                      </a:lnTo>
                      <a:cubicBezTo>
                        <a:pt x="4812" y="34462"/>
                        <a:pt x="4796" y="34505"/>
                        <a:pt x="4779" y="34550"/>
                      </a:cubicBezTo>
                      <a:lnTo>
                        <a:pt x="4755" y="34569"/>
                      </a:lnTo>
                      <a:lnTo>
                        <a:pt x="4761" y="34552"/>
                      </a:lnTo>
                      <a:lnTo>
                        <a:pt x="3926" y="34233"/>
                      </a:lnTo>
                      <a:lnTo>
                        <a:pt x="3912" y="34270"/>
                      </a:lnTo>
                      <a:lnTo>
                        <a:pt x="4732" y="34585"/>
                      </a:lnTo>
                      <a:lnTo>
                        <a:pt x="4569" y="34706"/>
                      </a:lnTo>
                      <a:lnTo>
                        <a:pt x="4575" y="34689"/>
                      </a:lnTo>
                      <a:lnTo>
                        <a:pt x="3740" y="34372"/>
                      </a:lnTo>
                      <a:lnTo>
                        <a:pt x="3726" y="34411"/>
                      </a:lnTo>
                      <a:lnTo>
                        <a:pt x="4548" y="34722"/>
                      </a:lnTo>
                      <a:lnTo>
                        <a:pt x="4383" y="34843"/>
                      </a:lnTo>
                      <a:lnTo>
                        <a:pt x="4389" y="34827"/>
                      </a:lnTo>
                      <a:lnTo>
                        <a:pt x="3554" y="34514"/>
                      </a:lnTo>
                      <a:lnTo>
                        <a:pt x="3540" y="34552"/>
                      </a:lnTo>
                      <a:lnTo>
                        <a:pt x="4360" y="34859"/>
                      </a:lnTo>
                      <a:lnTo>
                        <a:pt x="4265" y="34930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cubicBezTo>
                        <a:pt x="3315" y="34577"/>
                        <a:pt x="3364" y="34876"/>
                        <a:pt x="3435" y="35178"/>
                      </a:cubicBezTo>
                      <a:cubicBezTo>
                        <a:pt x="3505" y="35477"/>
                        <a:pt x="3572" y="35778"/>
                        <a:pt x="3572" y="35778"/>
                      </a:cubicBezTo>
                      <a:lnTo>
                        <a:pt x="2629" y="36559"/>
                      </a:lnTo>
                      <a:cubicBezTo>
                        <a:pt x="2629" y="36559"/>
                        <a:pt x="2629" y="36559"/>
                        <a:pt x="2629" y="36559"/>
                      </a:cubicBez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50" y="36566"/>
                      </a:lnTo>
                      <a:lnTo>
                        <a:pt x="3590" y="35785"/>
                      </a:lnTo>
                      <a:lnTo>
                        <a:pt x="4241" y="36013"/>
                      </a:lnTo>
                      <a:cubicBezTo>
                        <a:pt x="4229" y="36046"/>
                        <a:pt x="4219" y="36079"/>
                        <a:pt x="4207" y="36113"/>
                      </a:cubicBezTo>
                      <a:lnTo>
                        <a:pt x="3578" y="35897"/>
                      </a:lnTo>
                      <a:lnTo>
                        <a:pt x="3566" y="35933"/>
                      </a:lnTo>
                      <a:lnTo>
                        <a:pt x="4192" y="36152"/>
                      </a:lnTo>
                      <a:cubicBezTo>
                        <a:pt x="4176" y="36201"/>
                        <a:pt x="4160" y="36251"/>
                        <a:pt x="4141" y="36300"/>
                      </a:cubicBezTo>
                      <a:lnTo>
                        <a:pt x="3396" y="36046"/>
                      </a:lnTo>
                      <a:lnTo>
                        <a:pt x="3384" y="36083"/>
                      </a:lnTo>
                      <a:lnTo>
                        <a:pt x="4129" y="36339"/>
                      </a:lnTo>
                      <a:cubicBezTo>
                        <a:pt x="4112" y="36386"/>
                        <a:pt x="4096" y="36431"/>
                        <a:pt x="4080" y="36478"/>
                      </a:cubicBezTo>
                      <a:lnTo>
                        <a:pt x="4063" y="36492"/>
                      </a:lnTo>
                      <a:lnTo>
                        <a:pt x="4069" y="36476"/>
                      </a:lnTo>
                      <a:lnTo>
                        <a:pt x="3222" y="36189"/>
                      </a:lnTo>
                      <a:lnTo>
                        <a:pt x="3210" y="36228"/>
                      </a:lnTo>
                      <a:lnTo>
                        <a:pt x="4043" y="36510"/>
                      </a:lnTo>
                      <a:lnTo>
                        <a:pt x="3885" y="36637"/>
                      </a:lnTo>
                      <a:lnTo>
                        <a:pt x="3885" y="36637"/>
                      </a:lnTo>
                      <a:lnTo>
                        <a:pt x="3892" y="36621"/>
                      </a:lnTo>
                      <a:lnTo>
                        <a:pt x="3044" y="36339"/>
                      </a:lnTo>
                      <a:lnTo>
                        <a:pt x="3030" y="36375"/>
                      </a:lnTo>
                      <a:lnTo>
                        <a:pt x="3865" y="36654"/>
                      </a:lnTo>
                      <a:lnTo>
                        <a:pt x="3707" y="36782"/>
                      </a:lnTo>
                      <a:lnTo>
                        <a:pt x="3707" y="36782"/>
                      </a:lnTo>
                      <a:lnTo>
                        <a:pt x="3711" y="36766"/>
                      </a:lnTo>
                      <a:lnTo>
                        <a:pt x="2864" y="36486"/>
                      </a:lnTo>
                      <a:lnTo>
                        <a:pt x="2852" y="36525"/>
                      </a:lnTo>
                      <a:lnTo>
                        <a:pt x="3685" y="36799"/>
                      </a:lnTo>
                      <a:lnTo>
                        <a:pt x="3593" y="36875"/>
                      </a:lnTo>
                      <a:lnTo>
                        <a:pt x="3611" y="36881"/>
                      </a:lnTo>
                      <a:lnTo>
                        <a:pt x="3611" y="36881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cubicBezTo>
                        <a:pt x="2629" y="36560"/>
                        <a:pt x="2699" y="36856"/>
                        <a:pt x="2768" y="37153"/>
                      </a:cubicBezTo>
                      <a:cubicBezTo>
                        <a:pt x="2832" y="37447"/>
                        <a:pt x="2920" y="37744"/>
                        <a:pt x="2922" y="37744"/>
                      </a:cubicBezTo>
                      <a:lnTo>
                        <a:pt x="2022" y="38567"/>
                      </a:lnTo>
                      <a:lnTo>
                        <a:pt x="2355" y="39737"/>
                      </a:lnTo>
                      <a:cubicBezTo>
                        <a:pt x="2355" y="39737"/>
                        <a:pt x="2126" y="39945"/>
                        <a:pt x="1917" y="40160"/>
                      </a:cubicBezTo>
                      <a:lnTo>
                        <a:pt x="1488" y="40594"/>
                      </a:lnTo>
                      <a:lnTo>
                        <a:pt x="1506" y="40598"/>
                      </a:lnTo>
                      <a:cubicBezTo>
                        <a:pt x="1506" y="40598"/>
                        <a:pt x="1721" y="40383"/>
                        <a:pt x="1936" y="40166"/>
                      </a:cubicBezTo>
                      <a:cubicBezTo>
                        <a:pt x="2144" y="39950"/>
                        <a:pt x="2373" y="39743"/>
                        <a:pt x="2373" y="39743"/>
                      </a:cubicBezTo>
                      <a:lnTo>
                        <a:pt x="3047" y="39919"/>
                      </a:lnTo>
                      <a:cubicBezTo>
                        <a:pt x="3036" y="39954"/>
                        <a:pt x="3028" y="39988"/>
                        <a:pt x="3020" y="40023"/>
                      </a:cubicBezTo>
                      <a:lnTo>
                        <a:pt x="2367" y="39853"/>
                      </a:lnTo>
                      <a:lnTo>
                        <a:pt x="2357" y="39892"/>
                      </a:lnTo>
                      <a:lnTo>
                        <a:pt x="3008" y="40062"/>
                      </a:lnTo>
                      <a:lnTo>
                        <a:pt x="2969" y="40213"/>
                      </a:lnTo>
                      <a:lnTo>
                        <a:pt x="2200" y="40017"/>
                      </a:lnTo>
                      <a:lnTo>
                        <a:pt x="2189" y="40056"/>
                      </a:lnTo>
                      <a:lnTo>
                        <a:pt x="2961" y="40252"/>
                      </a:lnTo>
                      <a:cubicBezTo>
                        <a:pt x="2948" y="40295"/>
                        <a:pt x="2938" y="40338"/>
                        <a:pt x="2926" y="40383"/>
                      </a:cubicBezTo>
                      <a:cubicBezTo>
                        <a:pt x="2918" y="40391"/>
                        <a:pt x="2909" y="40398"/>
                        <a:pt x="2903" y="40406"/>
                      </a:cubicBezTo>
                      <a:lnTo>
                        <a:pt x="2905" y="40394"/>
                      </a:lnTo>
                      <a:lnTo>
                        <a:pt x="2040" y="40175"/>
                      </a:lnTo>
                      <a:lnTo>
                        <a:pt x="2030" y="40216"/>
                      </a:lnTo>
                      <a:lnTo>
                        <a:pt x="2881" y="40428"/>
                      </a:lnTo>
                      <a:cubicBezTo>
                        <a:pt x="2832" y="40475"/>
                        <a:pt x="2785" y="40522"/>
                        <a:pt x="2740" y="40567"/>
                      </a:cubicBezTo>
                      <a:lnTo>
                        <a:pt x="2744" y="40553"/>
                      </a:lnTo>
                      <a:lnTo>
                        <a:pt x="1876" y="40338"/>
                      </a:lnTo>
                      <a:lnTo>
                        <a:pt x="1866" y="40377"/>
                      </a:lnTo>
                      <a:lnTo>
                        <a:pt x="2719" y="40588"/>
                      </a:lnTo>
                      <a:cubicBezTo>
                        <a:pt x="2664" y="40641"/>
                        <a:pt x="2615" y="40690"/>
                        <a:pt x="2574" y="40731"/>
                      </a:cubicBezTo>
                      <a:lnTo>
                        <a:pt x="2578" y="40719"/>
                      </a:lnTo>
                      <a:lnTo>
                        <a:pt x="1711" y="40508"/>
                      </a:lnTo>
                      <a:lnTo>
                        <a:pt x="1700" y="40547"/>
                      </a:lnTo>
                      <a:lnTo>
                        <a:pt x="2551" y="40754"/>
                      </a:lnTo>
                      <a:cubicBezTo>
                        <a:pt x="2505" y="40800"/>
                        <a:pt x="2475" y="40828"/>
                        <a:pt x="2472" y="40831"/>
                      </a:cubicBezTo>
                      <a:lnTo>
                        <a:pt x="2472" y="40831"/>
                      </a:lnTo>
                      <a:lnTo>
                        <a:pt x="1488" y="40594"/>
                      </a:lnTo>
                      <a:lnTo>
                        <a:pt x="1878" y="41754"/>
                      </a:lnTo>
                      <a:cubicBezTo>
                        <a:pt x="1878" y="41754"/>
                        <a:pt x="1661" y="41973"/>
                        <a:pt x="1447" y="42194"/>
                      </a:cubicBezTo>
                      <a:cubicBezTo>
                        <a:pt x="1226" y="42413"/>
                        <a:pt x="1029" y="42640"/>
                        <a:pt x="1029" y="42640"/>
                      </a:cubicBezTo>
                      <a:lnTo>
                        <a:pt x="1475" y="43786"/>
                      </a:lnTo>
                      <a:lnTo>
                        <a:pt x="661" y="44706"/>
                      </a:lnTo>
                      <a:lnTo>
                        <a:pt x="679" y="44708"/>
                      </a:lnTo>
                      <a:lnTo>
                        <a:pt x="1496" y="43790"/>
                      </a:lnTo>
                      <a:lnTo>
                        <a:pt x="2165" y="43908"/>
                      </a:lnTo>
                      <a:cubicBezTo>
                        <a:pt x="2159" y="43945"/>
                        <a:pt x="2152" y="43982"/>
                        <a:pt x="2146" y="44019"/>
                      </a:cubicBezTo>
                      <a:lnTo>
                        <a:pt x="1498" y="43904"/>
                      </a:lnTo>
                      <a:lnTo>
                        <a:pt x="1490" y="43945"/>
                      </a:lnTo>
                      <a:lnTo>
                        <a:pt x="2138" y="44058"/>
                      </a:lnTo>
                      <a:cubicBezTo>
                        <a:pt x="2130" y="44107"/>
                        <a:pt x="2122" y="44156"/>
                        <a:pt x="2114" y="44205"/>
                      </a:cubicBezTo>
                      <a:lnTo>
                        <a:pt x="1346" y="44074"/>
                      </a:lnTo>
                      <a:lnTo>
                        <a:pt x="1340" y="44113"/>
                      </a:lnTo>
                      <a:lnTo>
                        <a:pt x="2105" y="44246"/>
                      </a:lnTo>
                      <a:cubicBezTo>
                        <a:pt x="2097" y="44297"/>
                        <a:pt x="2089" y="44350"/>
                        <a:pt x="2079" y="44404"/>
                      </a:cubicBezTo>
                      <a:lnTo>
                        <a:pt x="2071" y="44414"/>
                      </a:lnTo>
                      <a:lnTo>
                        <a:pt x="2073" y="44395"/>
                      </a:lnTo>
                      <a:lnTo>
                        <a:pt x="1193" y="44248"/>
                      </a:lnTo>
                      <a:lnTo>
                        <a:pt x="1185" y="44287"/>
                      </a:lnTo>
                      <a:lnTo>
                        <a:pt x="2052" y="44434"/>
                      </a:lnTo>
                      <a:lnTo>
                        <a:pt x="1915" y="44584"/>
                      </a:lnTo>
                      <a:lnTo>
                        <a:pt x="1915" y="44584"/>
                      </a:lnTo>
                      <a:lnTo>
                        <a:pt x="1919" y="44565"/>
                      </a:lnTo>
                      <a:lnTo>
                        <a:pt x="1037" y="44422"/>
                      </a:lnTo>
                      <a:lnTo>
                        <a:pt x="1031" y="44461"/>
                      </a:lnTo>
                      <a:lnTo>
                        <a:pt x="1897" y="44604"/>
                      </a:lnTo>
                      <a:lnTo>
                        <a:pt x="1760" y="44755"/>
                      </a:lnTo>
                      <a:lnTo>
                        <a:pt x="1760" y="44755"/>
                      </a:lnTo>
                      <a:lnTo>
                        <a:pt x="1764" y="44737"/>
                      </a:lnTo>
                      <a:lnTo>
                        <a:pt x="882" y="44596"/>
                      </a:lnTo>
                      <a:lnTo>
                        <a:pt x="876" y="44637"/>
                      </a:lnTo>
                      <a:lnTo>
                        <a:pt x="1741" y="44776"/>
                      </a:lnTo>
                      <a:lnTo>
                        <a:pt x="1661" y="44864"/>
                      </a:lnTo>
                      <a:lnTo>
                        <a:pt x="1680" y="44868"/>
                      </a:lnTo>
                      <a:lnTo>
                        <a:pt x="2073" y="44432"/>
                      </a:lnTo>
                      <a:lnTo>
                        <a:pt x="2073" y="44432"/>
                      </a:lnTo>
                      <a:cubicBezTo>
                        <a:pt x="2017" y="44760"/>
                        <a:pt x="1966" y="45089"/>
                        <a:pt x="1917" y="45418"/>
                      </a:cubicBezTo>
                      <a:cubicBezTo>
                        <a:pt x="1786" y="45142"/>
                        <a:pt x="1680" y="44868"/>
                        <a:pt x="1680" y="44868"/>
                      </a:cubicBezTo>
                      <a:lnTo>
                        <a:pt x="659" y="44706"/>
                      </a:lnTo>
                      <a:lnTo>
                        <a:pt x="659" y="44706"/>
                      </a:lnTo>
                      <a:cubicBezTo>
                        <a:pt x="659" y="44706"/>
                        <a:pt x="765" y="44989"/>
                        <a:pt x="896" y="45271"/>
                      </a:cubicBezTo>
                      <a:cubicBezTo>
                        <a:pt x="1023" y="45551"/>
                        <a:pt x="1148" y="45832"/>
                        <a:pt x="1150" y="45832"/>
                      </a:cubicBezTo>
                      <a:lnTo>
                        <a:pt x="381" y="46785"/>
                      </a:lnTo>
                      <a:cubicBezTo>
                        <a:pt x="381" y="46785"/>
                        <a:pt x="381" y="46785"/>
                        <a:pt x="381" y="46785"/>
                      </a:cubicBez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401" y="46787"/>
                      </a:lnTo>
                      <a:lnTo>
                        <a:pt x="1168" y="45836"/>
                      </a:lnTo>
                      <a:lnTo>
                        <a:pt x="1844" y="45928"/>
                      </a:lnTo>
                      <a:lnTo>
                        <a:pt x="1829" y="46034"/>
                      </a:lnTo>
                      <a:lnTo>
                        <a:pt x="1181" y="45946"/>
                      </a:lnTo>
                      <a:lnTo>
                        <a:pt x="1175" y="45987"/>
                      </a:lnTo>
                      <a:lnTo>
                        <a:pt x="1823" y="46075"/>
                      </a:lnTo>
                      <a:cubicBezTo>
                        <a:pt x="1817" y="46124"/>
                        <a:pt x="1811" y="46175"/>
                        <a:pt x="1803" y="46226"/>
                      </a:cubicBezTo>
                      <a:lnTo>
                        <a:pt x="1033" y="46124"/>
                      </a:lnTo>
                      <a:lnTo>
                        <a:pt x="1029" y="46165"/>
                      </a:lnTo>
                      <a:lnTo>
                        <a:pt x="1799" y="46267"/>
                      </a:lnTo>
                      <a:cubicBezTo>
                        <a:pt x="1790" y="46323"/>
                        <a:pt x="1784" y="46376"/>
                        <a:pt x="1776" y="46431"/>
                      </a:cubicBezTo>
                      <a:lnTo>
                        <a:pt x="1772" y="46435"/>
                      </a:lnTo>
                      <a:lnTo>
                        <a:pt x="1776" y="46419"/>
                      </a:lnTo>
                      <a:lnTo>
                        <a:pt x="888" y="46304"/>
                      </a:lnTo>
                      <a:lnTo>
                        <a:pt x="884" y="46345"/>
                      </a:lnTo>
                      <a:lnTo>
                        <a:pt x="1756" y="46458"/>
                      </a:lnTo>
                      <a:lnTo>
                        <a:pt x="1629" y="46611"/>
                      </a:lnTo>
                      <a:lnTo>
                        <a:pt x="1631" y="46603"/>
                      </a:lnTo>
                      <a:lnTo>
                        <a:pt x="743" y="46494"/>
                      </a:lnTo>
                      <a:lnTo>
                        <a:pt x="739" y="46533"/>
                      </a:lnTo>
                      <a:lnTo>
                        <a:pt x="1604" y="46642"/>
                      </a:lnTo>
                      <a:lnTo>
                        <a:pt x="1481" y="46791"/>
                      </a:lnTo>
                      <a:lnTo>
                        <a:pt x="1483" y="46773"/>
                      </a:lnTo>
                      <a:lnTo>
                        <a:pt x="598" y="46666"/>
                      </a:lnTo>
                      <a:lnTo>
                        <a:pt x="591" y="46707"/>
                      </a:lnTo>
                      <a:lnTo>
                        <a:pt x="1463" y="46812"/>
                      </a:lnTo>
                      <a:lnTo>
                        <a:pt x="1387" y="46904"/>
                      </a:lnTo>
                      <a:lnTo>
                        <a:pt x="1387" y="46904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cubicBezTo>
                        <a:pt x="381" y="46785"/>
                        <a:pt x="508" y="47063"/>
                        <a:pt x="634" y="47339"/>
                      </a:cubicBezTo>
                      <a:cubicBezTo>
                        <a:pt x="698" y="47477"/>
                        <a:pt x="761" y="47616"/>
                        <a:pt x="810" y="47718"/>
                      </a:cubicBezTo>
                      <a:cubicBezTo>
                        <a:pt x="861" y="47820"/>
                        <a:pt x="896" y="47890"/>
                        <a:pt x="896" y="47890"/>
                      </a:cubicBezTo>
                      <a:lnTo>
                        <a:pt x="178" y="48872"/>
                      </a:lnTo>
                      <a:lnTo>
                        <a:pt x="739" y="49954"/>
                      </a:lnTo>
                      <a:cubicBezTo>
                        <a:pt x="739" y="49954"/>
                        <a:pt x="694" y="50018"/>
                        <a:pt x="628" y="50110"/>
                      </a:cubicBezTo>
                      <a:cubicBezTo>
                        <a:pt x="561" y="50204"/>
                        <a:pt x="467" y="50329"/>
                        <a:pt x="385" y="50455"/>
                      </a:cubicBezTo>
                      <a:cubicBezTo>
                        <a:pt x="219" y="50711"/>
                        <a:pt x="51" y="50965"/>
                        <a:pt x="51" y="50965"/>
                      </a:cubicBezTo>
                      <a:lnTo>
                        <a:pt x="72" y="50965"/>
                      </a:lnTo>
                      <a:cubicBezTo>
                        <a:pt x="72" y="50965"/>
                        <a:pt x="240" y="50711"/>
                        <a:pt x="405" y="50457"/>
                      </a:cubicBezTo>
                      <a:cubicBezTo>
                        <a:pt x="485" y="50331"/>
                        <a:pt x="581" y="50206"/>
                        <a:pt x="647" y="50112"/>
                      </a:cubicBezTo>
                      <a:cubicBezTo>
                        <a:pt x="714" y="50020"/>
                        <a:pt x="759" y="49956"/>
                        <a:pt x="759" y="49956"/>
                      </a:cubicBezTo>
                      <a:lnTo>
                        <a:pt x="1443" y="49997"/>
                      </a:lnTo>
                      <a:cubicBezTo>
                        <a:pt x="1440" y="50032"/>
                        <a:pt x="1438" y="50067"/>
                        <a:pt x="1436" y="50104"/>
                      </a:cubicBezTo>
                      <a:lnTo>
                        <a:pt x="776" y="50067"/>
                      </a:lnTo>
                      <a:lnTo>
                        <a:pt x="774" y="50108"/>
                      </a:lnTo>
                      <a:lnTo>
                        <a:pt x="1434" y="50144"/>
                      </a:lnTo>
                      <a:cubicBezTo>
                        <a:pt x="1432" y="50194"/>
                        <a:pt x="1430" y="50245"/>
                        <a:pt x="1426" y="50296"/>
                      </a:cubicBezTo>
                      <a:lnTo>
                        <a:pt x="641" y="50255"/>
                      </a:lnTo>
                      <a:lnTo>
                        <a:pt x="638" y="50296"/>
                      </a:lnTo>
                      <a:lnTo>
                        <a:pt x="1424" y="50337"/>
                      </a:lnTo>
                      <a:cubicBezTo>
                        <a:pt x="1422" y="50384"/>
                        <a:pt x="1420" y="50431"/>
                        <a:pt x="1418" y="50478"/>
                      </a:cubicBezTo>
                      <a:cubicBezTo>
                        <a:pt x="1412" y="50488"/>
                        <a:pt x="1406" y="50496"/>
                        <a:pt x="1400" y="50505"/>
                      </a:cubicBezTo>
                      <a:cubicBezTo>
                        <a:pt x="1398" y="50509"/>
                        <a:pt x="1395" y="50513"/>
                        <a:pt x="1393" y="50515"/>
                      </a:cubicBezTo>
                      <a:lnTo>
                        <a:pt x="1393" y="50484"/>
                      </a:lnTo>
                      <a:lnTo>
                        <a:pt x="501" y="50441"/>
                      </a:lnTo>
                      <a:lnTo>
                        <a:pt x="499" y="50482"/>
                      </a:lnTo>
                      <a:lnTo>
                        <a:pt x="1385" y="50525"/>
                      </a:lnTo>
                      <a:cubicBezTo>
                        <a:pt x="1348" y="50582"/>
                        <a:pt x="1310" y="50640"/>
                        <a:pt x="1275" y="50693"/>
                      </a:cubicBezTo>
                      <a:lnTo>
                        <a:pt x="1275" y="50676"/>
                      </a:lnTo>
                      <a:lnTo>
                        <a:pt x="383" y="50637"/>
                      </a:lnTo>
                      <a:lnTo>
                        <a:pt x="381" y="50678"/>
                      </a:lnTo>
                      <a:lnTo>
                        <a:pt x="1258" y="50717"/>
                      </a:lnTo>
                      <a:cubicBezTo>
                        <a:pt x="1215" y="50779"/>
                        <a:pt x="1179" y="50836"/>
                        <a:pt x="1146" y="50883"/>
                      </a:cubicBezTo>
                      <a:lnTo>
                        <a:pt x="1148" y="50867"/>
                      </a:lnTo>
                      <a:lnTo>
                        <a:pt x="256" y="50830"/>
                      </a:lnTo>
                      <a:lnTo>
                        <a:pt x="254" y="50871"/>
                      </a:lnTo>
                      <a:lnTo>
                        <a:pt x="1132" y="50908"/>
                      </a:lnTo>
                      <a:cubicBezTo>
                        <a:pt x="1091" y="50967"/>
                        <a:pt x="1066" y="51004"/>
                        <a:pt x="1066" y="51004"/>
                      </a:cubicBezTo>
                      <a:lnTo>
                        <a:pt x="1084" y="51006"/>
                      </a:lnTo>
                      <a:cubicBezTo>
                        <a:pt x="1084" y="51006"/>
                        <a:pt x="1250" y="50758"/>
                        <a:pt x="1416" y="50511"/>
                      </a:cubicBezTo>
                      <a:lnTo>
                        <a:pt x="1416" y="50511"/>
                      </a:lnTo>
                      <a:cubicBezTo>
                        <a:pt x="1400" y="50840"/>
                        <a:pt x="1387" y="51167"/>
                        <a:pt x="1377" y="51499"/>
                      </a:cubicBezTo>
                      <a:lnTo>
                        <a:pt x="1084" y="51006"/>
                      </a:lnTo>
                      <a:lnTo>
                        <a:pt x="53" y="50965"/>
                      </a:lnTo>
                      <a:lnTo>
                        <a:pt x="53" y="50965"/>
                      </a:lnTo>
                      <a:lnTo>
                        <a:pt x="667" y="52025"/>
                      </a:lnTo>
                      <a:lnTo>
                        <a:pt x="0" y="53060"/>
                      </a:lnTo>
                      <a:lnTo>
                        <a:pt x="669" y="54097"/>
                      </a:lnTo>
                      <a:lnTo>
                        <a:pt x="53" y="55157"/>
                      </a:lnTo>
                      <a:cubicBezTo>
                        <a:pt x="53" y="55157"/>
                        <a:pt x="221" y="55411"/>
                        <a:pt x="387" y="55664"/>
                      </a:cubicBezTo>
                      <a:cubicBezTo>
                        <a:pt x="467" y="55791"/>
                        <a:pt x="563" y="55916"/>
                        <a:pt x="628" y="56010"/>
                      </a:cubicBezTo>
                      <a:cubicBezTo>
                        <a:pt x="696" y="56104"/>
                        <a:pt x="741" y="56166"/>
                        <a:pt x="741" y="56166"/>
                      </a:cubicBezTo>
                      <a:lnTo>
                        <a:pt x="180" y="57248"/>
                      </a:lnTo>
                      <a:lnTo>
                        <a:pt x="201" y="57248"/>
                      </a:lnTo>
                      <a:lnTo>
                        <a:pt x="761" y="56166"/>
                      </a:lnTo>
                      <a:lnTo>
                        <a:pt x="1445" y="56125"/>
                      </a:lnTo>
                      <a:cubicBezTo>
                        <a:pt x="1447" y="56161"/>
                        <a:pt x="1449" y="56196"/>
                        <a:pt x="1451" y="56233"/>
                      </a:cubicBezTo>
                      <a:lnTo>
                        <a:pt x="794" y="56272"/>
                      </a:lnTo>
                      <a:lnTo>
                        <a:pt x="798" y="56313"/>
                      </a:lnTo>
                      <a:lnTo>
                        <a:pt x="1453" y="56272"/>
                      </a:lnTo>
                      <a:cubicBezTo>
                        <a:pt x="1457" y="56323"/>
                        <a:pt x="1459" y="56374"/>
                        <a:pt x="1463" y="56425"/>
                      </a:cubicBezTo>
                      <a:lnTo>
                        <a:pt x="688" y="56477"/>
                      </a:lnTo>
                      <a:lnTo>
                        <a:pt x="690" y="56515"/>
                      </a:lnTo>
                      <a:lnTo>
                        <a:pt x="1465" y="56466"/>
                      </a:lnTo>
                      <a:cubicBezTo>
                        <a:pt x="1469" y="56522"/>
                        <a:pt x="1473" y="56577"/>
                        <a:pt x="1477" y="56632"/>
                      </a:cubicBezTo>
                      <a:lnTo>
                        <a:pt x="1473" y="56636"/>
                      </a:lnTo>
                      <a:lnTo>
                        <a:pt x="1473" y="56620"/>
                      </a:lnTo>
                      <a:lnTo>
                        <a:pt x="581" y="56679"/>
                      </a:lnTo>
                      <a:lnTo>
                        <a:pt x="585" y="56720"/>
                      </a:lnTo>
                      <a:lnTo>
                        <a:pt x="1461" y="56661"/>
                      </a:lnTo>
                      <a:lnTo>
                        <a:pt x="1461" y="56661"/>
                      </a:lnTo>
                      <a:lnTo>
                        <a:pt x="1367" y="56839"/>
                      </a:lnTo>
                      <a:lnTo>
                        <a:pt x="1365" y="56820"/>
                      </a:lnTo>
                      <a:lnTo>
                        <a:pt x="475" y="56886"/>
                      </a:lnTo>
                      <a:lnTo>
                        <a:pt x="479" y="56925"/>
                      </a:lnTo>
                      <a:lnTo>
                        <a:pt x="1355" y="56861"/>
                      </a:lnTo>
                      <a:lnTo>
                        <a:pt x="1258" y="57045"/>
                      </a:lnTo>
                      <a:lnTo>
                        <a:pt x="1256" y="57021"/>
                      </a:lnTo>
                      <a:lnTo>
                        <a:pt x="366" y="57088"/>
                      </a:lnTo>
                      <a:lnTo>
                        <a:pt x="368" y="57129"/>
                      </a:lnTo>
                      <a:lnTo>
                        <a:pt x="1248" y="57064"/>
                      </a:lnTo>
                      <a:lnTo>
                        <a:pt x="1248" y="57064"/>
                      </a:lnTo>
                      <a:lnTo>
                        <a:pt x="1191" y="57170"/>
                      </a:lnTo>
                      <a:lnTo>
                        <a:pt x="1191" y="57170"/>
                      </a:lnTo>
                      <a:lnTo>
                        <a:pt x="180" y="57250"/>
                      </a:lnTo>
                      <a:lnTo>
                        <a:pt x="898" y="58232"/>
                      </a:lnTo>
                      <a:cubicBezTo>
                        <a:pt x="898" y="58232"/>
                        <a:pt x="864" y="58302"/>
                        <a:pt x="812" y="58404"/>
                      </a:cubicBezTo>
                      <a:cubicBezTo>
                        <a:pt x="763" y="58506"/>
                        <a:pt x="700" y="58643"/>
                        <a:pt x="636" y="58782"/>
                      </a:cubicBezTo>
                      <a:cubicBezTo>
                        <a:pt x="510" y="59056"/>
                        <a:pt x="385" y="59333"/>
                        <a:pt x="383" y="59337"/>
                      </a:cubicBezTo>
                      <a:lnTo>
                        <a:pt x="1150" y="60288"/>
                      </a:lnTo>
                      <a:cubicBezTo>
                        <a:pt x="1150" y="60288"/>
                        <a:pt x="1025" y="60568"/>
                        <a:pt x="898" y="60849"/>
                      </a:cubicBezTo>
                      <a:cubicBezTo>
                        <a:pt x="767" y="61131"/>
                        <a:pt x="661" y="61413"/>
                        <a:pt x="661" y="61413"/>
                      </a:cubicBezTo>
                      <a:lnTo>
                        <a:pt x="681" y="61411"/>
                      </a:lnTo>
                      <a:cubicBezTo>
                        <a:pt x="681" y="61411"/>
                        <a:pt x="788" y="61129"/>
                        <a:pt x="919" y="60847"/>
                      </a:cubicBezTo>
                      <a:cubicBezTo>
                        <a:pt x="1044" y="60566"/>
                        <a:pt x="1170" y="60286"/>
                        <a:pt x="1170" y="60286"/>
                      </a:cubicBezTo>
                      <a:lnTo>
                        <a:pt x="1846" y="60192"/>
                      </a:lnTo>
                      <a:lnTo>
                        <a:pt x="1860" y="60298"/>
                      </a:lnTo>
                      <a:lnTo>
                        <a:pt x="1209" y="60390"/>
                      </a:lnTo>
                      <a:lnTo>
                        <a:pt x="1213" y="60431"/>
                      </a:lnTo>
                      <a:lnTo>
                        <a:pt x="1866" y="60339"/>
                      </a:lnTo>
                      <a:cubicBezTo>
                        <a:pt x="1872" y="60390"/>
                        <a:pt x="1880" y="60440"/>
                        <a:pt x="1889" y="60491"/>
                      </a:cubicBezTo>
                      <a:lnTo>
                        <a:pt x="1113" y="60601"/>
                      </a:lnTo>
                      <a:lnTo>
                        <a:pt x="1119" y="60642"/>
                      </a:lnTo>
                      <a:lnTo>
                        <a:pt x="1893" y="60532"/>
                      </a:lnTo>
                      <a:cubicBezTo>
                        <a:pt x="1901" y="60579"/>
                        <a:pt x="1907" y="60626"/>
                        <a:pt x="1915" y="60675"/>
                      </a:cubicBezTo>
                      <a:cubicBezTo>
                        <a:pt x="1911" y="60683"/>
                        <a:pt x="1907" y="60691"/>
                        <a:pt x="1903" y="60699"/>
                      </a:cubicBezTo>
                      <a:lnTo>
                        <a:pt x="1901" y="60685"/>
                      </a:lnTo>
                      <a:lnTo>
                        <a:pt x="1017" y="60816"/>
                      </a:lnTo>
                      <a:lnTo>
                        <a:pt x="1023" y="60855"/>
                      </a:lnTo>
                      <a:lnTo>
                        <a:pt x="1891" y="60728"/>
                      </a:lnTo>
                      <a:lnTo>
                        <a:pt x="1891" y="60728"/>
                      </a:lnTo>
                      <a:cubicBezTo>
                        <a:pt x="1860" y="60789"/>
                        <a:pt x="1833" y="60851"/>
                        <a:pt x="1807" y="60910"/>
                      </a:cubicBezTo>
                      <a:lnTo>
                        <a:pt x="1805" y="60896"/>
                      </a:lnTo>
                      <a:lnTo>
                        <a:pt x="921" y="61029"/>
                      </a:lnTo>
                      <a:lnTo>
                        <a:pt x="927" y="61070"/>
                      </a:lnTo>
                      <a:lnTo>
                        <a:pt x="1794" y="60939"/>
                      </a:lnTo>
                      <a:lnTo>
                        <a:pt x="1794" y="60939"/>
                      </a:lnTo>
                      <a:cubicBezTo>
                        <a:pt x="1766" y="61006"/>
                        <a:pt x="1739" y="61068"/>
                        <a:pt x="1719" y="61119"/>
                      </a:cubicBezTo>
                      <a:lnTo>
                        <a:pt x="1717" y="61107"/>
                      </a:lnTo>
                      <a:lnTo>
                        <a:pt x="835" y="61244"/>
                      </a:lnTo>
                      <a:lnTo>
                        <a:pt x="841" y="61282"/>
                      </a:lnTo>
                      <a:lnTo>
                        <a:pt x="1706" y="61149"/>
                      </a:lnTo>
                      <a:lnTo>
                        <a:pt x="1706" y="61149"/>
                      </a:lnTo>
                      <a:cubicBezTo>
                        <a:pt x="1678" y="61215"/>
                        <a:pt x="1661" y="61256"/>
                        <a:pt x="1661" y="61256"/>
                      </a:cubicBezTo>
                      <a:lnTo>
                        <a:pt x="1682" y="61254"/>
                      </a:lnTo>
                      <a:cubicBezTo>
                        <a:pt x="1682" y="61254"/>
                        <a:pt x="1788" y="60980"/>
                        <a:pt x="1919" y="60703"/>
                      </a:cubicBezTo>
                      <a:cubicBezTo>
                        <a:pt x="1968" y="61033"/>
                        <a:pt x="2019" y="61360"/>
                        <a:pt x="2075" y="61688"/>
                      </a:cubicBezTo>
                      <a:lnTo>
                        <a:pt x="1682" y="61254"/>
                      </a:lnTo>
                      <a:lnTo>
                        <a:pt x="661" y="61415"/>
                      </a:lnTo>
                      <a:lnTo>
                        <a:pt x="1477" y="62334"/>
                      </a:lnTo>
                      <a:lnTo>
                        <a:pt x="1029" y="63480"/>
                      </a:lnTo>
                      <a:lnTo>
                        <a:pt x="1050" y="63476"/>
                      </a:lnTo>
                      <a:lnTo>
                        <a:pt x="1496" y="62332"/>
                      </a:lnTo>
                      <a:lnTo>
                        <a:pt x="2165" y="62211"/>
                      </a:lnTo>
                      <a:lnTo>
                        <a:pt x="2185" y="62318"/>
                      </a:lnTo>
                      <a:lnTo>
                        <a:pt x="1541" y="62434"/>
                      </a:lnTo>
                      <a:lnTo>
                        <a:pt x="1547" y="62473"/>
                      </a:lnTo>
                      <a:lnTo>
                        <a:pt x="2191" y="62357"/>
                      </a:lnTo>
                      <a:cubicBezTo>
                        <a:pt x="2202" y="62408"/>
                        <a:pt x="2210" y="62457"/>
                        <a:pt x="2220" y="62508"/>
                      </a:cubicBezTo>
                      <a:lnTo>
                        <a:pt x="1455" y="62649"/>
                      </a:lnTo>
                      <a:lnTo>
                        <a:pt x="1463" y="62688"/>
                      </a:lnTo>
                      <a:lnTo>
                        <a:pt x="2226" y="62547"/>
                      </a:lnTo>
                      <a:cubicBezTo>
                        <a:pt x="2236" y="62598"/>
                        <a:pt x="2247" y="62651"/>
                        <a:pt x="2257" y="62702"/>
                      </a:cubicBezTo>
                      <a:lnTo>
                        <a:pt x="2251" y="62717"/>
                      </a:lnTo>
                      <a:lnTo>
                        <a:pt x="2249" y="62698"/>
                      </a:lnTo>
                      <a:lnTo>
                        <a:pt x="1371" y="62864"/>
                      </a:lnTo>
                      <a:lnTo>
                        <a:pt x="1377" y="62905"/>
                      </a:lnTo>
                      <a:lnTo>
                        <a:pt x="2240" y="62741"/>
                      </a:lnTo>
                      <a:lnTo>
                        <a:pt x="2165" y="62931"/>
                      </a:lnTo>
                      <a:lnTo>
                        <a:pt x="2161" y="62913"/>
                      </a:lnTo>
                      <a:lnTo>
                        <a:pt x="1285" y="63083"/>
                      </a:lnTo>
                      <a:lnTo>
                        <a:pt x="1293" y="63122"/>
                      </a:lnTo>
                      <a:lnTo>
                        <a:pt x="2155" y="62956"/>
                      </a:lnTo>
                      <a:lnTo>
                        <a:pt x="2079" y="63144"/>
                      </a:lnTo>
                      <a:lnTo>
                        <a:pt x="2075" y="63128"/>
                      </a:lnTo>
                      <a:lnTo>
                        <a:pt x="1199" y="63300"/>
                      </a:lnTo>
                      <a:lnTo>
                        <a:pt x="1207" y="63341"/>
                      </a:lnTo>
                      <a:lnTo>
                        <a:pt x="2069" y="63171"/>
                      </a:lnTo>
                      <a:lnTo>
                        <a:pt x="2024" y="63281"/>
                      </a:lnTo>
                      <a:lnTo>
                        <a:pt x="2024" y="63281"/>
                      </a:lnTo>
                      <a:lnTo>
                        <a:pt x="2042" y="63277"/>
                      </a:lnTo>
                      <a:lnTo>
                        <a:pt x="2263" y="62733"/>
                      </a:lnTo>
                      <a:cubicBezTo>
                        <a:pt x="2324" y="63060"/>
                        <a:pt x="2390" y="63388"/>
                        <a:pt x="2459" y="63715"/>
                      </a:cubicBezTo>
                      <a:cubicBezTo>
                        <a:pt x="2238" y="63500"/>
                        <a:pt x="2044" y="63277"/>
                        <a:pt x="2044" y="63277"/>
                      </a:cubicBezTo>
                      <a:lnTo>
                        <a:pt x="1031" y="63480"/>
                      </a:lnTo>
                      <a:cubicBezTo>
                        <a:pt x="1031" y="63480"/>
                        <a:pt x="1228" y="63709"/>
                        <a:pt x="1449" y="63928"/>
                      </a:cubicBezTo>
                      <a:cubicBezTo>
                        <a:pt x="1663" y="64147"/>
                        <a:pt x="1878" y="64366"/>
                        <a:pt x="1878" y="64368"/>
                      </a:cubicBezTo>
                      <a:lnTo>
                        <a:pt x="1488" y="65526"/>
                      </a:lnTo>
                      <a:lnTo>
                        <a:pt x="1500" y="65523"/>
                      </a:lnTo>
                      <a:lnTo>
                        <a:pt x="1500" y="65523"/>
                      </a:lnTo>
                      <a:lnTo>
                        <a:pt x="1490" y="65526"/>
                      </a:lnTo>
                      <a:lnTo>
                        <a:pt x="1917" y="65959"/>
                      </a:lnTo>
                      <a:cubicBezTo>
                        <a:pt x="2128" y="66174"/>
                        <a:pt x="2355" y="66381"/>
                        <a:pt x="2357" y="66383"/>
                      </a:cubicBezTo>
                      <a:lnTo>
                        <a:pt x="2022" y="67553"/>
                      </a:lnTo>
                      <a:lnTo>
                        <a:pt x="2922" y="68376"/>
                      </a:lnTo>
                      <a:cubicBezTo>
                        <a:pt x="2922" y="68376"/>
                        <a:pt x="2832" y="68672"/>
                        <a:pt x="2768" y="68967"/>
                      </a:cubicBezTo>
                      <a:cubicBezTo>
                        <a:pt x="2699" y="69264"/>
                        <a:pt x="2631" y="69560"/>
                        <a:pt x="2631" y="69560"/>
                      </a:cubicBezTo>
                      <a:lnTo>
                        <a:pt x="3572" y="70344"/>
                      </a:lnTo>
                      <a:cubicBezTo>
                        <a:pt x="3572" y="70344"/>
                        <a:pt x="3505" y="70643"/>
                        <a:pt x="3437" y="70941"/>
                      </a:cubicBezTo>
                      <a:cubicBezTo>
                        <a:pt x="3366" y="71244"/>
                        <a:pt x="3315" y="71543"/>
                        <a:pt x="3315" y="71543"/>
                      </a:cubicBezTo>
                      <a:lnTo>
                        <a:pt x="4295" y="72283"/>
                      </a:lnTo>
                      <a:lnTo>
                        <a:pt x="4084" y="73495"/>
                      </a:lnTo>
                      <a:cubicBezTo>
                        <a:pt x="4084" y="73495"/>
                        <a:pt x="4325" y="73679"/>
                        <a:pt x="4583" y="73851"/>
                      </a:cubicBezTo>
                      <a:cubicBezTo>
                        <a:pt x="4837" y="74024"/>
                        <a:pt x="5090" y="74196"/>
                        <a:pt x="5092" y="74196"/>
                      </a:cubicBezTo>
                      <a:lnTo>
                        <a:pt x="4937" y="75412"/>
                      </a:lnTo>
                      <a:cubicBezTo>
                        <a:pt x="4937" y="75412"/>
                        <a:pt x="5189" y="75581"/>
                        <a:pt x="5442" y="75751"/>
                      </a:cubicBezTo>
                      <a:cubicBezTo>
                        <a:pt x="5567" y="75835"/>
                        <a:pt x="5694" y="75917"/>
                        <a:pt x="5794" y="75978"/>
                      </a:cubicBezTo>
                      <a:cubicBezTo>
                        <a:pt x="5892" y="76038"/>
                        <a:pt x="5958" y="76077"/>
                        <a:pt x="5958" y="76079"/>
                      </a:cubicBezTo>
                      <a:lnTo>
                        <a:pt x="5860" y="77294"/>
                      </a:lnTo>
                      <a:lnTo>
                        <a:pt x="5864" y="77292"/>
                      </a:lnTo>
                      <a:lnTo>
                        <a:pt x="5862" y="77294"/>
                      </a:lnTo>
                      <a:lnTo>
                        <a:pt x="6903" y="77922"/>
                      </a:lnTo>
                      <a:cubicBezTo>
                        <a:pt x="6903" y="77922"/>
                        <a:pt x="6899" y="77998"/>
                        <a:pt x="6891" y="78112"/>
                      </a:cubicBezTo>
                      <a:cubicBezTo>
                        <a:pt x="6887" y="78227"/>
                        <a:pt x="6881" y="78378"/>
                        <a:pt x="6874" y="78530"/>
                      </a:cubicBezTo>
                      <a:cubicBezTo>
                        <a:pt x="6864" y="78832"/>
                        <a:pt x="6856" y="79135"/>
                        <a:pt x="6856" y="79139"/>
                      </a:cubicBezTo>
                      <a:lnTo>
                        <a:pt x="7930" y="79720"/>
                      </a:lnTo>
                      <a:cubicBezTo>
                        <a:pt x="7930" y="79720"/>
                        <a:pt x="7922" y="80029"/>
                        <a:pt x="7914" y="80336"/>
                      </a:cubicBezTo>
                      <a:cubicBezTo>
                        <a:pt x="7910" y="80643"/>
                        <a:pt x="7918" y="80946"/>
                        <a:pt x="7918" y="80946"/>
                      </a:cubicBezTo>
                      <a:lnTo>
                        <a:pt x="7936" y="80936"/>
                      </a:lnTo>
                      <a:cubicBezTo>
                        <a:pt x="7936" y="80936"/>
                        <a:pt x="7926" y="80633"/>
                        <a:pt x="7930" y="80326"/>
                      </a:cubicBezTo>
                      <a:cubicBezTo>
                        <a:pt x="7938" y="80019"/>
                        <a:pt x="7947" y="79712"/>
                        <a:pt x="7947" y="79712"/>
                      </a:cubicBezTo>
                      <a:lnTo>
                        <a:pt x="8550" y="79354"/>
                      </a:lnTo>
                      <a:cubicBezTo>
                        <a:pt x="8568" y="79387"/>
                        <a:pt x="8587" y="79418"/>
                        <a:pt x="8607" y="79448"/>
                      </a:cubicBezTo>
                      <a:lnTo>
                        <a:pt x="8022" y="79796"/>
                      </a:lnTo>
                      <a:lnTo>
                        <a:pt x="8043" y="79831"/>
                      </a:lnTo>
                      <a:lnTo>
                        <a:pt x="8628" y="79483"/>
                      </a:lnTo>
                      <a:cubicBezTo>
                        <a:pt x="8652" y="79526"/>
                        <a:pt x="8679" y="79569"/>
                        <a:pt x="8706" y="79612"/>
                      </a:cubicBezTo>
                      <a:lnTo>
                        <a:pt x="8016" y="80025"/>
                      </a:lnTo>
                      <a:lnTo>
                        <a:pt x="8037" y="80060"/>
                      </a:lnTo>
                      <a:lnTo>
                        <a:pt x="8726" y="79647"/>
                      </a:lnTo>
                      <a:cubicBezTo>
                        <a:pt x="8744" y="79679"/>
                        <a:pt x="8765" y="79712"/>
                        <a:pt x="8785" y="79745"/>
                      </a:cubicBezTo>
                      <a:lnTo>
                        <a:pt x="8781" y="79808"/>
                      </a:lnTo>
                      <a:lnTo>
                        <a:pt x="8775" y="79796"/>
                      </a:lnTo>
                      <a:lnTo>
                        <a:pt x="8010" y="80260"/>
                      </a:lnTo>
                      <a:lnTo>
                        <a:pt x="8032" y="80295"/>
                      </a:lnTo>
                      <a:lnTo>
                        <a:pt x="8781" y="79841"/>
                      </a:lnTo>
                      <a:lnTo>
                        <a:pt x="8781" y="79841"/>
                      </a:lnTo>
                      <a:cubicBezTo>
                        <a:pt x="8779" y="79909"/>
                        <a:pt x="8779" y="79978"/>
                        <a:pt x="8779" y="80042"/>
                      </a:cubicBezTo>
                      <a:lnTo>
                        <a:pt x="8775" y="80033"/>
                      </a:lnTo>
                      <a:lnTo>
                        <a:pt x="8012" y="80498"/>
                      </a:lnTo>
                      <a:lnTo>
                        <a:pt x="8032" y="80533"/>
                      </a:lnTo>
                      <a:lnTo>
                        <a:pt x="8779" y="80078"/>
                      </a:lnTo>
                      <a:cubicBezTo>
                        <a:pt x="8779" y="80148"/>
                        <a:pt x="8779" y="80213"/>
                        <a:pt x="8779" y="80267"/>
                      </a:cubicBezTo>
                      <a:lnTo>
                        <a:pt x="8771" y="80254"/>
                      </a:lnTo>
                      <a:lnTo>
                        <a:pt x="8012" y="80721"/>
                      </a:lnTo>
                      <a:lnTo>
                        <a:pt x="8032" y="80756"/>
                      </a:lnTo>
                      <a:lnTo>
                        <a:pt x="8779" y="80297"/>
                      </a:lnTo>
                      <a:cubicBezTo>
                        <a:pt x="8779" y="80367"/>
                        <a:pt x="8781" y="80412"/>
                        <a:pt x="8781" y="80414"/>
                      </a:cubicBezTo>
                      <a:lnTo>
                        <a:pt x="8781" y="80414"/>
                      </a:lnTo>
                      <a:lnTo>
                        <a:pt x="7920" y="80948"/>
                      </a:lnTo>
                      <a:lnTo>
                        <a:pt x="9023" y="81482"/>
                      </a:lnTo>
                      <a:lnTo>
                        <a:pt x="9051" y="82711"/>
                      </a:lnTo>
                      <a:lnTo>
                        <a:pt x="10183" y="83198"/>
                      </a:lnTo>
                      <a:lnTo>
                        <a:pt x="10265" y="84422"/>
                      </a:lnTo>
                      <a:cubicBezTo>
                        <a:pt x="10265" y="84422"/>
                        <a:pt x="10547" y="84539"/>
                        <a:pt x="10827" y="84657"/>
                      </a:cubicBezTo>
                      <a:cubicBezTo>
                        <a:pt x="11116" y="84764"/>
                        <a:pt x="11402" y="84870"/>
                        <a:pt x="11404" y="84872"/>
                      </a:cubicBezTo>
                      <a:lnTo>
                        <a:pt x="11541" y="86085"/>
                      </a:lnTo>
                      <a:cubicBezTo>
                        <a:pt x="11541" y="86085"/>
                        <a:pt x="11828" y="86190"/>
                        <a:pt x="12114" y="86296"/>
                      </a:cubicBezTo>
                      <a:cubicBezTo>
                        <a:pt x="12257" y="86347"/>
                        <a:pt x="12401" y="86398"/>
                        <a:pt x="12507" y="86437"/>
                      </a:cubicBezTo>
                      <a:cubicBezTo>
                        <a:pt x="12613" y="86474"/>
                        <a:pt x="12687" y="86496"/>
                        <a:pt x="12687" y="86496"/>
                      </a:cubicBezTo>
                      <a:lnTo>
                        <a:pt x="12881" y="87697"/>
                      </a:lnTo>
                      <a:lnTo>
                        <a:pt x="14045" y="88062"/>
                      </a:lnTo>
                      <a:cubicBezTo>
                        <a:pt x="14045" y="88062"/>
                        <a:pt x="14058" y="88137"/>
                        <a:pt x="14076" y="88252"/>
                      </a:cubicBezTo>
                      <a:cubicBezTo>
                        <a:pt x="14095" y="88366"/>
                        <a:pt x="14121" y="88516"/>
                        <a:pt x="14154" y="88663"/>
                      </a:cubicBezTo>
                      <a:cubicBezTo>
                        <a:pt x="14217" y="88962"/>
                        <a:pt x="14279" y="89261"/>
                        <a:pt x="14279" y="89261"/>
                      </a:cubicBezTo>
                      <a:lnTo>
                        <a:pt x="15463" y="89574"/>
                      </a:lnTo>
                      <a:cubicBezTo>
                        <a:pt x="15463" y="89574"/>
                        <a:pt x="15529" y="89872"/>
                        <a:pt x="15592" y="90173"/>
                      </a:cubicBezTo>
                      <a:cubicBezTo>
                        <a:pt x="15656" y="90478"/>
                        <a:pt x="15735" y="90770"/>
                        <a:pt x="15735" y="90770"/>
                      </a:cubicBezTo>
                      <a:lnTo>
                        <a:pt x="16936" y="91028"/>
                      </a:lnTo>
                      <a:lnTo>
                        <a:pt x="17253" y="92217"/>
                      </a:lnTo>
                      <a:cubicBezTo>
                        <a:pt x="17253" y="92217"/>
                        <a:pt x="17327" y="92233"/>
                        <a:pt x="17440" y="92256"/>
                      </a:cubicBezTo>
                      <a:cubicBezTo>
                        <a:pt x="17552" y="92276"/>
                        <a:pt x="17706" y="92301"/>
                        <a:pt x="17857" y="92327"/>
                      </a:cubicBezTo>
                      <a:cubicBezTo>
                        <a:pt x="18160" y="92379"/>
                        <a:pt x="18461" y="92428"/>
                        <a:pt x="18463" y="92428"/>
                      </a:cubicBezTo>
                      <a:lnTo>
                        <a:pt x="18831" y="93596"/>
                      </a:lnTo>
                      <a:lnTo>
                        <a:pt x="18844" y="93582"/>
                      </a:lnTo>
                      <a:lnTo>
                        <a:pt x="18844" y="93582"/>
                      </a:lnTo>
                      <a:lnTo>
                        <a:pt x="18833" y="93596"/>
                      </a:lnTo>
                      <a:lnTo>
                        <a:pt x="19432" y="93692"/>
                      </a:lnTo>
                      <a:cubicBezTo>
                        <a:pt x="19582" y="93719"/>
                        <a:pt x="19737" y="93733"/>
                        <a:pt x="19852" y="93747"/>
                      </a:cubicBezTo>
                      <a:cubicBezTo>
                        <a:pt x="19964" y="93762"/>
                        <a:pt x="20040" y="93770"/>
                        <a:pt x="20042" y="93770"/>
                      </a:cubicBezTo>
                      <a:lnTo>
                        <a:pt x="20461" y="94915"/>
                      </a:lnTo>
                      <a:lnTo>
                        <a:pt x="21671" y="95050"/>
                      </a:lnTo>
                      <a:cubicBezTo>
                        <a:pt x="21671" y="95050"/>
                        <a:pt x="21697" y="95122"/>
                        <a:pt x="21742" y="95226"/>
                      </a:cubicBezTo>
                      <a:cubicBezTo>
                        <a:pt x="21785" y="95331"/>
                        <a:pt x="21842" y="95470"/>
                        <a:pt x="21902" y="95611"/>
                      </a:cubicBezTo>
                      <a:cubicBezTo>
                        <a:pt x="22018" y="95889"/>
                        <a:pt x="22137" y="96168"/>
                        <a:pt x="22139" y="96174"/>
                      </a:cubicBezTo>
                      <a:lnTo>
                        <a:pt x="23358" y="96251"/>
                      </a:lnTo>
                      <a:cubicBezTo>
                        <a:pt x="23358" y="96253"/>
                        <a:pt x="23479" y="96536"/>
                        <a:pt x="23602" y="96818"/>
                      </a:cubicBezTo>
                      <a:lnTo>
                        <a:pt x="23864" y="97366"/>
                      </a:lnTo>
                      <a:lnTo>
                        <a:pt x="25089" y="97389"/>
                      </a:lnTo>
                      <a:cubicBezTo>
                        <a:pt x="25089" y="97389"/>
                        <a:pt x="25222" y="97665"/>
                        <a:pt x="25355" y="97941"/>
                      </a:cubicBezTo>
                      <a:cubicBezTo>
                        <a:pt x="25425" y="98081"/>
                        <a:pt x="25492" y="98220"/>
                        <a:pt x="25544" y="98324"/>
                      </a:cubicBezTo>
                      <a:cubicBezTo>
                        <a:pt x="25593" y="98428"/>
                        <a:pt x="25632" y="98494"/>
                        <a:pt x="25632" y="98494"/>
                      </a:cubicBezTo>
                      <a:lnTo>
                        <a:pt x="26861" y="98461"/>
                      </a:lnTo>
                      <a:lnTo>
                        <a:pt x="27448" y="99539"/>
                      </a:lnTo>
                      <a:cubicBezTo>
                        <a:pt x="27448" y="99539"/>
                        <a:pt x="27526" y="99537"/>
                        <a:pt x="27639" y="99533"/>
                      </a:cubicBezTo>
                      <a:cubicBezTo>
                        <a:pt x="27753" y="99529"/>
                        <a:pt x="27905" y="99525"/>
                        <a:pt x="28060" y="99513"/>
                      </a:cubicBezTo>
                      <a:cubicBezTo>
                        <a:pt x="28365" y="99490"/>
                        <a:pt x="28672" y="99466"/>
                        <a:pt x="28672" y="99466"/>
                      </a:cubicBezTo>
                      <a:lnTo>
                        <a:pt x="29306" y="100511"/>
                      </a:lnTo>
                      <a:lnTo>
                        <a:pt x="29316" y="100495"/>
                      </a:lnTo>
                      <a:lnTo>
                        <a:pt x="28682" y="99449"/>
                      </a:lnTo>
                      <a:lnTo>
                        <a:pt x="29007" y="98831"/>
                      </a:lnTo>
                      <a:cubicBezTo>
                        <a:pt x="29038" y="98848"/>
                        <a:pt x="29071" y="98864"/>
                        <a:pt x="29101" y="98880"/>
                      </a:cubicBezTo>
                      <a:lnTo>
                        <a:pt x="28790" y="99476"/>
                      </a:lnTo>
                      <a:lnTo>
                        <a:pt x="28825" y="99494"/>
                      </a:lnTo>
                      <a:lnTo>
                        <a:pt x="29138" y="98901"/>
                      </a:lnTo>
                      <a:cubicBezTo>
                        <a:pt x="29183" y="98923"/>
                        <a:pt x="29228" y="98948"/>
                        <a:pt x="29273" y="98970"/>
                      </a:cubicBezTo>
                      <a:lnTo>
                        <a:pt x="28909" y="99674"/>
                      </a:lnTo>
                      <a:lnTo>
                        <a:pt x="28944" y="99693"/>
                      </a:lnTo>
                      <a:lnTo>
                        <a:pt x="29310" y="98989"/>
                      </a:lnTo>
                      <a:cubicBezTo>
                        <a:pt x="29351" y="99011"/>
                        <a:pt x="29392" y="99032"/>
                        <a:pt x="29433" y="99054"/>
                      </a:cubicBezTo>
                      <a:lnTo>
                        <a:pt x="29453" y="99089"/>
                      </a:lnTo>
                      <a:lnTo>
                        <a:pt x="29453" y="99089"/>
                      </a:lnTo>
                      <a:lnTo>
                        <a:pt x="29435" y="99079"/>
                      </a:lnTo>
                      <a:lnTo>
                        <a:pt x="29026" y="99873"/>
                      </a:lnTo>
                      <a:lnTo>
                        <a:pt x="29063" y="99891"/>
                      </a:lnTo>
                      <a:lnTo>
                        <a:pt x="29466" y="99108"/>
                      </a:lnTo>
                      <a:lnTo>
                        <a:pt x="29570" y="99284"/>
                      </a:lnTo>
                      <a:lnTo>
                        <a:pt x="29554" y="99275"/>
                      </a:lnTo>
                      <a:lnTo>
                        <a:pt x="29148" y="100069"/>
                      </a:lnTo>
                      <a:lnTo>
                        <a:pt x="29185" y="100090"/>
                      </a:lnTo>
                      <a:lnTo>
                        <a:pt x="29582" y="99306"/>
                      </a:lnTo>
                      <a:lnTo>
                        <a:pt x="29687" y="99480"/>
                      </a:lnTo>
                      <a:lnTo>
                        <a:pt x="29670" y="99472"/>
                      </a:lnTo>
                      <a:lnTo>
                        <a:pt x="29269" y="100270"/>
                      </a:lnTo>
                      <a:lnTo>
                        <a:pt x="29306" y="100288"/>
                      </a:lnTo>
                      <a:lnTo>
                        <a:pt x="29701" y="99504"/>
                      </a:lnTo>
                      <a:lnTo>
                        <a:pt x="29762" y="99606"/>
                      </a:lnTo>
                      <a:lnTo>
                        <a:pt x="29762" y="99606"/>
                      </a:lnTo>
                      <a:lnTo>
                        <a:pt x="29308" y="100513"/>
                      </a:lnTo>
                      <a:cubicBezTo>
                        <a:pt x="29308" y="100513"/>
                        <a:pt x="29611" y="100489"/>
                        <a:pt x="29916" y="100464"/>
                      </a:cubicBezTo>
                      <a:cubicBezTo>
                        <a:pt x="30067" y="100450"/>
                        <a:pt x="30216" y="100437"/>
                        <a:pt x="30331" y="100427"/>
                      </a:cubicBezTo>
                      <a:cubicBezTo>
                        <a:pt x="30446" y="100413"/>
                        <a:pt x="30521" y="100403"/>
                        <a:pt x="30521" y="100403"/>
                      </a:cubicBezTo>
                      <a:lnTo>
                        <a:pt x="31201" y="101413"/>
                      </a:lnTo>
                      <a:lnTo>
                        <a:pt x="31209" y="101395"/>
                      </a:lnTo>
                      <a:lnTo>
                        <a:pt x="30530" y="100385"/>
                      </a:lnTo>
                      <a:lnTo>
                        <a:pt x="30832" y="99750"/>
                      </a:lnTo>
                      <a:cubicBezTo>
                        <a:pt x="30865" y="99764"/>
                        <a:pt x="30898" y="99781"/>
                        <a:pt x="30928" y="99795"/>
                      </a:cubicBezTo>
                      <a:lnTo>
                        <a:pt x="30640" y="100407"/>
                      </a:lnTo>
                      <a:lnTo>
                        <a:pt x="30677" y="100423"/>
                      </a:lnTo>
                      <a:lnTo>
                        <a:pt x="30965" y="99813"/>
                      </a:lnTo>
                      <a:lnTo>
                        <a:pt x="31104" y="99877"/>
                      </a:lnTo>
                      <a:lnTo>
                        <a:pt x="30767" y="100597"/>
                      </a:lnTo>
                      <a:lnTo>
                        <a:pt x="30804" y="100615"/>
                      </a:lnTo>
                      <a:lnTo>
                        <a:pt x="31141" y="99895"/>
                      </a:lnTo>
                      <a:cubicBezTo>
                        <a:pt x="31182" y="99914"/>
                        <a:pt x="31223" y="99934"/>
                        <a:pt x="31266" y="99955"/>
                      </a:cubicBezTo>
                      <a:lnTo>
                        <a:pt x="31288" y="99987"/>
                      </a:lnTo>
                      <a:lnTo>
                        <a:pt x="31258" y="99975"/>
                      </a:lnTo>
                      <a:lnTo>
                        <a:pt x="30881" y="100783"/>
                      </a:lnTo>
                      <a:lnTo>
                        <a:pt x="30918" y="100802"/>
                      </a:lnTo>
                      <a:lnTo>
                        <a:pt x="31293" y="99995"/>
                      </a:lnTo>
                      <a:lnTo>
                        <a:pt x="31411" y="100178"/>
                      </a:lnTo>
                      <a:lnTo>
                        <a:pt x="31395" y="100169"/>
                      </a:lnTo>
                      <a:lnTo>
                        <a:pt x="31023" y="100980"/>
                      </a:lnTo>
                      <a:lnTo>
                        <a:pt x="31059" y="100998"/>
                      </a:lnTo>
                      <a:lnTo>
                        <a:pt x="31428" y="100200"/>
                      </a:lnTo>
                      <a:lnTo>
                        <a:pt x="31538" y="100368"/>
                      </a:lnTo>
                      <a:lnTo>
                        <a:pt x="31522" y="100362"/>
                      </a:lnTo>
                      <a:lnTo>
                        <a:pt x="31151" y="101174"/>
                      </a:lnTo>
                      <a:lnTo>
                        <a:pt x="31188" y="101190"/>
                      </a:lnTo>
                      <a:lnTo>
                        <a:pt x="31552" y="100392"/>
                      </a:lnTo>
                      <a:lnTo>
                        <a:pt x="31618" y="100490"/>
                      </a:lnTo>
                      <a:lnTo>
                        <a:pt x="31201" y="101413"/>
                      </a:lnTo>
                      <a:lnTo>
                        <a:pt x="32410" y="101256"/>
                      </a:lnTo>
                      <a:cubicBezTo>
                        <a:pt x="32410" y="101256"/>
                        <a:pt x="32579" y="101516"/>
                        <a:pt x="32762" y="101755"/>
                      </a:cubicBezTo>
                      <a:lnTo>
                        <a:pt x="33126" y="102244"/>
                      </a:lnTo>
                      <a:lnTo>
                        <a:pt x="33126" y="102242"/>
                      </a:lnTo>
                      <a:lnTo>
                        <a:pt x="34331" y="102029"/>
                      </a:lnTo>
                      <a:cubicBezTo>
                        <a:pt x="34331" y="102029"/>
                        <a:pt x="34515" y="102275"/>
                        <a:pt x="34701" y="102518"/>
                      </a:cubicBezTo>
                      <a:cubicBezTo>
                        <a:pt x="34885" y="102770"/>
                        <a:pt x="35082" y="102999"/>
                        <a:pt x="35082" y="102999"/>
                      </a:cubicBezTo>
                      <a:lnTo>
                        <a:pt x="36281" y="102729"/>
                      </a:lnTo>
                      <a:lnTo>
                        <a:pt x="37068" y="103672"/>
                      </a:lnTo>
                      <a:cubicBezTo>
                        <a:pt x="37068" y="103672"/>
                        <a:pt x="37365" y="103607"/>
                        <a:pt x="37664" y="103519"/>
                      </a:cubicBezTo>
                      <a:cubicBezTo>
                        <a:pt x="37958" y="103437"/>
                        <a:pt x="38255" y="103355"/>
                        <a:pt x="38255" y="103355"/>
                      </a:cubicBezTo>
                      <a:lnTo>
                        <a:pt x="39083" y="104255"/>
                      </a:lnTo>
                      <a:lnTo>
                        <a:pt x="39088" y="104237"/>
                      </a:lnTo>
                      <a:lnTo>
                        <a:pt x="38261" y="103334"/>
                      </a:lnTo>
                      <a:lnTo>
                        <a:pt x="38455" y="102676"/>
                      </a:lnTo>
                      <a:cubicBezTo>
                        <a:pt x="38490" y="102686"/>
                        <a:pt x="38523" y="102696"/>
                        <a:pt x="38558" y="102706"/>
                      </a:cubicBezTo>
                      <a:lnTo>
                        <a:pt x="38374" y="103341"/>
                      </a:lnTo>
                      <a:lnTo>
                        <a:pt x="38412" y="103351"/>
                      </a:lnTo>
                      <a:lnTo>
                        <a:pt x="38597" y="102717"/>
                      </a:lnTo>
                      <a:cubicBezTo>
                        <a:pt x="38646" y="102731"/>
                        <a:pt x="38695" y="102745"/>
                        <a:pt x="38744" y="102760"/>
                      </a:cubicBezTo>
                      <a:lnTo>
                        <a:pt x="38527" y="103510"/>
                      </a:lnTo>
                      <a:lnTo>
                        <a:pt x="38568" y="103523"/>
                      </a:lnTo>
                      <a:lnTo>
                        <a:pt x="38783" y="102770"/>
                      </a:lnTo>
                      <a:cubicBezTo>
                        <a:pt x="38832" y="102784"/>
                        <a:pt x="38883" y="102800"/>
                        <a:pt x="38932" y="102813"/>
                      </a:cubicBezTo>
                      <a:lnTo>
                        <a:pt x="38955" y="102839"/>
                      </a:lnTo>
                      <a:lnTo>
                        <a:pt x="38924" y="102829"/>
                      </a:lnTo>
                      <a:lnTo>
                        <a:pt x="38682" y="103688"/>
                      </a:lnTo>
                      <a:lnTo>
                        <a:pt x="38721" y="103701"/>
                      </a:lnTo>
                      <a:lnTo>
                        <a:pt x="38963" y="102845"/>
                      </a:lnTo>
                      <a:lnTo>
                        <a:pt x="39098" y="102997"/>
                      </a:lnTo>
                      <a:lnTo>
                        <a:pt x="39081" y="102993"/>
                      </a:lnTo>
                      <a:lnTo>
                        <a:pt x="38840" y="103852"/>
                      </a:lnTo>
                      <a:lnTo>
                        <a:pt x="38881" y="103864"/>
                      </a:lnTo>
                      <a:lnTo>
                        <a:pt x="39116" y="103017"/>
                      </a:lnTo>
                      <a:lnTo>
                        <a:pt x="39251" y="103169"/>
                      </a:lnTo>
                      <a:lnTo>
                        <a:pt x="39235" y="103165"/>
                      </a:lnTo>
                      <a:lnTo>
                        <a:pt x="39000" y="104024"/>
                      </a:lnTo>
                      <a:lnTo>
                        <a:pt x="39038" y="104034"/>
                      </a:lnTo>
                      <a:lnTo>
                        <a:pt x="39272" y="103189"/>
                      </a:lnTo>
                      <a:lnTo>
                        <a:pt x="39349" y="103277"/>
                      </a:lnTo>
                      <a:lnTo>
                        <a:pt x="39356" y="103259"/>
                      </a:lnTo>
                      <a:lnTo>
                        <a:pt x="39083" y="104255"/>
                      </a:lnTo>
                      <a:cubicBezTo>
                        <a:pt x="39083" y="104255"/>
                        <a:pt x="39376" y="104171"/>
                        <a:pt x="39671" y="104087"/>
                      </a:cubicBezTo>
                      <a:cubicBezTo>
                        <a:pt x="39816" y="104046"/>
                        <a:pt x="39961" y="104006"/>
                        <a:pt x="40072" y="103967"/>
                      </a:cubicBezTo>
                      <a:cubicBezTo>
                        <a:pt x="40180" y="103930"/>
                        <a:pt x="40252" y="103905"/>
                        <a:pt x="40254" y="103905"/>
                      </a:cubicBezTo>
                      <a:lnTo>
                        <a:pt x="41119" y="104763"/>
                      </a:lnTo>
                      <a:lnTo>
                        <a:pt x="42273" y="104372"/>
                      </a:lnTo>
                      <a:cubicBezTo>
                        <a:pt x="42273" y="104372"/>
                        <a:pt x="42490" y="104591"/>
                        <a:pt x="42717" y="104789"/>
                      </a:cubicBezTo>
                      <a:cubicBezTo>
                        <a:pt x="42944" y="104992"/>
                        <a:pt x="43171" y="105196"/>
                        <a:pt x="43171" y="105196"/>
                      </a:cubicBezTo>
                      <a:lnTo>
                        <a:pt x="44309" y="104748"/>
                      </a:lnTo>
                      <a:cubicBezTo>
                        <a:pt x="44309" y="104748"/>
                        <a:pt x="44540" y="104953"/>
                        <a:pt x="44769" y="105155"/>
                      </a:cubicBezTo>
                      <a:cubicBezTo>
                        <a:pt x="45000" y="105366"/>
                        <a:pt x="45238" y="105552"/>
                        <a:pt x="45238" y="105552"/>
                      </a:cubicBez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ubicBezTo>
                        <a:pt x="45237" y="105532"/>
                        <a:pt x="45001" y="105344"/>
                        <a:pt x="44773" y="105137"/>
                      </a:cubicBezTo>
                      <a:cubicBezTo>
                        <a:pt x="44542" y="104932"/>
                        <a:pt x="44313" y="104730"/>
                        <a:pt x="44313" y="104730"/>
                      </a:cubicBezTo>
                      <a:lnTo>
                        <a:pt x="44425" y="104055"/>
                      </a:lnTo>
                      <a:cubicBezTo>
                        <a:pt x="44462" y="104061"/>
                        <a:pt x="44497" y="104067"/>
                        <a:pt x="44532" y="104073"/>
                      </a:cubicBezTo>
                      <a:lnTo>
                        <a:pt x="44423" y="104724"/>
                      </a:lnTo>
                      <a:lnTo>
                        <a:pt x="44464" y="104730"/>
                      </a:lnTo>
                      <a:lnTo>
                        <a:pt x="44571" y="104079"/>
                      </a:lnTo>
                      <a:cubicBezTo>
                        <a:pt x="44626" y="104089"/>
                        <a:pt x="44679" y="104098"/>
                        <a:pt x="44732" y="104106"/>
                      </a:cubicBezTo>
                      <a:lnTo>
                        <a:pt x="44607" y="104875"/>
                      </a:lnTo>
                      <a:lnTo>
                        <a:pt x="44648" y="104881"/>
                      </a:lnTo>
                      <a:lnTo>
                        <a:pt x="44773" y="104114"/>
                      </a:lnTo>
                      <a:cubicBezTo>
                        <a:pt x="44818" y="104120"/>
                        <a:pt x="44861" y="104128"/>
                        <a:pt x="44906" y="104134"/>
                      </a:cubicBezTo>
                      <a:cubicBezTo>
                        <a:pt x="44912" y="104141"/>
                        <a:pt x="44918" y="104147"/>
                        <a:pt x="44927" y="104153"/>
                      </a:cubicBezTo>
                      <a:lnTo>
                        <a:pt x="44912" y="104151"/>
                      </a:lnTo>
                      <a:lnTo>
                        <a:pt x="44771" y="105033"/>
                      </a:lnTo>
                      <a:lnTo>
                        <a:pt x="44812" y="105039"/>
                      </a:lnTo>
                      <a:lnTo>
                        <a:pt x="44949" y="104173"/>
                      </a:lnTo>
                      <a:cubicBezTo>
                        <a:pt x="45000" y="104220"/>
                        <a:pt x="45049" y="104265"/>
                        <a:pt x="45098" y="104308"/>
                      </a:cubicBezTo>
                      <a:lnTo>
                        <a:pt x="45084" y="104306"/>
                      </a:lnTo>
                      <a:lnTo>
                        <a:pt x="44947" y="105188"/>
                      </a:lnTo>
                      <a:lnTo>
                        <a:pt x="44988" y="105194"/>
                      </a:lnTo>
                      <a:lnTo>
                        <a:pt x="45121" y="104327"/>
                      </a:lnTo>
                      <a:cubicBezTo>
                        <a:pt x="45174" y="104374"/>
                        <a:pt x="45223" y="104415"/>
                        <a:pt x="45262" y="104449"/>
                      </a:cubicBezTo>
                      <a:lnTo>
                        <a:pt x="45131" y="105329"/>
                      </a:lnTo>
                      <a:lnTo>
                        <a:pt x="45172" y="105335"/>
                      </a:lnTo>
                      <a:lnTo>
                        <a:pt x="45299" y="104480"/>
                      </a:lnTo>
                      <a:cubicBezTo>
                        <a:pt x="45352" y="104523"/>
                        <a:pt x="45385" y="104550"/>
                        <a:pt x="45385" y="104550"/>
                      </a:cubicBezTo>
                      <a:lnTo>
                        <a:pt x="45389" y="104533"/>
                      </a:lnTo>
                      <a:lnTo>
                        <a:pt x="45238" y="105552"/>
                      </a:lnTo>
                      <a:lnTo>
                        <a:pt x="46359" y="105049"/>
                      </a:lnTo>
                      <a:lnTo>
                        <a:pt x="47318" y="105818"/>
                      </a:lnTo>
                      <a:cubicBezTo>
                        <a:pt x="47318" y="105816"/>
                        <a:pt x="47388" y="105785"/>
                        <a:pt x="47490" y="105738"/>
                      </a:cubicBezTo>
                      <a:cubicBezTo>
                        <a:pt x="47595" y="105693"/>
                        <a:pt x="47732" y="105626"/>
                        <a:pt x="47869" y="105554"/>
                      </a:cubicBezTo>
                      <a:cubicBezTo>
                        <a:pt x="48143" y="105415"/>
                        <a:pt x="48417" y="105276"/>
                        <a:pt x="48417" y="105274"/>
                      </a:cubicBezTo>
                      <a:lnTo>
                        <a:pt x="49407" y="105994"/>
                      </a:lnTo>
                      <a:cubicBezTo>
                        <a:pt x="49407" y="105994"/>
                        <a:pt x="49677" y="105853"/>
                        <a:pt x="49947" y="105712"/>
                      </a:cubicBezTo>
                      <a:cubicBezTo>
                        <a:pt x="50082" y="105642"/>
                        <a:pt x="50215" y="105573"/>
                        <a:pt x="50316" y="105519"/>
                      </a:cubicBezTo>
                      <a:cubicBezTo>
                        <a:pt x="50416" y="105468"/>
                        <a:pt x="50483" y="105427"/>
                        <a:pt x="50483" y="105427"/>
                      </a:cubicBezTo>
                      <a:lnTo>
                        <a:pt x="51500" y="106094"/>
                      </a:lnTo>
                      <a:lnTo>
                        <a:pt x="51500" y="106074"/>
                      </a:lnTo>
                      <a:lnTo>
                        <a:pt x="50485" y="105407"/>
                      </a:lnTo>
                      <a:lnTo>
                        <a:pt x="50518" y="104717"/>
                      </a:lnTo>
                      <a:cubicBezTo>
                        <a:pt x="50553" y="104717"/>
                        <a:pt x="50590" y="104720"/>
                        <a:pt x="50625" y="104722"/>
                      </a:cubicBezTo>
                      <a:lnTo>
                        <a:pt x="50594" y="105384"/>
                      </a:lnTo>
                      <a:lnTo>
                        <a:pt x="50635" y="105387"/>
                      </a:lnTo>
                      <a:lnTo>
                        <a:pt x="50665" y="104724"/>
                      </a:lnTo>
                      <a:lnTo>
                        <a:pt x="50819" y="104730"/>
                      </a:lnTo>
                      <a:lnTo>
                        <a:pt x="50786" y="105511"/>
                      </a:lnTo>
                      <a:lnTo>
                        <a:pt x="50827" y="105511"/>
                      </a:lnTo>
                      <a:lnTo>
                        <a:pt x="50860" y="104732"/>
                      </a:lnTo>
                      <a:cubicBezTo>
                        <a:pt x="50913" y="104734"/>
                        <a:pt x="50966" y="104736"/>
                        <a:pt x="51019" y="104738"/>
                      </a:cubicBezTo>
                      <a:lnTo>
                        <a:pt x="51030" y="104744"/>
                      </a:lnTo>
                      <a:lnTo>
                        <a:pt x="51011" y="104744"/>
                      </a:lnTo>
                      <a:lnTo>
                        <a:pt x="50976" y="105636"/>
                      </a:lnTo>
                      <a:lnTo>
                        <a:pt x="51017" y="105638"/>
                      </a:lnTo>
                      <a:lnTo>
                        <a:pt x="51052" y="104760"/>
                      </a:lnTo>
                      <a:lnTo>
                        <a:pt x="51220" y="104871"/>
                      </a:lnTo>
                      <a:lnTo>
                        <a:pt x="51201" y="104871"/>
                      </a:lnTo>
                      <a:lnTo>
                        <a:pt x="51169" y="105763"/>
                      </a:lnTo>
                      <a:lnTo>
                        <a:pt x="51210" y="105765"/>
                      </a:lnTo>
                      <a:lnTo>
                        <a:pt x="51240" y="104887"/>
                      </a:lnTo>
                      <a:lnTo>
                        <a:pt x="51408" y="104998"/>
                      </a:lnTo>
                      <a:lnTo>
                        <a:pt x="51392" y="104998"/>
                      </a:lnTo>
                      <a:lnTo>
                        <a:pt x="51363" y="105890"/>
                      </a:lnTo>
                      <a:lnTo>
                        <a:pt x="51404" y="105892"/>
                      </a:lnTo>
                      <a:lnTo>
                        <a:pt x="51433" y="105014"/>
                      </a:lnTo>
                      <a:lnTo>
                        <a:pt x="51529" y="105080"/>
                      </a:lnTo>
                      <a:lnTo>
                        <a:pt x="51531" y="105061"/>
                      </a:lnTo>
                      <a:lnTo>
                        <a:pt x="51052" y="104740"/>
                      </a:lnTo>
                      <a:lnTo>
                        <a:pt x="51052" y="104740"/>
                      </a:lnTo>
                      <a:cubicBezTo>
                        <a:pt x="51373" y="104752"/>
                        <a:pt x="51697" y="104763"/>
                        <a:pt x="52022" y="104769"/>
                      </a:cubicBezTo>
                      <a:lnTo>
                        <a:pt x="51531" y="105061"/>
                      </a:lnTo>
                      <a:lnTo>
                        <a:pt x="51500" y="106092"/>
                      </a:lnTo>
                      <a:lnTo>
                        <a:pt x="52554" y="105479"/>
                      </a:lnTo>
                      <a:cubicBezTo>
                        <a:pt x="52554" y="105479"/>
                        <a:pt x="52814" y="105646"/>
                        <a:pt x="53071" y="105812"/>
                      </a:cubicBezTo>
                      <a:cubicBezTo>
                        <a:pt x="53333" y="105966"/>
                        <a:pt x="53595" y="106119"/>
                        <a:pt x="53595" y="106119"/>
                      </a:cubicBezTo>
                      <a:lnTo>
                        <a:pt x="54626" y="105452"/>
                      </a:lnTo>
                      <a:lnTo>
                        <a:pt x="55692" y="106066"/>
                      </a:lnTo>
                      <a:cubicBezTo>
                        <a:pt x="55692" y="106066"/>
                        <a:pt x="55756" y="106027"/>
                        <a:pt x="55850" y="105959"/>
                      </a:cubicBezTo>
                      <a:cubicBezTo>
                        <a:pt x="55944" y="105892"/>
                        <a:pt x="56071" y="105802"/>
                        <a:pt x="56196" y="105712"/>
                      </a:cubicBezTo>
                      <a:cubicBezTo>
                        <a:pt x="56445" y="105534"/>
                        <a:pt x="56693" y="105354"/>
                        <a:pt x="56695" y="105354"/>
                      </a:cubicBezTo>
                      <a:lnTo>
                        <a:pt x="57783" y="105914"/>
                      </a:lnTo>
                      <a:lnTo>
                        <a:pt x="57783" y="105914"/>
                      </a:lnTo>
                      <a:lnTo>
                        <a:pt x="57781" y="105894"/>
                      </a:lnTo>
                      <a:lnTo>
                        <a:pt x="56693" y="105333"/>
                      </a:lnTo>
                      <a:lnTo>
                        <a:pt x="56646" y="104656"/>
                      </a:lnTo>
                      <a:cubicBezTo>
                        <a:pt x="56683" y="104654"/>
                        <a:pt x="56717" y="104652"/>
                        <a:pt x="56754" y="104650"/>
                      </a:cubicBezTo>
                      <a:lnTo>
                        <a:pt x="56799" y="105301"/>
                      </a:lnTo>
                      <a:lnTo>
                        <a:pt x="56840" y="105296"/>
                      </a:lnTo>
                      <a:lnTo>
                        <a:pt x="56793" y="104646"/>
                      </a:lnTo>
                      <a:cubicBezTo>
                        <a:pt x="56844" y="104642"/>
                        <a:pt x="56897" y="104638"/>
                        <a:pt x="56948" y="104636"/>
                      </a:cubicBezTo>
                      <a:lnTo>
                        <a:pt x="57004" y="105393"/>
                      </a:lnTo>
                      <a:lnTo>
                        <a:pt x="57045" y="105389"/>
                      </a:lnTo>
                      <a:lnTo>
                        <a:pt x="56987" y="104632"/>
                      </a:lnTo>
                      <a:cubicBezTo>
                        <a:pt x="57043" y="104627"/>
                        <a:pt x="57098" y="104623"/>
                        <a:pt x="57153" y="104619"/>
                      </a:cubicBezTo>
                      <a:lnTo>
                        <a:pt x="57157" y="104621"/>
                      </a:lnTo>
                      <a:lnTo>
                        <a:pt x="57141" y="104621"/>
                      </a:lnTo>
                      <a:lnTo>
                        <a:pt x="57210" y="105511"/>
                      </a:lnTo>
                      <a:lnTo>
                        <a:pt x="57249" y="105509"/>
                      </a:lnTo>
                      <a:lnTo>
                        <a:pt x="57182" y="104634"/>
                      </a:lnTo>
                      <a:lnTo>
                        <a:pt x="57362" y="104728"/>
                      </a:lnTo>
                      <a:lnTo>
                        <a:pt x="57343" y="104730"/>
                      </a:lnTo>
                      <a:lnTo>
                        <a:pt x="57415" y="105620"/>
                      </a:lnTo>
                      <a:lnTo>
                        <a:pt x="57456" y="105616"/>
                      </a:lnTo>
                      <a:lnTo>
                        <a:pt x="57384" y="104740"/>
                      </a:lnTo>
                      <a:lnTo>
                        <a:pt x="57564" y="104834"/>
                      </a:lnTo>
                      <a:lnTo>
                        <a:pt x="57548" y="104836"/>
                      </a:lnTo>
                      <a:lnTo>
                        <a:pt x="57624" y="105724"/>
                      </a:lnTo>
                      <a:lnTo>
                        <a:pt x="57665" y="105722"/>
                      </a:lnTo>
                      <a:lnTo>
                        <a:pt x="57589" y="104848"/>
                      </a:lnTo>
                      <a:lnTo>
                        <a:pt x="57695" y="104904"/>
                      </a:lnTo>
                      <a:lnTo>
                        <a:pt x="57695" y="104904"/>
                      </a:lnTo>
                      <a:lnTo>
                        <a:pt x="57783" y="105912"/>
                      </a:lnTo>
                      <a:lnTo>
                        <a:pt x="58274" y="105554"/>
                      </a:lnTo>
                      <a:cubicBezTo>
                        <a:pt x="58397" y="105466"/>
                        <a:pt x="58518" y="105372"/>
                        <a:pt x="58608" y="105299"/>
                      </a:cubicBezTo>
                      <a:cubicBezTo>
                        <a:pt x="58698" y="105227"/>
                        <a:pt x="58757" y="105180"/>
                        <a:pt x="58759" y="105180"/>
                      </a:cubicBezTo>
                      <a:lnTo>
                        <a:pt x="59866" y="105685"/>
                      </a:lnTo>
                      <a:lnTo>
                        <a:pt x="59866" y="105683"/>
                      </a:lnTo>
                      <a:lnTo>
                        <a:pt x="60813" y="104918"/>
                      </a:lnTo>
                      <a:cubicBezTo>
                        <a:pt x="60813" y="104918"/>
                        <a:pt x="61094" y="105049"/>
                        <a:pt x="61374" y="105155"/>
                      </a:cubicBezTo>
                      <a:lnTo>
                        <a:pt x="61941" y="105380"/>
                      </a:lnTo>
                      <a:lnTo>
                        <a:pt x="61936" y="105360"/>
                      </a:lnTo>
                      <a:cubicBezTo>
                        <a:pt x="61938" y="105360"/>
                        <a:pt x="61654" y="105247"/>
                        <a:pt x="61372" y="105135"/>
                      </a:cubicBezTo>
                      <a:cubicBezTo>
                        <a:pt x="61091" y="105028"/>
                        <a:pt x="60809" y="104898"/>
                        <a:pt x="60809" y="104898"/>
                      </a:cubicBezTo>
                      <a:lnTo>
                        <a:pt x="60809" y="104900"/>
                      </a:lnTo>
                      <a:lnTo>
                        <a:pt x="60709" y="104214"/>
                      </a:lnTo>
                      <a:cubicBezTo>
                        <a:pt x="60746" y="104210"/>
                        <a:pt x="60781" y="104204"/>
                        <a:pt x="60817" y="104200"/>
                      </a:cubicBezTo>
                      <a:lnTo>
                        <a:pt x="60913" y="104846"/>
                      </a:lnTo>
                      <a:lnTo>
                        <a:pt x="60954" y="104840"/>
                      </a:lnTo>
                      <a:lnTo>
                        <a:pt x="60856" y="104194"/>
                      </a:lnTo>
                      <a:cubicBezTo>
                        <a:pt x="60907" y="104186"/>
                        <a:pt x="60956" y="104177"/>
                        <a:pt x="61006" y="104169"/>
                      </a:cubicBezTo>
                      <a:lnTo>
                        <a:pt x="61126" y="104951"/>
                      </a:lnTo>
                      <a:lnTo>
                        <a:pt x="61167" y="104945"/>
                      </a:lnTo>
                      <a:lnTo>
                        <a:pt x="61046" y="104163"/>
                      </a:lnTo>
                      <a:cubicBezTo>
                        <a:pt x="61094" y="104157"/>
                        <a:pt x="61141" y="104149"/>
                        <a:pt x="61188" y="104143"/>
                      </a:cubicBezTo>
                      <a:cubicBezTo>
                        <a:pt x="61196" y="104145"/>
                        <a:pt x="61204" y="104149"/>
                        <a:pt x="61214" y="104153"/>
                      </a:cubicBezTo>
                      <a:lnTo>
                        <a:pt x="61200" y="104155"/>
                      </a:lnTo>
                      <a:lnTo>
                        <a:pt x="61339" y="105037"/>
                      </a:lnTo>
                      <a:lnTo>
                        <a:pt x="61380" y="105031"/>
                      </a:lnTo>
                      <a:lnTo>
                        <a:pt x="61243" y="104163"/>
                      </a:lnTo>
                      <a:lnTo>
                        <a:pt x="61243" y="104163"/>
                      </a:lnTo>
                      <a:cubicBezTo>
                        <a:pt x="61304" y="104190"/>
                        <a:pt x="61368" y="104214"/>
                        <a:pt x="61425" y="104239"/>
                      </a:cubicBezTo>
                      <a:lnTo>
                        <a:pt x="61409" y="104241"/>
                      </a:lnTo>
                      <a:lnTo>
                        <a:pt x="61552" y="105123"/>
                      </a:lnTo>
                      <a:lnTo>
                        <a:pt x="61593" y="105116"/>
                      </a:lnTo>
                      <a:lnTo>
                        <a:pt x="61452" y="104249"/>
                      </a:lnTo>
                      <a:lnTo>
                        <a:pt x="61452" y="104249"/>
                      </a:lnTo>
                      <a:cubicBezTo>
                        <a:pt x="61521" y="104278"/>
                        <a:pt x="61585" y="104304"/>
                        <a:pt x="61638" y="104325"/>
                      </a:cubicBezTo>
                      <a:lnTo>
                        <a:pt x="61621" y="104327"/>
                      </a:lnTo>
                      <a:lnTo>
                        <a:pt x="61767" y="105209"/>
                      </a:lnTo>
                      <a:lnTo>
                        <a:pt x="61808" y="105200"/>
                      </a:lnTo>
                      <a:lnTo>
                        <a:pt x="61664" y="104335"/>
                      </a:lnTo>
                      <a:lnTo>
                        <a:pt x="61664" y="104335"/>
                      </a:lnTo>
                      <a:cubicBezTo>
                        <a:pt x="61726" y="104361"/>
                        <a:pt x="61765" y="104377"/>
                        <a:pt x="61772" y="104379"/>
                      </a:cubicBezTo>
                      <a:lnTo>
                        <a:pt x="61772" y="104379"/>
                      </a:lnTo>
                      <a:lnTo>
                        <a:pt x="61941" y="105380"/>
                      </a:lnTo>
                      <a:lnTo>
                        <a:pt x="62855" y="104566"/>
                      </a:lnTo>
                      <a:cubicBezTo>
                        <a:pt x="62855" y="104566"/>
                        <a:pt x="63142" y="104677"/>
                        <a:pt x="63426" y="104789"/>
                      </a:cubicBezTo>
                      <a:cubicBezTo>
                        <a:pt x="63714" y="104904"/>
                        <a:pt x="64001" y="104998"/>
                        <a:pt x="64003" y="105000"/>
                      </a:cubicBezTo>
                      <a:lnTo>
                        <a:pt x="64881" y="104138"/>
                      </a:lnTo>
                      <a:lnTo>
                        <a:pt x="66047" y="104527"/>
                      </a:lnTo>
                      <a:cubicBezTo>
                        <a:pt x="66047" y="104527"/>
                        <a:pt x="66100" y="104474"/>
                        <a:pt x="66182" y="104394"/>
                      </a:cubicBezTo>
                      <a:cubicBezTo>
                        <a:pt x="66264" y="104316"/>
                        <a:pt x="66368" y="104202"/>
                        <a:pt x="66474" y="104089"/>
                      </a:cubicBezTo>
                      <a:cubicBezTo>
                        <a:pt x="66681" y="103864"/>
                        <a:pt x="66890" y="103637"/>
                        <a:pt x="66890" y="103637"/>
                      </a:cubicBezTo>
                      <a:lnTo>
                        <a:pt x="68068" y="103969"/>
                      </a:lnTo>
                      <a:lnTo>
                        <a:pt x="68068" y="103969"/>
                      </a:lnTo>
                      <a:lnTo>
                        <a:pt x="68062" y="103950"/>
                      </a:lnTo>
                      <a:lnTo>
                        <a:pt x="66886" y="103617"/>
                      </a:lnTo>
                      <a:lnTo>
                        <a:pt x="66706" y="102954"/>
                      </a:lnTo>
                      <a:cubicBezTo>
                        <a:pt x="66738" y="102946"/>
                        <a:pt x="66773" y="102935"/>
                        <a:pt x="66808" y="102925"/>
                      </a:cubicBezTo>
                      <a:lnTo>
                        <a:pt x="66984" y="103564"/>
                      </a:lnTo>
                      <a:lnTo>
                        <a:pt x="67023" y="103553"/>
                      </a:lnTo>
                      <a:lnTo>
                        <a:pt x="66847" y="102915"/>
                      </a:lnTo>
                      <a:cubicBezTo>
                        <a:pt x="66896" y="102903"/>
                        <a:pt x="66945" y="102888"/>
                        <a:pt x="66994" y="102874"/>
                      </a:cubicBezTo>
                      <a:lnTo>
                        <a:pt x="67205" y="103627"/>
                      </a:lnTo>
                      <a:lnTo>
                        <a:pt x="67244" y="103617"/>
                      </a:lnTo>
                      <a:lnTo>
                        <a:pt x="67033" y="102864"/>
                      </a:lnTo>
                      <a:cubicBezTo>
                        <a:pt x="67084" y="102850"/>
                        <a:pt x="67133" y="102835"/>
                        <a:pt x="67182" y="102821"/>
                      </a:cubicBezTo>
                      <a:lnTo>
                        <a:pt x="67201" y="102827"/>
                      </a:lnTo>
                      <a:lnTo>
                        <a:pt x="67184" y="102831"/>
                      </a:lnTo>
                      <a:lnTo>
                        <a:pt x="67428" y="103690"/>
                      </a:lnTo>
                      <a:lnTo>
                        <a:pt x="67467" y="103678"/>
                      </a:lnTo>
                      <a:lnTo>
                        <a:pt x="67227" y="102833"/>
                      </a:lnTo>
                      <a:lnTo>
                        <a:pt x="67420" y="102890"/>
                      </a:lnTo>
                      <a:lnTo>
                        <a:pt x="67403" y="102895"/>
                      </a:lnTo>
                      <a:lnTo>
                        <a:pt x="67651" y="103754"/>
                      </a:lnTo>
                      <a:lnTo>
                        <a:pt x="67690" y="103744"/>
                      </a:lnTo>
                      <a:lnTo>
                        <a:pt x="67446" y="102899"/>
                      </a:lnTo>
                      <a:lnTo>
                        <a:pt x="67446" y="102899"/>
                      </a:lnTo>
                      <a:lnTo>
                        <a:pt x="67640" y="102956"/>
                      </a:lnTo>
                      <a:lnTo>
                        <a:pt x="67624" y="102960"/>
                      </a:lnTo>
                      <a:lnTo>
                        <a:pt x="67876" y="103817"/>
                      </a:lnTo>
                      <a:lnTo>
                        <a:pt x="67915" y="103805"/>
                      </a:lnTo>
                      <a:lnTo>
                        <a:pt x="67669" y="102964"/>
                      </a:lnTo>
                      <a:lnTo>
                        <a:pt x="67782" y="102997"/>
                      </a:lnTo>
                      <a:lnTo>
                        <a:pt x="67782" y="102997"/>
                      </a:lnTo>
                      <a:lnTo>
                        <a:pt x="67778" y="102978"/>
                      </a:lnTo>
                      <a:lnTo>
                        <a:pt x="67213" y="102813"/>
                      </a:lnTo>
                      <a:cubicBezTo>
                        <a:pt x="67536" y="102721"/>
                        <a:pt x="67859" y="102625"/>
                        <a:pt x="68181" y="102526"/>
                      </a:cubicBezTo>
                      <a:lnTo>
                        <a:pt x="68181" y="102526"/>
                      </a:lnTo>
                      <a:cubicBezTo>
                        <a:pt x="68181" y="102528"/>
                        <a:pt x="68179" y="102528"/>
                        <a:pt x="68179" y="102530"/>
                      </a:cubicBezTo>
                      <a:cubicBezTo>
                        <a:pt x="67978" y="102753"/>
                        <a:pt x="67778" y="102978"/>
                        <a:pt x="67778" y="102978"/>
                      </a:cubicBezTo>
                      <a:lnTo>
                        <a:pt x="68068" y="103969"/>
                      </a:lnTo>
                      <a:cubicBezTo>
                        <a:pt x="68068" y="103969"/>
                        <a:pt x="68275" y="103744"/>
                        <a:pt x="68479" y="103519"/>
                      </a:cubicBezTo>
                      <a:cubicBezTo>
                        <a:pt x="68686" y="103300"/>
                        <a:pt x="68880" y="103060"/>
                        <a:pt x="68880" y="103060"/>
                      </a:cubicBezTo>
                      <a:lnTo>
                        <a:pt x="70067" y="103334"/>
                      </a:lnTo>
                      <a:lnTo>
                        <a:pt x="70842" y="102395"/>
                      </a:lnTo>
                      <a:cubicBezTo>
                        <a:pt x="70842" y="102395"/>
                        <a:pt x="71145" y="102469"/>
                        <a:pt x="71442" y="102518"/>
                      </a:cubicBez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39" y="102627"/>
                      </a:ln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41" y="102627"/>
                      </a:lnTo>
                      <a:lnTo>
                        <a:pt x="72041" y="102625"/>
                      </a:lnTo>
                      <a:lnTo>
                        <a:pt x="72774" y="101649"/>
                      </a:lnTo>
                      <a:cubicBezTo>
                        <a:pt x="72774" y="101649"/>
                        <a:pt x="73077" y="101702"/>
                        <a:pt x="73379" y="101755"/>
                      </a:cubicBezTo>
                      <a:cubicBezTo>
                        <a:pt x="73686" y="101812"/>
                        <a:pt x="73985" y="101845"/>
                        <a:pt x="73985" y="101845"/>
                      </a:cubicBezTo>
                      <a:lnTo>
                        <a:pt x="73979" y="101827"/>
                      </a:lnTo>
                      <a:cubicBezTo>
                        <a:pt x="73979" y="101827"/>
                        <a:pt x="73678" y="101794"/>
                        <a:pt x="73373" y="101737"/>
                      </a:cubicBezTo>
                      <a:lnTo>
                        <a:pt x="72768" y="101630"/>
                      </a:lnTo>
                      <a:lnTo>
                        <a:pt x="72768" y="101632"/>
                      </a:lnTo>
                      <a:lnTo>
                        <a:pt x="72506" y="100988"/>
                      </a:lnTo>
                      <a:cubicBezTo>
                        <a:pt x="72540" y="100975"/>
                        <a:pt x="72573" y="100961"/>
                        <a:pt x="72606" y="100949"/>
                      </a:cubicBezTo>
                      <a:lnTo>
                        <a:pt x="72860" y="101567"/>
                      </a:lnTo>
                      <a:lnTo>
                        <a:pt x="72896" y="101552"/>
                      </a:lnTo>
                      <a:lnTo>
                        <a:pt x="72643" y="100933"/>
                      </a:lnTo>
                      <a:cubicBezTo>
                        <a:pt x="72694" y="100912"/>
                        <a:pt x="72745" y="100892"/>
                        <a:pt x="72794" y="100869"/>
                      </a:cubicBezTo>
                      <a:lnTo>
                        <a:pt x="73099" y="101606"/>
                      </a:lnTo>
                      <a:lnTo>
                        <a:pt x="73136" y="101589"/>
                      </a:lnTo>
                      <a:lnTo>
                        <a:pt x="72833" y="100855"/>
                      </a:lnTo>
                      <a:cubicBezTo>
                        <a:pt x="72868" y="100838"/>
                        <a:pt x="72905" y="100824"/>
                        <a:pt x="72941" y="100810"/>
                      </a:cubicBezTo>
                      <a:cubicBezTo>
                        <a:pt x="72956" y="100812"/>
                        <a:pt x="72972" y="100816"/>
                        <a:pt x="72989" y="100818"/>
                      </a:cubicBezTo>
                      <a:lnTo>
                        <a:pt x="72974" y="100824"/>
                      </a:lnTo>
                      <a:lnTo>
                        <a:pt x="73318" y="101649"/>
                      </a:lnTo>
                      <a:lnTo>
                        <a:pt x="73355" y="101632"/>
                      </a:lnTo>
                      <a:lnTo>
                        <a:pt x="73017" y="100824"/>
                      </a:lnTo>
                      <a:lnTo>
                        <a:pt x="73017" y="100824"/>
                      </a:lnTo>
                      <a:cubicBezTo>
                        <a:pt x="73087" y="100836"/>
                        <a:pt x="73152" y="100849"/>
                        <a:pt x="73216" y="100859"/>
                      </a:cubicBezTo>
                      <a:lnTo>
                        <a:pt x="73201" y="100865"/>
                      </a:lnTo>
                      <a:lnTo>
                        <a:pt x="73549" y="101687"/>
                      </a:lnTo>
                      <a:lnTo>
                        <a:pt x="73586" y="101673"/>
                      </a:lnTo>
                      <a:lnTo>
                        <a:pt x="73246" y="100865"/>
                      </a:lnTo>
                      <a:lnTo>
                        <a:pt x="73246" y="100865"/>
                      </a:lnTo>
                      <a:cubicBezTo>
                        <a:pt x="73318" y="100877"/>
                        <a:pt x="73385" y="100885"/>
                        <a:pt x="73441" y="100894"/>
                      </a:cubicBezTo>
                      <a:lnTo>
                        <a:pt x="73428" y="100900"/>
                      </a:lnTo>
                      <a:lnTo>
                        <a:pt x="73778" y="101720"/>
                      </a:lnTo>
                      <a:lnTo>
                        <a:pt x="73815" y="101704"/>
                      </a:lnTo>
                      <a:lnTo>
                        <a:pt x="73471" y="100898"/>
                      </a:lnTo>
                      <a:lnTo>
                        <a:pt x="73471" y="100898"/>
                      </a:lnTo>
                      <a:cubicBezTo>
                        <a:pt x="73543" y="100908"/>
                        <a:pt x="73586" y="100914"/>
                        <a:pt x="73586" y="100914"/>
                      </a:cubicBezTo>
                      <a:lnTo>
                        <a:pt x="73580" y="100896"/>
                      </a:lnTo>
                      <a:cubicBezTo>
                        <a:pt x="73580" y="100896"/>
                        <a:pt x="73283" y="100861"/>
                        <a:pt x="72982" y="100802"/>
                      </a:cubicBezTo>
                      <a:cubicBezTo>
                        <a:pt x="72978" y="100800"/>
                        <a:pt x="72972" y="100800"/>
                        <a:pt x="72968" y="100797"/>
                      </a:cubicBezTo>
                      <a:cubicBezTo>
                        <a:pt x="73285" y="100665"/>
                        <a:pt x="73602" y="100529"/>
                        <a:pt x="73915" y="100390"/>
                      </a:cubicBezTo>
                      <a:lnTo>
                        <a:pt x="73915" y="100390"/>
                      </a:lnTo>
                      <a:lnTo>
                        <a:pt x="73580" y="100896"/>
                      </a:lnTo>
                      <a:lnTo>
                        <a:pt x="73987" y="101845"/>
                      </a:lnTo>
                      <a:lnTo>
                        <a:pt x="74678" y="100830"/>
                      </a:lnTo>
                      <a:lnTo>
                        <a:pt x="75898" y="100982"/>
                      </a:lnTo>
                      <a:cubicBezTo>
                        <a:pt x="75898" y="100982"/>
                        <a:pt x="75939" y="100918"/>
                        <a:pt x="76002" y="100824"/>
                      </a:cubicBezTo>
                      <a:cubicBezTo>
                        <a:pt x="76064" y="100726"/>
                        <a:pt x="76145" y="100593"/>
                        <a:pt x="76227" y="100462"/>
                      </a:cubicBezTo>
                      <a:cubicBezTo>
                        <a:pt x="76387" y="100200"/>
                        <a:pt x="76546" y="99940"/>
                        <a:pt x="76546" y="99938"/>
                      </a:cubicBezTo>
                      <a:lnTo>
                        <a:pt x="77768" y="100034"/>
                      </a:lnTo>
                      <a:cubicBezTo>
                        <a:pt x="77768" y="100034"/>
                        <a:pt x="77925" y="99772"/>
                        <a:pt x="78083" y="99513"/>
                      </a:cubicBezTo>
                      <a:cubicBezTo>
                        <a:pt x="78161" y="99384"/>
                        <a:pt x="78234" y="99249"/>
                        <a:pt x="78290" y="99146"/>
                      </a:cubicBezTo>
                      <a:cubicBezTo>
                        <a:pt x="78345" y="99046"/>
                        <a:pt x="78382" y="98979"/>
                        <a:pt x="78382" y="98979"/>
                      </a:cubicBezTo>
                      <a:lnTo>
                        <a:pt x="79601" y="99018"/>
                      </a:lnTo>
                      <a:lnTo>
                        <a:pt x="80178" y="97945"/>
                      </a:lnTo>
                      <a:cubicBezTo>
                        <a:pt x="80178" y="97945"/>
                        <a:pt x="80228" y="97948"/>
                        <a:pt x="80305" y="97948"/>
                      </a:cubicBezTo>
                      <a:cubicBezTo>
                        <a:pt x="80325" y="97948"/>
                        <a:pt x="80346" y="97948"/>
                        <a:pt x="80368" y="97948"/>
                      </a:cubicBezTo>
                      <a:cubicBezTo>
                        <a:pt x="80483" y="97945"/>
                        <a:pt x="80634" y="97943"/>
                        <a:pt x="80786" y="97943"/>
                      </a:cubicBezTo>
                      <a:lnTo>
                        <a:pt x="81395" y="97933"/>
                      </a:lnTo>
                      <a:lnTo>
                        <a:pt x="81925" y="96832"/>
                      </a:lnTo>
                      <a:cubicBezTo>
                        <a:pt x="81925" y="96832"/>
                        <a:pt x="82232" y="96824"/>
                        <a:pt x="82541" y="96818"/>
                      </a:cubicBezTo>
                      <a:cubicBezTo>
                        <a:pt x="82844" y="96800"/>
                        <a:pt x="83149" y="96781"/>
                        <a:pt x="83149" y="96781"/>
                      </a:cubicBezTo>
                      <a:lnTo>
                        <a:pt x="83627" y="95652"/>
                      </a:lnTo>
                      <a:cubicBezTo>
                        <a:pt x="83627" y="95652"/>
                        <a:pt x="83934" y="95632"/>
                        <a:pt x="84239" y="95611"/>
                      </a:cubicBezTo>
                      <a:cubicBezTo>
                        <a:pt x="84395" y="95601"/>
                        <a:pt x="84548" y="95589"/>
                        <a:pt x="84663" y="95580"/>
                      </a:cubicBezTo>
                      <a:cubicBezTo>
                        <a:pt x="84779" y="95572"/>
                        <a:pt x="84855" y="95564"/>
                        <a:pt x="84855" y="95564"/>
                      </a:cubicBezTo>
                      <a:lnTo>
                        <a:pt x="85285" y="94410"/>
                      </a:lnTo>
                      <a:lnTo>
                        <a:pt x="86504" y="94269"/>
                      </a:lnTo>
                      <a:cubicBezTo>
                        <a:pt x="86504" y="94269"/>
                        <a:pt x="86531" y="94197"/>
                        <a:pt x="86569" y="94091"/>
                      </a:cubicBezTo>
                      <a:cubicBezTo>
                        <a:pt x="86606" y="93983"/>
                        <a:pt x="86661" y="93843"/>
                        <a:pt x="86709" y="93694"/>
                      </a:cubicBezTo>
                      <a:cubicBezTo>
                        <a:pt x="86801" y="93401"/>
                        <a:pt x="86895" y="93109"/>
                        <a:pt x="86895" y="93109"/>
                      </a:cubicBezTo>
                      <a:lnTo>
                        <a:pt x="88102" y="92910"/>
                      </a:lnTo>
                      <a:lnTo>
                        <a:pt x="88284" y="92329"/>
                      </a:lnTo>
                      <a:cubicBezTo>
                        <a:pt x="88327" y="92184"/>
                        <a:pt x="88372" y="92039"/>
                        <a:pt x="88405" y="91930"/>
                      </a:cubicBezTo>
                      <a:cubicBezTo>
                        <a:pt x="88435" y="91820"/>
                        <a:pt x="88454" y="91746"/>
                        <a:pt x="88454" y="91744"/>
                      </a:cubicBezTo>
                      <a:lnTo>
                        <a:pt x="89646" y="91495"/>
                      </a:lnTo>
                      <a:lnTo>
                        <a:pt x="89632" y="91480"/>
                      </a:lnTo>
                      <a:lnTo>
                        <a:pt x="88441" y="91730"/>
                      </a:lnTo>
                      <a:lnTo>
                        <a:pt x="87961" y="91204"/>
                      </a:lnTo>
                      <a:cubicBezTo>
                        <a:pt x="87987" y="91180"/>
                        <a:pt x="88012" y="91157"/>
                        <a:pt x="88038" y="91133"/>
                      </a:cubicBezTo>
                      <a:lnTo>
                        <a:pt x="88503" y="91636"/>
                      </a:lnTo>
                      <a:lnTo>
                        <a:pt x="88533" y="91609"/>
                      </a:lnTo>
                      <a:lnTo>
                        <a:pt x="88069" y="91104"/>
                      </a:lnTo>
                      <a:cubicBezTo>
                        <a:pt x="88106" y="91069"/>
                        <a:pt x="88145" y="91034"/>
                        <a:pt x="88182" y="91000"/>
                      </a:cubicBezTo>
                      <a:lnTo>
                        <a:pt x="88728" y="91591"/>
                      </a:lnTo>
                      <a:lnTo>
                        <a:pt x="88759" y="91562"/>
                      </a:lnTo>
                      <a:lnTo>
                        <a:pt x="88210" y="90973"/>
                      </a:lnTo>
                      <a:cubicBezTo>
                        <a:pt x="88241" y="90944"/>
                        <a:pt x="88272" y="90918"/>
                        <a:pt x="88300" y="90889"/>
                      </a:cubicBezTo>
                      <a:lnTo>
                        <a:pt x="88372" y="90875"/>
                      </a:lnTo>
                      <a:lnTo>
                        <a:pt x="88347" y="90899"/>
                      </a:lnTo>
                      <a:lnTo>
                        <a:pt x="88957" y="91552"/>
                      </a:lnTo>
                      <a:lnTo>
                        <a:pt x="88986" y="91525"/>
                      </a:lnTo>
                      <a:lnTo>
                        <a:pt x="88380" y="90875"/>
                      </a:lnTo>
                      <a:lnTo>
                        <a:pt x="88581" y="90834"/>
                      </a:lnTo>
                      <a:lnTo>
                        <a:pt x="88566" y="90846"/>
                      </a:lnTo>
                      <a:lnTo>
                        <a:pt x="89178" y="91497"/>
                      </a:lnTo>
                      <a:lnTo>
                        <a:pt x="89209" y="91468"/>
                      </a:lnTo>
                      <a:lnTo>
                        <a:pt x="88607" y="90828"/>
                      </a:lnTo>
                      <a:lnTo>
                        <a:pt x="88804" y="90789"/>
                      </a:lnTo>
                      <a:lnTo>
                        <a:pt x="88791" y="90801"/>
                      </a:lnTo>
                      <a:lnTo>
                        <a:pt x="89405" y="91448"/>
                      </a:lnTo>
                      <a:lnTo>
                        <a:pt x="89436" y="91421"/>
                      </a:lnTo>
                      <a:lnTo>
                        <a:pt x="88832" y="90783"/>
                      </a:lnTo>
                      <a:lnTo>
                        <a:pt x="88947" y="90760"/>
                      </a:lnTo>
                      <a:lnTo>
                        <a:pt x="88934" y="90746"/>
                      </a:lnTo>
                      <a:lnTo>
                        <a:pt x="88323" y="90869"/>
                      </a:lnTo>
                      <a:cubicBezTo>
                        <a:pt x="88581" y="90629"/>
                        <a:pt x="88834" y="90386"/>
                        <a:pt x="89086" y="90142"/>
                      </a:cubicBezTo>
                      <a:lnTo>
                        <a:pt x="89086" y="90142"/>
                      </a:lnTo>
                      <a:lnTo>
                        <a:pt x="88934" y="90746"/>
                      </a:lnTo>
                      <a:lnTo>
                        <a:pt x="89646" y="91495"/>
                      </a:lnTo>
                      <a:lnTo>
                        <a:pt x="89955" y="90314"/>
                      </a:lnTo>
                      <a:cubicBezTo>
                        <a:pt x="89955" y="90314"/>
                        <a:pt x="90258" y="90255"/>
                        <a:pt x="90549" y="90175"/>
                      </a:cubicBezTo>
                      <a:cubicBezTo>
                        <a:pt x="90841" y="90097"/>
                        <a:pt x="91136" y="90022"/>
                        <a:pt x="91138" y="90022"/>
                      </a:cubicBezTo>
                      <a:lnTo>
                        <a:pt x="91394" y="88825"/>
                      </a:lnTo>
                      <a:cubicBezTo>
                        <a:pt x="91394" y="88825"/>
                        <a:pt x="91690" y="88745"/>
                        <a:pt x="91987" y="88667"/>
                      </a:cubicBezTo>
                      <a:cubicBezTo>
                        <a:pt x="92136" y="88628"/>
                        <a:pt x="92284" y="88583"/>
                        <a:pt x="92392" y="88549"/>
                      </a:cubicBezTo>
                      <a:cubicBezTo>
                        <a:pt x="92501" y="88516"/>
                        <a:pt x="92572" y="88493"/>
                        <a:pt x="92572" y="88493"/>
                      </a:cubicBezTo>
                      <a:lnTo>
                        <a:pt x="92775" y="87282"/>
                      </a:lnTo>
                      <a:lnTo>
                        <a:pt x="93945" y="86908"/>
                      </a:lnTo>
                      <a:cubicBezTo>
                        <a:pt x="93947" y="86908"/>
                        <a:pt x="93959" y="86834"/>
                        <a:pt x="93974" y="86719"/>
                      </a:cubicBezTo>
                      <a:cubicBezTo>
                        <a:pt x="93988" y="86603"/>
                        <a:pt x="94006" y="86449"/>
                        <a:pt x="94025" y="86296"/>
                      </a:cubicBezTo>
                      <a:cubicBezTo>
                        <a:pt x="94062" y="85993"/>
                        <a:pt x="94096" y="85688"/>
                        <a:pt x="94096" y="85686"/>
                      </a:cubicBezTo>
                      <a:lnTo>
                        <a:pt x="95246" y="85263"/>
                      </a:lnTo>
                      <a:lnTo>
                        <a:pt x="95230" y="85250"/>
                      </a:lnTo>
                      <a:lnTo>
                        <a:pt x="94080" y="85674"/>
                      </a:lnTo>
                      <a:lnTo>
                        <a:pt x="93532" y="85238"/>
                      </a:lnTo>
                      <a:cubicBezTo>
                        <a:pt x="93556" y="85208"/>
                        <a:pt x="93579" y="85177"/>
                        <a:pt x="93603" y="85146"/>
                      </a:cubicBezTo>
                      <a:lnTo>
                        <a:pt x="94137" y="85570"/>
                      </a:lnTo>
                      <a:lnTo>
                        <a:pt x="94162" y="85537"/>
                      </a:lnTo>
                      <a:lnTo>
                        <a:pt x="93628" y="85115"/>
                      </a:lnTo>
                      <a:cubicBezTo>
                        <a:pt x="93659" y="85077"/>
                        <a:pt x="93687" y="85040"/>
                        <a:pt x="93718" y="85001"/>
                      </a:cubicBezTo>
                      <a:lnTo>
                        <a:pt x="94344" y="85494"/>
                      </a:lnTo>
                      <a:lnTo>
                        <a:pt x="94371" y="85463"/>
                      </a:lnTo>
                      <a:lnTo>
                        <a:pt x="93742" y="84970"/>
                      </a:lnTo>
                      <a:lnTo>
                        <a:pt x="93822" y="84868"/>
                      </a:lnTo>
                      <a:lnTo>
                        <a:pt x="93867" y="84852"/>
                      </a:lnTo>
                      <a:lnTo>
                        <a:pt x="93867" y="84852"/>
                      </a:lnTo>
                      <a:lnTo>
                        <a:pt x="93849" y="84874"/>
                      </a:lnTo>
                      <a:lnTo>
                        <a:pt x="94555" y="85424"/>
                      </a:lnTo>
                      <a:lnTo>
                        <a:pt x="94579" y="85392"/>
                      </a:lnTo>
                      <a:lnTo>
                        <a:pt x="93882" y="84847"/>
                      </a:lnTo>
                      <a:lnTo>
                        <a:pt x="94086" y="84774"/>
                      </a:lnTo>
                      <a:lnTo>
                        <a:pt x="94074" y="84788"/>
                      </a:lnTo>
                      <a:lnTo>
                        <a:pt x="94780" y="85334"/>
                      </a:lnTo>
                      <a:lnTo>
                        <a:pt x="94804" y="85302"/>
                      </a:lnTo>
                      <a:lnTo>
                        <a:pt x="94111" y="84766"/>
                      </a:lnTo>
                      <a:lnTo>
                        <a:pt x="94301" y="84696"/>
                      </a:lnTo>
                      <a:lnTo>
                        <a:pt x="94291" y="84710"/>
                      </a:lnTo>
                      <a:lnTo>
                        <a:pt x="94999" y="85253"/>
                      </a:lnTo>
                      <a:lnTo>
                        <a:pt x="95023" y="85222"/>
                      </a:lnTo>
                      <a:lnTo>
                        <a:pt x="94328" y="84686"/>
                      </a:lnTo>
                      <a:lnTo>
                        <a:pt x="94440" y="84647"/>
                      </a:lnTo>
                      <a:lnTo>
                        <a:pt x="94426" y="84635"/>
                      </a:lnTo>
                      <a:lnTo>
                        <a:pt x="93843" y="84843"/>
                      </a:lnTo>
                      <a:cubicBezTo>
                        <a:pt x="94060" y="84565"/>
                        <a:pt x="94276" y="84283"/>
                        <a:pt x="94489" y="83998"/>
                      </a:cubicBezTo>
                      <a:lnTo>
                        <a:pt x="94489" y="83998"/>
                      </a:lnTo>
                      <a:cubicBezTo>
                        <a:pt x="94487" y="84013"/>
                        <a:pt x="94487" y="84025"/>
                        <a:pt x="94485" y="84037"/>
                      </a:cubicBezTo>
                      <a:cubicBezTo>
                        <a:pt x="94456" y="84336"/>
                        <a:pt x="94426" y="84635"/>
                        <a:pt x="94426" y="84635"/>
                      </a:cubicBezTo>
                      <a:lnTo>
                        <a:pt x="95246" y="85263"/>
                      </a:lnTo>
                      <a:cubicBezTo>
                        <a:pt x="95246" y="85263"/>
                        <a:pt x="95279" y="84960"/>
                        <a:pt x="95314" y="84657"/>
                      </a:cubicBezTo>
                      <a:cubicBezTo>
                        <a:pt x="95336" y="84350"/>
                        <a:pt x="95359" y="84045"/>
                        <a:pt x="95359" y="84043"/>
                      </a:cubicBezTo>
                      <a:lnTo>
                        <a:pt x="96482" y="83569"/>
                      </a:lnTo>
                      <a:lnTo>
                        <a:pt x="96558" y="82356"/>
                      </a:lnTo>
                      <a:lnTo>
                        <a:pt x="97654" y="81832"/>
                      </a:lnTo>
                      <a:lnTo>
                        <a:pt x="97675" y="80612"/>
                      </a:lnTo>
                      <a:cubicBezTo>
                        <a:pt x="97675" y="80612"/>
                        <a:pt x="97955" y="80479"/>
                        <a:pt x="98225" y="80340"/>
                      </a:cubicBezTo>
                      <a:cubicBezTo>
                        <a:pt x="98493" y="80195"/>
                        <a:pt x="98761" y="80052"/>
                        <a:pt x="98761" y="80052"/>
                      </a:cubicBezTo>
                      <a:lnTo>
                        <a:pt x="98724" y="78826"/>
                      </a:lnTo>
                      <a:cubicBezTo>
                        <a:pt x="98724" y="78826"/>
                        <a:pt x="98994" y="78679"/>
                        <a:pt x="99264" y="78534"/>
                      </a:cubicBezTo>
                      <a:cubicBezTo>
                        <a:pt x="99399" y="78458"/>
                        <a:pt x="99534" y="78384"/>
                        <a:pt x="99637" y="78327"/>
                      </a:cubicBezTo>
                      <a:cubicBezTo>
                        <a:pt x="99735" y="78270"/>
                        <a:pt x="99800" y="78231"/>
                        <a:pt x="99800" y="78231"/>
                      </a:cubicBezTo>
                      <a:lnTo>
                        <a:pt x="99782" y="78221"/>
                      </a:lnTo>
                      <a:cubicBezTo>
                        <a:pt x="99782" y="78221"/>
                        <a:pt x="99717" y="78260"/>
                        <a:pt x="99618" y="78319"/>
                      </a:cubicBezTo>
                      <a:cubicBezTo>
                        <a:pt x="99518" y="78374"/>
                        <a:pt x="99381" y="78448"/>
                        <a:pt x="99246" y="78523"/>
                      </a:cubicBezTo>
                      <a:cubicBezTo>
                        <a:pt x="98978" y="78671"/>
                        <a:pt x="98708" y="78816"/>
                        <a:pt x="98708" y="78816"/>
                      </a:cubicBezTo>
                      <a:lnTo>
                        <a:pt x="98100" y="78474"/>
                      </a:lnTo>
                      <a:cubicBezTo>
                        <a:pt x="98119" y="78442"/>
                        <a:pt x="98135" y="78411"/>
                        <a:pt x="98153" y="78380"/>
                      </a:cubicBezTo>
                      <a:lnTo>
                        <a:pt x="98741" y="78710"/>
                      </a:lnTo>
                      <a:lnTo>
                        <a:pt x="98761" y="78675"/>
                      </a:lnTo>
                      <a:lnTo>
                        <a:pt x="98174" y="78335"/>
                      </a:lnTo>
                      <a:cubicBezTo>
                        <a:pt x="98198" y="78292"/>
                        <a:pt x="98223" y="78247"/>
                        <a:pt x="98248" y="78204"/>
                      </a:cubicBezTo>
                      <a:lnTo>
                        <a:pt x="98943" y="78591"/>
                      </a:lnTo>
                      <a:lnTo>
                        <a:pt x="98962" y="78554"/>
                      </a:lnTo>
                      <a:lnTo>
                        <a:pt x="98268" y="78167"/>
                      </a:lnTo>
                      <a:cubicBezTo>
                        <a:pt x="98288" y="78131"/>
                        <a:pt x="98309" y="78096"/>
                        <a:pt x="98329" y="78059"/>
                      </a:cubicBezTo>
                      <a:lnTo>
                        <a:pt x="98374" y="78035"/>
                      </a:lnTo>
                      <a:lnTo>
                        <a:pt x="98368" y="78047"/>
                      </a:lnTo>
                      <a:lnTo>
                        <a:pt x="99150" y="78478"/>
                      </a:lnTo>
                      <a:lnTo>
                        <a:pt x="99170" y="78444"/>
                      </a:lnTo>
                      <a:lnTo>
                        <a:pt x="98403" y="78020"/>
                      </a:lnTo>
                      <a:cubicBezTo>
                        <a:pt x="98460" y="77987"/>
                        <a:pt x="98516" y="77957"/>
                        <a:pt x="98571" y="77928"/>
                      </a:cubicBezTo>
                      <a:lnTo>
                        <a:pt x="98571" y="77928"/>
                      </a:lnTo>
                      <a:lnTo>
                        <a:pt x="98569" y="77932"/>
                      </a:lnTo>
                      <a:lnTo>
                        <a:pt x="99352" y="78362"/>
                      </a:lnTo>
                      <a:lnTo>
                        <a:pt x="99371" y="78325"/>
                      </a:lnTo>
                      <a:lnTo>
                        <a:pt x="98610" y="77908"/>
                      </a:lnTo>
                      <a:cubicBezTo>
                        <a:pt x="98659" y="77881"/>
                        <a:pt x="98706" y="77857"/>
                        <a:pt x="98747" y="77834"/>
                      </a:cubicBezTo>
                      <a:cubicBezTo>
                        <a:pt x="98759" y="77826"/>
                        <a:pt x="98771" y="77820"/>
                        <a:pt x="98784" y="77812"/>
                      </a:cubicBezTo>
                      <a:lnTo>
                        <a:pt x="98784" y="77812"/>
                      </a:lnTo>
                      <a:lnTo>
                        <a:pt x="98775" y="77828"/>
                      </a:lnTo>
                      <a:lnTo>
                        <a:pt x="99559" y="78253"/>
                      </a:lnTo>
                      <a:lnTo>
                        <a:pt x="99579" y="78217"/>
                      </a:lnTo>
                      <a:lnTo>
                        <a:pt x="98808" y="77799"/>
                      </a:lnTo>
                      <a:cubicBezTo>
                        <a:pt x="98866" y="77765"/>
                        <a:pt x="98904" y="77743"/>
                        <a:pt x="98908" y="77740"/>
                      </a:cubicBezTo>
                      <a:lnTo>
                        <a:pt x="98908" y="77740"/>
                      </a:lnTo>
                      <a:lnTo>
                        <a:pt x="99800" y="78221"/>
                      </a:lnTo>
                      <a:lnTo>
                        <a:pt x="99708" y="76993"/>
                      </a:lnTo>
                      <a:lnTo>
                        <a:pt x="100758" y="76355"/>
                      </a:lnTo>
                      <a:cubicBezTo>
                        <a:pt x="100758" y="76355"/>
                        <a:pt x="100752" y="76279"/>
                        <a:pt x="100742" y="76165"/>
                      </a:cubicBezTo>
                      <a:cubicBezTo>
                        <a:pt x="100733" y="76052"/>
                        <a:pt x="100719" y="75899"/>
                        <a:pt x="100699" y="75745"/>
                      </a:cubicBezTo>
                      <a:cubicBezTo>
                        <a:pt x="100660" y="75440"/>
                        <a:pt x="100621" y="75135"/>
                        <a:pt x="100621" y="75135"/>
                      </a:cubicBezTo>
                      <a:lnTo>
                        <a:pt x="101636" y="74450"/>
                      </a:lnTo>
                      <a:cubicBezTo>
                        <a:pt x="101636" y="74450"/>
                        <a:pt x="101597" y="74149"/>
                        <a:pt x="101556" y="73846"/>
                      </a:cubicBezTo>
                      <a:cubicBezTo>
                        <a:pt x="101521" y="73548"/>
                        <a:pt x="101464" y="73245"/>
                        <a:pt x="101464" y="73243"/>
                      </a:cubicBezTo>
                      <a:lnTo>
                        <a:pt x="102442" y="72515"/>
                      </a:lnTo>
                      <a:lnTo>
                        <a:pt x="102225" y="71316"/>
                      </a:lnTo>
                      <a:cubicBezTo>
                        <a:pt x="102225" y="71316"/>
                        <a:pt x="102474" y="71132"/>
                        <a:pt x="102704" y="70937"/>
                      </a:cubicBezTo>
                      <a:cubicBezTo>
                        <a:pt x="102939" y="70745"/>
                        <a:pt x="103174" y="70551"/>
                        <a:pt x="103174" y="70551"/>
                      </a:cubicBezTo>
                      <a:lnTo>
                        <a:pt x="102900" y="69358"/>
                      </a:lnTo>
                      <a:cubicBezTo>
                        <a:pt x="102900" y="69358"/>
                        <a:pt x="103135" y="69161"/>
                        <a:pt x="103373" y="68963"/>
                      </a:cubicBezTo>
                      <a:cubicBezTo>
                        <a:pt x="103614" y="68766"/>
                        <a:pt x="103833" y="68560"/>
                        <a:pt x="103833" y="68560"/>
                      </a:cubicBezTo>
                      <a:lnTo>
                        <a:pt x="103812" y="68554"/>
                      </a:lnTo>
                      <a:cubicBezTo>
                        <a:pt x="103812" y="68554"/>
                        <a:pt x="103596" y="68760"/>
                        <a:pt x="103352" y="68957"/>
                      </a:cubicBezTo>
                      <a:lnTo>
                        <a:pt x="102882" y="69352"/>
                      </a:lnTo>
                      <a:lnTo>
                        <a:pt x="102227" y="69137"/>
                      </a:lnTo>
                      <a:cubicBezTo>
                        <a:pt x="102237" y="69104"/>
                        <a:pt x="102247" y="69071"/>
                        <a:pt x="102260" y="69037"/>
                      </a:cubicBezTo>
                      <a:lnTo>
                        <a:pt x="102898" y="69245"/>
                      </a:lnTo>
                      <a:lnTo>
                        <a:pt x="102910" y="69206"/>
                      </a:lnTo>
                      <a:lnTo>
                        <a:pt x="102272" y="68998"/>
                      </a:lnTo>
                      <a:cubicBezTo>
                        <a:pt x="102286" y="68949"/>
                        <a:pt x="102303" y="68899"/>
                        <a:pt x="102319" y="68852"/>
                      </a:cubicBezTo>
                      <a:lnTo>
                        <a:pt x="103072" y="69092"/>
                      </a:lnTo>
                      <a:lnTo>
                        <a:pt x="103084" y="69053"/>
                      </a:lnTo>
                      <a:lnTo>
                        <a:pt x="102331" y="68814"/>
                      </a:lnTo>
                      <a:cubicBezTo>
                        <a:pt x="102346" y="68771"/>
                        <a:pt x="102358" y="68728"/>
                        <a:pt x="102372" y="68685"/>
                      </a:cubicBezTo>
                      <a:cubicBezTo>
                        <a:pt x="102382" y="68676"/>
                        <a:pt x="102393" y="68668"/>
                        <a:pt x="102403" y="68660"/>
                      </a:cubicBezTo>
                      <a:lnTo>
                        <a:pt x="102403" y="68660"/>
                      </a:lnTo>
                      <a:lnTo>
                        <a:pt x="102399" y="68674"/>
                      </a:lnTo>
                      <a:lnTo>
                        <a:pt x="103250" y="68942"/>
                      </a:lnTo>
                      <a:lnTo>
                        <a:pt x="103262" y="68904"/>
                      </a:lnTo>
                      <a:lnTo>
                        <a:pt x="102427" y="68640"/>
                      </a:lnTo>
                      <a:cubicBezTo>
                        <a:pt x="102479" y="68599"/>
                        <a:pt x="102530" y="68556"/>
                        <a:pt x="102579" y="68515"/>
                      </a:cubicBezTo>
                      <a:lnTo>
                        <a:pt x="102579" y="68515"/>
                      </a:lnTo>
                      <a:lnTo>
                        <a:pt x="102577" y="68521"/>
                      </a:lnTo>
                      <a:lnTo>
                        <a:pt x="103428" y="68787"/>
                      </a:lnTo>
                      <a:lnTo>
                        <a:pt x="103440" y="68748"/>
                      </a:lnTo>
                      <a:lnTo>
                        <a:pt x="102607" y="68488"/>
                      </a:lnTo>
                      <a:cubicBezTo>
                        <a:pt x="102663" y="68441"/>
                        <a:pt x="102712" y="68398"/>
                        <a:pt x="102753" y="68363"/>
                      </a:cubicBezTo>
                      <a:lnTo>
                        <a:pt x="102753" y="68363"/>
                      </a:lnTo>
                      <a:lnTo>
                        <a:pt x="102749" y="68376"/>
                      </a:lnTo>
                      <a:lnTo>
                        <a:pt x="103602" y="68638"/>
                      </a:lnTo>
                      <a:lnTo>
                        <a:pt x="103612" y="68599"/>
                      </a:lnTo>
                      <a:lnTo>
                        <a:pt x="102775" y="68341"/>
                      </a:lnTo>
                      <a:cubicBezTo>
                        <a:pt x="102828" y="68294"/>
                        <a:pt x="102861" y="68263"/>
                        <a:pt x="102861" y="68263"/>
                      </a:cubicBezTo>
                      <a:lnTo>
                        <a:pt x="102843" y="68257"/>
                      </a:lnTo>
                      <a:lnTo>
                        <a:pt x="102843" y="68257"/>
                      </a:lnTo>
                      <a:lnTo>
                        <a:pt x="103831" y="68558"/>
                      </a:lnTo>
                      <a:lnTo>
                        <a:pt x="103501" y="67375"/>
                      </a:lnTo>
                      <a:lnTo>
                        <a:pt x="104404" y="66540"/>
                      </a:lnTo>
                      <a:lnTo>
                        <a:pt x="104385" y="66536"/>
                      </a:lnTo>
                      <a:lnTo>
                        <a:pt x="103483" y="67369"/>
                      </a:lnTo>
                      <a:lnTo>
                        <a:pt x="102824" y="67183"/>
                      </a:lnTo>
                      <a:cubicBezTo>
                        <a:pt x="102832" y="67148"/>
                        <a:pt x="102843" y="67113"/>
                        <a:pt x="102853" y="67081"/>
                      </a:cubicBezTo>
                      <a:lnTo>
                        <a:pt x="103487" y="67259"/>
                      </a:lnTo>
                      <a:lnTo>
                        <a:pt x="103499" y="67220"/>
                      </a:lnTo>
                      <a:lnTo>
                        <a:pt x="102863" y="67040"/>
                      </a:lnTo>
                      <a:cubicBezTo>
                        <a:pt x="102877" y="66991"/>
                        <a:pt x="102892" y="66944"/>
                        <a:pt x="102904" y="66894"/>
                      </a:cubicBezTo>
                      <a:lnTo>
                        <a:pt x="103659" y="67101"/>
                      </a:lnTo>
                      <a:lnTo>
                        <a:pt x="103669" y="67062"/>
                      </a:lnTo>
                      <a:lnTo>
                        <a:pt x="102916" y="66854"/>
                      </a:lnTo>
                      <a:cubicBezTo>
                        <a:pt x="102929" y="66804"/>
                        <a:pt x="102943" y="66757"/>
                        <a:pt x="102955" y="66708"/>
                      </a:cubicBezTo>
                      <a:lnTo>
                        <a:pt x="102972" y="66692"/>
                      </a:lnTo>
                      <a:lnTo>
                        <a:pt x="102972" y="66692"/>
                      </a:lnTo>
                      <a:lnTo>
                        <a:pt x="102967" y="66710"/>
                      </a:lnTo>
                      <a:lnTo>
                        <a:pt x="103829" y="66946"/>
                      </a:lnTo>
                      <a:lnTo>
                        <a:pt x="103839" y="66905"/>
                      </a:lnTo>
                      <a:lnTo>
                        <a:pt x="102992" y="66676"/>
                      </a:lnTo>
                      <a:lnTo>
                        <a:pt x="103135" y="66545"/>
                      </a:lnTo>
                      <a:lnTo>
                        <a:pt x="103135" y="66549"/>
                      </a:lnTo>
                      <a:lnTo>
                        <a:pt x="103997" y="66780"/>
                      </a:lnTo>
                      <a:lnTo>
                        <a:pt x="104007" y="66741"/>
                      </a:lnTo>
                      <a:lnTo>
                        <a:pt x="103168" y="66516"/>
                      </a:lnTo>
                      <a:lnTo>
                        <a:pt x="103315" y="66383"/>
                      </a:lnTo>
                      <a:lnTo>
                        <a:pt x="103309" y="66399"/>
                      </a:lnTo>
                      <a:lnTo>
                        <a:pt x="104173" y="66628"/>
                      </a:lnTo>
                      <a:lnTo>
                        <a:pt x="104183" y="66590"/>
                      </a:lnTo>
                      <a:lnTo>
                        <a:pt x="103336" y="66365"/>
                      </a:lnTo>
                      <a:lnTo>
                        <a:pt x="103424" y="66285"/>
                      </a:lnTo>
                      <a:lnTo>
                        <a:pt x="103405" y="66279"/>
                      </a:lnTo>
                      <a:lnTo>
                        <a:pt x="103150" y="66510"/>
                      </a:lnTo>
                      <a:lnTo>
                        <a:pt x="103145" y="66510"/>
                      </a:lnTo>
                      <a:lnTo>
                        <a:pt x="103143" y="66516"/>
                      </a:lnTo>
                      <a:lnTo>
                        <a:pt x="102963" y="66680"/>
                      </a:lnTo>
                      <a:cubicBezTo>
                        <a:pt x="103051" y="66354"/>
                        <a:pt x="103137" y="66029"/>
                        <a:pt x="103219" y="65704"/>
                      </a:cubicBezTo>
                      <a:cubicBezTo>
                        <a:pt x="103323" y="65992"/>
                        <a:pt x="103405" y="66279"/>
                        <a:pt x="103405" y="66279"/>
                      </a:cubicBezTo>
                      <a:lnTo>
                        <a:pt x="104404" y="66540"/>
                      </a:lnTo>
                      <a:cubicBezTo>
                        <a:pt x="104404" y="66540"/>
                        <a:pt x="104324" y="66248"/>
                        <a:pt x="104222" y="65955"/>
                      </a:cubicBezTo>
                      <a:cubicBezTo>
                        <a:pt x="104125" y="65663"/>
                        <a:pt x="104027" y="65372"/>
                        <a:pt x="104027" y="65372"/>
                      </a:cubicBezTo>
                      <a:lnTo>
                        <a:pt x="104887" y="64501"/>
                      </a:lnTo>
                      <a:cubicBezTo>
                        <a:pt x="104887" y="64501"/>
                        <a:pt x="104788" y="64212"/>
                        <a:pt x="104690" y="63924"/>
                      </a:cubicBezTo>
                      <a:cubicBezTo>
                        <a:pt x="104598" y="63637"/>
                        <a:pt x="104479" y="63351"/>
                        <a:pt x="104479" y="63351"/>
                      </a:cubicBezTo>
                      <a:lnTo>
                        <a:pt x="105294" y="62445"/>
                      </a:lnTo>
                      <a:lnTo>
                        <a:pt x="105273" y="62440"/>
                      </a:lnTo>
                      <a:lnTo>
                        <a:pt x="104461" y="63347"/>
                      </a:lnTo>
                      <a:lnTo>
                        <a:pt x="103782" y="63212"/>
                      </a:lnTo>
                      <a:cubicBezTo>
                        <a:pt x="103790" y="63177"/>
                        <a:pt x="103796" y="63142"/>
                        <a:pt x="103804" y="63107"/>
                      </a:cubicBezTo>
                      <a:lnTo>
                        <a:pt x="104455" y="63234"/>
                      </a:lnTo>
                      <a:lnTo>
                        <a:pt x="104463" y="63195"/>
                      </a:lnTo>
                      <a:lnTo>
                        <a:pt x="103812" y="63067"/>
                      </a:lnTo>
                      <a:cubicBezTo>
                        <a:pt x="103821" y="63017"/>
                        <a:pt x="103831" y="62966"/>
                        <a:pt x="103841" y="62917"/>
                      </a:cubicBezTo>
                      <a:lnTo>
                        <a:pt x="104608" y="63064"/>
                      </a:lnTo>
                      <a:lnTo>
                        <a:pt x="104617" y="63026"/>
                      </a:lnTo>
                      <a:lnTo>
                        <a:pt x="103849" y="62876"/>
                      </a:lnTo>
                      <a:cubicBezTo>
                        <a:pt x="103860" y="62825"/>
                        <a:pt x="103868" y="62774"/>
                        <a:pt x="103878" y="62721"/>
                      </a:cubicBezTo>
                      <a:lnTo>
                        <a:pt x="103888" y="62711"/>
                      </a:lnTo>
                      <a:lnTo>
                        <a:pt x="103886" y="62727"/>
                      </a:lnTo>
                      <a:lnTo>
                        <a:pt x="104764" y="62893"/>
                      </a:lnTo>
                      <a:lnTo>
                        <a:pt x="104770" y="62854"/>
                      </a:lnTo>
                      <a:lnTo>
                        <a:pt x="103907" y="62690"/>
                      </a:lnTo>
                      <a:lnTo>
                        <a:pt x="104044" y="62543"/>
                      </a:lnTo>
                      <a:lnTo>
                        <a:pt x="104040" y="62559"/>
                      </a:lnTo>
                      <a:lnTo>
                        <a:pt x="104917" y="62721"/>
                      </a:lnTo>
                      <a:lnTo>
                        <a:pt x="104925" y="62682"/>
                      </a:lnTo>
                      <a:lnTo>
                        <a:pt x="104062" y="62522"/>
                      </a:lnTo>
                      <a:lnTo>
                        <a:pt x="104197" y="62373"/>
                      </a:lnTo>
                      <a:lnTo>
                        <a:pt x="104197" y="62373"/>
                      </a:lnTo>
                      <a:lnTo>
                        <a:pt x="104195" y="62389"/>
                      </a:lnTo>
                      <a:lnTo>
                        <a:pt x="105073" y="62549"/>
                      </a:lnTo>
                      <a:lnTo>
                        <a:pt x="105081" y="62508"/>
                      </a:lnTo>
                      <a:lnTo>
                        <a:pt x="104218" y="62352"/>
                      </a:lnTo>
                      <a:lnTo>
                        <a:pt x="104297" y="62265"/>
                      </a:lnTo>
                      <a:lnTo>
                        <a:pt x="104277" y="62262"/>
                      </a:lnTo>
                      <a:lnTo>
                        <a:pt x="103884" y="62690"/>
                      </a:lnTo>
                      <a:cubicBezTo>
                        <a:pt x="103945" y="62369"/>
                        <a:pt x="104003" y="62048"/>
                        <a:pt x="104058" y="61724"/>
                      </a:cubicBezTo>
                      <a:lnTo>
                        <a:pt x="104277" y="62260"/>
                      </a:lnTo>
                      <a:lnTo>
                        <a:pt x="105294" y="62442"/>
                      </a:lnTo>
                      <a:lnTo>
                        <a:pt x="104846" y="61311"/>
                      </a:lnTo>
                      <a:cubicBezTo>
                        <a:pt x="104846" y="61311"/>
                        <a:pt x="105054" y="61082"/>
                        <a:pt x="105241" y="60845"/>
                      </a:cubicBezTo>
                      <a:cubicBezTo>
                        <a:pt x="105433" y="60609"/>
                        <a:pt x="105625" y="60372"/>
                        <a:pt x="105625" y="60372"/>
                      </a:cubicBezTo>
                      <a:lnTo>
                        <a:pt x="105605" y="60370"/>
                      </a:lnTo>
                      <a:cubicBezTo>
                        <a:pt x="105605" y="60370"/>
                        <a:pt x="105412" y="60605"/>
                        <a:pt x="105222" y="60843"/>
                      </a:cubicBezTo>
                      <a:cubicBezTo>
                        <a:pt x="105036" y="61078"/>
                        <a:pt x="104825" y="61307"/>
                        <a:pt x="104825" y="61307"/>
                      </a:cubicBezTo>
                      <a:lnTo>
                        <a:pt x="104144" y="61199"/>
                      </a:lnTo>
                      <a:cubicBezTo>
                        <a:pt x="104150" y="61164"/>
                        <a:pt x="104156" y="61129"/>
                        <a:pt x="104160" y="61094"/>
                      </a:cubicBezTo>
                      <a:lnTo>
                        <a:pt x="104821" y="61197"/>
                      </a:lnTo>
                      <a:lnTo>
                        <a:pt x="104827" y="61156"/>
                      </a:lnTo>
                      <a:lnTo>
                        <a:pt x="104168" y="61053"/>
                      </a:lnTo>
                      <a:cubicBezTo>
                        <a:pt x="104175" y="61002"/>
                        <a:pt x="104183" y="60953"/>
                        <a:pt x="104191" y="60902"/>
                      </a:cubicBezTo>
                      <a:lnTo>
                        <a:pt x="104972" y="61021"/>
                      </a:lnTo>
                      <a:lnTo>
                        <a:pt x="104979" y="60982"/>
                      </a:lnTo>
                      <a:lnTo>
                        <a:pt x="104197" y="60863"/>
                      </a:lnTo>
                      <a:cubicBezTo>
                        <a:pt x="104205" y="60816"/>
                        <a:pt x="104211" y="60767"/>
                        <a:pt x="104218" y="60720"/>
                      </a:cubicBezTo>
                      <a:cubicBezTo>
                        <a:pt x="104224" y="60714"/>
                        <a:pt x="104230" y="60706"/>
                        <a:pt x="104236" y="60699"/>
                      </a:cubicBezTo>
                      <a:lnTo>
                        <a:pt x="104236" y="60699"/>
                      </a:lnTo>
                      <a:lnTo>
                        <a:pt x="104234" y="60714"/>
                      </a:lnTo>
                      <a:lnTo>
                        <a:pt x="105118" y="60843"/>
                      </a:lnTo>
                      <a:lnTo>
                        <a:pt x="105124" y="60804"/>
                      </a:lnTo>
                      <a:lnTo>
                        <a:pt x="104256" y="60675"/>
                      </a:lnTo>
                      <a:cubicBezTo>
                        <a:pt x="104301" y="60622"/>
                        <a:pt x="104344" y="60568"/>
                        <a:pt x="104387" y="60517"/>
                      </a:cubicBezTo>
                      <a:lnTo>
                        <a:pt x="104387" y="60517"/>
                      </a:lnTo>
                      <a:lnTo>
                        <a:pt x="104383" y="60536"/>
                      </a:lnTo>
                      <a:lnTo>
                        <a:pt x="105267" y="60663"/>
                      </a:lnTo>
                      <a:lnTo>
                        <a:pt x="105273" y="60622"/>
                      </a:lnTo>
                      <a:lnTo>
                        <a:pt x="104404" y="60497"/>
                      </a:lnTo>
                      <a:cubicBezTo>
                        <a:pt x="104451" y="60440"/>
                        <a:pt x="104494" y="60388"/>
                        <a:pt x="104529" y="60345"/>
                      </a:cubicBezTo>
                      <a:lnTo>
                        <a:pt x="104529" y="60345"/>
                      </a:lnTo>
                      <a:lnTo>
                        <a:pt x="104526" y="60362"/>
                      </a:lnTo>
                      <a:lnTo>
                        <a:pt x="105410" y="60487"/>
                      </a:lnTo>
                      <a:lnTo>
                        <a:pt x="105414" y="60446"/>
                      </a:lnTo>
                      <a:lnTo>
                        <a:pt x="104547" y="60325"/>
                      </a:lnTo>
                      <a:cubicBezTo>
                        <a:pt x="104592" y="60268"/>
                        <a:pt x="104621" y="60233"/>
                        <a:pt x="104621" y="60233"/>
                      </a:cubicBezTo>
                      <a:lnTo>
                        <a:pt x="105625" y="60372"/>
                      </a:lnTo>
                      <a:lnTo>
                        <a:pt x="105122" y="59257"/>
                      </a:lnTo>
                      <a:cubicBezTo>
                        <a:pt x="105122" y="59257"/>
                        <a:pt x="105312" y="59018"/>
                        <a:pt x="105504" y="58778"/>
                      </a:cubicBezTo>
                      <a:cubicBezTo>
                        <a:pt x="105601" y="58655"/>
                        <a:pt x="105697" y="58535"/>
                        <a:pt x="105768" y="58445"/>
                      </a:cubicBezTo>
                      <a:cubicBezTo>
                        <a:pt x="105836" y="58353"/>
                        <a:pt x="105881" y="58291"/>
                        <a:pt x="105881" y="58291"/>
                      </a:cubicBezTo>
                      <a:lnTo>
                        <a:pt x="105860" y="58289"/>
                      </a:lnTo>
                      <a:cubicBezTo>
                        <a:pt x="105860" y="58289"/>
                        <a:pt x="105815" y="58351"/>
                        <a:pt x="105748" y="58443"/>
                      </a:cubicBezTo>
                      <a:cubicBezTo>
                        <a:pt x="105676" y="58533"/>
                        <a:pt x="105582" y="58653"/>
                        <a:pt x="105486" y="58774"/>
                      </a:cubicBezTo>
                      <a:cubicBezTo>
                        <a:pt x="105294" y="59016"/>
                        <a:pt x="105101" y="59255"/>
                        <a:pt x="105101" y="59255"/>
                      </a:cubicBezTo>
                      <a:lnTo>
                        <a:pt x="104426" y="59175"/>
                      </a:lnTo>
                      <a:cubicBezTo>
                        <a:pt x="104430" y="59138"/>
                        <a:pt x="104434" y="59104"/>
                        <a:pt x="104439" y="59069"/>
                      </a:cubicBezTo>
                      <a:lnTo>
                        <a:pt x="105091" y="59142"/>
                      </a:lnTo>
                      <a:lnTo>
                        <a:pt x="105095" y="59104"/>
                      </a:lnTo>
                      <a:lnTo>
                        <a:pt x="104443" y="59028"/>
                      </a:lnTo>
                      <a:cubicBezTo>
                        <a:pt x="104449" y="58981"/>
                        <a:pt x="104455" y="58934"/>
                        <a:pt x="104459" y="58889"/>
                      </a:cubicBezTo>
                      <a:lnTo>
                        <a:pt x="105238" y="58975"/>
                      </a:lnTo>
                      <a:lnTo>
                        <a:pt x="105245" y="58934"/>
                      </a:lnTo>
                      <a:lnTo>
                        <a:pt x="104463" y="58848"/>
                      </a:lnTo>
                      <a:cubicBezTo>
                        <a:pt x="104469" y="58795"/>
                        <a:pt x="104475" y="58741"/>
                        <a:pt x="104481" y="58686"/>
                      </a:cubicBezTo>
                      <a:lnTo>
                        <a:pt x="104496" y="58670"/>
                      </a:lnTo>
                      <a:lnTo>
                        <a:pt x="104494" y="58684"/>
                      </a:lnTo>
                      <a:lnTo>
                        <a:pt x="105382" y="58780"/>
                      </a:lnTo>
                      <a:lnTo>
                        <a:pt x="105386" y="58739"/>
                      </a:lnTo>
                      <a:lnTo>
                        <a:pt x="104514" y="58645"/>
                      </a:lnTo>
                      <a:cubicBezTo>
                        <a:pt x="104559" y="58592"/>
                        <a:pt x="104602" y="58539"/>
                        <a:pt x="104641" y="58488"/>
                      </a:cubicBezTo>
                      <a:lnTo>
                        <a:pt x="104641" y="58504"/>
                      </a:lnTo>
                      <a:lnTo>
                        <a:pt x="105529" y="58598"/>
                      </a:lnTo>
                      <a:lnTo>
                        <a:pt x="105533" y="58557"/>
                      </a:lnTo>
                      <a:lnTo>
                        <a:pt x="104659" y="58465"/>
                      </a:lnTo>
                      <a:cubicBezTo>
                        <a:pt x="104696" y="58420"/>
                        <a:pt x="104731" y="58379"/>
                        <a:pt x="104760" y="58340"/>
                      </a:cubicBezTo>
                      <a:cubicBezTo>
                        <a:pt x="104772" y="58326"/>
                        <a:pt x="104782" y="58312"/>
                        <a:pt x="104792" y="58299"/>
                      </a:cubicBezTo>
                      <a:lnTo>
                        <a:pt x="104792" y="58299"/>
                      </a:lnTo>
                      <a:lnTo>
                        <a:pt x="104788" y="58330"/>
                      </a:lnTo>
                      <a:lnTo>
                        <a:pt x="105676" y="58420"/>
                      </a:lnTo>
                      <a:lnTo>
                        <a:pt x="105680" y="58379"/>
                      </a:lnTo>
                      <a:lnTo>
                        <a:pt x="104799" y="58291"/>
                      </a:lnTo>
                      <a:cubicBezTo>
                        <a:pt x="104844" y="58230"/>
                        <a:pt x="104872" y="58191"/>
                        <a:pt x="104872" y="58191"/>
                      </a:cubicBezTo>
                      <a:lnTo>
                        <a:pt x="104854" y="58189"/>
                      </a:lnTo>
                      <a:lnTo>
                        <a:pt x="104854" y="58189"/>
                      </a:lnTo>
                      <a:lnTo>
                        <a:pt x="105881" y="58289"/>
                      </a:lnTo>
                      <a:lnTo>
                        <a:pt x="105322" y="57195"/>
                      </a:lnTo>
                      <a:lnTo>
                        <a:pt x="106040" y="56198"/>
                      </a:lnTo>
                      <a:lnTo>
                        <a:pt x="106040" y="56198"/>
                      </a:lnTo>
                      <a:cubicBezTo>
                        <a:pt x="106040" y="56198"/>
                        <a:pt x="106040" y="56198"/>
                        <a:pt x="106040" y="56198"/>
                      </a:cubicBezTo>
                      <a:cubicBezTo>
                        <a:pt x="106037" y="56198"/>
                        <a:pt x="106003" y="56131"/>
                        <a:pt x="105950" y="56031"/>
                      </a:cubicBezTo>
                      <a:cubicBezTo>
                        <a:pt x="105895" y="55930"/>
                        <a:pt x="105832" y="55795"/>
                        <a:pt x="105752" y="55662"/>
                      </a:cubicBezTo>
                      <a:cubicBezTo>
                        <a:pt x="105599" y="55396"/>
                        <a:pt x="105445" y="55128"/>
                        <a:pt x="105445" y="55128"/>
                      </a:cubicBezTo>
                      <a:lnTo>
                        <a:pt x="106112" y="54105"/>
                      </a:lnTo>
                      <a:lnTo>
                        <a:pt x="106092" y="54105"/>
                      </a:lnTo>
                      <a:lnTo>
                        <a:pt x="105425" y="55126"/>
                      </a:lnTo>
                      <a:lnTo>
                        <a:pt x="104745" y="55102"/>
                      </a:lnTo>
                      <a:lnTo>
                        <a:pt x="104747" y="55001"/>
                      </a:lnTo>
                      <a:lnTo>
                        <a:pt x="105398" y="55026"/>
                      </a:lnTo>
                      <a:lnTo>
                        <a:pt x="105398" y="54985"/>
                      </a:lnTo>
                      <a:lnTo>
                        <a:pt x="104749" y="54961"/>
                      </a:lnTo>
                      <a:cubicBezTo>
                        <a:pt x="104752" y="54907"/>
                        <a:pt x="104754" y="54854"/>
                        <a:pt x="104756" y="54801"/>
                      </a:cubicBezTo>
                      <a:lnTo>
                        <a:pt x="105529" y="54826"/>
                      </a:lnTo>
                      <a:lnTo>
                        <a:pt x="105531" y="54785"/>
                      </a:lnTo>
                      <a:lnTo>
                        <a:pt x="104758" y="54760"/>
                      </a:lnTo>
                      <a:cubicBezTo>
                        <a:pt x="104758" y="54703"/>
                        <a:pt x="104760" y="54648"/>
                        <a:pt x="104762" y="54590"/>
                      </a:cubicBezTo>
                      <a:lnTo>
                        <a:pt x="104764" y="54588"/>
                      </a:lnTo>
                      <a:lnTo>
                        <a:pt x="104762" y="54607"/>
                      </a:lnTo>
                      <a:lnTo>
                        <a:pt x="105656" y="54633"/>
                      </a:lnTo>
                      <a:lnTo>
                        <a:pt x="105656" y="54592"/>
                      </a:lnTo>
                      <a:lnTo>
                        <a:pt x="104778" y="54566"/>
                      </a:lnTo>
                      <a:lnTo>
                        <a:pt x="104891" y="54398"/>
                      </a:lnTo>
                      <a:lnTo>
                        <a:pt x="104891" y="54410"/>
                      </a:lnTo>
                      <a:lnTo>
                        <a:pt x="105783" y="54433"/>
                      </a:lnTo>
                      <a:lnTo>
                        <a:pt x="105785" y="54392"/>
                      </a:lnTo>
                      <a:lnTo>
                        <a:pt x="104909" y="54369"/>
                      </a:lnTo>
                      <a:lnTo>
                        <a:pt x="105018" y="54208"/>
                      </a:lnTo>
                      <a:lnTo>
                        <a:pt x="105018" y="54224"/>
                      </a:lnTo>
                      <a:lnTo>
                        <a:pt x="105910" y="54244"/>
                      </a:lnTo>
                      <a:lnTo>
                        <a:pt x="105910" y="54204"/>
                      </a:lnTo>
                      <a:lnTo>
                        <a:pt x="105032" y="54183"/>
                      </a:lnTo>
                      <a:lnTo>
                        <a:pt x="105097" y="54085"/>
                      </a:lnTo>
                      <a:lnTo>
                        <a:pt x="105097" y="54085"/>
                      </a:lnTo>
                      <a:lnTo>
                        <a:pt x="106112" y="54105"/>
                      </a:lnTo>
                      <a:lnTo>
                        <a:pt x="105496" y="53058"/>
                      </a:lnTo>
                      <a:lnTo>
                        <a:pt x="106112" y="52008"/>
                      </a:lnTo>
                      <a:lnTo>
                        <a:pt x="105445" y="50985"/>
                      </a:lnTo>
                      <a:cubicBezTo>
                        <a:pt x="105445" y="50985"/>
                        <a:pt x="105599" y="50719"/>
                        <a:pt x="105752" y="50453"/>
                      </a:cubicBezTo>
                      <a:cubicBezTo>
                        <a:pt x="105832" y="50318"/>
                        <a:pt x="105895" y="50183"/>
                        <a:pt x="105950" y="50083"/>
                      </a:cubicBezTo>
                      <a:cubicBezTo>
                        <a:pt x="106004" y="49981"/>
                        <a:pt x="106038" y="49913"/>
                        <a:pt x="106038" y="49913"/>
                      </a:cubicBezTo>
                      <a:lnTo>
                        <a:pt x="106038" y="49913"/>
                      </a:lnTo>
                      <a:lnTo>
                        <a:pt x="106018" y="49915"/>
                      </a:lnTo>
                      <a:cubicBezTo>
                        <a:pt x="106018" y="49915"/>
                        <a:pt x="105983" y="49983"/>
                        <a:pt x="105930" y="50083"/>
                      </a:cubicBezTo>
                      <a:cubicBezTo>
                        <a:pt x="105877" y="50185"/>
                        <a:pt x="105811" y="50318"/>
                        <a:pt x="105732" y="50453"/>
                      </a:cubicBezTo>
                      <a:lnTo>
                        <a:pt x="105425" y="50987"/>
                      </a:lnTo>
                      <a:lnTo>
                        <a:pt x="104743" y="51014"/>
                      </a:lnTo>
                      <a:cubicBezTo>
                        <a:pt x="104743" y="50977"/>
                        <a:pt x="104741" y="50942"/>
                        <a:pt x="104739" y="50906"/>
                      </a:cubicBezTo>
                      <a:lnTo>
                        <a:pt x="105396" y="50879"/>
                      </a:lnTo>
                      <a:lnTo>
                        <a:pt x="105396" y="50838"/>
                      </a:lnTo>
                      <a:lnTo>
                        <a:pt x="104737" y="50865"/>
                      </a:lnTo>
                      <a:cubicBezTo>
                        <a:pt x="104735" y="50815"/>
                        <a:pt x="104733" y="50764"/>
                        <a:pt x="104731" y="50713"/>
                      </a:cubicBezTo>
                      <a:lnTo>
                        <a:pt x="105515" y="50678"/>
                      </a:lnTo>
                      <a:lnTo>
                        <a:pt x="105513" y="50637"/>
                      </a:lnTo>
                      <a:lnTo>
                        <a:pt x="104729" y="50672"/>
                      </a:lnTo>
                      <a:cubicBezTo>
                        <a:pt x="104727" y="50623"/>
                        <a:pt x="104725" y="50576"/>
                        <a:pt x="104723" y="50529"/>
                      </a:cubicBezTo>
                      <a:cubicBezTo>
                        <a:pt x="104725" y="50523"/>
                        <a:pt x="104729" y="50519"/>
                        <a:pt x="104731" y="50513"/>
                      </a:cubicBezTo>
                      <a:lnTo>
                        <a:pt x="104733" y="50525"/>
                      </a:lnTo>
                      <a:lnTo>
                        <a:pt x="105625" y="50482"/>
                      </a:lnTo>
                      <a:lnTo>
                        <a:pt x="105623" y="50441"/>
                      </a:lnTo>
                      <a:lnTo>
                        <a:pt x="104749" y="50484"/>
                      </a:lnTo>
                      <a:cubicBezTo>
                        <a:pt x="104786" y="50423"/>
                        <a:pt x="104819" y="50361"/>
                        <a:pt x="104850" y="50304"/>
                      </a:cubicBezTo>
                      <a:lnTo>
                        <a:pt x="104850" y="50318"/>
                      </a:lnTo>
                      <a:lnTo>
                        <a:pt x="105742" y="50271"/>
                      </a:lnTo>
                      <a:lnTo>
                        <a:pt x="105740" y="50230"/>
                      </a:lnTo>
                      <a:lnTo>
                        <a:pt x="104864" y="50277"/>
                      </a:lnTo>
                      <a:cubicBezTo>
                        <a:pt x="104891" y="50226"/>
                        <a:pt x="104915" y="50179"/>
                        <a:pt x="104938" y="50138"/>
                      </a:cubicBezTo>
                      <a:cubicBezTo>
                        <a:pt x="104944" y="50126"/>
                        <a:pt x="104950" y="50114"/>
                        <a:pt x="104956" y="50101"/>
                      </a:cubicBezTo>
                      <a:lnTo>
                        <a:pt x="104958" y="50118"/>
                      </a:lnTo>
                      <a:lnTo>
                        <a:pt x="105848" y="50067"/>
                      </a:lnTo>
                      <a:lnTo>
                        <a:pt x="105846" y="50026"/>
                      </a:lnTo>
                      <a:lnTo>
                        <a:pt x="104970" y="50077"/>
                      </a:lnTo>
                      <a:cubicBezTo>
                        <a:pt x="105002" y="50017"/>
                        <a:pt x="105022" y="49979"/>
                        <a:pt x="105025" y="49973"/>
                      </a:cubicBezTo>
                      <a:lnTo>
                        <a:pt x="105025" y="49973"/>
                      </a:lnTo>
                      <a:lnTo>
                        <a:pt x="106036" y="49913"/>
                      </a:lnTo>
                      <a:lnTo>
                        <a:pt x="105318" y="48919"/>
                      </a:lnTo>
                      <a:lnTo>
                        <a:pt x="105879" y="47822"/>
                      </a:lnTo>
                      <a:cubicBezTo>
                        <a:pt x="105879" y="47822"/>
                        <a:pt x="105834" y="47761"/>
                        <a:pt x="105766" y="47669"/>
                      </a:cubicBezTo>
                      <a:cubicBezTo>
                        <a:pt x="105695" y="47579"/>
                        <a:pt x="105599" y="47458"/>
                        <a:pt x="105502" y="47335"/>
                      </a:cubicBezTo>
                      <a:cubicBezTo>
                        <a:pt x="105310" y="47096"/>
                        <a:pt x="105120" y="46857"/>
                        <a:pt x="105118" y="46857"/>
                      </a:cubicBezTo>
                      <a:lnTo>
                        <a:pt x="105623" y="45742"/>
                      </a:lnTo>
                      <a:lnTo>
                        <a:pt x="105241" y="45269"/>
                      </a:lnTo>
                      <a:cubicBezTo>
                        <a:pt x="105054" y="45032"/>
                        <a:pt x="104844" y="44805"/>
                        <a:pt x="104844" y="44803"/>
                      </a:cubicBezTo>
                      <a:lnTo>
                        <a:pt x="105294" y="43671"/>
                      </a:lnTo>
                      <a:lnTo>
                        <a:pt x="105273" y="43675"/>
                      </a:lnTo>
                      <a:lnTo>
                        <a:pt x="104823" y="44807"/>
                      </a:lnTo>
                      <a:lnTo>
                        <a:pt x="104142" y="44913"/>
                      </a:lnTo>
                      <a:cubicBezTo>
                        <a:pt x="104138" y="44878"/>
                        <a:pt x="104132" y="44843"/>
                        <a:pt x="104125" y="44809"/>
                      </a:cubicBezTo>
                      <a:lnTo>
                        <a:pt x="104780" y="44704"/>
                      </a:lnTo>
                      <a:lnTo>
                        <a:pt x="104774" y="44663"/>
                      </a:lnTo>
                      <a:lnTo>
                        <a:pt x="104119" y="44768"/>
                      </a:lnTo>
                      <a:lnTo>
                        <a:pt x="104095" y="44618"/>
                      </a:lnTo>
                      <a:lnTo>
                        <a:pt x="104866" y="44492"/>
                      </a:lnTo>
                      <a:lnTo>
                        <a:pt x="104858" y="44451"/>
                      </a:lnTo>
                      <a:lnTo>
                        <a:pt x="104089" y="44577"/>
                      </a:lnTo>
                      <a:cubicBezTo>
                        <a:pt x="104078" y="44524"/>
                        <a:pt x="104070" y="44473"/>
                        <a:pt x="104062" y="44420"/>
                      </a:cubicBezTo>
                      <a:lnTo>
                        <a:pt x="104066" y="44408"/>
                      </a:lnTo>
                      <a:lnTo>
                        <a:pt x="104070" y="44426"/>
                      </a:lnTo>
                      <a:lnTo>
                        <a:pt x="104950" y="44277"/>
                      </a:lnTo>
                      <a:lnTo>
                        <a:pt x="104944" y="44236"/>
                      </a:lnTo>
                      <a:lnTo>
                        <a:pt x="104076" y="44383"/>
                      </a:lnTo>
                      <a:lnTo>
                        <a:pt x="104152" y="44197"/>
                      </a:lnTo>
                      <a:lnTo>
                        <a:pt x="104156" y="44213"/>
                      </a:lnTo>
                      <a:lnTo>
                        <a:pt x="105036" y="44062"/>
                      </a:lnTo>
                      <a:lnTo>
                        <a:pt x="105028" y="44023"/>
                      </a:lnTo>
                      <a:lnTo>
                        <a:pt x="104162" y="44172"/>
                      </a:lnTo>
                      <a:lnTo>
                        <a:pt x="104240" y="43984"/>
                      </a:lnTo>
                      <a:lnTo>
                        <a:pt x="104242" y="44001"/>
                      </a:lnTo>
                      <a:lnTo>
                        <a:pt x="105120" y="43847"/>
                      </a:lnTo>
                      <a:lnTo>
                        <a:pt x="105114" y="43806"/>
                      </a:lnTo>
                      <a:lnTo>
                        <a:pt x="104250" y="43960"/>
                      </a:lnTo>
                      <a:lnTo>
                        <a:pt x="104250" y="43960"/>
                      </a:lnTo>
                      <a:lnTo>
                        <a:pt x="104295" y="43849"/>
                      </a:lnTo>
                      <a:lnTo>
                        <a:pt x="104275" y="43853"/>
                      </a:lnTo>
                      <a:lnTo>
                        <a:pt x="104056" y="44389"/>
                      </a:lnTo>
                      <a:cubicBezTo>
                        <a:pt x="104001" y="44066"/>
                        <a:pt x="103943" y="43745"/>
                        <a:pt x="103882" y="43424"/>
                      </a:cubicBezTo>
                      <a:lnTo>
                        <a:pt x="103882" y="43424"/>
                      </a:lnTo>
                      <a:lnTo>
                        <a:pt x="104275" y="43851"/>
                      </a:lnTo>
                      <a:lnTo>
                        <a:pt x="105292" y="43671"/>
                      </a:lnTo>
                      <a:lnTo>
                        <a:pt x="104479" y="42763"/>
                      </a:lnTo>
                      <a:cubicBezTo>
                        <a:pt x="104479" y="42763"/>
                        <a:pt x="104596" y="42476"/>
                        <a:pt x="104690" y="42190"/>
                      </a:cubicBezTo>
                      <a:cubicBezTo>
                        <a:pt x="104788" y="41901"/>
                        <a:pt x="104887" y="41613"/>
                        <a:pt x="104887" y="41613"/>
                      </a:cubicBezTo>
                      <a:lnTo>
                        <a:pt x="104887" y="41613"/>
                      </a:lnTo>
                      <a:lnTo>
                        <a:pt x="104887" y="41613"/>
                      </a:lnTo>
                      <a:lnTo>
                        <a:pt x="104027" y="40741"/>
                      </a:lnTo>
                      <a:cubicBezTo>
                        <a:pt x="104027" y="40741"/>
                        <a:pt x="104123" y="40451"/>
                        <a:pt x="104222" y="40158"/>
                      </a:cubicBezTo>
                      <a:cubicBezTo>
                        <a:pt x="104324" y="39866"/>
                        <a:pt x="104404" y="39573"/>
                        <a:pt x="104404" y="39573"/>
                      </a:cubicBezTo>
                      <a:lnTo>
                        <a:pt x="104404" y="39573"/>
                      </a:lnTo>
                      <a:lnTo>
                        <a:pt x="104404" y="39573"/>
                      </a:lnTo>
                      <a:lnTo>
                        <a:pt x="103501" y="38738"/>
                      </a:lnTo>
                      <a:lnTo>
                        <a:pt x="103831" y="37556"/>
                      </a:lnTo>
                      <a:cubicBezTo>
                        <a:pt x="103831" y="37556"/>
                        <a:pt x="103614" y="37347"/>
                        <a:pt x="103373" y="37151"/>
                      </a:cubicBezTo>
                      <a:cubicBezTo>
                        <a:pt x="103135" y="36954"/>
                        <a:pt x="102900" y="36758"/>
                        <a:pt x="102900" y="36756"/>
                      </a:cubicBezTo>
                      <a:lnTo>
                        <a:pt x="103174" y="35563"/>
                      </a:lnTo>
                      <a:cubicBezTo>
                        <a:pt x="103174" y="35563"/>
                        <a:pt x="102939" y="35371"/>
                        <a:pt x="102704" y="35176"/>
                      </a:cubicBezTo>
                      <a:cubicBezTo>
                        <a:pt x="102474" y="34982"/>
                        <a:pt x="102225" y="34798"/>
                        <a:pt x="102225" y="34798"/>
                      </a:cubicBezTo>
                      <a:lnTo>
                        <a:pt x="102442" y="33599"/>
                      </a:lnTo>
                      <a:lnTo>
                        <a:pt x="101464" y="32871"/>
                      </a:lnTo>
                      <a:cubicBezTo>
                        <a:pt x="101464" y="32871"/>
                        <a:pt x="101521" y="32566"/>
                        <a:pt x="101556" y="32267"/>
                      </a:cubicBezTo>
                      <a:cubicBezTo>
                        <a:pt x="101595" y="31970"/>
                        <a:pt x="101634" y="31676"/>
                        <a:pt x="101636" y="31664"/>
                      </a:cubicBezTo>
                      <a:lnTo>
                        <a:pt x="100621" y="30978"/>
                      </a:lnTo>
                      <a:cubicBezTo>
                        <a:pt x="100621" y="30978"/>
                        <a:pt x="100660" y="30673"/>
                        <a:pt x="100699" y="30368"/>
                      </a:cubicBezTo>
                      <a:cubicBezTo>
                        <a:pt x="100719" y="30213"/>
                        <a:pt x="100733" y="30062"/>
                        <a:pt x="100742" y="29949"/>
                      </a:cubicBezTo>
                      <a:cubicBezTo>
                        <a:pt x="100752" y="29835"/>
                        <a:pt x="100758" y="29759"/>
                        <a:pt x="100758" y="29759"/>
                      </a:cubicBezTo>
                      <a:lnTo>
                        <a:pt x="100758" y="29759"/>
                      </a:lnTo>
                      <a:lnTo>
                        <a:pt x="100739" y="29769"/>
                      </a:lnTo>
                      <a:cubicBezTo>
                        <a:pt x="100739" y="29769"/>
                        <a:pt x="100733" y="29845"/>
                        <a:pt x="100723" y="29957"/>
                      </a:cubicBezTo>
                      <a:cubicBezTo>
                        <a:pt x="100717" y="30070"/>
                        <a:pt x="100701" y="30223"/>
                        <a:pt x="100680" y="30377"/>
                      </a:cubicBezTo>
                      <a:cubicBezTo>
                        <a:pt x="100641" y="30682"/>
                        <a:pt x="100604" y="30986"/>
                        <a:pt x="100604" y="30986"/>
                      </a:cubicBezTo>
                      <a:lnTo>
                        <a:pt x="99972" y="31279"/>
                      </a:lnTo>
                      <a:cubicBezTo>
                        <a:pt x="99958" y="31248"/>
                        <a:pt x="99944" y="31216"/>
                        <a:pt x="99927" y="31183"/>
                      </a:cubicBezTo>
                      <a:lnTo>
                        <a:pt x="100537" y="30898"/>
                      </a:lnTo>
                      <a:lnTo>
                        <a:pt x="100519" y="30862"/>
                      </a:lnTo>
                      <a:lnTo>
                        <a:pt x="99911" y="31146"/>
                      </a:lnTo>
                      <a:cubicBezTo>
                        <a:pt x="99888" y="31101"/>
                        <a:pt x="99868" y="31054"/>
                        <a:pt x="99845" y="31007"/>
                      </a:cubicBezTo>
                      <a:lnTo>
                        <a:pt x="100566" y="30667"/>
                      </a:lnTo>
                      <a:lnTo>
                        <a:pt x="100549" y="30630"/>
                      </a:lnTo>
                      <a:lnTo>
                        <a:pt x="99827" y="30970"/>
                      </a:lnTo>
                      <a:cubicBezTo>
                        <a:pt x="99811" y="30933"/>
                        <a:pt x="99792" y="30896"/>
                        <a:pt x="99774" y="30860"/>
                      </a:cubicBezTo>
                      <a:cubicBezTo>
                        <a:pt x="99778" y="30841"/>
                        <a:pt x="99780" y="30825"/>
                        <a:pt x="99782" y="30806"/>
                      </a:cubicBezTo>
                      <a:lnTo>
                        <a:pt x="99788" y="30821"/>
                      </a:lnTo>
                      <a:lnTo>
                        <a:pt x="100594" y="30436"/>
                      </a:lnTo>
                      <a:lnTo>
                        <a:pt x="100576" y="30399"/>
                      </a:lnTo>
                      <a:lnTo>
                        <a:pt x="99786" y="30776"/>
                      </a:lnTo>
                      <a:cubicBezTo>
                        <a:pt x="99796" y="30708"/>
                        <a:pt x="99804" y="30641"/>
                        <a:pt x="99811" y="30577"/>
                      </a:cubicBezTo>
                      <a:lnTo>
                        <a:pt x="99819" y="30591"/>
                      </a:lnTo>
                      <a:lnTo>
                        <a:pt x="100623" y="30203"/>
                      </a:lnTo>
                      <a:lnTo>
                        <a:pt x="100604" y="30166"/>
                      </a:lnTo>
                      <a:lnTo>
                        <a:pt x="99815" y="30546"/>
                      </a:lnTo>
                      <a:cubicBezTo>
                        <a:pt x="99821" y="30491"/>
                        <a:pt x="99827" y="30438"/>
                        <a:pt x="99829" y="30391"/>
                      </a:cubicBezTo>
                      <a:cubicBezTo>
                        <a:pt x="99831" y="30377"/>
                        <a:pt x="99833" y="30362"/>
                        <a:pt x="99833" y="30350"/>
                      </a:cubicBezTo>
                      <a:lnTo>
                        <a:pt x="99839" y="30364"/>
                      </a:lnTo>
                      <a:lnTo>
                        <a:pt x="100643" y="29974"/>
                      </a:lnTo>
                      <a:lnTo>
                        <a:pt x="100625" y="29937"/>
                      </a:lnTo>
                      <a:lnTo>
                        <a:pt x="99835" y="30321"/>
                      </a:lnTo>
                      <a:cubicBezTo>
                        <a:pt x="99843" y="30250"/>
                        <a:pt x="99847" y="30205"/>
                        <a:pt x="99847" y="30205"/>
                      </a:cubicBezTo>
                      <a:lnTo>
                        <a:pt x="99847" y="30205"/>
                      </a:lnTo>
                      <a:lnTo>
                        <a:pt x="99829" y="30213"/>
                      </a:lnTo>
                      <a:cubicBezTo>
                        <a:pt x="99829" y="30213"/>
                        <a:pt x="99823" y="30289"/>
                        <a:pt x="99813" y="30399"/>
                      </a:cubicBezTo>
                      <a:cubicBezTo>
                        <a:pt x="99804" y="30512"/>
                        <a:pt x="99786" y="30661"/>
                        <a:pt x="99766" y="30812"/>
                      </a:cubicBezTo>
                      <a:cubicBezTo>
                        <a:pt x="99764" y="30821"/>
                        <a:pt x="99764" y="30827"/>
                        <a:pt x="99764" y="30833"/>
                      </a:cubicBezTo>
                      <a:cubicBezTo>
                        <a:pt x="99614" y="30520"/>
                        <a:pt x="99461" y="30209"/>
                        <a:pt x="99305" y="29900"/>
                      </a:cubicBezTo>
                      <a:lnTo>
                        <a:pt x="99305" y="29900"/>
                      </a:lnTo>
                      <a:lnTo>
                        <a:pt x="99829" y="30213"/>
                      </a:lnTo>
                      <a:lnTo>
                        <a:pt x="100758" y="29759"/>
                      </a:lnTo>
                      <a:lnTo>
                        <a:pt x="99708" y="29118"/>
                      </a:lnTo>
                      <a:lnTo>
                        <a:pt x="99800" y="27893"/>
                      </a:lnTo>
                      <a:cubicBezTo>
                        <a:pt x="99800" y="27891"/>
                        <a:pt x="99735" y="27852"/>
                        <a:pt x="99637" y="27795"/>
                      </a:cubicBezTo>
                      <a:cubicBezTo>
                        <a:pt x="99536" y="27737"/>
                        <a:pt x="99401" y="27664"/>
                        <a:pt x="99264" y="27588"/>
                      </a:cubicBezTo>
                      <a:cubicBezTo>
                        <a:pt x="98996" y="27443"/>
                        <a:pt x="98726" y="27296"/>
                        <a:pt x="98726" y="27296"/>
                      </a:cubicBezTo>
                      <a:lnTo>
                        <a:pt x="98761" y="26070"/>
                      </a:lnTo>
                      <a:lnTo>
                        <a:pt x="98225" y="25782"/>
                      </a:lnTo>
                      <a:cubicBezTo>
                        <a:pt x="97955" y="25642"/>
                        <a:pt x="97677" y="25511"/>
                        <a:pt x="97675" y="25509"/>
                      </a:cubicBezTo>
                      <a:lnTo>
                        <a:pt x="97654" y="24290"/>
                      </a:lnTo>
                      <a:lnTo>
                        <a:pt x="96558" y="23766"/>
                      </a:lnTo>
                      <a:lnTo>
                        <a:pt x="96482" y="22553"/>
                      </a:lnTo>
                      <a:lnTo>
                        <a:pt x="96466" y="22563"/>
                      </a:lnTo>
                      <a:lnTo>
                        <a:pt x="96541" y="23777"/>
                      </a:lnTo>
                      <a:lnTo>
                        <a:pt x="95950" y="24175"/>
                      </a:lnTo>
                      <a:lnTo>
                        <a:pt x="95891" y="24087"/>
                      </a:lnTo>
                      <a:lnTo>
                        <a:pt x="96457" y="23703"/>
                      </a:lnTo>
                      <a:lnTo>
                        <a:pt x="96435" y="23668"/>
                      </a:lnTo>
                      <a:lnTo>
                        <a:pt x="95866" y="24055"/>
                      </a:lnTo>
                      <a:cubicBezTo>
                        <a:pt x="95837" y="24012"/>
                        <a:pt x="95811" y="23971"/>
                        <a:pt x="95780" y="23928"/>
                      </a:cubicBezTo>
                      <a:lnTo>
                        <a:pt x="96445" y="23474"/>
                      </a:lnTo>
                      <a:lnTo>
                        <a:pt x="96423" y="23441"/>
                      </a:lnTo>
                      <a:lnTo>
                        <a:pt x="95758" y="23895"/>
                      </a:lnTo>
                      <a:cubicBezTo>
                        <a:pt x="95735" y="23860"/>
                        <a:pt x="95711" y="23828"/>
                        <a:pt x="95688" y="23793"/>
                      </a:cubicBezTo>
                      <a:lnTo>
                        <a:pt x="95686" y="23736"/>
                      </a:lnTo>
                      <a:lnTo>
                        <a:pt x="95696" y="23752"/>
                      </a:lnTo>
                      <a:lnTo>
                        <a:pt x="96431" y="23245"/>
                      </a:lnTo>
                      <a:lnTo>
                        <a:pt x="96408" y="23212"/>
                      </a:lnTo>
                      <a:lnTo>
                        <a:pt x="95684" y="23711"/>
                      </a:lnTo>
                      <a:lnTo>
                        <a:pt x="95674" y="23508"/>
                      </a:lnTo>
                      <a:lnTo>
                        <a:pt x="95684" y="23523"/>
                      </a:lnTo>
                      <a:lnTo>
                        <a:pt x="96416" y="23013"/>
                      </a:lnTo>
                      <a:lnTo>
                        <a:pt x="96394" y="22981"/>
                      </a:lnTo>
                      <a:lnTo>
                        <a:pt x="95672" y="23482"/>
                      </a:lnTo>
                      <a:lnTo>
                        <a:pt x="95661" y="23281"/>
                      </a:lnTo>
                      <a:lnTo>
                        <a:pt x="95672" y="23296"/>
                      </a:lnTo>
                      <a:lnTo>
                        <a:pt x="96402" y="22782"/>
                      </a:lnTo>
                      <a:lnTo>
                        <a:pt x="96380" y="22749"/>
                      </a:lnTo>
                      <a:lnTo>
                        <a:pt x="95659" y="23253"/>
                      </a:lnTo>
                      <a:lnTo>
                        <a:pt x="95653" y="23136"/>
                      </a:lnTo>
                      <a:lnTo>
                        <a:pt x="95653" y="23136"/>
                      </a:lnTo>
                      <a:lnTo>
                        <a:pt x="96482" y="22551"/>
                      </a:lnTo>
                      <a:lnTo>
                        <a:pt x="95359" y="22076"/>
                      </a:lnTo>
                      <a:cubicBezTo>
                        <a:pt x="95359" y="22076"/>
                        <a:pt x="95336" y="21769"/>
                        <a:pt x="95314" y="21465"/>
                      </a:cubicBezTo>
                      <a:lnTo>
                        <a:pt x="95246" y="20859"/>
                      </a:lnTo>
                      <a:lnTo>
                        <a:pt x="94096" y="20433"/>
                      </a:lnTo>
                      <a:cubicBezTo>
                        <a:pt x="94096" y="20433"/>
                        <a:pt x="94062" y="20129"/>
                        <a:pt x="94025" y="19824"/>
                      </a:cubicBezTo>
                      <a:cubicBezTo>
                        <a:pt x="94006" y="19670"/>
                        <a:pt x="93988" y="19517"/>
                        <a:pt x="93974" y="19402"/>
                      </a:cubicBezTo>
                      <a:cubicBezTo>
                        <a:pt x="93959" y="19288"/>
                        <a:pt x="93945" y="19214"/>
                        <a:pt x="93945" y="19214"/>
                      </a:cubicBezTo>
                      <a:lnTo>
                        <a:pt x="93931" y="19226"/>
                      </a:lnTo>
                      <a:cubicBezTo>
                        <a:pt x="93931" y="19226"/>
                        <a:pt x="93943" y="19300"/>
                        <a:pt x="93957" y="19415"/>
                      </a:cubicBezTo>
                      <a:cubicBezTo>
                        <a:pt x="93972" y="19531"/>
                        <a:pt x="93990" y="19685"/>
                        <a:pt x="94008" y="19836"/>
                      </a:cubicBezTo>
                      <a:lnTo>
                        <a:pt x="94080" y="20446"/>
                      </a:lnTo>
                      <a:lnTo>
                        <a:pt x="94082" y="20446"/>
                      </a:lnTo>
                      <a:lnTo>
                        <a:pt x="93532" y="20884"/>
                      </a:lnTo>
                      <a:cubicBezTo>
                        <a:pt x="93509" y="20855"/>
                        <a:pt x="93487" y="20828"/>
                        <a:pt x="93464" y="20800"/>
                      </a:cubicBezTo>
                      <a:lnTo>
                        <a:pt x="93994" y="20376"/>
                      </a:lnTo>
                      <a:lnTo>
                        <a:pt x="93967" y="20345"/>
                      </a:lnTo>
                      <a:lnTo>
                        <a:pt x="93440" y="20769"/>
                      </a:lnTo>
                      <a:cubicBezTo>
                        <a:pt x="93407" y="20728"/>
                        <a:pt x="93376" y="20689"/>
                        <a:pt x="93343" y="20650"/>
                      </a:cubicBezTo>
                      <a:lnTo>
                        <a:pt x="93967" y="20145"/>
                      </a:lnTo>
                      <a:lnTo>
                        <a:pt x="93941" y="20114"/>
                      </a:lnTo>
                      <a:lnTo>
                        <a:pt x="93317" y="20618"/>
                      </a:lnTo>
                      <a:cubicBezTo>
                        <a:pt x="93292" y="20587"/>
                        <a:pt x="93268" y="20556"/>
                        <a:pt x="93243" y="20528"/>
                      </a:cubicBezTo>
                      <a:cubicBezTo>
                        <a:pt x="93241" y="20507"/>
                        <a:pt x="93239" y="20487"/>
                        <a:pt x="93237" y="20466"/>
                      </a:cubicBezTo>
                      <a:lnTo>
                        <a:pt x="93237" y="20466"/>
                      </a:lnTo>
                      <a:lnTo>
                        <a:pt x="93247" y="20478"/>
                      </a:lnTo>
                      <a:lnTo>
                        <a:pt x="93941" y="19914"/>
                      </a:lnTo>
                      <a:lnTo>
                        <a:pt x="93914" y="19883"/>
                      </a:lnTo>
                      <a:lnTo>
                        <a:pt x="93235" y="20436"/>
                      </a:lnTo>
                      <a:cubicBezTo>
                        <a:pt x="93227" y="20368"/>
                        <a:pt x="93219" y="20300"/>
                        <a:pt x="93213" y="20235"/>
                      </a:cubicBezTo>
                      <a:lnTo>
                        <a:pt x="93213" y="20235"/>
                      </a:lnTo>
                      <a:lnTo>
                        <a:pt x="93223" y="20247"/>
                      </a:lnTo>
                      <a:lnTo>
                        <a:pt x="93912" y="19683"/>
                      </a:lnTo>
                      <a:lnTo>
                        <a:pt x="93888" y="19652"/>
                      </a:lnTo>
                      <a:lnTo>
                        <a:pt x="93208" y="20206"/>
                      </a:lnTo>
                      <a:cubicBezTo>
                        <a:pt x="93202" y="20149"/>
                        <a:pt x="93196" y="20094"/>
                        <a:pt x="93190" y="20047"/>
                      </a:cubicBezTo>
                      <a:cubicBezTo>
                        <a:pt x="93190" y="20032"/>
                        <a:pt x="93188" y="20018"/>
                        <a:pt x="93186" y="20006"/>
                      </a:cubicBezTo>
                      <a:lnTo>
                        <a:pt x="93186" y="20006"/>
                      </a:lnTo>
                      <a:lnTo>
                        <a:pt x="93196" y="20018"/>
                      </a:lnTo>
                      <a:lnTo>
                        <a:pt x="93886" y="19449"/>
                      </a:lnTo>
                      <a:lnTo>
                        <a:pt x="93859" y="19419"/>
                      </a:lnTo>
                      <a:lnTo>
                        <a:pt x="93182" y="19977"/>
                      </a:lnTo>
                      <a:cubicBezTo>
                        <a:pt x="93174" y="19907"/>
                        <a:pt x="93166" y="19865"/>
                        <a:pt x="93166" y="19861"/>
                      </a:cubicBezTo>
                      <a:lnTo>
                        <a:pt x="93166" y="19861"/>
                      </a:lnTo>
                      <a:lnTo>
                        <a:pt x="93945" y="19214"/>
                      </a:lnTo>
                      <a:lnTo>
                        <a:pt x="92773" y="18840"/>
                      </a:lnTo>
                      <a:lnTo>
                        <a:pt x="92572" y="17629"/>
                      </a:lnTo>
                      <a:cubicBezTo>
                        <a:pt x="92572" y="17629"/>
                        <a:pt x="92501" y="17606"/>
                        <a:pt x="92392" y="17571"/>
                      </a:cubicBezTo>
                      <a:cubicBezTo>
                        <a:pt x="92284" y="17536"/>
                        <a:pt x="92136" y="17493"/>
                        <a:pt x="91987" y="17455"/>
                      </a:cubicBezTo>
                      <a:cubicBezTo>
                        <a:pt x="91690" y="17377"/>
                        <a:pt x="91394" y="17297"/>
                        <a:pt x="91392" y="17297"/>
                      </a:cubicBezTo>
                      <a:lnTo>
                        <a:pt x="91138" y="16100"/>
                      </a:lnTo>
                      <a:lnTo>
                        <a:pt x="91124" y="16115"/>
                      </a:lnTo>
                      <a:lnTo>
                        <a:pt x="91377" y="17309"/>
                      </a:lnTo>
                      <a:lnTo>
                        <a:pt x="90862" y="17792"/>
                      </a:lnTo>
                      <a:cubicBezTo>
                        <a:pt x="90837" y="17766"/>
                        <a:pt x="90813" y="17739"/>
                        <a:pt x="90788" y="17714"/>
                      </a:cubicBezTo>
                      <a:lnTo>
                        <a:pt x="91283" y="17250"/>
                      </a:lnTo>
                      <a:lnTo>
                        <a:pt x="91257" y="17219"/>
                      </a:lnTo>
                      <a:lnTo>
                        <a:pt x="90761" y="17684"/>
                      </a:lnTo>
                      <a:cubicBezTo>
                        <a:pt x="90727" y="17647"/>
                        <a:pt x="90692" y="17610"/>
                        <a:pt x="90657" y="17573"/>
                      </a:cubicBezTo>
                      <a:lnTo>
                        <a:pt x="91236" y="17023"/>
                      </a:lnTo>
                      <a:lnTo>
                        <a:pt x="91210" y="16994"/>
                      </a:lnTo>
                      <a:lnTo>
                        <a:pt x="90629" y="17543"/>
                      </a:lnTo>
                      <a:cubicBezTo>
                        <a:pt x="90600" y="17512"/>
                        <a:pt x="90569" y="17481"/>
                        <a:pt x="90541" y="17451"/>
                      </a:cubicBezTo>
                      <a:lnTo>
                        <a:pt x="90530" y="17401"/>
                      </a:lnTo>
                      <a:lnTo>
                        <a:pt x="90543" y="17414"/>
                      </a:lnTo>
                      <a:lnTo>
                        <a:pt x="91189" y="16798"/>
                      </a:lnTo>
                      <a:lnTo>
                        <a:pt x="91160" y="16767"/>
                      </a:lnTo>
                      <a:lnTo>
                        <a:pt x="90524" y="17373"/>
                      </a:lnTo>
                      <a:lnTo>
                        <a:pt x="90485" y="17174"/>
                      </a:lnTo>
                      <a:lnTo>
                        <a:pt x="90498" y="17189"/>
                      </a:lnTo>
                      <a:lnTo>
                        <a:pt x="91142" y="16569"/>
                      </a:lnTo>
                      <a:lnTo>
                        <a:pt x="91113" y="16540"/>
                      </a:lnTo>
                      <a:lnTo>
                        <a:pt x="90479" y="17148"/>
                      </a:lnTo>
                      <a:lnTo>
                        <a:pt x="90440" y="16957"/>
                      </a:lnTo>
                      <a:lnTo>
                        <a:pt x="90453" y="16970"/>
                      </a:lnTo>
                      <a:lnTo>
                        <a:pt x="91093" y="16350"/>
                      </a:lnTo>
                      <a:lnTo>
                        <a:pt x="91066" y="16319"/>
                      </a:lnTo>
                      <a:lnTo>
                        <a:pt x="90434" y="16929"/>
                      </a:lnTo>
                      <a:lnTo>
                        <a:pt x="90410" y="16806"/>
                      </a:lnTo>
                      <a:lnTo>
                        <a:pt x="90395" y="16818"/>
                      </a:lnTo>
                      <a:lnTo>
                        <a:pt x="91136" y="16100"/>
                      </a:lnTo>
                      <a:cubicBezTo>
                        <a:pt x="91136" y="16100"/>
                        <a:pt x="90841" y="16022"/>
                        <a:pt x="90547" y="15945"/>
                      </a:cubicBezTo>
                      <a:cubicBezTo>
                        <a:pt x="90256" y="15867"/>
                        <a:pt x="89953" y="15806"/>
                        <a:pt x="89953" y="15806"/>
                      </a:cubicBezTo>
                      <a:lnTo>
                        <a:pt x="89646" y="14625"/>
                      </a:lnTo>
                      <a:lnTo>
                        <a:pt x="89640" y="14631"/>
                      </a:lnTo>
                      <a:lnTo>
                        <a:pt x="89644" y="14625"/>
                      </a:lnTo>
                      <a:lnTo>
                        <a:pt x="88454" y="14375"/>
                      </a:lnTo>
                      <a:cubicBezTo>
                        <a:pt x="88454" y="14375"/>
                        <a:pt x="88433" y="14302"/>
                        <a:pt x="88405" y="14189"/>
                      </a:cubicBezTo>
                      <a:cubicBezTo>
                        <a:pt x="88370" y="14081"/>
                        <a:pt x="88327" y="13936"/>
                        <a:pt x="88282" y="13792"/>
                      </a:cubicBezTo>
                      <a:lnTo>
                        <a:pt x="88100" y="13209"/>
                      </a:lnTo>
                      <a:lnTo>
                        <a:pt x="88087" y="13224"/>
                      </a:lnTo>
                      <a:cubicBezTo>
                        <a:pt x="88087" y="13224"/>
                        <a:pt x="88177" y="13514"/>
                        <a:pt x="88270" y="13807"/>
                      </a:cubicBezTo>
                      <a:cubicBezTo>
                        <a:pt x="88313" y="13950"/>
                        <a:pt x="88358" y="14095"/>
                        <a:pt x="88390" y="14204"/>
                      </a:cubicBezTo>
                      <a:cubicBezTo>
                        <a:pt x="88421" y="14316"/>
                        <a:pt x="88439" y="14390"/>
                        <a:pt x="88439" y="14390"/>
                      </a:cubicBezTo>
                      <a:lnTo>
                        <a:pt x="87959" y="14916"/>
                      </a:lnTo>
                      <a:cubicBezTo>
                        <a:pt x="87932" y="14891"/>
                        <a:pt x="87905" y="14869"/>
                        <a:pt x="87879" y="14844"/>
                      </a:cubicBezTo>
                      <a:lnTo>
                        <a:pt x="88345" y="14333"/>
                      </a:lnTo>
                      <a:lnTo>
                        <a:pt x="88315" y="14306"/>
                      </a:lnTo>
                      <a:lnTo>
                        <a:pt x="87850" y="14815"/>
                      </a:lnTo>
                      <a:cubicBezTo>
                        <a:pt x="87811" y="14783"/>
                        <a:pt x="87774" y="14748"/>
                        <a:pt x="87736" y="14713"/>
                      </a:cubicBezTo>
                      <a:lnTo>
                        <a:pt x="88280" y="14112"/>
                      </a:lnTo>
                      <a:lnTo>
                        <a:pt x="88249" y="14085"/>
                      </a:lnTo>
                      <a:lnTo>
                        <a:pt x="87707" y="14686"/>
                      </a:lnTo>
                      <a:cubicBezTo>
                        <a:pt x="87678" y="14662"/>
                        <a:pt x="87652" y="14637"/>
                        <a:pt x="87623" y="14611"/>
                      </a:cubicBezTo>
                      <a:cubicBezTo>
                        <a:pt x="87617" y="14590"/>
                        <a:pt x="87611" y="14570"/>
                        <a:pt x="87605" y="14549"/>
                      </a:cubicBezTo>
                      <a:lnTo>
                        <a:pt x="87605" y="14549"/>
                      </a:lnTo>
                      <a:lnTo>
                        <a:pt x="87615" y="14558"/>
                      </a:lnTo>
                      <a:lnTo>
                        <a:pt x="88212" y="13893"/>
                      </a:lnTo>
                      <a:lnTo>
                        <a:pt x="88182" y="13866"/>
                      </a:lnTo>
                      <a:lnTo>
                        <a:pt x="87596" y="14519"/>
                      </a:lnTo>
                      <a:cubicBezTo>
                        <a:pt x="87576" y="14453"/>
                        <a:pt x="87558" y="14390"/>
                        <a:pt x="87539" y="14328"/>
                      </a:cubicBezTo>
                      <a:lnTo>
                        <a:pt x="87539" y="14328"/>
                      </a:lnTo>
                      <a:lnTo>
                        <a:pt x="87551" y="14341"/>
                      </a:lnTo>
                      <a:lnTo>
                        <a:pt x="88145" y="13674"/>
                      </a:lnTo>
                      <a:lnTo>
                        <a:pt x="88114" y="13645"/>
                      </a:lnTo>
                      <a:lnTo>
                        <a:pt x="87531" y="14302"/>
                      </a:lnTo>
                      <a:cubicBezTo>
                        <a:pt x="87506" y="14224"/>
                        <a:pt x="87486" y="14155"/>
                        <a:pt x="87470" y="14099"/>
                      </a:cubicBezTo>
                      <a:lnTo>
                        <a:pt x="87470" y="14099"/>
                      </a:lnTo>
                      <a:lnTo>
                        <a:pt x="87482" y="14110"/>
                      </a:lnTo>
                      <a:lnTo>
                        <a:pt x="88073" y="13440"/>
                      </a:lnTo>
                      <a:lnTo>
                        <a:pt x="88042" y="13414"/>
                      </a:lnTo>
                      <a:lnTo>
                        <a:pt x="87461" y="14073"/>
                      </a:lnTo>
                      <a:cubicBezTo>
                        <a:pt x="87444" y="14012"/>
                        <a:pt x="87432" y="13974"/>
                        <a:pt x="87431" y="13971"/>
                      </a:cubicBezTo>
                      <a:lnTo>
                        <a:pt x="87431" y="13971"/>
                      </a:lnTo>
                      <a:lnTo>
                        <a:pt x="88100" y="13209"/>
                      </a:lnTo>
                      <a:lnTo>
                        <a:pt x="86893" y="13011"/>
                      </a:lnTo>
                      <a:cubicBezTo>
                        <a:pt x="86893" y="13011"/>
                        <a:pt x="86801" y="12718"/>
                        <a:pt x="86706" y="12426"/>
                      </a:cubicBezTo>
                      <a:cubicBezTo>
                        <a:pt x="86661" y="12276"/>
                        <a:pt x="86606" y="12137"/>
                        <a:pt x="86567" y="12029"/>
                      </a:cubicBezTo>
                      <a:cubicBezTo>
                        <a:pt x="86532" y="11932"/>
                        <a:pt x="86507" y="11864"/>
                        <a:pt x="86503" y="11853"/>
                      </a:cubicBezTo>
                      <a:lnTo>
                        <a:pt x="86503" y="11853"/>
                      </a:lnTo>
                      <a:lnTo>
                        <a:pt x="86504" y="11851"/>
                      </a:lnTo>
                      <a:lnTo>
                        <a:pt x="85285" y="11708"/>
                      </a:lnTo>
                      <a:lnTo>
                        <a:pt x="84855" y="10556"/>
                      </a:lnTo>
                      <a:cubicBezTo>
                        <a:pt x="84855" y="10556"/>
                        <a:pt x="84779" y="10548"/>
                        <a:pt x="84663" y="10539"/>
                      </a:cubicBezTo>
                      <a:cubicBezTo>
                        <a:pt x="84548" y="10531"/>
                        <a:pt x="84393" y="10519"/>
                        <a:pt x="84239" y="10509"/>
                      </a:cubicBezTo>
                      <a:cubicBezTo>
                        <a:pt x="83934" y="10488"/>
                        <a:pt x="83629" y="10468"/>
                        <a:pt x="83627" y="10466"/>
                      </a:cubicBezTo>
                      <a:lnTo>
                        <a:pt x="83147" y="9338"/>
                      </a:lnTo>
                      <a:lnTo>
                        <a:pt x="83136" y="9355"/>
                      </a:lnTo>
                      <a:lnTo>
                        <a:pt x="83615" y="10482"/>
                      </a:lnTo>
                      <a:lnTo>
                        <a:pt x="83206" y="11051"/>
                      </a:lnTo>
                      <a:lnTo>
                        <a:pt x="83120" y="10989"/>
                      </a:lnTo>
                      <a:lnTo>
                        <a:pt x="83513" y="10441"/>
                      </a:lnTo>
                      <a:lnTo>
                        <a:pt x="83480" y="10417"/>
                      </a:lnTo>
                      <a:lnTo>
                        <a:pt x="83087" y="10965"/>
                      </a:lnTo>
                      <a:cubicBezTo>
                        <a:pt x="83046" y="10936"/>
                        <a:pt x="83003" y="10906"/>
                        <a:pt x="82962" y="10877"/>
                      </a:cubicBezTo>
                      <a:lnTo>
                        <a:pt x="83423" y="10228"/>
                      </a:lnTo>
                      <a:lnTo>
                        <a:pt x="83390" y="10204"/>
                      </a:lnTo>
                      <a:lnTo>
                        <a:pt x="82930" y="10854"/>
                      </a:lnTo>
                      <a:cubicBezTo>
                        <a:pt x="82893" y="10828"/>
                        <a:pt x="82858" y="10803"/>
                        <a:pt x="82821" y="10779"/>
                      </a:cubicBezTo>
                      <a:lnTo>
                        <a:pt x="82805" y="10736"/>
                      </a:lnTo>
                      <a:lnTo>
                        <a:pt x="82819" y="10744"/>
                      </a:lnTo>
                      <a:lnTo>
                        <a:pt x="83333" y="10014"/>
                      </a:lnTo>
                      <a:lnTo>
                        <a:pt x="83300" y="9991"/>
                      </a:lnTo>
                      <a:lnTo>
                        <a:pt x="82795" y="10709"/>
                      </a:lnTo>
                      <a:lnTo>
                        <a:pt x="82723" y="10537"/>
                      </a:lnTo>
                      <a:lnTo>
                        <a:pt x="82725" y="10539"/>
                      </a:lnTo>
                      <a:lnTo>
                        <a:pt x="83235" y="9807"/>
                      </a:lnTo>
                      <a:lnTo>
                        <a:pt x="83202" y="9784"/>
                      </a:lnTo>
                      <a:lnTo>
                        <a:pt x="82705" y="10496"/>
                      </a:lnTo>
                      <a:lnTo>
                        <a:pt x="82629" y="10310"/>
                      </a:lnTo>
                      <a:lnTo>
                        <a:pt x="82643" y="10318"/>
                      </a:lnTo>
                      <a:lnTo>
                        <a:pt x="83151" y="9586"/>
                      </a:lnTo>
                      <a:lnTo>
                        <a:pt x="83118" y="9563"/>
                      </a:lnTo>
                      <a:lnTo>
                        <a:pt x="82619" y="10284"/>
                      </a:lnTo>
                      <a:lnTo>
                        <a:pt x="82572" y="10174"/>
                      </a:lnTo>
                      <a:lnTo>
                        <a:pt x="82572" y="10174"/>
                      </a:lnTo>
                      <a:lnTo>
                        <a:pt x="83147" y="9338"/>
                      </a:lnTo>
                      <a:cubicBezTo>
                        <a:pt x="83147" y="9338"/>
                        <a:pt x="82844" y="9320"/>
                        <a:pt x="82539" y="9302"/>
                      </a:cubicBezTo>
                      <a:cubicBezTo>
                        <a:pt x="82232" y="9295"/>
                        <a:pt x="81925" y="9289"/>
                        <a:pt x="81925" y="9289"/>
                      </a:cubicBezTo>
                      <a:lnTo>
                        <a:pt x="81395" y="8189"/>
                      </a:lnTo>
                      <a:lnTo>
                        <a:pt x="80786" y="8178"/>
                      </a:lnTo>
                      <a:cubicBezTo>
                        <a:pt x="80634" y="8176"/>
                        <a:pt x="80483" y="8174"/>
                        <a:pt x="80368" y="8172"/>
                      </a:cubicBezTo>
                      <a:cubicBezTo>
                        <a:pt x="80346" y="8172"/>
                        <a:pt x="80325" y="8172"/>
                        <a:pt x="80305" y="8172"/>
                      </a:cubicBezTo>
                      <a:cubicBezTo>
                        <a:pt x="80228" y="8172"/>
                        <a:pt x="80178" y="8174"/>
                        <a:pt x="80178" y="8174"/>
                      </a:cubicBezTo>
                      <a:lnTo>
                        <a:pt x="79601" y="7102"/>
                      </a:lnTo>
                      <a:lnTo>
                        <a:pt x="79600" y="7104"/>
                      </a:lnTo>
                      <a:lnTo>
                        <a:pt x="79600" y="7104"/>
                      </a:lnTo>
                      <a:lnTo>
                        <a:pt x="78382" y="7143"/>
                      </a:lnTo>
                      <a:cubicBezTo>
                        <a:pt x="78382" y="7143"/>
                        <a:pt x="78345" y="7076"/>
                        <a:pt x="78290" y="6973"/>
                      </a:cubicBezTo>
                      <a:cubicBezTo>
                        <a:pt x="78234" y="6873"/>
                        <a:pt x="78161" y="6736"/>
                        <a:pt x="78081" y="6609"/>
                      </a:cubicBezTo>
                      <a:cubicBezTo>
                        <a:pt x="77925" y="6349"/>
                        <a:pt x="77768" y="6089"/>
                        <a:pt x="77768" y="6087"/>
                      </a:cubicBezTo>
                      <a:lnTo>
                        <a:pt x="76546" y="6182"/>
                      </a:lnTo>
                      <a:cubicBezTo>
                        <a:pt x="76546" y="6182"/>
                        <a:pt x="76387" y="5920"/>
                        <a:pt x="76227" y="5658"/>
                      </a:cubicBezTo>
                      <a:cubicBezTo>
                        <a:pt x="76145" y="5527"/>
                        <a:pt x="76064" y="5396"/>
                        <a:pt x="76002" y="5298"/>
                      </a:cubicBezTo>
                      <a:cubicBezTo>
                        <a:pt x="75939" y="5204"/>
                        <a:pt x="75896" y="5140"/>
                        <a:pt x="75896" y="5140"/>
                      </a:cubicBezTo>
                      <a:lnTo>
                        <a:pt x="74676" y="5292"/>
                      </a:lnTo>
                      <a:lnTo>
                        <a:pt x="73985" y="4277"/>
                      </a:lnTo>
                      <a:cubicBezTo>
                        <a:pt x="73985" y="4277"/>
                        <a:pt x="73686" y="4310"/>
                        <a:pt x="73379" y="4367"/>
                      </a:cubicBezTo>
                      <a:cubicBezTo>
                        <a:pt x="73077" y="4420"/>
                        <a:pt x="72776" y="4473"/>
                        <a:pt x="72774" y="4473"/>
                      </a:cubicBez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3" y="3512"/>
                      </a:lnTo>
                      <a:lnTo>
                        <a:pt x="72768" y="4492"/>
                      </a:lnTo>
                      <a:lnTo>
                        <a:pt x="72506" y="5132"/>
                      </a:lnTo>
                      <a:cubicBezTo>
                        <a:pt x="72473" y="5120"/>
                        <a:pt x="72440" y="5105"/>
                        <a:pt x="72407" y="5093"/>
                      </a:cubicBezTo>
                      <a:lnTo>
                        <a:pt x="72657" y="4475"/>
                      </a:lnTo>
                      <a:lnTo>
                        <a:pt x="72618" y="4459"/>
                      </a:lnTo>
                      <a:lnTo>
                        <a:pt x="72369" y="5077"/>
                      </a:lnTo>
                      <a:cubicBezTo>
                        <a:pt x="72322" y="5058"/>
                        <a:pt x="72275" y="5040"/>
                        <a:pt x="72227" y="5019"/>
                      </a:cubicBezTo>
                      <a:lnTo>
                        <a:pt x="72518" y="4289"/>
                      </a:lnTo>
                      <a:lnTo>
                        <a:pt x="72481" y="4275"/>
                      </a:lnTo>
                      <a:lnTo>
                        <a:pt x="72189" y="5005"/>
                      </a:lnTo>
                      <a:cubicBezTo>
                        <a:pt x="72144" y="4987"/>
                        <a:pt x="72099" y="4968"/>
                        <a:pt x="72052" y="4950"/>
                      </a:cubicBezTo>
                      <a:lnTo>
                        <a:pt x="72035" y="4929"/>
                      </a:lnTo>
                      <a:lnTo>
                        <a:pt x="72052" y="4936"/>
                      </a:lnTo>
                      <a:lnTo>
                        <a:pt x="72381" y="4105"/>
                      </a:lnTo>
                      <a:lnTo>
                        <a:pt x="72342" y="4091"/>
                      </a:lnTo>
                      <a:lnTo>
                        <a:pt x="72019" y="4907"/>
                      </a:lnTo>
                      <a:lnTo>
                        <a:pt x="71900" y="4743"/>
                      </a:lnTo>
                      <a:lnTo>
                        <a:pt x="71916" y="4751"/>
                      </a:lnTo>
                      <a:lnTo>
                        <a:pt x="72242" y="3919"/>
                      </a:lnTo>
                      <a:lnTo>
                        <a:pt x="72203" y="3904"/>
                      </a:lnTo>
                      <a:lnTo>
                        <a:pt x="71884" y="4723"/>
                      </a:lnTo>
                      <a:lnTo>
                        <a:pt x="71767" y="4563"/>
                      </a:lnTo>
                      <a:lnTo>
                        <a:pt x="71775" y="4565"/>
                      </a:lnTo>
                      <a:lnTo>
                        <a:pt x="72097" y="3735"/>
                      </a:lnTo>
                      <a:lnTo>
                        <a:pt x="72060" y="3720"/>
                      </a:lnTo>
                      <a:lnTo>
                        <a:pt x="71745" y="4533"/>
                      </a:lnTo>
                      <a:lnTo>
                        <a:pt x="71677" y="4440"/>
                      </a:lnTo>
                      <a:lnTo>
                        <a:pt x="71671" y="4459"/>
                      </a:lnTo>
                      <a:lnTo>
                        <a:pt x="71738" y="4551"/>
                      </a:lnTo>
                      <a:lnTo>
                        <a:pt x="72023" y="4940"/>
                      </a:lnTo>
                      <a:cubicBezTo>
                        <a:pt x="71706" y="4815"/>
                        <a:pt x="71389" y="4692"/>
                        <a:pt x="71069" y="4573"/>
                      </a:cubicBezTo>
                      <a:cubicBezTo>
                        <a:pt x="71072" y="4573"/>
                        <a:pt x="71076" y="4571"/>
                        <a:pt x="71080" y="4571"/>
                      </a:cubicBezTo>
                      <a:lnTo>
                        <a:pt x="71669" y="4459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cubicBezTo>
                        <a:pt x="72039" y="3493"/>
                        <a:pt x="71738" y="3548"/>
                        <a:pt x="71440" y="3602"/>
                      </a:cubicBezTo>
                      <a:cubicBezTo>
                        <a:pt x="71143" y="3653"/>
                        <a:pt x="70842" y="3724"/>
                        <a:pt x="70842" y="3726"/>
                      </a:cubicBezTo>
                      <a:lnTo>
                        <a:pt x="70065" y="2785"/>
                      </a:lnTo>
                      <a:lnTo>
                        <a:pt x="68878" y="3062"/>
                      </a:lnTo>
                      <a:cubicBezTo>
                        <a:pt x="68878" y="3062"/>
                        <a:pt x="68684" y="2822"/>
                        <a:pt x="68477" y="2601"/>
                      </a:cubicBezTo>
                      <a:lnTo>
                        <a:pt x="68066" y="2151"/>
                      </a:lnTo>
                      <a:lnTo>
                        <a:pt x="68066" y="2153"/>
                      </a:lnTo>
                      <a:lnTo>
                        <a:pt x="66890" y="2485"/>
                      </a:lnTo>
                      <a:cubicBezTo>
                        <a:pt x="66890" y="2485"/>
                        <a:pt x="66681" y="2259"/>
                        <a:pt x="66472" y="2032"/>
                      </a:cubicBezTo>
                      <a:cubicBezTo>
                        <a:pt x="66368" y="1920"/>
                        <a:pt x="66262" y="1805"/>
                        <a:pt x="66182" y="1728"/>
                      </a:cubicBezTo>
                      <a:cubicBezTo>
                        <a:pt x="66100" y="1648"/>
                        <a:pt x="66047" y="1593"/>
                        <a:pt x="66047" y="1593"/>
                      </a:cubicBezTo>
                      <a:lnTo>
                        <a:pt x="66041" y="1613"/>
                      </a:lnTo>
                      <a:cubicBezTo>
                        <a:pt x="66041" y="1613"/>
                        <a:pt x="66096" y="1666"/>
                        <a:pt x="66176" y="1746"/>
                      </a:cubicBezTo>
                      <a:cubicBezTo>
                        <a:pt x="66257" y="1826"/>
                        <a:pt x="66364" y="1938"/>
                        <a:pt x="66468" y="2053"/>
                      </a:cubicBezTo>
                      <a:cubicBezTo>
                        <a:pt x="66675" y="2278"/>
                        <a:pt x="66884" y="2503"/>
                        <a:pt x="66884" y="2503"/>
                      </a:cubicBezTo>
                      <a:lnTo>
                        <a:pt x="66703" y="3166"/>
                      </a:lnTo>
                      <a:cubicBezTo>
                        <a:pt x="66669" y="3158"/>
                        <a:pt x="66634" y="3147"/>
                        <a:pt x="66601" y="3139"/>
                      </a:cubicBezTo>
                      <a:lnTo>
                        <a:pt x="66773" y="2499"/>
                      </a:lnTo>
                      <a:lnTo>
                        <a:pt x="66734" y="2487"/>
                      </a:lnTo>
                      <a:lnTo>
                        <a:pt x="66560" y="3127"/>
                      </a:lnTo>
                      <a:cubicBezTo>
                        <a:pt x="66511" y="3115"/>
                        <a:pt x="66462" y="3102"/>
                        <a:pt x="66413" y="3088"/>
                      </a:cubicBezTo>
                      <a:lnTo>
                        <a:pt x="66615" y="2327"/>
                      </a:lnTo>
                      <a:lnTo>
                        <a:pt x="66577" y="2317"/>
                      </a:lnTo>
                      <a:lnTo>
                        <a:pt x="66374" y="3078"/>
                      </a:lnTo>
                      <a:cubicBezTo>
                        <a:pt x="66329" y="3066"/>
                        <a:pt x="66284" y="3053"/>
                        <a:pt x="66241" y="3043"/>
                      </a:cubicBezTo>
                      <a:cubicBezTo>
                        <a:pt x="66233" y="3033"/>
                        <a:pt x="66225" y="3025"/>
                        <a:pt x="66217" y="3016"/>
                      </a:cubicBezTo>
                      <a:lnTo>
                        <a:pt x="66217" y="3016"/>
                      </a:lnTo>
                      <a:lnTo>
                        <a:pt x="66231" y="3021"/>
                      </a:lnTo>
                      <a:lnTo>
                        <a:pt x="66456" y="2155"/>
                      </a:lnTo>
                      <a:lnTo>
                        <a:pt x="66417" y="2145"/>
                      </a:lnTo>
                      <a:lnTo>
                        <a:pt x="66196" y="2994"/>
                      </a:lnTo>
                      <a:cubicBezTo>
                        <a:pt x="66149" y="2943"/>
                        <a:pt x="66104" y="2892"/>
                        <a:pt x="66059" y="2845"/>
                      </a:cubicBezTo>
                      <a:lnTo>
                        <a:pt x="66059" y="2845"/>
                      </a:lnTo>
                      <a:lnTo>
                        <a:pt x="66075" y="2849"/>
                      </a:lnTo>
                      <a:lnTo>
                        <a:pt x="66298" y="1983"/>
                      </a:lnTo>
                      <a:lnTo>
                        <a:pt x="66257" y="1973"/>
                      </a:lnTo>
                      <a:lnTo>
                        <a:pt x="66039" y="2822"/>
                      </a:lnTo>
                      <a:cubicBezTo>
                        <a:pt x="66000" y="2781"/>
                        <a:pt x="65963" y="2742"/>
                        <a:pt x="65930" y="2710"/>
                      </a:cubicBezTo>
                      <a:cubicBezTo>
                        <a:pt x="65920" y="2699"/>
                        <a:pt x="65910" y="2689"/>
                        <a:pt x="65901" y="2681"/>
                      </a:cubicBezTo>
                      <a:lnTo>
                        <a:pt x="65901" y="2681"/>
                      </a:lnTo>
                      <a:lnTo>
                        <a:pt x="65916" y="2685"/>
                      </a:lnTo>
                      <a:lnTo>
                        <a:pt x="66135" y="1820"/>
                      </a:lnTo>
                      <a:lnTo>
                        <a:pt x="66096" y="1809"/>
                      </a:lnTo>
                      <a:lnTo>
                        <a:pt x="65881" y="2661"/>
                      </a:lnTo>
                      <a:cubicBezTo>
                        <a:pt x="65833" y="2613"/>
                        <a:pt x="65802" y="2581"/>
                        <a:pt x="65798" y="2577"/>
                      </a:cubicBezTo>
                      <a:lnTo>
                        <a:pt x="65798" y="2577"/>
                      </a:lnTo>
                      <a:lnTo>
                        <a:pt x="66045" y="1593"/>
                      </a:lnTo>
                      <a:lnTo>
                        <a:pt x="66045" y="1593"/>
                      </a:lnTo>
                      <a:lnTo>
                        <a:pt x="64878" y="1983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3997" y="1142"/>
                      </a:lnTo>
                      <a:lnTo>
                        <a:pt x="64874" y="2002"/>
                      </a:lnTo>
                      <a:lnTo>
                        <a:pt x="64721" y="2667"/>
                      </a:lnTo>
                      <a:cubicBezTo>
                        <a:pt x="64686" y="2658"/>
                        <a:pt x="64649" y="2650"/>
                        <a:pt x="64615" y="2642"/>
                      </a:cubicBezTo>
                      <a:lnTo>
                        <a:pt x="64760" y="2000"/>
                      </a:lnTo>
                      <a:lnTo>
                        <a:pt x="64721" y="1991"/>
                      </a:lnTo>
                      <a:lnTo>
                        <a:pt x="64574" y="2634"/>
                      </a:lnTo>
                      <a:cubicBezTo>
                        <a:pt x="64527" y="2622"/>
                        <a:pt x="64477" y="2611"/>
                        <a:pt x="64428" y="2599"/>
                      </a:cubicBezTo>
                      <a:lnTo>
                        <a:pt x="64598" y="1838"/>
                      </a:lnTo>
                      <a:lnTo>
                        <a:pt x="64559" y="1830"/>
                      </a:lnTo>
                      <a:lnTo>
                        <a:pt x="64387" y="2591"/>
                      </a:lnTo>
                      <a:lnTo>
                        <a:pt x="64236" y="2558"/>
                      </a:lnTo>
                      <a:lnTo>
                        <a:pt x="64224" y="2544"/>
                      </a:lnTo>
                      <a:lnTo>
                        <a:pt x="64224" y="2544"/>
                      </a:lnTo>
                      <a:lnTo>
                        <a:pt x="64242" y="2548"/>
                      </a:lnTo>
                      <a:lnTo>
                        <a:pt x="64432" y="1676"/>
                      </a:lnTo>
                      <a:lnTo>
                        <a:pt x="64394" y="1668"/>
                      </a:lnTo>
                      <a:lnTo>
                        <a:pt x="64205" y="2525"/>
                      </a:lnTo>
                      <a:lnTo>
                        <a:pt x="64060" y="2380"/>
                      </a:lnTo>
                      <a:lnTo>
                        <a:pt x="64060" y="2380"/>
                      </a:lnTo>
                      <a:lnTo>
                        <a:pt x="64079" y="2384"/>
                      </a:lnTo>
                      <a:lnTo>
                        <a:pt x="64267" y="1513"/>
                      </a:lnTo>
                      <a:lnTo>
                        <a:pt x="64228" y="1503"/>
                      </a:lnTo>
                      <a:lnTo>
                        <a:pt x="64042" y="2364"/>
                      </a:lnTo>
                      <a:lnTo>
                        <a:pt x="63898" y="2219"/>
                      </a:lnTo>
                      <a:lnTo>
                        <a:pt x="63915" y="2223"/>
                      </a:lnTo>
                      <a:lnTo>
                        <a:pt x="64099" y="1349"/>
                      </a:lnTo>
                      <a:lnTo>
                        <a:pt x="64060" y="1341"/>
                      </a:lnTo>
                      <a:lnTo>
                        <a:pt x="63878" y="2198"/>
                      </a:lnTo>
                      <a:lnTo>
                        <a:pt x="63794" y="2114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cubicBezTo>
                        <a:pt x="64001" y="1122"/>
                        <a:pt x="63714" y="1216"/>
                        <a:pt x="63424" y="1333"/>
                      </a:cubicBezTo>
                      <a:cubicBezTo>
                        <a:pt x="63139" y="1443"/>
                        <a:pt x="62853" y="1556"/>
                        <a:pt x="62853" y="1556"/>
                      </a:cubicBezTo>
                      <a:lnTo>
                        <a:pt x="61938" y="741"/>
                      </a:lnTo>
                      <a:cubicBezTo>
                        <a:pt x="61938" y="741"/>
                        <a:pt x="61656" y="854"/>
                        <a:pt x="61372" y="966"/>
                      </a:cubicBezTo>
                      <a:cubicBezTo>
                        <a:pt x="61091" y="1073"/>
                        <a:pt x="60811" y="1204"/>
                        <a:pt x="60811" y="1204"/>
                      </a:cubicBez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8755" y="942"/>
                      </a:lnTo>
                      <a:cubicBezTo>
                        <a:pt x="58755" y="942"/>
                        <a:pt x="58694" y="895"/>
                        <a:pt x="58604" y="821"/>
                      </a:cubicBezTo>
                      <a:cubicBezTo>
                        <a:pt x="58514" y="748"/>
                        <a:pt x="58393" y="655"/>
                        <a:pt x="58270" y="568"/>
                      </a:cubicBezTo>
                      <a:cubicBezTo>
                        <a:pt x="58025" y="387"/>
                        <a:pt x="57781" y="209"/>
                        <a:pt x="57779" y="207"/>
                      </a:cubicBezTo>
                      <a:lnTo>
                        <a:pt x="56691" y="768"/>
                      </a:lnTo>
                      <a:cubicBezTo>
                        <a:pt x="56691" y="768"/>
                        <a:pt x="56441" y="588"/>
                        <a:pt x="56191" y="410"/>
                      </a:cubicBezTo>
                      <a:cubicBezTo>
                        <a:pt x="56067" y="320"/>
                        <a:pt x="55942" y="230"/>
                        <a:pt x="55846" y="162"/>
                      </a:cubicBezTo>
                      <a:cubicBezTo>
                        <a:pt x="55752" y="95"/>
                        <a:pt x="55688" y="54"/>
                        <a:pt x="55688" y="54"/>
                      </a:cubicBezTo>
                      <a:lnTo>
                        <a:pt x="54620" y="668"/>
                      </a:lnTo>
                      <a:lnTo>
                        <a:pt x="53591" y="1"/>
                      </a:lnTo>
                      <a:close/>
                    </a:path>
                  </a:pathLst>
                </a:custGeom>
                <a:solidFill>
                  <a:srgbClr val="2DC9E9">
                    <a:alpha val="2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9"/>
          <p:cNvPicPr preferRelativeResize="0"/>
          <p:nvPr/>
        </p:nvPicPr>
        <p:blipFill rotWithShape="1">
          <a:blip r:embed="rId2">
            <a:alphaModFix amt="15000"/>
          </a:blip>
          <a:srcRect b="15604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9"/>
          <p:cNvSpPr txBox="1">
            <a:spLocks noGrp="1"/>
          </p:cNvSpPr>
          <p:nvPr>
            <p:ph type="title"/>
          </p:nvPr>
        </p:nvSpPr>
        <p:spPr>
          <a:xfrm>
            <a:off x="2339850" y="1620150"/>
            <a:ext cx="44643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9"/>
          <p:cNvSpPr txBox="1">
            <a:spLocks noGrp="1"/>
          </p:cNvSpPr>
          <p:nvPr>
            <p:ph type="subTitle" idx="1"/>
          </p:nvPr>
        </p:nvSpPr>
        <p:spPr>
          <a:xfrm>
            <a:off x="2339850" y="3157050"/>
            <a:ext cx="4464300" cy="7239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3810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5" name="Google Shape;1175;p9"/>
          <p:cNvGrpSpPr/>
          <p:nvPr/>
        </p:nvGrpSpPr>
        <p:grpSpPr>
          <a:xfrm>
            <a:off x="-1306509" y="-1231751"/>
            <a:ext cx="11444979" cy="7747975"/>
            <a:chOff x="-1306509" y="-1231751"/>
            <a:chExt cx="11444979" cy="7747975"/>
          </a:xfrm>
        </p:grpSpPr>
        <p:grpSp>
          <p:nvGrpSpPr>
            <p:cNvPr id="1176" name="Google Shape;1176;p9"/>
            <p:cNvGrpSpPr/>
            <p:nvPr/>
          </p:nvGrpSpPr>
          <p:grpSpPr>
            <a:xfrm>
              <a:off x="-775959" y="2650649"/>
              <a:ext cx="2019729" cy="1953353"/>
              <a:chOff x="1282750" y="505200"/>
              <a:chExt cx="2414500" cy="2335150"/>
            </a:xfrm>
          </p:grpSpPr>
          <p:sp>
            <p:nvSpPr>
              <p:cNvPr id="1177" name="Google Shape;1177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9"/>
            <p:cNvGrpSpPr/>
            <p:nvPr/>
          </p:nvGrpSpPr>
          <p:grpSpPr>
            <a:xfrm>
              <a:off x="8118741" y="-117301"/>
              <a:ext cx="2019729" cy="1953353"/>
              <a:chOff x="1282750" y="505200"/>
              <a:chExt cx="2414500" cy="2335150"/>
            </a:xfrm>
          </p:grpSpPr>
          <p:sp>
            <p:nvSpPr>
              <p:cNvPr id="1181" name="Google Shape;1181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9"/>
            <p:cNvGrpSpPr/>
            <p:nvPr/>
          </p:nvGrpSpPr>
          <p:grpSpPr>
            <a:xfrm>
              <a:off x="-1306509" y="3004649"/>
              <a:ext cx="2019729" cy="1953353"/>
              <a:chOff x="1282750" y="505200"/>
              <a:chExt cx="2414500" cy="2335150"/>
            </a:xfrm>
          </p:grpSpPr>
          <p:sp>
            <p:nvSpPr>
              <p:cNvPr id="1185" name="Google Shape;1185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9"/>
            <p:cNvGrpSpPr/>
            <p:nvPr/>
          </p:nvGrpSpPr>
          <p:grpSpPr>
            <a:xfrm>
              <a:off x="7290374" y="4492776"/>
              <a:ext cx="2019859" cy="2023447"/>
              <a:chOff x="3348750" y="1205400"/>
              <a:chExt cx="2941400" cy="2946625"/>
            </a:xfrm>
          </p:grpSpPr>
          <p:sp>
            <p:nvSpPr>
              <p:cNvPr id="1189" name="Google Shape;1189;p9"/>
              <p:cNvSpPr/>
              <p:nvPr/>
            </p:nvSpPr>
            <p:spPr>
              <a:xfrm>
                <a:off x="5398475" y="318417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3" y="0"/>
                    </a:moveTo>
                    <a:lnTo>
                      <a:pt x="0" y="817"/>
                    </a:lnTo>
                    <a:lnTo>
                      <a:pt x="3047" y="3622"/>
                    </a:lnTo>
                    <a:lnTo>
                      <a:pt x="3800" y="28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4118125" y="200592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2" y="0"/>
                    </a:moveTo>
                    <a:lnTo>
                      <a:pt x="1" y="817"/>
                    </a:lnTo>
                    <a:lnTo>
                      <a:pt x="3047" y="3622"/>
                    </a:lnTo>
                    <a:lnTo>
                      <a:pt x="3800" y="2803"/>
                    </a:lnTo>
                    <a:lnTo>
                      <a:pt x="7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4590800" y="3435725"/>
                <a:ext cx="497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4285" extrusionOk="0">
                    <a:moveTo>
                      <a:pt x="906" y="0"/>
                    </a:moveTo>
                    <a:lnTo>
                      <a:pt x="0" y="4043"/>
                    </a:lnTo>
                    <a:lnTo>
                      <a:pt x="1084" y="4284"/>
                    </a:lnTo>
                    <a:lnTo>
                      <a:pt x="1991" y="244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4971025" y="1737800"/>
                <a:ext cx="4980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4285" extrusionOk="0">
                    <a:moveTo>
                      <a:pt x="905" y="1"/>
                    </a:moveTo>
                    <a:lnTo>
                      <a:pt x="0" y="4041"/>
                    </a:lnTo>
                    <a:lnTo>
                      <a:pt x="1085" y="4285"/>
                    </a:lnTo>
                    <a:lnTo>
                      <a:pt x="1991" y="24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5036900" y="3417050"/>
                <a:ext cx="574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4285" extrusionOk="0">
                    <a:moveTo>
                      <a:pt x="1060" y="0"/>
                    </a:moveTo>
                    <a:lnTo>
                      <a:pt x="1" y="332"/>
                    </a:lnTo>
                    <a:lnTo>
                      <a:pt x="1238" y="4285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4517250" y="1756475"/>
                <a:ext cx="5745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285" extrusionOk="0">
                    <a:moveTo>
                      <a:pt x="1060" y="0"/>
                    </a:moveTo>
                    <a:lnTo>
                      <a:pt x="0" y="332"/>
                    </a:lnTo>
                    <a:lnTo>
                      <a:pt x="1238" y="4284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4171375" y="3232975"/>
                <a:ext cx="906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2" extrusionOk="0">
                    <a:moveTo>
                      <a:pt x="2805" y="0"/>
                    </a:moveTo>
                    <a:lnTo>
                      <a:pt x="0" y="3048"/>
                    </a:lnTo>
                    <a:lnTo>
                      <a:pt x="819" y="3801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5349625" y="1952625"/>
                <a:ext cx="906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0" extrusionOk="0">
                    <a:moveTo>
                      <a:pt x="2805" y="0"/>
                    </a:moveTo>
                    <a:lnTo>
                      <a:pt x="0" y="3049"/>
                    </a:lnTo>
                    <a:lnTo>
                      <a:pt x="819" y="3800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3903250" y="2425325"/>
                <a:ext cx="107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90" extrusionOk="0">
                    <a:moveTo>
                      <a:pt x="244" y="1"/>
                    </a:moveTo>
                    <a:lnTo>
                      <a:pt x="1" y="1085"/>
                    </a:lnTo>
                    <a:lnTo>
                      <a:pt x="4041" y="1990"/>
                    </a:lnTo>
                    <a:lnTo>
                      <a:pt x="4285" y="90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5601225" y="2805575"/>
                <a:ext cx="107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89" extrusionOk="0">
                    <a:moveTo>
                      <a:pt x="242" y="0"/>
                    </a:moveTo>
                    <a:lnTo>
                      <a:pt x="0" y="1085"/>
                    </a:lnTo>
                    <a:lnTo>
                      <a:pt x="4041" y="1989"/>
                    </a:lnTo>
                    <a:lnTo>
                      <a:pt x="4285" y="905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3921925" y="2871450"/>
                <a:ext cx="10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99" extrusionOk="0">
                    <a:moveTo>
                      <a:pt x="3953" y="0"/>
                    </a:moveTo>
                    <a:lnTo>
                      <a:pt x="1" y="1236"/>
                    </a:lnTo>
                    <a:lnTo>
                      <a:pt x="334" y="2298"/>
                    </a:lnTo>
                    <a:lnTo>
                      <a:pt x="4287" y="1060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5582550" y="2351725"/>
                <a:ext cx="1070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299" extrusionOk="0">
                    <a:moveTo>
                      <a:pt x="3951" y="1"/>
                    </a:moveTo>
                    <a:lnTo>
                      <a:pt x="1" y="1239"/>
                    </a:lnTo>
                    <a:lnTo>
                      <a:pt x="332" y="2298"/>
                    </a:lnTo>
                    <a:lnTo>
                      <a:pt x="4283" y="1063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5622850" y="2912925"/>
                <a:ext cx="57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993" extrusionOk="0">
                    <a:moveTo>
                      <a:pt x="85" y="1"/>
                    </a:moveTo>
                    <a:lnTo>
                      <a:pt x="1" y="246"/>
                    </a:lnTo>
                    <a:lnTo>
                      <a:pt x="2217" y="993"/>
                    </a:lnTo>
                    <a:lnTo>
                      <a:pt x="2298" y="74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3931225" y="2342875"/>
                <a:ext cx="570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987" extrusionOk="0">
                    <a:moveTo>
                      <a:pt x="85" y="1"/>
                    </a:moveTo>
                    <a:lnTo>
                      <a:pt x="1" y="248"/>
                    </a:lnTo>
                    <a:lnTo>
                      <a:pt x="2198" y="987"/>
                    </a:lnTo>
                    <a:lnTo>
                      <a:pt x="2282" y="74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5589250" y="2997075"/>
                <a:ext cx="55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210" extrusionOk="0">
                    <a:moveTo>
                      <a:pt x="111" y="0"/>
                    </a:moveTo>
                    <a:lnTo>
                      <a:pt x="1" y="236"/>
                    </a:lnTo>
                    <a:lnTo>
                      <a:pt x="2126" y="1209"/>
                    </a:lnTo>
                    <a:lnTo>
                      <a:pt x="2233" y="97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3966475" y="2253325"/>
                <a:ext cx="554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202" extrusionOk="0">
                    <a:moveTo>
                      <a:pt x="109" y="0"/>
                    </a:moveTo>
                    <a:lnTo>
                      <a:pt x="1" y="238"/>
                    </a:lnTo>
                    <a:lnTo>
                      <a:pt x="2108" y="1201"/>
                    </a:lnTo>
                    <a:lnTo>
                      <a:pt x="2218" y="966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5547050" y="3077275"/>
                <a:ext cx="536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414" extrusionOk="0">
                    <a:moveTo>
                      <a:pt x="134" y="0"/>
                    </a:moveTo>
                    <a:lnTo>
                      <a:pt x="1" y="225"/>
                    </a:lnTo>
                    <a:lnTo>
                      <a:pt x="2012" y="1414"/>
                    </a:lnTo>
                    <a:lnTo>
                      <a:pt x="2145" y="1191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4010925" y="2168000"/>
                <a:ext cx="5322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405" extrusionOk="0">
                    <a:moveTo>
                      <a:pt x="133" y="1"/>
                    </a:moveTo>
                    <a:lnTo>
                      <a:pt x="0" y="224"/>
                    </a:lnTo>
                    <a:lnTo>
                      <a:pt x="1995" y="1404"/>
                    </a:lnTo>
                    <a:lnTo>
                      <a:pt x="2128" y="118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5496725" y="3152725"/>
                <a:ext cx="508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602" extrusionOk="0">
                    <a:moveTo>
                      <a:pt x="156" y="0"/>
                    </a:moveTo>
                    <a:lnTo>
                      <a:pt x="1" y="209"/>
                    </a:lnTo>
                    <a:lnTo>
                      <a:pt x="1877" y="1602"/>
                    </a:lnTo>
                    <a:lnTo>
                      <a:pt x="2032" y="1395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4064025" y="2087850"/>
                <a:ext cx="505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1591" extrusionOk="0">
                    <a:moveTo>
                      <a:pt x="158" y="1"/>
                    </a:moveTo>
                    <a:lnTo>
                      <a:pt x="0" y="210"/>
                    </a:lnTo>
                    <a:lnTo>
                      <a:pt x="1862" y="1591"/>
                    </a:lnTo>
                    <a:lnTo>
                      <a:pt x="2019" y="138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5438825" y="3222525"/>
                <a:ext cx="47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775" extrusionOk="0">
                    <a:moveTo>
                      <a:pt x="179" y="1"/>
                    </a:moveTo>
                    <a:lnTo>
                      <a:pt x="1" y="193"/>
                    </a:lnTo>
                    <a:lnTo>
                      <a:pt x="1721" y="1775"/>
                    </a:lnTo>
                    <a:lnTo>
                      <a:pt x="1897" y="158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4125300" y="2013750"/>
                <a:ext cx="471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760" extrusionOk="0">
                    <a:moveTo>
                      <a:pt x="178" y="0"/>
                    </a:moveTo>
                    <a:lnTo>
                      <a:pt x="0" y="193"/>
                    </a:lnTo>
                    <a:lnTo>
                      <a:pt x="1706" y="1760"/>
                    </a:lnTo>
                    <a:lnTo>
                      <a:pt x="1884" y="157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5374025" y="3286000"/>
                <a:ext cx="435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26" extrusionOk="0">
                    <a:moveTo>
                      <a:pt x="197" y="1"/>
                    </a:moveTo>
                    <a:lnTo>
                      <a:pt x="0" y="173"/>
                    </a:lnTo>
                    <a:lnTo>
                      <a:pt x="1545" y="1926"/>
                    </a:lnTo>
                    <a:lnTo>
                      <a:pt x="1739" y="1754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4194025" y="1946525"/>
                <a:ext cx="432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910" extrusionOk="0">
                    <a:moveTo>
                      <a:pt x="195" y="1"/>
                    </a:moveTo>
                    <a:lnTo>
                      <a:pt x="1" y="173"/>
                    </a:lnTo>
                    <a:lnTo>
                      <a:pt x="1533" y="1910"/>
                    </a:lnTo>
                    <a:lnTo>
                      <a:pt x="1730" y="174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5302975" y="3342375"/>
                <a:ext cx="39150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057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53" y="2056"/>
                    </a:lnTo>
                    <a:lnTo>
                      <a:pt x="1566" y="190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4269425" y="1886900"/>
                <a:ext cx="389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041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45" y="2040"/>
                    </a:lnTo>
                    <a:lnTo>
                      <a:pt x="1557" y="18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5226450" y="3391000"/>
                <a:ext cx="3435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166" extrusionOk="0">
                    <a:moveTo>
                      <a:pt x="228" y="1"/>
                    </a:moveTo>
                    <a:lnTo>
                      <a:pt x="1" y="130"/>
                    </a:lnTo>
                    <a:lnTo>
                      <a:pt x="1149" y="2166"/>
                    </a:lnTo>
                    <a:lnTo>
                      <a:pt x="1374" y="203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4350750" y="1835500"/>
                <a:ext cx="34150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47" extrusionOk="0">
                    <a:moveTo>
                      <a:pt x="228" y="0"/>
                    </a:moveTo>
                    <a:lnTo>
                      <a:pt x="1" y="127"/>
                    </a:lnTo>
                    <a:lnTo>
                      <a:pt x="1138" y="2146"/>
                    </a:lnTo>
                    <a:lnTo>
                      <a:pt x="1365" y="2022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5145350" y="3431475"/>
                <a:ext cx="2917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9" extrusionOk="0">
                    <a:moveTo>
                      <a:pt x="239" y="0"/>
                    </a:moveTo>
                    <a:lnTo>
                      <a:pt x="0" y="105"/>
                    </a:lnTo>
                    <a:lnTo>
                      <a:pt x="929" y="2249"/>
                    </a:lnTo>
                    <a:lnTo>
                      <a:pt x="1166" y="214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9"/>
              <p:cNvSpPr/>
              <p:nvPr/>
            </p:nvSpPr>
            <p:spPr>
              <a:xfrm>
                <a:off x="4437050" y="1792950"/>
                <a:ext cx="2902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31" extrusionOk="0">
                    <a:moveTo>
                      <a:pt x="239" y="0"/>
                    </a:moveTo>
                    <a:lnTo>
                      <a:pt x="0" y="102"/>
                    </a:lnTo>
                    <a:lnTo>
                      <a:pt x="921" y="2230"/>
                    </a:lnTo>
                    <a:lnTo>
                      <a:pt x="1160" y="2128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9"/>
              <p:cNvSpPr/>
              <p:nvPr/>
            </p:nvSpPr>
            <p:spPr>
              <a:xfrm>
                <a:off x="5060525" y="3463275"/>
                <a:ext cx="23675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309" extrusionOk="0">
                    <a:moveTo>
                      <a:pt x="248" y="1"/>
                    </a:moveTo>
                    <a:lnTo>
                      <a:pt x="1" y="77"/>
                    </a:lnTo>
                    <a:lnTo>
                      <a:pt x="699" y="2309"/>
                    </a:lnTo>
                    <a:lnTo>
                      <a:pt x="946" y="223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4527375" y="1759650"/>
                <a:ext cx="235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292" extrusionOk="0">
                    <a:moveTo>
                      <a:pt x="248" y="0"/>
                    </a:moveTo>
                    <a:lnTo>
                      <a:pt x="0" y="78"/>
                    </a:lnTo>
                    <a:lnTo>
                      <a:pt x="694" y="2292"/>
                    </a:lnTo>
                    <a:lnTo>
                      <a:pt x="941" y="2214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4972925" y="3486050"/>
                <a:ext cx="17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43" extrusionOk="0">
                    <a:moveTo>
                      <a:pt x="256" y="0"/>
                    </a:moveTo>
                    <a:lnTo>
                      <a:pt x="0" y="51"/>
                    </a:lnTo>
                    <a:lnTo>
                      <a:pt x="461" y="2343"/>
                    </a:lnTo>
                    <a:lnTo>
                      <a:pt x="714" y="22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4620700" y="1736000"/>
                <a:ext cx="17875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26" extrusionOk="0">
                    <a:moveTo>
                      <a:pt x="257" y="1"/>
                    </a:moveTo>
                    <a:lnTo>
                      <a:pt x="1" y="52"/>
                    </a:lnTo>
                    <a:lnTo>
                      <a:pt x="459" y="2325"/>
                    </a:lnTo>
                    <a:lnTo>
                      <a:pt x="715" y="2276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9"/>
              <p:cNvSpPr/>
              <p:nvPr/>
            </p:nvSpPr>
            <p:spPr>
              <a:xfrm>
                <a:off x="4883450" y="3499550"/>
                <a:ext cx="119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2" extrusionOk="0">
                    <a:moveTo>
                      <a:pt x="261" y="0"/>
                    </a:moveTo>
                    <a:lnTo>
                      <a:pt x="1" y="25"/>
                    </a:lnTo>
                    <a:lnTo>
                      <a:pt x="220" y="2351"/>
                    </a:lnTo>
                    <a:lnTo>
                      <a:pt x="478" y="2327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9"/>
              <p:cNvSpPr/>
              <p:nvPr/>
            </p:nvSpPr>
            <p:spPr>
              <a:xfrm>
                <a:off x="4716150" y="1722300"/>
                <a:ext cx="11950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33" extrusionOk="0">
                    <a:moveTo>
                      <a:pt x="258" y="1"/>
                    </a:moveTo>
                    <a:lnTo>
                      <a:pt x="1" y="25"/>
                    </a:lnTo>
                    <a:lnTo>
                      <a:pt x="218" y="2333"/>
                    </a:lnTo>
                    <a:lnTo>
                      <a:pt x="477" y="231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4792525" y="3503550"/>
                <a:ext cx="717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341" extrusionOk="0">
                    <a:moveTo>
                      <a:pt x="25" y="0"/>
                    </a:moveTo>
                    <a:lnTo>
                      <a:pt x="0" y="2339"/>
                    </a:lnTo>
                    <a:lnTo>
                      <a:pt x="260" y="2341"/>
                    </a:lnTo>
                    <a:lnTo>
                      <a:pt x="287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4811900" y="1718575"/>
                <a:ext cx="720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323" extrusionOk="0">
                    <a:moveTo>
                      <a:pt x="25" y="0"/>
                    </a:moveTo>
                    <a:lnTo>
                      <a:pt x="1" y="2318"/>
                    </a:lnTo>
                    <a:lnTo>
                      <a:pt x="260" y="2322"/>
                    </a:lnTo>
                    <a:lnTo>
                      <a:pt x="287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4696250" y="3497500"/>
                <a:ext cx="13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52" extrusionOk="0">
                    <a:moveTo>
                      <a:pt x="271" y="1"/>
                    </a:moveTo>
                    <a:lnTo>
                      <a:pt x="1" y="2323"/>
                    </a:lnTo>
                    <a:lnTo>
                      <a:pt x="259" y="2351"/>
                    </a:lnTo>
                    <a:lnTo>
                      <a:pt x="529" y="3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4902175" y="1724300"/>
                <a:ext cx="131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35" extrusionOk="0">
                    <a:moveTo>
                      <a:pt x="267" y="0"/>
                    </a:moveTo>
                    <a:lnTo>
                      <a:pt x="1" y="2304"/>
                    </a:lnTo>
                    <a:lnTo>
                      <a:pt x="258" y="2335"/>
                    </a:lnTo>
                    <a:lnTo>
                      <a:pt x="526" y="3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4179200" y="3273375"/>
                <a:ext cx="4437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97" extrusionOk="0">
                    <a:moveTo>
                      <a:pt x="1584" y="0"/>
                    </a:moveTo>
                    <a:lnTo>
                      <a:pt x="1" y="1721"/>
                    </a:lnTo>
                    <a:lnTo>
                      <a:pt x="193" y="1897"/>
                    </a:lnTo>
                    <a:lnTo>
                      <a:pt x="1774" y="176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5388300" y="1959825"/>
                <a:ext cx="440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886" extrusionOk="0">
                    <a:moveTo>
                      <a:pt x="1571" y="1"/>
                    </a:moveTo>
                    <a:lnTo>
                      <a:pt x="0" y="1707"/>
                    </a:lnTo>
                    <a:lnTo>
                      <a:pt x="192" y="1885"/>
                    </a:lnTo>
                    <a:lnTo>
                      <a:pt x="1762" y="177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4601175" y="3482050"/>
                <a:ext cx="19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340" extrusionOk="0">
                    <a:moveTo>
                      <a:pt x="512" y="1"/>
                    </a:moveTo>
                    <a:lnTo>
                      <a:pt x="0" y="2282"/>
                    </a:lnTo>
                    <a:lnTo>
                      <a:pt x="254" y="2339"/>
                    </a:lnTo>
                    <a:lnTo>
                      <a:pt x="766" y="58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4991375" y="1740100"/>
                <a:ext cx="190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321" extrusionOk="0">
                    <a:moveTo>
                      <a:pt x="506" y="1"/>
                    </a:moveTo>
                    <a:lnTo>
                      <a:pt x="1" y="2263"/>
                    </a:lnTo>
                    <a:lnTo>
                      <a:pt x="254" y="2321"/>
                    </a:lnTo>
                    <a:lnTo>
                      <a:pt x="760" y="58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4508350" y="3457400"/>
                <a:ext cx="248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299" extrusionOk="0">
                    <a:moveTo>
                      <a:pt x="747" y="1"/>
                    </a:moveTo>
                    <a:lnTo>
                      <a:pt x="0" y="2216"/>
                    </a:lnTo>
                    <a:lnTo>
                      <a:pt x="248" y="2298"/>
                    </a:lnTo>
                    <a:lnTo>
                      <a:pt x="994" y="84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5078550" y="1765725"/>
                <a:ext cx="246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284" extrusionOk="0">
                    <a:moveTo>
                      <a:pt x="739" y="1"/>
                    </a:moveTo>
                    <a:lnTo>
                      <a:pt x="0" y="2200"/>
                    </a:lnTo>
                    <a:lnTo>
                      <a:pt x="248" y="2284"/>
                    </a:lnTo>
                    <a:lnTo>
                      <a:pt x="986" y="84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4418775" y="3423800"/>
                <a:ext cx="3030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233" extrusionOk="0">
                    <a:moveTo>
                      <a:pt x="974" y="0"/>
                    </a:moveTo>
                    <a:lnTo>
                      <a:pt x="1" y="2124"/>
                    </a:lnTo>
                    <a:lnTo>
                      <a:pt x="238" y="2233"/>
                    </a:lnTo>
                    <a:lnTo>
                      <a:pt x="1212" y="109"/>
                    </a:lnTo>
                    <a:lnTo>
                      <a:pt x="9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162725" y="1800975"/>
                <a:ext cx="300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219" extrusionOk="0">
                    <a:moveTo>
                      <a:pt x="966" y="0"/>
                    </a:moveTo>
                    <a:lnTo>
                      <a:pt x="1" y="2110"/>
                    </a:lnTo>
                    <a:lnTo>
                      <a:pt x="236" y="2218"/>
                    </a:lnTo>
                    <a:lnTo>
                      <a:pt x="1202" y="111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4333475" y="3381600"/>
                <a:ext cx="35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43" extrusionOk="0">
                    <a:moveTo>
                      <a:pt x="1191" y="1"/>
                    </a:moveTo>
                    <a:lnTo>
                      <a:pt x="0" y="2012"/>
                    </a:lnTo>
                    <a:lnTo>
                      <a:pt x="223" y="2143"/>
                    </a:lnTo>
                    <a:lnTo>
                      <a:pt x="1414" y="1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5242975" y="1845425"/>
                <a:ext cx="3512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30" extrusionOk="0">
                    <a:moveTo>
                      <a:pt x="1181" y="0"/>
                    </a:moveTo>
                    <a:lnTo>
                      <a:pt x="1" y="1995"/>
                    </a:lnTo>
                    <a:lnTo>
                      <a:pt x="224" y="2130"/>
                    </a:lnTo>
                    <a:lnTo>
                      <a:pt x="1404" y="133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4253325" y="3331275"/>
                <a:ext cx="400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032" extrusionOk="0">
                    <a:moveTo>
                      <a:pt x="1393" y="0"/>
                    </a:moveTo>
                    <a:lnTo>
                      <a:pt x="0" y="1876"/>
                    </a:lnTo>
                    <a:lnTo>
                      <a:pt x="209" y="2032"/>
                    </a:lnTo>
                    <a:lnTo>
                      <a:pt x="1602" y="156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5318475" y="1898550"/>
                <a:ext cx="3982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019" extrusionOk="0">
                    <a:moveTo>
                      <a:pt x="1384" y="1"/>
                    </a:moveTo>
                    <a:lnTo>
                      <a:pt x="0" y="1863"/>
                    </a:lnTo>
                    <a:lnTo>
                      <a:pt x="209" y="2018"/>
                    </a:lnTo>
                    <a:lnTo>
                      <a:pt x="1592" y="156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4111950" y="3208575"/>
                <a:ext cx="48200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740" extrusionOk="0">
                    <a:moveTo>
                      <a:pt x="1756" y="0"/>
                    </a:moveTo>
                    <a:lnTo>
                      <a:pt x="0" y="1545"/>
                    </a:lnTo>
                    <a:lnTo>
                      <a:pt x="174" y="1739"/>
                    </a:lnTo>
                    <a:lnTo>
                      <a:pt x="1927" y="195"/>
                    </a:lnTo>
                    <a:lnTo>
                      <a:pt x="17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5451825" y="2028525"/>
                <a:ext cx="478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732" extrusionOk="0">
                    <a:moveTo>
                      <a:pt x="1739" y="1"/>
                    </a:moveTo>
                    <a:lnTo>
                      <a:pt x="0" y="1535"/>
                    </a:lnTo>
                    <a:lnTo>
                      <a:pt x="172" y="1731"/>
                    </a:lnTo>
                    <a:lnTo>
                      <a:pt x="1911" y="197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4052350" y="3137475"/>
                <a:ext cx="514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566" extrusionOk="0">
                    <a:moveTo>
                      <a:pt x="1905" y="0"/>
                    </a:moveTo>
                    <a:lnTo>
                      <a:pt x="1" y="1355"/>
                    </a:lnTo>
                    <a:lnTo>
                      <a:pt x="150" y="1565"/>
                    </a:lnTo>
                    <a:lnTo>
                      <a:pt x="2057" y="21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5508175" y="2103975"/>
                <a:ext cx="510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558" extrusionOk="0">
                    <a:moveTo>
                      <a:pt x="1891" y="0"/>
                    </a:moveTo>
                    <a:lnTo>
                      <a:pt x="1" y="1344"/>
                    </a:lnTo>
                    <a:lnTo>
                      <a:pt x="152" y="1557"/>
                    </a:lnTo>
                    <a:lnTo>
                      <a:pt x="2043" y="213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4000950" y="3061000"/>
                <a:ext cx="541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374" extrusionOk="0">
                    <a:moveTo>
                      <a:pt x="2036" y="1"/>
                    </a:moveTo>
                    <a:lnTo>
                      <a:pt x="0" y="1146"/>
                    </a:lnTo>
                    <a:lnTo>
                      <a:pt x="129" y="1373"/>
                    </a:lnTo>
                    <a:lnTo>
                      <a:pt x="2165" y="22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5556875" y="2185300"/>
                <a:ext cx="537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2022" y="0"/>
                    </a:moveTo>
                    <a:lnTo>
                      <a:pt x="1" y="1138"/>
                    </a:lnTo>
                    <a:lnTo>
                      <a:pt x="129" y="1365"/>
                    </a:lnTo>
                    <a:lnTo>
                      <a:pt x="2149" y="227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3958400" y="2979875"/>
                <a:ext cx="5622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167" extrusionOk="0">
                    <a:moveTo>
                      <a:pt x="2146" y="1"/>
                    </a:moveTo>
                    <a:lnTo>
                      <a:pt x="0" y="928"/>
                    </a:lnTo>
                    <a:lnTo>
                      <a:pt x="105" y="1167"/>
                    </a:lnTo>
                    <a:lnTo>
                      <a:pt x="2249" y="240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5597375" y="2271575"/>
                <a:ext cx="557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161" extrusionOk="0">
                    <a:moveTo>
                      <a:pt x="2129" y="1"/>
                    </a:moveTo>
                    <a:lnTo>
                      <a:pt x="1" y="921"/>
                    </a:lnTo>
                    <a:lnTo>
                      <a:pt x="103" y="1161"/>
                    </a:lnTo>
                    <a:lnTo>
                      <a:pt x="2231" y="240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3925100" y="2895075"/>
                <a:ext cx="5772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946" extrusionOk="0">
                    <a:moveTo>
                      <a:pt x="2232" y="1"/>
                    </a:moveTo>
                    <a:lnTo>
                      <a:pt x="0" y="698"/>
                    </a:lnTo>
                    <a:lnTo>
                      <a:pt x="78" y="946"/>
                    </a:lnTo>
                    <a:lnTo>
                      <a:pt x="2308" y="248"/>
                    </a:lnTo>
                    <a:lnTo>
                      <a:pt x="22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5629150" y="2361900"/>
                <a:ext cx="573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3" extrusionOk="0">
                    <a:moveTo>
                      <a:pt x="2214" y="1"/>
                    </a:moveTo>
                    <a:lnTo>
                      <a:pt x="0" y="692"/>
                    </a:lnTo>
                    <a:lnTo>
                      <a:pt x="78" y="942"/>
                    </a:lnTo>
                    <a:lnTo>
                      <a:pt x="2292" y="248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3901525" y="2807400"/>
                <a:ext cx="5852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718" extrusionOk="0">
                    <a:moveTo>
                      <a:pt x="2290" y="1"/>
                    </a:moveTo>
                    <a:lnTo>
                      <a:pt x="0" y="463"/>
                    </a:lnTo>
                    <a:lnTo>
                      <a:pt x="51" y="717"/>
                    </a:lnTo>
                    <a:lnTo>
                      <a:pt x="2341" y="257"/>
                    </a:lnTo>
                    <a:lnTo>
                      <a:pt x="22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5651950" y="2455250"/>
                <a:ext cx="581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715" extrusionOk="0">
                    <a:moveTo>
                      <a:pt x="2274" y="1"/>
                    </a:moveTo>
                    <a:lnTo>
                      <a:pt x="1" y="459"/>
                    </a:lnTo>
                    <a:lnTo>
                      <a:pt x="52" y="715"/>
                    </a:lnTo>
                    <a:lnTo>
                      <a:pt x="2325" y="256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3887750" y="2718000"/>
                <a:ext cx="58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78" extrusionOk="0">
                    <a:moveTo>
                      <a:pt x="2329" y="1"/>
                    </a:moveTo>
                    <a:lnTo>
                      <a:pt x="1" y="220"/>
                    </a:lnTo>
                    <a:lnTo>
                      <a:pt x="25" y="477"/>
                    </a:lnTo>
                    <a:lnTo>
                      <a:pt x="2354" y="25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5665475" y="2550650"/>
                <a:ext cx="583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480" extrusionOk="0">
                    <a:moveTo>
                      <a:pt x="2308" y="0"/>
                    </a:moveTo>
                    <a:lnTo>
                      <a:pt x="0" y="219"/>
                    </a:lnTo>
                    <a:lnTo>
                      <a:pt x="25" y="479"/>
                    </a:lnTo>
                    <a:lnTo>
                      <a:pt x="2332" y="260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3884025" y="2627075"/>
                <a:ext cx="585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85" extrusionOk="0">
                    <a:moveTo>
                      <a:pt x="5" y="0"/>
                    </a:moveTo>
                    <a:lnTo>
                      <a:pt x="0" y="260"/>
                    </a:lnTo>
                    <a:lnTo>
                      <a:pt x="2337" y="284"/>
                    </a:lnTo>
                    <a:lnTo>
                      <a:pt x="2341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5669450" y="2646450"/>
                <a:ext cx="58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85" extrusionOk="0">
                    <a:moveTo>
                      <a:pt x="5" y="0"/>
                    </a:moveTo>
                    <a:lnTo>
                      <a:pt x="1" y="260"/>
                    </a:lnTo>
                    <a:lnTo>
                      <a:pt x="2321" y="285"/>
                    </a:lnTo>
                    <a:lnTo>
                      <a:pt x="2323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3889800" y="2530750"/>
                <a:ext cx="588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31" extrusionOk="0">
                    <a:moveTo>
                      <a:pt x="29" y="1"/>
                    </a:moveTo>
                    <a:lnTo>
                      <a:pt x="1" y="260"/>
                    </a:lnTo>
                    <a:lnTo>
                      <a:pt x="2323" y="530"/>
                    </a:lnTo>
                    <a:lnTo>
                      <a:pt x="2351" y="27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5663425" y="2736675"/>
                <a:ext cx="583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527" extrusionOk="0">
                    <a:moveTo>
                      <a:pt x="31" y="0"/>
                    </a:moveTo>
                    <a:lnTo>
                      <a:pt x="0" y="260"/>
                    </a:lnTo>
                    <a:lnTo>
                      <a:pt x="2304" y="526"/>
                    </a:lnTo>
                    <a:lnTo>
                      <a:pt x="2335" y="26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3905600" y="2435725"/>
                <a:ext cx="5845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66" extrusionOk="0">
                    <a:moveTo>
                      <a:pt x="56" y="0"/>
                    </a:moveTo>
                    <a:lnTo>
                      <a:pt x="1" y="254"/>
                    </a:lnTo>
                    <a:lnTo>
                      <a:pt x="2280" y="765"/>
                    </a:lnTo>
                    <a:lnTo>
                      <a:pt x="2337" y="5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5647975" y="2825875"/>
                <a:ext cx="580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762" extrusionOk="0">
                    <a:moveTo>
                      <a:pt x="58" y="1"/>
                    </a:moveTo>
                    <a:lnTo>
                      <a:pt x="0" y="256"/>
                    </a:lnTo>
                    <a:lnTo>
                      <a:pt x="2263" y="762"/>
                    </a:lnTo>
                    <a:lnTo>
                      <a:pt x="2320" y="508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4209125" y="2364325"/>
                <a:ext cx="769075" cy="418450"/>
              </a:xfrm>
              <a:custGeom>
                <a:avLst/>
                <a:gdLst/>
                <a:ahLst/>
                <a:cxnLst/>
                <a:rect l="l" t="t" r="r" b="b"/>
                <a:pathLst>
                  <a:path w="30763" h="16738" extrusionOk="0">
                    <a:moveTo>
                      <a:pt x="0" y="78"/>
                    </a:moveTo>
                    <a:cubicBezTo>
                      <a:pt x="0" y="78"/>
                      <a:pt x="0" y="78"/>
                      <a:pt x="0" y="78"/>
                    </a:cubicBezTo>
                    <a:lnTo>
                      <a:pt x="0" y="78"/>
                    </a:lnTo>
                    <a:close/>
                    <a:moveTo>
                      <a:pt x="39" y="0"/>
                    </a:moveTo>
                    <a:lnTo>
                      <a:pt x="0" y="78"/>
                    </a:lnTo>
                    <a:lnTo>
                      <a:pt x="0" y="78"/>
                    </a:lnTo>
                    <a:cubicBezTo>
                      <a:pt x="0" y="78"/>
                      <a:pt x="0" y="78"/>
                      <a:pt x="1" y="78"/>
                    </a:cubicBezTo>
                    <a:cubicBezTo>
                      <a:pt x="4" y="78"/>
                      <a:pt x="52" y="105"/>
                      <a:pt x="76" y="121"/>
                    </a:cubicBezTo>
                    <a:cubicBezTo>
                      <a:pt x="5668" y="3267"/>
                      <a:pt x="21607" y="12196"/>
                      <a:pt x="22602" y="12734"/>
                    </a:cubicBezTo>
                    <a:cubicBezTo>
                      <a:pt x="23353" y="13141"/>
                      <a:pt x="26516" y="14868"/>
                      <a:pt x="26802" y="15027"/>
                    </a:cubicBezTo>
                    <a:cubicBezTo>
                      <a:pt x="27303" y="15308"/>
                      <a:pt x="27802" y="15590"/>
                      <a:pt x="28308" y="15864"/>
                    </a:cubicBezTo>
                    <a:cubicBezTo>
                      <a:pt x="29560" y="16541"/>
                      <a:pt x="30763" y="16738"/>
                      <a:pt x="30763" y="16738"/>
                    </a:cubicBezTo>
                    <a:cubicBezTo>
                      <a:pt x="30763" y="16738"/>
                      <a:pt x="29934" y="15834"/>
                      <a:pt x="28682" y="15154"/>
                    </a:cubicBezTo>
                    <a:cubicBezTo>
                      <a:pt x="28177" y="14880"/>
                      <a:pt x="27667" y="14616"/>
                      <a:pt x="27158" y="14348"/>
                    </a:cubicBezTo>
                    <a:cubicBezTo>
                      <a:pt x="26773" y="14146"/>
                      <a:pt x="23727" y="12433"/>
                      <a:pt x="22974" y="12024"/>
                    </a:cubicBezTo>
                    <a:cubicBezTo>
                      <a:pt x="21980" y="11486"/>
                      <a:pt x="5805" y="3006"/>
                      <a:pt x="119" y="41"/>
                    </a:cubicBezTo>
                    <a:cubicBezTo>
                      <a:pt x="92" y="29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4081550" y="2295150"/>
                <a:ext cx="13072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3254" extrusionOk="0">
                    <a:moveTo>
                      <a:pt x="4743" y="2766"/>
                    </a:moveTo>
                    <a:lnTo>
                      <a:pt x="4743" y="2767"/>
                    </a:lnTo>
                    <a:lnTo>
                      <a:pt x="4743" y="2767"/>
                    </a:lnTo>
                    <a:cubicBezTo>
                      <a:pt x="4743" y="2767"/>
                      <a:pt x="4742" y="2768"/>
                      <a:pt x="4742" y="2768"/>
                    </a:cubicBezTo>
                    <a:cubicBezTo>
                      <a:pt x="4742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2" y="1732"/>
                      <a:pt x="4389" y="1736"/>
                    </a:cubicBezTo>
                    <a:cubicBezTo>
                      <a:pt x="4475" y="1746"/>
                      <a:pt x="4557" y="1779"/>
                      <a:pt x="4627" y="1822"/>
                    </a:cubicBezTo>
                    <a:cubicBezTo>
                      <a:pt x="4661" y="1844"/>
                      <a:pt x="4694" y="1869"/>
                      <a:pt x="4723" y="1898"/>
                    </a:cubicBezTo>
                    <a:cubicBezTo>
                      <a:pt x="4737" y="1912"/>
                      <a:pt x="4751" y="1926"/>
                      <a:pt x="4764" y="1941"/>
                    </a:cubicBezTo>
                    <a:lnTo>
                      <a:pt x="4782" y="1963"/>
                    </a:lnTo>
                    <a:lnTo>
                      <a:pt x="4792" y="1975"/>
                    </a:lnTo>
                    <a:lnTo>
                      <a:pt x="4796" y="1981"/>
                    </a:lnTo>
                    <a:lnTo>
                      <a:pt x="4799" y="1986"/>
                    </a:lnTo>
                    <a:lnTo>
                      <a:pt x="4799" y="1986"/>
                    </a:lnTo>
                    <a:cubicBezTo>
                      <a:pt x="4798" y="1985"/>
                      <a:pt x="4797" y="1984"/>
                      <a:pt x="4796" y="1983"/>
                    </a:cubicBezTo>
                    <a:lnTo>
                      <a:pt x="4796" y="1983"/>
                    </a:lnTo>
                    <a:lnTo>
                      <a:pt x="4821" y="2016"/>
                    </a:lnTo>
                    <a:lnTo>
                      <a:pt x="4831" y="2037"/>
                    </a:lnTo>
                    <a:cubicBezTo>
                      <a:pt x="4842" y="2053"/>
                      <a:pt x="4850" y="2069"/>
                      <a:pt x="4858" y="2088"/>
                    </a:cubicBezTo>
                    <a:cubicBezTo>
                      <a:pt x="4874" y="2123"/>
                      <a:pt x="4884" y="2157"/>
                      <a:pt x="4893" y="2192"/>
                    </a:cubicBezTo>
                    <a:cubicBezTo>
                      <a:pt x="4911" y="2264"/>
                      <a:pt x="4915" y="2337"/>
                      <a:pt x="4909" y="2407"/>
                    </a:cubicBezTo>
                    <a:cubicBezTo>
                      <a:pt x="4901" y="2477"/>
                      <a:pt x="4882" y="2542"/>
                      <a:pt x="4854" y="2603"/>
                    </a:cubicBezTo>
                    <a:cubicBezTo>
                      <a:pt x="4839" y="2634"/>
                      <a:pt x="4823" y="2663"/>
                      <a:pt x="4805" y="2689"/>
                    </a:cubicBezTo>
                    <a:cubicBezTo>
                      <a:pt x="4796" y="2704"/>
                      <a:pt x="4786" y="2716"/>
                      <a:pt x="4774" y="2728"/>
                    </a:cubicBezTo>
                    <a:lnTo>
                      <a:pt x="4760" y="2749"/>
                    </a:lnTo>
                    <a:lnTo>
                      <a:pt x="4751" y="2759"/>
                    </a:lnTo>
                    <a:lnTo>
                      <a:pt x="4746" y="2762"/>
                    </a:lnTo>
                    <a:cubicBezTo>
                      <a:pt x="4747" y="2762"/>
                      <a:pt x="4747" y="2761"/>
                      <a:pt x="4747" y="2761"/>
                    </a:cubicBezTo>
                    <a:lnTo>
                      <a:pt x="4747" y="2761"/>
                    </a:lnTo>
                    <a:lnTo>
                      <a:pt x="4746" y="2763"/>
                    </a:lnTo>
                    <a:lnTo>
                      <a:pt x="4746" y="2763"/>
                    </a:lnTo>
                    <a:lnTo>
                      <a:pt x="4745" y="2763"/>
                    </a:lnTo>
                    <a:lnTo>
                      <a:pt x="4743" y="2765"/>
                    </a:lnTo>
                    <a:lnTo>
                      <a:pt x="4743" y="2765"/>
                    </a:lnTo>
                    <a:lnTo>
                      <a:pt x="4719" y="2792"/>
                    </a:lnTo>
                    <a:lnTo>
                      <a:pt x="4706" y="2802"/>
                    </a:lnTo>
                    <a:lnTo>
                      <a:pt x="4668" y="2835"/>
                    </a:lnTo>
                    <a:cubicBezTo>
                      <a:pt x="4641" y="2855"/>
                      <a:pt x="4614" y="2873"/>
                      <a:pt x="4584" y="2888"/>
                    </a:cubicBezTo>
                    <a:cubicBezTo>
                      <a:pt x="4526" y="2921"/>
                      <a:pt x="4461" y="2945"/>
                      <a:pt x="4389" y="2957"/>
                    </a:cubicBezTo>
                    <a:cubicBezTo>
                      <a:pt x="4362" y="2962"/>
                      <a:pt x="4335" y="2964"/>
                      <a:pt x="4307" y="2964"/>
                    </a:cubicBezTo>
                    <a:cubicBezTo>
                      <a:pt x="4191" y="2964"/>
                      <a:pt x="4070" y="2926"/>
                      <a:pt x="3968" y="2847"/>
                    </a:cubicBezTo>
                    <a:lnTo>
                      <a:pt x="3968" y="2847"/>
                    </a:lnTo>
                    <a:lnTo>
                      <a:pt x="3972" y="2851"/>
                    </a:lnTo>
                    <a:lnTo>
                      <a:pt x="3941" y="2824"/>
                    </a:lnTo>
                    <a:cubicBezTo>
                      <a:pt x="3935" y="2818"/>
                      <a:pt x="3929" y="2814"/>
                      <a:pt x="3923" y="2808"/>
                    </a:cubicBezTo>
                    <a:cubicBezTo>
                      <a:pt x="3909" y="2796"/>
                      <a:pt x="3892" y="2781"/>
                      <a:pt x="3878" y="2767"/>
                    </a:cubicBezTo>
                    <a:cubicBezTo>
                      <a:pt x="3849" y="2738"/>
                      <a:pt x="3821" y="2706"/>
                      <a:pt x="3794" y="2671"/>
                    </a:cubicBezTo>
                    <a:cubicBezTo>
                      <a:pt x="3741" y="2601"/>
                      <a:pt x="3698" y="2515"/>
                      <a:pt x="3679" y="2419"/>
                    </a:cubicBezTo>
                    <a:cubicBezTo>
                      <a:pt x="3661" y="2325"/>
                      <a:pt x="3673" y="2223"/>
                      <a:pt x="3712" y="2133"/>
                    </a:cubicBezTo>
                    <a:cubicBezTo>
                      <a:pt x="3751" y="2043"/>
                      <a:pt x="3808" y="1963"/>
                      <a:pt x="3880" y="1898"/>
                    </a:cubicBezTo>
                    <a:cubicBezTo>
                      <a:pt x="3999" y="1787"/>
                      <a:pt x="4157" y="1730"/>
                      <a:pt x="4308" y="1730"/>
                    </a:cubicBezTo>
                    <a:close/>
                    <a:moveTo>
                      <a:pt x="40" y="1"/>
                    </a:moveTo>
                    <a:lnTo>
                      <a:pt x="1" y="79"/>
                    </a:lnTo>
                    <a:cubicBezTo>
                      <a:pt x="1" y="79"/>
                      <a:pt x="52" y="107"/>
                      <a:pt x="79" y="122"/>
                    </a:cubicBezTo>
                    <a:cubicBezTo>
                      <a:pt x="631" y="433"/>
                      <a:pt x="1183" y="744"/>
                      <a:pt x="1736" y="1055"/>
                    </a:cubicBezTo>
                    <a:cubicBezTo>
                      <a:pt x="2049" y="1231"/>
                      <a:pt x="2360" y="1404"/>
                      <a:pt x="2673" y="1580"/>
                    </a:cubicBezTo>
                    <a:cubicBezTo>
                      <a:pt x="2839" y="1673"/>
                      <a:pt x="3004" y="1767"/>
                      <a:pt x="3168" y="1859"/>
                    </a:cubicBezTo>
                    <a:cubicBezTo>
                      <a:pt x="3307" y="1936"/>
                      <a:pt x="3446" y="2031"/>
                      <a:pt x="3589" y="2102"/>
                    </a:cubicBezTo>
                    <a:cubicBezTo>
                      <a:pt x="3565" y="2176"/>
                      <a:pt x="3546" y="2252"/>
                      <a:pt x="3534" y="2331"/>
                    </a:cubicBezTo>
                    <a:cubicBezTo>
                      <a:pt x="3520" y="2434"/>
                      <a:pt x="3518" y="2542"/>
                      <a:pt x="3542" y="2650"/>
                    </a:cubicBezTo>
                    <a:cubicBezTo>
                      <a:pt x="3555" y="2704"/>
                      <a:pt x="3573" y="2759"/>
                      <a:pt x="3600" y="2808"/>
                    </a:cubicBezTo>
                    <a:cubicBezTo>
                      <a:pt x="3612" y="2835"/>
                      <a:pt x="3626" y="2857"/>
                      <a:pt x="3643" y="2882"/>
                    </a:cubicBezTo>
                    <a:cubicBezTo>
                      <a:pt x="3651" y="2894"/>
                      <a:pt x="3661" y="2908"/>
                      <a:pt x="3669" y="2918"/>
                    </a:cubicBezTo>
                    <a:lnTo>
                      <a:pt x="3690" y="2947"/>
                    </a:lnTo>
                    <a:lnTo>
                      <a:pt x="3692" y="2949"/>
                    </a:lnTo>
                    <a:cubicBezTo>
                      <a:pt x="3839" y="3123"/>
                      <a:pt x="4062" y="3240"/>
                      <a:pt x="4301" y="3252"/>
                    </a:cubicBezTo>
                    <a:cubicBezTo>
                      <a:pt x="4320" y="3253"/>
                      <a:pt x="4338" y="3254"/>
                      <a:pt x="4356" y="3254"/>
                    </a:cubicBezTo>
                    <a:cubicBezTo>
                      <a:pt x="4457" y="3254"/>
                      <a:pt x="4559" y="3235"/>
                      <a:pt x="4657" y="3197"/>
                    </a:cubicBezTo>
                    <a:cubicBezTo>
                      <a:pt x="4715" y="3174"/>
                      <a:pt x="4770" y="3146"/>
                      <a:pt x="4821" y="3113"/>
                    </a:cubicBezTo>
                    <a:cubicBezTo>
                      <a:pt x="4848" y="3094"/>
                      <a:pt x="4872" y="3076"/>
                      <a:pt x="4897" y="3056"/>
                    </a:cubicBezTo>
                    <a:lnTo>
                      <a:pt x="4936" y="3021"/>
                    </a:lnTo>
                    <a:lnTo>
                      <a:pt x="4960" y="2998"/>
                    </a:lnTo>
                    <a:lnTo>
                      <a:pt x="4997" y="2959"/>
                    </a:lnTo>
                    <a:lnTo>
                      <a:pt x="5026" y="2923"/>
                    </a:lnTo>
                    <a:cubicBezTo>
                      <a:pt x="5046" y="2898"/>
                      <a:pt x="5062" y="2873"/>
                      <a:pt x="5081" y="2847"/>
                    </a:cubicBezTo>
                    <a:cubicBezTo>
                      <a:pt x="5114" y="2794"/>
                      <a:pt x="5142" y="2736"/>
                      <a:pt x="5165" y="2679"/>
                    </a:cubicBezTo>
                    <a:cubicBezTo>
                      <a:pt x="5208" y="2560"/>
                      <a:pt x="5228" y="2436"/>
                      <a:pt x="5222" y="2313"/>
                    </a:cubicBezTo>
                    <a:cubicBezTo>
                      <a:pt x="5216" y="2190"/>
                      <a:pt x="5183" y="2069"/>
                      <a:pt x="5130" y="1961"/>
                    </a:cubicBezTo>
                    <a:cubicBezTo>
                      <a:pt x="5103" y="1908"/>
                      <a:pt x="5071" y="1859"/>
                      <a:pt x="5034" y="1812"/>
                    </a:cubicBezTo>
                    <a:cubicBezTo>
                      <a:pt x="5015" y="1789"/>
                      <a:pt x="4997" y="1767"/>
                      <a:pt x="4977" y="1746"/>
                    </a:cubicBezTo>
                    <a:lnTo>
                      <a:pt x="4942" y="1711"/>
                    </a:lnTo>
                    <a:lnTo>
                      <a:pt x="4917" y="1691"/>
                    </a:lnTo>
                    <a:cubicBezTo>
                      <a:pt x="4760" y="1558"/>
                      <a:pt x="4574" y="1497"/>
                      <a:pt x="4391" y="1497"/>
                    </a:cubicBezTo>
                    <a:cubicBezTo>
                      <a:pt x="4360" y="1497"/>
                      <a:pt x="4328" y="1499"/>
                      <a:pt x="4297" y="1503"/>
                    </a:cubicBezTo>
                    <a:cubicBezTo>
                      <a:pt x="4087" y="1525"/>
                      <a:pt x="3894" y="1632"/>
                      <a:pt x="3763" y="1783"/>
                    </a:cubicBezTo>
                    <a:cubicBezTo>
                      <a:pt x="3729" y="1822"/>
                      <a:pt x="3700" y="1863"/>
                      <a:pt x="3673" y="1908"/>
                    </a:cubicBezTo>
                    <a:cubicBezTo>
                      <a:pt x="3493" y="1812"/>
                      <a:pt x="3090" y="1595"/>
                      <a:pt x="2953" y="1523"/>
                    </a:cubicBezTo>
                    <a:cubicBezTo>
                      <a:pt x="2618" y="1347"/>
                      <a:pt x="2280" y="1171"/>
                      <a:pt x="1944" y="995"/>
                    </a:cubicBezTo>
                    <a:cubicBezTo>
                      <a:pt x="1370" y="695"/>
                      <a:pt x="793" y="394"/>
                      <a:pt x="216" y="93"/>
                    </a:cubicBezTo>
                    <a:lnTo>
                      <a:pt x="120" y="44"/>
                    </a:lnTo>
                    <a:cubicBezTo>
                      <a:pt x="91" y="30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4224250" y="2373425"/>
                <a:ext cx="13067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3254" extrusionOk="0"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6"/>
                      <a:pt x="4742" y="2766"/>
                      <a:pt x="4741" y="2766"/>
                    </a:cubicBezTo>
                    <a:lnTo>
                      <a:pt x="4742" y="2766"/>
                    </a:lnTo>
                    <a:cubicBezTo>
                      <a:pt x="4742" y="2766"/>
                      <a:pt x="4742" y="2766"/>
                      <a:pt x="4742" y="2766"/>
                    </a:cubicBezTo>
                    <a:close/>
                    <a:moveTo>
                      <a:pt x="4743" y="2766"/>
                    </a:moveTo>
                    <a:lnTo>
                      <a:pt x="4743" y="2766"/>
                    </a:lnTo>
                    <a:cubicBezTo>
                      <a:pt x="4743" y="2766"/>
                      <a:pt x="4743" y="2766"/>
                      <a:pt x="4743" y="2766"/>
                    </a:cubicBezTo>
                    <a:lnTo>
                      <a:pt x="4743" y="2766"/>
                    </a:lnTo>
                    <a:lnTo>
                      <a:pt x="4743" y="2766"/>
                    </a:lnTo>
                    <a:close/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7"/>
                      <a:pt x="4741" y="2768"/>
                      <a:pt x="4741" y="2768"/>
                    </a:cubicBezTo>
                    <a:cubicBezTo>
                      <a:pt x="4741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3" y="1731"/>
                      <a:pt x="4389" y="1735"/>
                    </a:cubicBezTo>
                    <a:cubicBezTo>
                      <a:pt x="4475" y="1745"/>
                      <a:pt x="4557" y="1778"/>
                      <a:pt x="4627" y="1821"/>
                    </a:cubicBezTo>
                    <a:cubicBezTo>
                      <a:pt x="4662" y="1844"/>
                      <a:pt x="4694" y="1868"/>
                      <a:pt x="4723" y="1897"/>
                    </a:cubicBezTo>
                    <a:cubicBezTo>
                      <a:pt x="4737" y="1911"/>
                      <a:pt x="4752" y="1925"/>
                      <a:pt x="4764" y="1940"/>
                    </a:cubicBezTo>
                    <a:lnTo>
                      <a:pt x="4782" y="1964"/>
                    </a:lnTo>
                    <a:lnTo>
                      <a:pt x="4790" y="1977"/>
                    </a:lnTo>
                    <a:lnTo>
                      <a:pt x="4797" y="1981"/>
                    </a:lnTo>
                    <a:lnTo>
                      <a:pt x="4799" y="1985"/>
                    </a:lnTo>
                    <a:lnTo>
                      <a:pt x="4799" y="1985"/>
                    </a:lnTo>
                    <a:lnTo>
                      <a:pt x="4799" y="1985"/>
                    </a:lnTo>
                    <a:cubicBezTo>
                      <a:pt x="4798" y="1984"/>
                      <a:pt x="4797" y="1984"/>
                      <a:pt x="4797" y="1983"/>
                    </a:cubicBezTo>
                    <a:lnTo>
                      <a:pt x="4797" y="1983"/>
                    </a:lnTo>
                    <a:lnTo>
                      <a:pt x="4799" y="1985"/>
                    </a:lnTo>
                    <a:lnTo>
                      <a:pt x="4799" y="1987"/>
                    </a:lnTo>
                    <a:cubicBezTo>
                      <a:pt x="4799" y="1987"/>
                      <a:pt x="4799" y="1986"/>
                      <a:pt x="4799" y="1986"/>
                    </a:cubicBezTo>
                    <a:cubicBezTo>
                      <a:pt x="4799" y="1986"/>
                      <a:pt x="4799" y="1986"/>
                      <a:pt x="4799" y="1986"/>
                    </a:cubicBezTo>
                    <a:lnTo>
                      <a:pt x="4799" y="1986"/>
                    </a:lnTo>
                    <a:lnTo>
                      <a:pt x="4821" y="2015"/>
                    </a:lnTo>
                    <a:lnTo>
                      <a:pt x="4831" y="2038"/>
                    </a:lnTo>
                    <a:cubicBezTo>
                      <a:pt x="4842" y="2052"/>
                      <a:pt x="4850" y="2071"/>
                      <a:pt x="4858" y="2087"/>
                    </a:cubicBezTo>
                    <a:cubicBezTo>
                      <a:pt x="4872" y="2122"/>
                      <a:pt x="4885" y="2157"/>
                      <a:pt x="4893" y="2193"/>
                    </a:cubicBezTo>
                    <a:cubicBezTo>
                      <a:pt x="4911" y="2263"/>
                      <a:pt x="4915" y="2337"/>
                      <a:pt x="4909" y="2406"/>
                    </a:cubicBezTo>
                    <a:cubicBezTo>
                      <a:pt x="4901" y="2476"/>
                      <a:pt x="4883" y="2543"/>
                      <a:pt x="4854" y="2603"/>
                    </a:cubicBezTo>
                    <a:cubicBezTo>
                      <a:pt x="4840" y="2633"/>
                      <a:pt x="4823" y="2662"/>
                      <a:pt x="4805" y="2691"/>
                    </a:cubicBezTo>
                    <a:cubicBezTo>
                      <a:pt x="4795" y="2703"/>
                      <a:pt x="4784" y="2717"/>
                      <a:pt x="4774" y="2730"/>
                    </a:cubicBezTo>
                    <a:lnTo>
                      <a:pt x="4758" y="2748"/>
                    </a:lnTo>
                    <a:lnTo>
                      <a:pt x="4750" y="2758"/>
                    </a:lnTo>
                    <a:lnTo>
                      <a:pt x="4745" y="2762"/>
                    </a:lnTo>
                    <a:lnTo>
                      <a:pt x="4743" y="2764"/>
                    </a:lnTo>
                    <a:lnTo>
                      <a:pt x="4743" y="2766"/>
                    </a:lnTo>
                    <a:lnTo>
                      <a:pt x="4743" y="2766"/>
                    </a:lnTo>
                    <a:cubicBezTo>
                      <a:pt x="4744" y="2765"/>
                      <a:pt x="4746" y="2764"/>
                      <a:pt x="4748" y="2762"/>
                    </a:cubicBezTo>
                    <a:lnTo>
                      <a:pt x="4748" y="2762"/>
                    </a:lnTo>
                    <a:lnTo>
                      <a:pt x="4719" y="2791"/>
                    </a:lnTo>
                    <a:lnTo>
                      <a:pt x="4705" y="2803"/>
                    </a:lnTo>
                    <a:lnTo>
                      <a:pt x="4668" y="2834"/>
                    </a:lnTo>
                    <a:cubicBezTo>
                      <a:pt x="4641" y="2854"/>
                      <a:pt x="4615" y="2873"/>
                      <a:pt x="4584" y="2889"/>
                    </a:cubicBezTo>
                    <a:cubicBezTo>
                      <a:pt x="4527" y="2922"/>
                      <a:pt x="4459" y="2944"/>
                      <a:pt x="4389" y="2957"/>
                    </a:cubicBezTo>
                    <a:cubicBezTo>
                      <a:pt x="4362" y="2961"/>
                      <a:pt x="4335" y="2963"/>
                      <a:pt x="4307" y="2963"/>
                    </a:cubicBezTo>
                    <a:cubicBezTo>
                      <a:pt x="4191" y="2963"/>
                      <a:pt x="4070" y="2925"/>
                      <a:pt x="3968" y="2846"/>
                    </a:cubicBezTo>
                    <a:lnTo>
                      <a:pt x="3968" y="2846"/>
                    </a:lnTo>
                    <a:lnTo>
                      <a:pt x="3972" y="2850"/>
                    </a:lnTo>
                    <a:lnTo>
                      <a:pt x="3941" y="2824"/>
                    </a:lnTo>
                    <a:cubicBezTo>
                      <a:pt x="3935" y="2817"/>
                      <a:pt x="3929" y="2813"/>
                      <a:pt x="3923" y="2807"/>
                    </a:cubicBezTo>
                    <a:cubicBezTo>
                      <a:pt x="3909" y="2795"/>
                      <a:pt x="3892" y="2781"/>
                      <a:pt x="3878" y="2766"/>
                    </a:cubicBezTo>
                    <a:cubicBezTo>
                      <a:pt x="3849" y="2738"/>
                      <a:pt x="3821" y="2707"/>
                      <a:pt x="3794" y="2670"/>
                    </a:cubicBezTo>
                    <a:cubicBezTo>
                      <a:pt x="3741" y="2601"/>
                      <a:pt x="3698" y="2515"/>
                      <a:pt x="3680" y="2421"/>
                    </a:cubicBezTo>
                    <a:cubicBezTo>
                      <a:pt x="3661" y="2326"/>
                      <a:pt x="3673" y="2224"/>
                      <a:pt x="3712" y="2134"/>
                    </a:cubicBezTo>
                    <a:cubicBezTo>
                      <a:pt x="3751" y="2044"/>
                      <a:pt x="3808" y="1962"/>
                      <a:pt x="3880" y="1899"/>
                    </a:cubicBezTo>
                    <a:cubicBezTo>
                      <a:pt x="3999" y="1786"/>
                      <a:pt x="4157" y="1730"/>
                      <a:pt x="4308" y="1730"/>
                    </a:cubicBezTo>
                    <a:close/>
                    <a:moveTo>
                      <a:pt x="40" y="0"/>
                    </a:moveTo>
                    <a:lnTo>
                      <a:pt x="1" y="78"/>
                    </a:lnTo>
                    <a:cubicBezTo>
                      <a:pt x="1" y="78"/>
                      <a:pt x="52" y="107"/>
                      <a:pt x="77" y="121"/>
                    </a:cubicBezTo>
                    <a:cubicBezTo>
                      <a:pt x="629" y="432"/>
                      <a:pt x="1184" y="743"/>
                      <a:pt x="1736" y="1054"/>
                    </a:cubicBezTo>
                    <a:cubicBezTo>
                      <a:pt x="2047" y="1230"/>
                      <a:pt x="2360" y="1404"/>
                      <a:pt x="2673" y="1580"/>
                    </a:cubicBezTo>
                    <a:cubicBezTo>
                      <a:pt x="2837" y="1672"/>
                      <a:pt x="3002" y="1766"/>
                      <a:pt x="3168" y="1858"/>
                    </a:cubicBezTo>
                    <a:cubicBezTo>
                      <a:pt x="3307" y="1936"/>
                      <a:pt x="3446" y="2028"/>
                      <a:pt x="3590" y="2101"/>
                    </a:cubicBezTo>
                    <a:cubicBezTo>
                      <a:pt x="3565" y="2175"/>
                      <a:pt x="3545" y="2251"/>
                      <a:pt x="3534" y="2331"/>
                    </a:cubicBezTo>
                    <a:cubicBezTo>
                      <a:pt x="3520" y="2433"/>
                      <a:pt x="3518" y="2541"/>
                      <a:pt x="3542" y="2650"/>
                    </a:cubicBezTo>
                    <a:cubicBezTo>
                      <a:pt x="3555" y="2703"/>
                      <a:pt x="3573" y="2758"/>
                      <a:pt x="3600" y="2807"/>
                    </a:cubicBezTo>
                    <a:cubicBezTo>
                      <a:pt x="3612" y="2834"/>
                      <a:pt x="3626" y="2856"/>
                      <a:pt x="3641" y="2881"/>
                    </a:cubicBezTo>
                    <a:cubicBezTo>
                      <a:pt x="3651" y="2893"/>
                      <a:pt x="3659" y="2908"/>
                      <a:pt x="3669" y="2918"/>
                    </a:cubicBezTo>
                    <a:lnTo>
                      <a:pt x="3690" y="2944"/>
                    </a:lnTo>
                    <a:lnTo>
                      <a:pt x="3692" y="2948"/>
                    </a:lnTo>
                    <a:cubicBezTo>
                      <a:pt x="3837" y="3122"/>
                      <a:pt x="4062" y="3239"/>
                      <a:pt x="4299" y="3251"/>
                    </a:cubicBezTo>
                    <a:cubicBezTo>
                      <a:pt x="4318" y="3252"/>
                      <a:pt x="4337" y="3253"/>
                      <a:pt x="4355" y="3253"/>
                    </a:cubicBezTo>
                    <a:cubicBezTo>
                      <a:pt x="4457" y="3253"/>
                      <a:pt x="4559" y="3234"/>
                      <a:pt x="4658" y="3196"/>
                    </a:cubicBezTo>
                    <a:cubicBezTo>
                      <a:pt x="4715" y="3173"/>
                      <a:pt x="4768" y="3145"/>
                      <a:pt x="4821" y="3112"/>
                    </a:cubicBezTo>
                    <a:cubicBezTo>
                      <a:pt x="4848" y="3094"/>
                      <a:pt x="4872" y="3075"/>
                      <a:pt x="4897" y="3055"/>
                    </a:cubicBezTo>
                    <a:lnTo>
                      <a:pt x="4936" y="3020"/>
                    </a:lnTo>
                    <a:lnTo>
                      <a:pt x="4958" y="2998"/>
                    </a:lnTo>
                    <a:lnTo>
                      <a:pt x="4995" y="2959"/>
                    </a:lnTo>
                    <a:lnTo>
                      <a:pt x="5026" y="2922"/>
                    </a:lnTo>
                    <a:cubicBezTo>
                      <a:pt x="5046" y="2897"/>
                      <a:pt x="5063" y="2873"/>
                      <a:pt x="5079" y="2846"/>
                    </a:cubicBezTo>
                    <a:cubicBezTo>
                      <a:pt x="5114" y="2793"/>
                      <a:pt x="5142" y="2736"/>
                      <a:pt x="5165" y="2676"/>
                    </a:cubicBezTo>
                    <a:cubicBezTo>
                      <a:pt x="5208" y="2560"/>
                      <a:pt x="5226" y="2435"/>
                      <a:pt x="5220" y="2310"/>
                    </a:cubicBezTo>
                    <a:cubicBezTo>
                      <a:pt x="5214" y="2187"/>
                      <a:pt x="5183" y="2069"/>
                      <a:pt x="5130" y="1960"/>
                    </a:cubicBezTo>
                    <a:cubicBezTo>
                      <a:pt x="5104" y="1907"/>
                      <a:pt x="5071" y="1856"/>
                      <a:pt x="5034" y="1811"/>
                    </a:cubicBezTo>
                    <a:cubicBezTo>
                      <a:pt x="5016" y="1788"/>
                      <a:pt x="4997" y="1766"/>
                      <a:pt x="4977" y="1745"/>
                    </a:cubicBezTo>
                    <a:lnTo>
                      <a:pt x="4942" y="1711"/>
                    </a:lnTo>
                    <a:lnTo>
                      <a:pt x="4917" y="1690"/>
                    </a:lnTo>
                    <a:cubicBezTo>
                      <a:pt x="4759" y="1556"/>
                      <a:pt x="4570" y="1495"/>
                      <a:pt x="4386" y="1495"/>
                    </a:cubicBezTo>
                    <a:cubicBezTo>
                      <a:pt x="4356" y="1495"/>
                      <a:pt x="4327" y="1497"/>
                      <a:pt x="4297" y="1500"/>
                    </a:cubicBezTo>
                    <a:cubicBezTo>
                      <a:pt x="4087" y="1522"/>
                      <a:pt x="3894" y="1631"/>
                      <a:pt x="3763" y="1782"/>
                    </a:cubicBezTo>
                    <a:cubicBezTo>
                      <a:pt x="3729" y="1821"/>
                      <a:pt x="3698" y="1862"/>
                      <a:pt x="3673" y="1907"/>
                    </a:cubicBezTo>
                    <a:cubicBezTo>
                      <a:pt x="3493" y="1811"/>
                      <a:pt x="3090" y="1594"/>
                      <a:pt x="2953" y="1522"/>
                    </a:cubicBezTo>
                    <a:cubicBezTo>
                      <a:pt x="2616" y="1346"/>
                      <a:pt x="2280" y="1171"/>
                      <a:pt x="1945" y="995"/>
                    </a:cubicBezTo>
                    <a:cubicBezTo>
                      <a:pt x="1368" y="694"/>
                      <a:pt x="793" y="393"/>
                      <a:pt x="216" y="92"/>
                    </a:cubicBezTo>
                    <a:lnTo>
                      <a:pt x="118" y="41"/>
                    </a:lnTo>
                    <a:cubicBezTo>
                      <a:pt x="91" y="29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4224250" y="2610225"/>
                <a:ext cx="60010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24004" h="7894" extrusionOk="0">
                    <a:moveTo>
                      <a:pt x="12831" y="3193"/>
                    </a:moveTo>
                    <a:cubicBezTo>
                      <a:pt x="13005" y="3397"/>
                      <a:pt x="13619" y="3604"/>
                      <a:pt x="14081" y="3716"/>
                    </a:cubicBezTo>
                    <a:cubicBezTo>
                      <a:pt x="14085" y="3722"/>
                      <a:pt x="14089" y="3731"/>
                      <a:pt x="14091" y="3737"/>
                    </a:cubicBezTo>
                    <a:cubicBezTo>
                      <a:pt x="14018" y="3761"/>
                      <a:pt x="13979" y="3776"/>
                      <a:pt x="13979" y="3776"/>
                    </a:cubicBezTo>
                    <a:cubicBezTo>
                      <a:pt x="13979" y="3776"/>
                      <a:pt x="14018" y="3788"/>
                      <a:pt x="14091" y="3810"/>
                    </a:cubicBezTo>
                    <a:cubicBezTo>
                      <a:pt x="13518" y="3978"/>
                      <a:pt x="12704" y="4322"/>
                      <a:pt x="12827" y="4561"/>
                    </a:cubicBezTo>
                    <a:cubicBezTo>
                      <a:pt x="12826" y="4560"/>
                      <a:pt x="12826" y="4560"/>
                      <a:pt x="12826" y="4560"/>
                    </a:cubicBezTo>
                    <a:lnTo>
                      <a:pt x="12826" y="4560"/>
                    </a:lnTo>
                    <a:cubicBezTo>
                      <a:pt x="12825" y="4560"/>
                      <a:pt x="12831" y="4574"/>
                      <a:pt x="12843" y="4596"/>
                    </a:cubicBezTo>
                    <a:cubicBezTo>
                      <a:pt x="12774" y="4512"/>
                      <a:pt x="12700" y="4434"/>
                      <a:pt x="12616" y="4365"/>
                    </a:cubicBezTo>
                    <a:cubicBezTo>
                      <a:pt x="12405" y="4183"/>
                      <a:pt x="12158" y="4046"/>
                      <a:pt x="11896" y="3968"/>
                    </a:cubicBezTo>
                    <a:cubicBezTo>
                      <a:pt x="11849" y="3952"/>
                      <a:pt x="11800" y="3941"/>
                      <a:pt x="11753" y="3931"/>
                    </a:cubicBezTo>
                    <a:cubicBezTo>
                      <a:pt x="12054" y="3845"/>
                      <a:pt x="12340" y="3692"/>
                      <a:pt x="12577" y="3473"/>
                    </a:cubicBezTo>
                    <a:cubicBezTo>
                      <a:pt x="12671" y="3391"/>
                      <a:pt x="12755" y="3295"/>
                      <a:pt x="12831" y="3193"/>
                    </a:cubicBezTo>
                    <a:close/>
                    <a:moveTo>
                      <a:pt x="11230" y="1"/>
                    </a:moveTo>
                    <a:cubicBezTo>
                      <a:pt x="11155" y="1"/>
                      <a:pt x="11079" y="5"/>
                      <a:pt x="11006" y="13"/>
                    </a:cubicBezTo>
                    <a:cubicBezTo>
                      <a:pt x="10480" y="75"/>
                      <a:pt x="10008" y="357"/>
                      <a:pt x="9711" y="742"/>
                    </a:cubicBezTo>
                    <a:cubicBezTo>
                      <a:pt x="9408" y="1126"/>
                      <a:pt x="9273" y="1611"/>
                      <a:pt x="9308" y="2065"/>
                    </a:cubicBezTo>
                    <a:cubicBezTo>
                      <a:pt x="9324" y="2262"/>
                      <a:pt x="9371" y="2456"/>
                      <a:pt x="9445" y="2636"/>
                    </a:cubicBezTo>
                    <a:cubicBezTo>
                      <a:pt x="9202" y="2225"/>
                      <a:pt x="8835" y="1638"/>
                      <a:pt x="8528" y="1278"/>
                    </a:cubicBezTo>
                    <a:cubicBezTo>
                      <a:pt x="8196" y="852"/>
                      <a:pt x="7931" y="670"/>
                      <a:pt x="7765" y="670"/>
                    </a:cubicBezTo>
                    <a:cubicBezTo>
                      <a:pt x="7658" y="670"/>
                      <a:pt x="7593" y="747"/>
                      <a:pt x="7579" y="885"/>
                    </a:cubicBezTo>
                    <a:cubicBezTo>
                      <a:pt x="7583" y="879"/>
                      <a:pt x="7585" y="876"/>
                      <a:pt x="7587" y="876"/>
                    </a:cubicBezTo>
                    <a:lnTo>
                      <a:pt x="7587" y="876"/>
                    </a:lnTo>
                    <a:cubicBezTo>
                      <a:pt x="7607" y="876"/>
                      <a:pt x="7196" y="1825"/>
                      <a:pt x="7279" y="1825"/>
                    </a:cubicBezTo>
                    <a:cubicBezTo>
                      <a:pt x="7289" y="1825"/>
                      <a:pt x="7308" y="1809"/>
                      <a:pt x="7338" y="1773"/>
                    </a:cubicBezTo>
                    <a:cubicBezTo>
                      <a:pt x="7376" y="1750"/>
                      <a:pt x="7490" y="1713"/>
                      <a:pt x="7648" y="1713"/>
                    </a:cubicBezTo>
                    <a:cubicBezTo>
                      <a:pt x="7796" y="1713"/>
                      <a:pt x="7983" y="1746"/>
                      <a:pt x="8183" y="1852"/>
                    </a:cubicBezTo>
                    <a:cubicBezTo>
                      <a:pt x="8592" y="2030"/>
                      <a:pt x="9058" y="2528"/>
                      <a:pt x="9228" y="2720"/>
                    </a:cubicBezTo>
                    <a:cubicBezTo>
                      <a:pt x="9541" y="3037"/>
                      <a:pt x="9007" y="3366"/>
                      <a:pt x="8545" y="3604"/>
                    </a:cubicBezTo>
                    <a:cubicBezTo>
                      <a:pt x="8629" y="3385"/>
                      <a:pt x="8696" y="3162"/>
                      <a:pt x="8694" y="3015"/>
                    </a:cubicBezTo>
                    <a:cubicBezTo>
                      <a:pt x="8684" y="2626"/>
                      <a:pt x="8453" y="2315"/>
                      <a:pt x="8176" y="2315"/>
                    </a:cubicBezTo>
                    <a:cubicBezTo>
                      <a:pt x="8174" y="2315"/>
                      <a:pt x="8171" y="2315"/>
                      <a:pt x="8168" y="2315"/>
                    </a:cubicBezTo>
                    <a:cubicBezTo>
                      <a:pt x="7888" y="2323"/>
                      <a:pt x="7669" y="2646"/>
                      <a:pt x="7677" y="3039"/>
                    </a:cubicBezTo>
                    <a:cubicBezTo>
                      <a:pt x="7681" y="3209"/>
                      <a:pt x="7784" y="3473"/>
                      <a:pt x="7898" y="3718"/>
                    </a:cubicBezTo>
                    <a:cubicBezTo>
                      <a:pt x="7190" y="3556"/>
                      <a:pt x="5974" y="3336"/>
                      <a:pt x="4577" y="3336"/>
                    </a:cubicBezTo>
                    <a:cubicBezTo>
                      <a:pt x="4473" y="3336"/>
                      <a:pt x="4368" y="3337"/>
                      <a:pt x="4263" y="3340"/>
                    </a:cubicBezTo>
                    <a:cubicBezTo>
                      <a:pt x="1902" y="3397"/>
                      <a:pt x="1" y="4095"/>
                      <a:pt x="1" y="4095"/>
                    </a:cubicBezTo>
                    <a:cubicBezTo>
                      <a:pt x="1" y="4095"/>
                      <a:pt x="1762" y="4647"/>
                      <a:pt x="3978" y="4647"/>
                    </a:cubicBezTo>
                    <a:cubicBezTo>
                      <a:pt x="4083" y="4647"/>
                      <a:pt x="4189" y="4646"/>
                      <a:pt x="4295" y="4643"/>
                    </a:cubicBezTo>
                    <a:cubicBezTo>
                      <a:pt x="5822" y="4606"/>
                      <a:pt x="7156" y="4301"/>
                      <a:pt x="7908" y="4091"/>
                    </a:cubicBezTo>
                    <a:lnTo>
                      <a:pt x="7908" y="4091"/>
                    </a:lnTo>
                    <a:cubicBezTo>
                      <a:pt x="7806" y="4340"/>
                      <a:pt x="7716" y="4608"/>
                      <a:pt x="7720" y="4780"/>
                    </a:cubicBezTo>
                    <a:cubicBezTo>
                      <a:pt x="7728" y="5169"/>
                      <a:pt x="7959" y="5478"/>
                      <a:pt x="8236" y="5478"/>
                    </a:cubicBezTo>
                    <a:cubicBezTo>
                      <a:pt x="8239" y="5478"/>
                      <a:pt x="8241" y="5478"/>
                      <a:pt x="8244" y="5478"/>
                    </a:cubicBezTo>
                    <a:cubicBezTo>
                      <a:pt x="8524" y="5472"/>
                      <a:pt x="8745" y="5146"/>
                      <a:pt x="8735" y="4756"/>
                    </a:cubicBezTo>
                    <a:cubicBezTo>
                      <a:pt x="8731" y="4610"/>
                      <a:pt x="8657" y="4400"/>
                      <a:pt x="8565" y="4191"/>
                    </a:cubicBezTo>
                    <a:lnTo>
                      <a:pt x="8565" y="4191"/>
                    </a:lnTo>
                    <a:cubicBezTo>
                      <a:pt x="9042" y="4402"/>
                      <a:pt x="9588" y="4700"/>
                      <a:pt x="9298" y="5030"/>
                    </a:cubicBezTo>
                    <a:cubicBezTo>
                      <a:pt x="9138" y="5232"/>
                      <a:pt x="8698" y="5758"/>
                      <a:pt x="8297" y="5963"/>
                    </a:cubicBezTo>
                    <a:cubicBezTo>
                      <a:pt x="8074" y="6097"/>
                      <a:pt x="7864" y="6134"/>
                      <a:pt x="7706" y="6134"/>
                    </a:cubicBezTo>
                    <a:cubicBezTo>
                      <a:pt x="7577" y="6134"/>
                      <a:pt x="7483" y="6109"/>
                      <a:pt x="7446" y="6092"/>
                    </a:cubicBezTo>
                    <a:cubicBezTo>
                      <a:pt x="7414" y="6058"/>
                      <a:pt x="7394" y="6042"/>
                      <a:pt x="7382" y="6042"/>
                    </a:cubicBezTo>
                    <a:cubicBezTo>
                      <a:pt x="7291" y="6042"/>
                      <a:pt x="7745" y="6964"/>
                      <a:pt x="7722" y="6964"/>
                    </a:cubicBezTo>
                    <a:cubicBezTo>
                      <a:pt x="7721" y="6964"/>
                      <a:pt x="7718" y="6961"/>
                      <a:pt x="7714" y="6955"/>
                    </a:cubicBezTo>
                    <a:lnTo>
                      <a:pt x="7714" y="6955"/>
                    </a:lnTo>
                    <a:cubicBezTo>
                      <a:pt x="7735" y="7087"/>
                      <a:pt x="7802" y="7161"/>
                      <a:pt x="7906" y="7161"/>
                    </a:cubicBezTo>
                    <a:cubicBezTo>
                      <a:pt x="8073" y="7161"/>
                      <a:pt x="8335" y="6970"/>
                      <a:pt x="8651" y="6521"/>
                    </a:cubicBezTo>
                    <a:cubicBezTo>
                      <a:pt x="9130" y="5902"/>
                      <a:pt x="9749" y="4626"/>
                      <a:pt x="9741" y="4626"/>
                    </a:cubicBezTo>
                    <a:lnTo>
                      <a:pt x="9741" y="4626"/>
                    </a:lnTo>
                    <a:cubicBezTo>
                      <a:pt x="9740" y="4626"/>
                      <a:pt x="9740" y="4626"/>
                      <a:pt x="9740" y="4627"/>
                    </a:cubicBezTo>
                    <a:cubicBezTo>
                      <a:pt x="9852" y="4379"/>
                      <a:pt x="9032" y="4091"/>
                      <a:pt x="8453" y="3950"/>
                    </a:cubicBezTo>
                    <a:cubicBezTo>
                      <a:pt x="8449" y="3943"/>
                      <a:pt x="8445" y="3935"/>
                      <a:pt x="8442" y="3929"/>
                    </a:cubicBezTo>
                    <a:cubicBezTo>
                      <a:pt x="8516" y="3905"/>
                      <a:pt x="8555" y="3888"/>
                      <a:pt x="8555" y="3888"/>
                    </a:cubicBezTo>
                    <a:cubicBezTo>
                      <a:pt x="8555" y="3888"/>
                      <a:pt x="8516" y="3876"/>
                      <a:pt x="8442" y="3855"/>
                    </a:cubicBezTo>
                    <a:cubicBezTo>
                      <a:pt x="8987" y="3696"/>
                      <a:pt x="9752" y="3377"/>
                      <a:pt x="9717" y="3139"/>
                    </a:cubicBezTo>
                    <a:lnTo>
                      <a:pt x="9717" y="3139"/>
                    </a:lnTo>
                    <a:cubicBezTo>
                      <a:pt x="9754" y="3195"/>
                      <a:pt x="9793" y="3250"/>
                      <a:pt x="9836" y="3303"/>
                    </a:cubicBezTo>
                    <a:cubicBezTo>
                      <a:pt x="9979" y="3485"/>
                      <a:pt x="10157" y="3659"/>
                      <a:pt x="10374" y="3786"/>
                    </a:cubicBezTo>
                    <a:cubicBezTo>
                      <a:pt x="10480" y="3851"/>
                      <a:pt x="10599" y="3905"/>
                      <a:pt x="10722" y="3941"/>
                    </a:cubicBezTo>
                    <a:cubicBezTo>
                      <a:pt x="10746" y="3950"/>
                      <a:pt x="10771" y="3956"/>
                      <a:pt x="10795" y="3962"/>
                    </a:cubicBezTo>
                    <a:cubicBezTo>
                      <a:pt x="10386" y="4076"/>
                      <a:pt x="10046" y="4318"/>
                      <a:pt x="9803" y="4627"/>
                    </a:cubicBezTo>
                    <a:cubicBezTo>
                      <a:pt x="9500" y="5007"/>
                      <a:pt x="9367" y="5498"/>
                      <a:pt x="9402" y="5944"/>
                    </a:cubicBezTo>
                    <a:cubicBezTo>
                      <a:pt x="9435" y="6417"/>
                      <a:pt x="9650" y="6818"/>
                      <a:pt x="9930" y="7186"/>
                    </a:cubicBezTo>
                    <a:cubicBezTo>
                      <a:pt x="10073" y="7370"/>
                      <a:pt x="10251" y="7542"/>
                      <a:pt x="10466" y="7669"/>
                    </a:cubicBezTo>
                    <a:cubicBezTo>
                      <a:pt x="10574" y="7735"/>
                      <a:pt x="10691" y="7788"/>
                      <a:pt x="10814" y="7825"/>
                    </a:cubicBezTo>
                    <a:cubicBezTo>
                      <a:pt x="10877" y="7845"/>
                      <a:pt x="10938" y="7857"/>
                      <a:pt x="11004" y="7870"/>
                    </a:cubicBezTo>
                    <a:cubicBezTo>
                      <a:pt x="11039" y="7876"/>
                      <a:pt x="11076" y="7880"/>
                      <a:pt x="11108" y="7882"/>
                    </a:cubicBezTo>
                    <a:lnTo>
                      <a:pt x="11186" y="7890"/>
                    </a:lnTo>
                    <a:lnTo>
                      <a:pt x="11196" y="7890"/>
                    </a:lnTo>
                    <a:cubicBezTo>
                      <a:pt x="11233" y="7892"/>
                      <a:pt x="11269" y="7893"/>
                      <a:pt x="11306" y="7893"/>
                    </a:cubicBezTo>
                    <a:cubicBezTo>
                      <a:pt x="11791" y="7893"/>
                      <a:pt x="12293" y="7706"/>
                      <a:pt x="12669" y="7358"/>
                    </a:cubicBezTo>
                    <a:cubicBezTo>
                      <a:pt x="13083" y="6992"/>
                      <a:pt x="13334" y="6423"/>
                      <a:pt x="13318" y="5854"/>
                    </a:cubicBezTo>
                    <a:cubicBezTo>
                      <a:pt x="13314" y="5633"/>
                      <a:pt x="13271" y="5416"/>
                      <a:pt x="13197" y="5208"/>
                    </a:cubicBezTo>
                    <a:lnTo>
                      <a:pt x="13197" y="5208"/>
                    </a:lnTo>
                    <a:cubicBezTo>
                      <a:pt x="13432" y="5599"/>
                      <a:pt x="13741" y="6077"/>
                      <a:pt x="14005" y="6386"/>
                    </a:cubicBezTo>
                    <a:cubicBezTo>
                      <a:pt x="14338" y="6812"/>
                      <a:pt x="14604" y="6995"/>
                      <a:pt x="14770" y="6995"/>
                    </a:cubicBezTo>
                    <a:cubicBezTo>
                      <a:pt x="14877" y="6995"/>
                      <a:pt x="14942" y="6919"/>
                      <a:pt x="14957" y="6781"/>
                    </a:cubicBezTo>
                    <a:lnTo>
                      <a:pt x="14957" y="6781"/>
                    </a:lnTo>
                    <a:cubicBezTo>
                      <a:pt x="14953" y="6787"/>
                      <a:pt x="14950" y="6790"/>
                      <a:pt x="14949" y="6790"/>
                    </a:cubicBezTo>
                    <a:cubicBezTo>
                      <a:pt x="14929" y="6790"/>
                      <a:pt x="15339" y="5841"/>
                      <a:pt x="15256" y="5841"/>
                    </a:cubicBezTo>
                    <a:cubicBezTo>
                      <a:pt x="15245" y="5841"/>
                      <a:pt x="15226" y="5857"/>
                      <a:pt x="15196" y="5893"/>
                    </a:cubicBezTo>
                    <a:cubicBezTo>
                      <a:pt x="15158" y="5915"/>
                      <a:pt x="15044" y="5952"/>
                      <a:pt x="14885" y="5952"/>
                    </a:cubicBezTo>
                    <a:cubicBezTo>
                      <a:pt x="14737" y="5952"/>
                      <a:pt x="14551" y="5920"/>
                      <a:pt x="14351" y="5813"/>
                    </a:cubicBezTo>
                    <a:cubicBezTo>
                      <a:pt x="13942" y="5635"/>
                      <a:pt x="13475" y="5138"/>
                      <a:pt x="13306" y="4946"/>
                    </a:cubicBezTo>
                    <a:cubicBezTo>
                      <a:pt x="12993" y="4629"/>
                      <a:pt x="13527" y="4297"/>
                      <a:pt x="13989" y="4060"/>
                    </a:cubicBezTo>
                    <a:lnTo>
                      <a:pt x="13989" y="4060"/>
                    </a:lnTo>
                    <a:cubicBezTo>
                      <a:pt x="13905" y="4279"/>
                      <a:pt x="13838" y="4502"/>
                      <a:pt x="13842" y="4651"/>
                    </a:cubicBezTo>
                    <a:cubicBezTo>
                      <a:pt x="13850" y="5040"/>
                      <a:pt x="14081" y="5349"/>
                      <a:pt x="14357" y="5349"/>
                    </a:cubicBezTo>
                    <a:cubicBezTo>
                      <a:pt x="14360" y="5349"/>
                      <a:pt x="14363" y="5349"/>
                      <a:pt x="14365" y="5349"/>
                    </a:cubicBezTo>
                    <a:cubicBezTo>
                      <a:pt x="14646" y="5343"/>
                      <a:pt x="14867" y="5020"/>
                      <a:pt x="14856" y="4627"/>
                    </a:cubicBezTo>
                    <a:cubicBezTo>
                      <a:pt x="14852" y="4455"/>
                      <a:pt x="14750" y="4191"/>
                      <a:pt x="14635" y="3947"/>
                    </a:cubicBezTo>
                    <a:lnTo>
                      <a:pt x="14635" y="3947"/>
                    </a:lnTo>
                    <a:cubicBezTo>
                      <a:pt x="15344" y="4109"/>
                      <a:pt x="16558" y="4328"/>
                      <a:pt x="17954" y="4328"/>
                    </a:cubicBezTo>
                    <a:cubicBezTo>
                      <a:pt x="18059" y="4328"/>
                      <a:pt x="18165" y="4327"/>
                      <a:pt x="18271" y="4324"/>
                    </a:cubicBezTo>
                    <a:cubicBezTo>
                      <a:pt x="20634" y="4269"/>
                      <a:pt x="24004" y="3534"/>
                      <a:pt x="24004" y="3534"/>
                    </a:cubicBezTo>
                    <a:cubicBezTo>
                      <a:pt x="24004" y="3534"/>
                      <a:pt x="20919" y="3017"/>
                      <a:pt x="18585" y="3017"/>
                    </a:cubicBezTo>
                    <a:cubicBezTo>
                      <a:pt x="18468" y="3017"/>
                      <a:pt x="18353" y="3018"/>
                      <a:pt x="18240" y="3021"/>
                    </a:cubicBezTo>
                    <a:cubicBezTo>
                      <a:pt x="16712" y="3058"/>
                      <a:pt x="15378" y="3364"/>
                      <a:pt x="14625" y="3575"/>
                    </a:cubicBezTo>
                    <a:cubicBezTo>
                      <a:pt x="14730" y="3326"/>
                      <a:pt x="14818" y="3055"/>
                      <a:pt x="14813" y="2886"/>
                    </a:cubicBezTo>
                    <a:cubicBezTo>
                      <a:pt x="14805" y="2497"/>
                      <a:pt x="14575" y="2186"/>
                      <a:pt x="14298" y="2186"/>
                    </a:cubicBezTo>
                    <a:cubicBezTo>
                      <a:pt x="14295" y="2186"/>
                      <a:pt x="14292" y="2186"/>
                      <a:pt x="14290" y="2186"/>
                    </a:cubicBezTo>
                    <a:cubicBezTo>
                      <a:pt x="14009" y="2194"/>
                      <a:pt x="13788" y="2517"/>
                      <a:pt x="13799" y="2910"/>
                    </a:cubicBezTo>
                    <a:cubicBezTo>
                      <a:pt x="13803" y="3053"/>
                      <a:pt x="13876" y="3266"/>
                      <a:pt x="13969" y="3475"/>
                    </a:cubicBezTo>
                    <a:cubicBezTo>
                      <a:pt x="13492" y="3262"/>
                      <a:pt x="12946" y="2963"/>
                      <a:pt x="13236" y="2634"/>
                    </a:cubicBezTo>
                    <a:cubicBezTo>
                      <a:pt x="13396" y="2431"/>
                      <a:pt x="13838" y="1908"/>
                      <a:pt x="14239" y="1703"/>
                    </a:cubicBezTo>
                    <a:cubicBezTo>
                      <a:pt x="14459" y="1569"/>
                      <a:pt x="14669" y="1531"/>
                      <a:pt x="14826" y="1531"/>
                    </a:cubicBezTo>
                    <a:cubicBezTo>
                      <a:pt x="14956" y="1531"/>
                      <a:pt x="15051" y="1557"/>
                      <a:pt x="15088" y="1574"/>
                    </a:cubicBezTo>
                    <a:cubicBezTo>
                      <a:pt x="15119" y="1608"/>
                      <a:pt x="15140" y="1623"/>
                      <a:pt x="15152" y="1623"/>
                    </a:cubicBezTo>
                    <a:cubicBezTo>
                      <a:pt x="15244" y="1623"/>
                      <a:pt x="14789" y="700"/>
                      <a:pt x="14811" y="700"/>
                    </a:cubicBezTo>
                    <a:lnTo>
                      <a:pt x="14811" y="700"/>
                    </a:lnTo>
                    <a:cubicBezTo>
                      <a:pt x="14813" y="700"/>
                      <a:pt x="14815" y="703"/>
                      <a:pt x="14820" y="709"/>
                    </a:cubicBezTo>
                    <a:cubicBezTo>
                      <a:pt x="14799" y="578"/>
                      <a:pt x="14732" y="504"/>
                      <a:pt x="14628" y="504"/>
                    </a:cubicBezTo>
                    <a:cubicBezTo>
                      <a:pt x="14461" y="504"/>
                      <a:pt x="14199" y="695"/>
                      <a:pt x="13883" y="1143"/>
                    </a:cubicBezTo>
                    <a:cubicBezTo>
                      <a:pt x="13664" y="1427"/>
                      <a:pt x="13416" y="1846"/>
                      <a:pt x="13212" y="2219"/>
                    </a:cubicBezTo>
                    <a:cubicBezTo>
                      <a:pt x="13222" y="2137"/>
                      <a:pt x="13226" y="2053"/>
                      <a:pt x="13224" y="1971"/>
                    </a:cubicBezTo>
                    <a:cubicBezTo>
                      <a:pt x="13216" y="1402"/>
                      <a:pt x="12950" y="842"/>
                      <a:pt x="12524" y="480"/>
                    </a:cubicBezTo>
                    <a:cubicBezTo>
                      <a:pt x="12311" y="300"/>
                      <a:pt x="12066" y="163"/>
                      <a:pt x="11804" y="83"/>
                    </a:cubicBezTo>
                    <a:cubicBezTo>
                      <a:pt x="11617" y="27"/>
                      <a:pt x="11421" y="1"/>
                      <a:pt x="1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4805600" y="1884225"/>
                <a:ext cx="389525" cy="809725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32389" extrusionOk="0">
                    <a:moveTo>
                      <a:pt x="10450" y="10554"/>
                    </a:moveTo>
                    <a:lnTo>
                      <a:pt x="10450" y="10554"/>
                    </a:lnTo>
                    <a:cubicBezTo>
                      <a:pt x="10407" y="10767"/>
                      <a:pt x="10411" y="10992"/>
                      <a:pt x="10472" y="11209"/>
                    </a:cubicBezTo>
                    <a:cubicBezTo>
                      <a:pt x="10495" y="11292"/>
                      <a:pt x="10527" y="11376"/>
                      <a:pt x="10566" y="11456"/>
                    </a:cubicBezTo>
                    <a:cubicBezTo>
                      <a:pt x="10386" y="11497"/>
                      <a:pt x="10063" y="11812"/>
                      <a:pt x="9848" y="12064"/>
                    </a:cubicBezTo>
                    <a:lnTo>
                      <a:pt x="9832" y="12064"/>
                    </a:lnTo>
                    <a:cubicBezTo>
                      <a:pt x="9838" y="12011"/>
                      <a:pt x="9842" y="11982"/>
                      <a:pt x="9842" y="11982"/>
                    </a:cubicBezTo>
                    <a:lnTo>
                      <a:pt x="9842" y="11982"/>
                    </a:lnTo>
                    <a:cubicBezTo>
                      <a:pt x="9842" y="11982"/>
                      <a:pt x="9821" y="12002"/>
                      <a:pt x="9785" y="12041"/>
                    </a:cubicBezTo>
                    <a:cubicBezTo>
                      <a:pt x="9862" y="11634"/>
                      <a:pt x="9907" y="11020"/>
                      <a:pt x="9719" y="11020"/>
                    </a:cubicBezTo>
                    <a:lnTo>
                      <a:pt x="9693" y="11020"/>
                    </a:lnTo>
                    <a:cubicBezTo>
                      <a:pt x="9766" y="11004"/>
                      <a:pt x="9838" y="10981"/>
                      <a:pt x="9907" y="10953"/>
                    </a:cubicBezTo>
                    <a:cubicBezTo>
                      <a:pt x="10087" y="10879"/>
                      <a:pt x="10249" y="10769"/>
                      <a:pt x="10380" y="10632"/>
                    </a:cubicBezTo>
                    <a:cubicBezTo>
                      <a:pt x="10404" y="10607"/>
                      <a:pt x="10427" y="10580"/>
                      <a:pt x="10450" y="10554"/>
                    </a:cubicBezTo>
                    <a:close/>
                    <a:moveTo>
                      <a:pt x="15520" y="1"/>
                    </a:moveTo>
                    <a:cubicBezTo>
                      <a:pt x="15436" y="1"/>
                      <a:pt x="14392" y="2199"/>
                      <a:pt x="14359" y="2266"/>
                    </a:cubicBezTo>
                    <a:lnTo>
                      <a:pt x="13721" y="3600"/>
                    </a:lnTo>
                    <a:cubicBezTo>
                      <a:pt x="13371" y="4021"/>
                      <a:pt x="12811" y="4768"/>
                      <a:pt x="12360" y="5707"/>
                    </a:cubicBezTo>
                    <a:cubicBezTo>
                      <a:pt x="11902" y="6667"/>
                      <a:pt x="11669" y="7589"/>
                      <a:pt x="11562" y="8121"/>
                    </a:cubicBezTo>
                    <a:cubicBezTo>
                      <a:pt x="11442" y="7978"/>
                      <a:pt x="11303" y="7839"/>
                      <a:pt x="11196" y="7788"/>
                    </a:cubicBezTo>
                    <a:cubicBezTo>
                      <a:pt x="11105" y="7743"/>
                      <a:pt x="11010" y="7722"/>
                      <a:pt x="10922" y="7722"/>
                    </a:cubicBezTo>
                    <a:cubicBezTo>
                      <a:pt x="10776" y="7722"/>
                      <a:pt x="10651" y="7782"/>
                      <a:pt x="10597" y="7892"/>
                    </a:cubicBezTo>
                    <a:cubicBezTo>
                      <a:pt x="10513" y="8068"/>
                      <a:pt x="10644" y="8305"/>
                      <a:pt x="10891" y="8424"/>
                    </a:cubicBezTo>
                    <a:cubicBezTo>
                      <a:pt x="10981" y="8467"/>
                      <a:pt x="11135" y="8488"/>
                      <a:pt x="11294" y="8498"/>
                    </a:cubicBezTo>
                    <a:cubicBezTo>
                      <a:pt x="11103" y="8652"/>
                      <a:pt x="10877" y="8814"/>
                      <a:pt x="10717" y="8814"/>
                    </a:cubicBezTo>
                    <a:cubicBezTo>
                      <a:pt x="10640" y="8814"/>
                      <a:pt x="10579" y="8778"/>
                      <a:pt x="10544" y="8686"/>
                    </a:cubicBezTo>
                    <a:cubicBezTo>
                      <a:pt x="10468" y="8522"/>
                      <a:pt x="10282" y="8084"/>
                      <a:pt x="10282" y="7771"/>
                    </a:cubicBezTo>
                    <a:cubicBezTo>
                      <a:pt x="10257" y="7444"/>
                      <a:pt x="10419" y="7242"/>
                      <a:pt x="10470" y="7205"/>
                    </a:cubicBezTo>
                    <a:cubicBezTo>
                      <a:pt x="10756" y="7121"/>
                      <a:pt x="9742" y="7115"/>
                      <a:pt x="9850" y="7098"/>
                    </a:cubicBezTo>
                    <a:cubicBezTo>
                      <a:pt x="9823" y="7089"/>
                      <a:pt x="9798" y="7085"/>
                      <a:pt x="9775" y="7085"/>
                    </a:cubicBezTo>
                    <a:cubicBezTo>
                      <a:pt x="9606" y="7085"/>
                      <a:pt x="9569" y="7331"/>
                      <a:pt x="9823" y="7814"/>
                    </a:cubicBezTo>
                    <a:cubicBezTo>
                      <a:pt x="10056" y="8305"/>
                      <a:pt x="10647" y="9086"/>
                      <a:pt x="10653" y="9086"/>
                    </a:cubicBezTo>
                    <a:cubicBezTo>
                      <a:pt x="10653" y="9086"/>
                      <a:pt x="10652" y="9086"/>
                      <a:pt x="10652" y="9085"/>
                    </a:cubicBezTo>
                    <a:lnTo>
                      <a:pt x="10652" y="9085"/>
                    </a:lnTo>
                    <a:cubicBezTo>
                      <a:pt x="10669" y="9107"/>
                      <a:pt x="10693" y="9116"/>
                      <a:pt x="10722" y="9116"/>
                    </a:cubicBezTo>
                    <a:cubicBezTo>
                      <a:pt x="10894" y="9116"/>
                      <a:pt x="11248" y="8773"/>
                      <a:pt x="11479" y="8504"/>
                    </a:cubicBezTo>
                    <a:lnTo>
                      <a:pt x="11495" y="8504"/>
                    </a:lnTo>
                    <a:cubicBezTo>
                      <a:pt x="11487" y="8557"/>
                      <a:pt x="11485" y="8586"/>
                      <a:pt x="11485" y="8586"/>
                    </a:cubicBezTo>
                    <a:cubicBezTo>
                      <a:pt x="11485" y="8586"/>
                      <a:pt x="11505" y="8563"/>
                      <a:pt x="11540" y="8526"/>
                    </a:cubicBezTo>
                    <a:lnTo>
                      <a:pt x="11540" y="8526"/>
                    </a:lnTo>
                    <a:cubicBezTo>
                      <a:pt x="11466" y="8923"/>
                      <a:pt x="11423" y="9517"/>
                      <a:pt x="11595" y="9543"/>
                    </a:cubicBezTo>
                    <a:cubicBezTo>
                      <a:pt x="11544" y="9549"/>
                      <a:pt x="11495" y="9553"/>
                      <a:pt x="11444" y="9564"/>
                    </a:cubicBezTo>
                    <a:cubicBezTo>
                      <a:pt x="11284" y="9594"/>
                      <a:pt x="11123" y="9650"/>
                      <a:pt x="10973" y="9744"/>
                    </a:cubicBezTo>
                    <a:cubicBezTo>
                      <a:pt x="10900" y="9791"/>
                      <a:pt x="10830" y="9846"/>
                      <a:pt x="10769" y="9911"/>
                    </a:cubicBezTo>
                    <a:cubicBezTo>
                      <a:pt x="10756" y="9924"/>
                      <a:pt x="10744" y="9940"/>
                      <a:pt x="10732" y="9952"/>
                    </a:cubicBezTo>
                    <a:cubicBezTo>
                      <a:pt x="10789" y="9668"/>
                      <a:pt x="10750" y="9373"/>
                      <a:pt x="10634" y="9126"/>
                    </a:cubicBezTo>
                    <a:cubicBezTo>
                      <a:pt x="10490" y="8819"/>
                      <a:pt x="10235" y="8582"/>
                      <a:pt x="9940" y="8461"/>
                    </a:cubicBezTo>
                    <a:cubicBezTo>
                      <a:pt x="9795" y="8400"/>
                      <a:pt x="9637" y="8365"/>
                      <a:pt x="9482" y="8361"/>
                    </a:cubicBezTo>
                    <a:cubicBezTo>
                      <a:pt x="9452" y="8359"/>
                      <a:pt x="9423" y="8358"/>
                      <a:pt x="9394" y="8358"/>
                    </a:cubicBezTo>
                    <a:cubicBezTo>
                      <a:pt x="9265" y="8358"/>
                      <a:pt x="9137" y="8373"/>
                      <a:pt x="9007" y="8397"/>
                    </a:cubicBezTo>
                    <a:cubicBezTo>
                      <a:pt x="8850" y="8428"/>
                      <a:pt x="8686" y="8483"/>
                      <a:pt x="8539" y="8578"/>
                    </a:cubicBezTo>
                    <a:cubicBezTo>
                      <a:pt x="8465" y="8625"/>
                      <a:pt x="8395" y="8680"/>
                      <a:pt x="8334" y="8743"/>
                    </a:cubicBezTo>
                    <a:cubicBezTo>
                      <a:pt x="8301" y="8776"/>
                      <a:pt x="8275" y="8811"/>
                      <a:pt x="8246" y="8848"/>
                    </a:cubicBezTo>
                    <a:cubicBezTo>
                      <a:pt x="8232" y="8866"/>
                      <a:pt x="8217" y="8889"/>
                      <a:pt x="8205" y="8907"/>
                    </a:cubicBezTo>
                    <a:lnTo>
                      <a:pt x="8174" y="8952"/>
                    </a:lnTo>
                    <a:lnTo>
                      <a:pt x="8172" y="8960"/>
                    </a:lnTo>
                    <a:cubicBezTo>
                      <a:pt x="7990" y="9271"/>
                      <a:pt x="7933" y="9672"/>
                      <a:pt x="8037" y="10040"/>
                    </a:cubicBezTo>
                    <a:cubicBezTo>
                      <a:pt x="8134" y="10413"/>
                      <a:pt x="8408" y="10746"/>
                      <a:pt x="8764" y="10916"/>
                    </a:cubicBezTo>
                    <a:cubicBezTo>
                      <a:pt x="8901" y="10984"/>
                      <a:pt x="9050" y="11027"/>
                      <a:pt x="9201" y="11045"/>
                    </a:cubicBezTo>
                    <a:cubicBezTo>
                      <a:pt x="8886" y="11067"/>
                      <a:pt x="8492" y="11108"/>
                      <a:pt x="8217" y="11174"/>
                    </a:cubicBezTo>
                    <a:cubicBezTo>
                      <a:pt x="7610" y="11292"/>
                      <a:pt x="7467" y="11505"/>
                      <a:pt x="7673" y="11638"/>
                    </a:cubicBezTo>
                    <a:cubicBezTo>
                      <a:pt x="7670" y="11633"/>
                      <a:pt x="7669" y="11630"/>
                      <a:pt x="7670" y="11630"/>
                    </a:cubicBezTo>
                    <a:lnTo>
                      <a:pt x="7670" y="11630"/>
                    </a:lnTo>
                    <a:cubicBezTo>
                      <a:pt x="7686" y="11630"/>
                      <a:pt x="8096" y="12124"/>
                      <a:pt x="8155" y="12124"/>
                    </a:cubicBezTo>
                    <a:cubicBezTo>
                      <a:pt x="8166" y="12124"/>
                      <a:pt x="8165" y="12107"/>
                      <a:pt x="8148" y="12068"/>
                    </a:cubicBezTo>
                    <a:cubicBezTo>
                      <a:pt x="8144" y="12009"/>
                      <a:pt x="8195" y="11757"/>
                      <a:pt x="8463" y="11569"/>
                    </a:cubicBezTo>
                    <a:cubicBezTo>
                      <a:pt x="8702" y="11372"/>
                      <a:pt x="9156" y="11239"/>
                      <a:pt x="9330" y="11194"/>
                    </a:cubicBezTo>
                    <a:cubicBezTo>
                      <a:pt x="9358" y="11186"/>
                      <a:pt x="9383" y="11182"/>
                      <a:pt x="9406" y="11182"/>
                    </a:cubicBezTo>
                    <a:cubicBezTo>
                      <a:pt x="9631" y="11182"/>
                      <a:pt x="9662" y="11569"/>
                      <a:pt x="9662" y="11898"/>
                    </a:cubicBezTo>
                    <a:cubicBezTo>
                      <a:pt x="9553" y="11777"/>
                      <a:pt x="9437" y="11665"/>
                      <a:pt x="9345" y="11620"/>
                    </a:cubicBezTo>
                    <a:cubicBezTo>
                      <a:pt x="9252" y="11576"/>
                      <a:pt x="9157" y="11554"/>
                      <a:pt x="9069" y="11554"/>
                    </a:cubicBezTo>
                    <a:cubicBezTo>
                      <a:pt x="8923" y="11554"/>
                      <a:pt x="8798" y="11614"/>
                      <a:pt x="8745" y="11724"/>
                    </a:cubicBezTo>
                    <a:cubicBezTo>
                      <a:pt x="8661" y="11900"/>
                      <a:pt x="8792" y="12139"/>
                      <a:pt x="9038" y="12256"/>
                    </a:cubicBezTo>
                    <a:cubicBezTo>
                      <a:pt x="9146" y="12307"/>
                      <a:pt x="9343" y="12328"/>
                      <a:pt x="9529" y="12334"/>
                    </a:cubicBezTo>
                    <a:cubicBezTo>
                      <a:pt x="9181" y="12749"/>
                      <a:pt x="8608" y="13508"/>
                      <a:pt x="8148" y="14468"/>
                    </a:cubicBezTo>
                    <a:cubicBezTo>
                      <a:pt x="8093" y="14583"/>
                      <a:pt x="8077" y="14623"/>
                      <a:pt x="8084" y="14623"/>
                    </a:cubicBezTo>
                    <a:cubicBezTo>
                      <a:pt x="8099" y="14623"/>
                      <a:pt x="8241" y="14396"/>
                      <a:pt x="8281" y="14396"/>
                    </a:cubicBezTo>
                    <a:cubicBezTo>
                      <a:pt x="8319" y="14396"/>
                      <a:pt x="8264" y="14605"/>
                      <a:pt x="7917" y="15421"/>
                    </a:cubicBezTo>
                    <a:cubicBezTo>
                      <a:pt x="7552" y="16131"/>
                      <a:pt x="7192" y="16843"/>
                      <a:pt x="6834" y="17557"/>
                    </a:cubicBezTo>
                    <a:lnTo>
                      <a:pt x="5640" y="19965"/>
                    </a:lnTo>
                    <a:lnTo>
                      <a:pt x="4459" y="22379"/>
                    </a:lnTo>
                    <a:lnTo>
                      <a:pt x="3293" y="24802"/>
                    </a:lnTo>
                    <a:lnTo>
                      <a:pt x="2720" y="26017"/>
                    </a:lnTo>
                    <a:cubicBezTo>
                      <a:pt x="2528" y="26422"/>
                      <a:pt x="2337" y="26827"/>
                      <a:pt x="2153" y="27236"/>
                    </a:cubicBezTo>
                    <a:cubicBezTo>
                      <a:pt x="1409" y="28867"/>
                      <a:pt x="682" y="30506"/>
                      <a:pt x="28" y="32179"/>
                    </a:cubicBezTo>
                    <a:cubicBezTo>
                      <a:pt x="1" y="32249"/>
                      <a:pt x="28" y="32331"/>
                      <a:pt x="95" y="32368"/>
                    </a:cubicBezTo>
                    <a:cubicBezTo>
                      <a:pt x="120" y="32382"/>
                      <a:pt x="146" y="32389"/>
                      <a:pt x="173" y="32389"/>
                    </a:cubicBezTo>
                    <a:cubicBezTo>
                      <a:pt x="226" y="32389"/>
                      <a:pt x="276" y="32361"/>
                      <a:pt x="304" y="32312"/>
                    </a:cubicBezTo>
                    <a:cubicBezTo>
                      <a:pt x="1198" y="30753"/>
                      <a:pt x="2022" y="29160"/>
                      <a:pt x="2826" y="27558"/>
                    </a:cubicBezTo>
                    <a:cubicBezTo>
                      <a:pt x="3029" y="27159"/>
                      <a:pt x="3225" y="26758"/>
                      <a:pt x="3422" y="26355"/>
                    </a:cubicBezTo>
                    <a:lnTo>
                      <a:pt x="4009" y="25145"/>
                    </a:lnTo>
                    <a:lnTo>
                      <a:pt x="5167" y="22719"/>
                    </a:lnTo>
                    <a:lnTo>
                      <a:pt x="6311" y="20286"/>
                    </a:lnTo>
                    <a:lnTo>
                      <a:pt x="7438" y="17848"/>
                    </a:lnTo>
                    <a:cubicBezTo>
                      <a:pt x="7823" y="17005"/>
                      <a:pt x="8203" y="16162"/>
                      <a:pt x="8582" y="15317"/>
                    </a:cubicBezTo>
                    <a:cubicBezTo>
                      <a:pt x="8906" y="14709"/>
                      <a:pt x="9025" y="14524"/>
                      <a:pt x="9049" y="14524"/>
                    </a:cubicBezTo>
                    <a:cubicBezTo>
                      <a:pt x="9088" y="14524"/>
                      <a:pt x="8895" y="14981"/>
                      <a:pt x="8904" y="14981"/>
                    </a:cubicBezTo>
                    <a:cubicBezTo>
                      <a:pt x="8906" y="14981"/>
                      <a:pt x="8924" y="14946"/>
                      <a:pt x="8966" y="14859"/>
                    </a:cubicBezTo>
                    <a:cubicBezTo>
                      <a:pt x="9425" y="13901"/>
                      <a:pt x="9658" y="12978"/>
                      <a:pt x="9764" y="12446"/>
                    </a:cubicBezTo>
                    <a:cubicBezTo>
                      <a:pt x="9885" y="12588"/>
                      <a:pt x="10024" y="12729"/>
                      <a:pt x="10130" y="12780"/>
                    </a:cubicBezTo>
                    <a:cubicBezTo>
                      <a:pt x="10223" y="12824"/>
                      <a:pt x="10318" y="12845"/>
                      <a:pt x="10406" y="12845"/>
                    </a:cubicBezTo>
                    <a:cubicBezTo>
                      <a:pt x="10552" y="12845"/>
                      <a:pt x="10677" y="12786"/>
                      <a:pt x="10730" y="12676"/>
                    </a:cubicBezTo>
                    <a:cubicBezTo>
                      <a:pt x="10814" y="12500"/>
                      <a:pt x="10683" y="12260"/>
                      <a:pt x="10435" y="12144"/>
                    </a:cubicBezTo>
                    <a:cubicBezTo>
                      <a:pt x="10345" y="12099"/>
                      <a:pt x="10192" y="12078"/>
                      <a:pt x="10032" y="12070"/>
                    </a:cubicBezTo>
                    <a:cubicBezTo>
                      <a:pt x="10224" y="11916"/>
                      <a:pt x="10450" y="11754"/>
                      <a:pt x="10610" y="11754"/>
                    </a:cubicBezTo>
                    <a:cubicBezTo>
                      <a:pt x="10686" y="11754"/>
                      <a:pt x="10747" y="11790"/>
                      <a:pt x="10783" y="11882"/>
                    </a:cubicBezTo>
                    <a:cubicBezTo>
                      <a:pt x="10859" y="12045"/>
                      <a:pt x="11045" y="12483"/>
                      <a:pt x="11045" y="12796"/>
                    </a:cubicBezTo>
                    <a:cubicBezTo>
                      <a:pt x="11069" y="13124"/>
                      <a:pt x="10908" y="13326"/>
                      <a:pt x="10857" y="13363"/>
                    </a:cubicBezTo>
                    <a:cubicBezTo>
                      <a:pt x="10570" y="13445"/>
                      <a:pt x="11585" y="13453"/>
                      <a:pt x="11477" y="13469"/>
                    </a:cubicBezTo>
                    <a:cubicBezTo>
                      <a:pt x="11504" y="13478"/>
                      <a:pt x="11529" y="13483"/>
                      <a:pt x="11552" y="13483"/>
                    </a:cubicBezTo>
                    <a:cubicBezTo>
                      <a:pt x="11721" y="13483"/>
                      <a:pt x="11757" y="13236"/>
                      <a:pt x="11503" y="12753"/>
                    </a:cubicBezTo>
                    <a:cubicBezTo>
                      <a:pt x="11397" y="12528"/>
                      <a:pt x="11215" y="12240"/>
                      <a:pt x="11049" y="11996"/>
                    </a:cubicBezTo>
                    <a:lnTo>
                      <a:pt x="11049" y="11996"/>
                    </a:lnTo>
                    <a:cubicBezTo>
                      <a:pt x="11055" y="12002"/>
                      <a:pt x="11063" y="12007"/>
                      <a:pt x="11071" y="12013"/>
                    </a:cubicBezTo>
                    <a:lnTo>
                      <a:pt x="11143" y="12054"/>
                    </a:lnTo>
                    <a:lnTo>
                      <a:pt x="11190" y="12078"/>
                    </a:lnTo>
                    <a:lnTo>
                      <a:pt x="11266" y="12113"/>
                    </a:lnTo>
                    <a:lnTo>
                      <a:pt x="11335" y="12142"/>
                    </a:lnTo>
                    <a:cubicBezTo>
                      <a:pt x="11382" y="12158"/>
                      <a:pt x="11430" y="12172"/>
                      <a:pt x="11477" y="12182"/>
                    </a:cubicBezTo>
                    <a:cubicBezTo>
                      <a:pt x="11573" y="12205"/>
                      <a:pt x="11671" y="12221"/>
                      <a:pt x="11769" y="12223"/>
                    </a:cubicBezTo>
                    <a:cubicBezTo>
                      <a:pt x="11783" y="12224"/>
                      <a:pt x="11798" y="12224"/>
                      <a:pt x="11812" y="12224"/>
                    </a:cubicBezTo>
                    <a:cubicBezTo>
                      <a:pt x="11996" y="12224"/>
                      <a:pt x="12177" y="12187"/>
                      <a:pt x="12342" y="12119"/>
                    </a:cubicBezTo>
                    <a:cubicBezTo>
                      <a:pt x="12522" y="12045"/>
                      <a:pt x="12684" y="11935"/>
                      <a:pt x="12817" y="11800"/>
                    </a:cubicBezTo>
                    <a:cubicBezTo>
                      <a:pt x="12882" y="11730"/>
                      <a:pt x="12939" y="11655"/>
                      <a:pt x="12989" y="11575"/>
                    </a:cubicBezTo>
                    <a:cubicBezTo>
                      <a:pt x="13013" y="11536"/>
                      <a:pt x="13036" y="11495"/>
                      <a:pt x="13058" y="11452"/>
                    </a:cubicBezTo>
                    <a:lnTo>
                      <a:pt x="13089" y="11385"/>
                    </a:lnTo>
                    <a:lnTo>
                      <a:pt x="13109" y="11333"/>
                    </a:lnTo>
                    <a:cubicBezTo>
                      <a:pt x="13244" y="10973"/>
                      <a:pt x="13214" y="10603"/>
                      <a:pt x="13068" y="10294"/>
                    </a:cubicBezTo>
                    <a:cubicBezTo>
                      <a:pt x="12927" y="9985"/>
                      <a:pt x="12669" y="9750"/>
                      <a:pt x="12377" y="9627"/>
                    </a:cubicBezTo>
                    <a:cubicBezTo>
                      <a:pt x="12250" y="9574"/>
                      <a:pt x="12115" y="9543"/>
                      <a:pt x="11980" y="9533"/>
                    </a:cubicBezTo>
                    <a:cubicBezTo>
                      <a:pt x="12311" y="9513"/>
                      <a:pt x="12790" y="9470"/>
                      <a:pt x="13109" y="9394"/>
                    </a:cubicBezTo>
                    <a:cubicBezTo>
                      <a:pt x="13717" y="9275"/>
                      <a:pt x="13860" y="9060"/>
                      <a:pt x="13653" y="8929"/>
                    </a:cubicBezTo>
                    <a:lnTo>
                      <a:pt x="13653" y="8929"/>
                    </a:lnTo>
                    <a:cubicBezTo>
                      <a:pt x="13656" y="8935"/>
                      <a:pt x="13657" y="8937"/>
                      <a:pt x="13656" y="8937"/>
                    </a:cubicBezTo>
                    <a:cubicBezTo>
                      <a:pt x="13642" y="8937"/>
                      <a:pt x="13232" y="8443"/>
                      <a:pt x="13172" y="8443"/>
                    </a:cubicBezTo>
                    <a:cubicBezTo>
                      <a:pt x="13160" y="8443"/>
                      <a:pt x="13161" y="8460"/>
                      <a:pt x="13179" y="8500"/>
                    </a:cubicBezTo>
                    <a:cubicBezTo>
                      <a:pt x="13183" y="8559"/>
                      <a:pt x="13132" y="8811"/>
                      <a:pt x="12864" y="8997"/>
                    </a:cubicBezTo>
                    <a:cubicBezTo>
                      <a:pt x="12624" y="9195"/>
                      <a:pt x="12168" y="9326"/>
                      <a:pt x="11996" y="9371"/>
                    </a:cubicBezTo>
                    <a:cubicBezTo>
                      <a:pt x="11969" y="9380"/>
                      <a:pt x="11943" y="9384"/>
                      <a:pt x="11920" y="9384"/>
                    </a:cubicBezTo>
                    <a:cubicBezTo>
                      <a:pt x="11695" y="9384"/>
                      <a:pt x="11665" y="8996"/>
                      <a:pt x="11663" y="8670"/>
                    </a:cubicBezTo>
                    <a:lnTo>
                      <a:pt x="11663" y="8670"/>
                    </a:lnTo>
                    <a:cubicBezTo>
                      <a:pt x="11773" y="8790"/>
                      <a:pt x="11890" y="8903"/>
                      <a:pt x="11982" y="8948"/>
                    </a:cubicBezTo>
                    <a:cubicBezTo>
                      <a:pt x="12074" y="8991"/>
                      <a:pt x="12168" y="9012"/>
                      <a:pt x="12255" y="9012"/>
                    </a:cubicBezTo>
                    <a:cubicBezTo>
                      <a:pt x="12403" y="9012"/>
                      <a:pt x="12529" y="8952"/>
                      <a:pt x="12581" y="8841"/>
                    </a:cubicBezTo>
                    <a:cubicBezTo>
                      <a:pt x="12665" y="8668"/>
                      <a:pt x="12534" y="8428"/>
                      <a:pt x="12289" y="8310"/>
                    </a:cubicBezTo>
                    <a:cubicBezTo>
                      <a:pt x="12180" y="8258"/>
                      <a:pt x="11984" y="8240"/>
                      <a:pt x="11798" y="8234"/>
                    </a:cubicBezTo>
                    <a:cubicBezTo>
                      <a:pt x="12146" y="7816"/>
                      <a:pt x="12718" y="7059"/>
                      <a:pt x="13179" y="6100"/>
                    </a:cubicBezTo>
                    <a:cubicBezTo>
                      <a:pt x="13629" y="5161"/>
                      <a:pt x="13860" y="4257"/>
                      <a:pt x="13969" y="3718"/>
                    </a:cubicBezTo>
                    <a:lnTo>
                      <a:pt x="14609" y="2385"/>
                    </a:lnTo>
                    <a:cubicBezTo>
                      <a:pt x="14613" y="2374"/>
                      <a:pt x="14617" y="2366"/>
                      <a:pt x="14619" y="2356"/>
                    </a:cubicBezTo>
                    <a:cubicBezTo>
                      <a:pt x="14633" y="2294"/>
                      <a:pt x="15581" y="30"/>
                      <a:pt x="15521" y="1"/>
                    </a:cubicBezTo>
                    <a:cubicBezTo>
                      <a:pt x="15521" y="1"/>
                      <a:pt x="15520" y="1"/>
                      <a:pt x="15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4757475" y="2649425"/>
                <a:ext cx="955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486" extrusionOk="0">
                    <a:moveTo>
                      <a:pt x="1909" y="0"/>
                    </a:moveTo>
                    <a:cubicBezTo>
                      <a:pt x="1112" y="0"/>
                      <a:pt x="393" y="552"/>
                      <a:pt x="211" y="1363"/>
                    </a:cubicBezTo>
                    <a:cubicBezTo>
                      <a:pt x="1" y="2302"/>
                      <a:pt x="592" y="3235"/>
                      <a:pt x="1531" y="3443"/>
                    </a:cubicBezTo>
                    <a:cubicBezTo>
                      <a:pt x="1659" y="3472"/>
                      <a:pt x="1788" y="3486"/>
                      <a:pt x="1914" y="3486"/>
                    </a:cubicBezTo>
                    <a:cubicBezTo>
                      <a:pt x="2712" y="3486"/>
                      <a:pt x="3432" y="2934"/>
                      <a:pt x="3612" y="2124"/>
                    </a:cubicBezTo>
                    <a:cubicBezTo>
                      <a:pt x="3823" y="1185"/>
                      <a:pt x="3231" y="254"/>
                      <a:pt x="2292" y="43"/>
                    </a:cubicBezTo>
                    <a:cubicBezTo>
                      <a:pt x="2164" y="14"/>
                      <a:pt x="2036" y="0"/>
                      <a:pt x="19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4308550" y="2404825"/>
                <a:ext cx="65400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385" extrusionOk="0">
                    <a:moveTo>
                      <a:pt x="1307" y="0"/>
                    </a:moveTo>
                    <a:cubicBezTo>
                      <a:pt x="761" y="0"/>
                      <a:pt x="269" y="376"/>
                      <a:pt x="144" y="931"/>
                    </a:cubicBezTo>
                    <a:cubicBezTo>
                      <a:pt x="1" y="1574"/>
                      <a:pt x="404" y="2212"/>
                      <a:pt x="1048" y="2355"/>
                    </a:cubicBezTo>
                    <a:cubicBezTo>
                      <a:pt x="1136" y="2375"/>
                      <a:pt x="1225" y="2385"/>
                      <a:pt x="1311" y="2385"/>
                    </a:cubicBezTo>
                    <a:cubicBezTo>
                      <a:pt x="1856" y="2385"/>
                      <a:pt x="2347" y="2007"/>
                      <a:pt x="2472" y="1453"/>
                    </a:cubicBezTo>
                    <a:cubicBezTo>
                      <a:pt x="2615" y="811"/>
                      <a:pt x="2210" y="172"/>
                      <a:pt x="1568" y="29"/>
                    </a:cubicBezTo>
                    <a:cubicBezTo>
                      <a:pt x="1480" y="10"/>
                      <a:pt x="139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4203150" y="2355875"/>
                <a:ext cx="33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17" extrusionOk="0">
                    <a:moveTo>
                      <a:pt x="666" y="1"/>
                    </a:moveTo>
                    <a:cubicBezTo>
                      <a:pt x="388" y="1"/>
                      <a:pt x="137" y="192"/>
                      <a:pt x="74" y="475"/>
                    </a:cubicBezTo>
                    <a:cubicBezTo>
                      <a:pt x="0" y="803"/>
                      <a:pt x="205" y="1128"/>
                      <a:pt x="534" y="1201"/>
                    </a:cubicBezTo>
                    <a:cubicBezTo>
                      <a:pt x="579" y="1212"/>
                      <a:pt x="623" y="1216"/>
                      <a:pt x="667" y="1216"/>
                    </a:cubicBezTo>
                    <a:cubicBezTo>
                      <a:pt x="945" y="1216"/>
                      <a:pt x="1195" y="1024"/>
                      <a:pt x="1258" y="741"/>
                    </a:cubicBezTo>
                    <a:cubicBezTo>
                      <a:pt x="1332" y="414"/>
                      <a:pt x="1127" y="88"/>
                      <a:pt x="798" y="15"/>
                    </a:cubicBezTo>
                    <a:cubicBezTo>
                      <a:pt x="754" y="5"/>
                      <a:pt x="710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4252650" y="2382550"/>
                <a:ext cx="333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6" extrusionOk="0">
                    <a:moveTo>
                      <a:pt x="667" y="1"/>
                    </a:moveTo>
                    <a:cubicBezTo>
                      <a:pt x="389" y="1"/>
                      <a:pt x="138" y="194"/>
                      <a:pt x="74" y="476"/>
                    </a:cubicBezTo>
                    <a:cubicBezTo>
                      <a:pt x="0" y="803"/>
                      <a:pt x="207" y="1129"/>
                      <a:pt x="534" y="1200"/>
                    </a:cubicBezTo>
                    <a:cubicBezTo>
                      <a:pt x="579" y="1210"/>
                      <a:pt x="624" y="1215"/>
                      <a:pt x="668" y="1215"/>
                    </a:cubicBezTo>
                    <a:cubicBezTo>
                      <a:pt x="946" y="1215"/>
                      <a:pt x="1197" y="1023"/>
                      <a:pt x="1259" y="740"/>
                    </a:cubicBezTo>
                    <a:cubicBezTo>
                      <a:pt x="1332" y="413"/>
                      <a:pt x="1128" y="89"/>
                      <a:pt x="800" y="16"/>
                    </a:cubicBezTo>
                    <a:cubicBezTo>
                      <a:pt x="756" y="6"/>
                      <a:pt x="711" y="1"/>
                      <a:pt x="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4440725" y="2484500"/>
                <a:ext cx="333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7" extrusionOk="0">
                    <a:moveTo>
                      <a:pt x="667" y="0"/>
                    </a:moveTo>
                    <a:cubicBezTo>
                      <a:pt x="389" y="0"/>
                      <a:pt x="138" y="193"/>
                      <a:pt x="74" y="476"/>
                    </a:cubicBezTo>
                    <a:cubicBezTo>
                      <a:pt x="0" y="803"/>
                      <a:pt x="207" y="1128"/>
                      <a:pt x="534" y="1202"/>
                    </a:cubicBezTo>
                    <a:cubicBezTo>
                      <a:pt x="578" y="1212"/>
                      <a:pt x="622" y="1216"/>
                      <a:pt x="666" y="1216"/>
                    </a:cubicBezTo>
                    <a:cubicBezTo>
                      <a:pt x="945" y="1216"/>
                      <a:pt x="1197" y="1025"/>
                      <a:pt x="1261" y="742"/>
                    </a:cubicBezTo>
                    <a:cubicBezTo>
                      <a:pt x="1332" y="414"/>
                      <a:pt x="1128" y="89"/>
                      <a:pt x="800" y="15"/>
                    </a:cubicBezTo>
                    <a:cubicBezTo>
                      <a:pt x="756" y="5"/>
                      <a:pt x="711" y="0"/>
                      <a:pt x="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4584300" y="2700250"/>
                <a:ext cx="608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222" extrusionOk="0">
                    <a:moveTo>
                      <a:pt x="1217" y="688"/>
                    </a:moveTo>
                    <a:cubicBezTo>
                      <a:pt x="1247" y="688"/>
                      <a:pt x="1279" y="691"/>
                      <a:pt x="1310" y="698"/>
                    </a:cubicBezTo>
                    <a:cubicBezTo>
                      <a:pt x="1537" y="750"/>
                      <a:pt x="1680" y="975"/>
                      <a:pt x="1629" y="1204"/>
                    </a:cubicBezTo>
                    <a:cubicBezTo>
                      <a:pt x="1585" y="1400"/>
                      <a:pt x="1409" y="1533"/>
                      <a:pt x="1216" y="1533"/>
                    </a:cubicBezTo>
                    <a:cubicBezTo>
                      <a:pt x="1186" y="1533"/>
                      <a:pt x="1155" y="1530"/>
                      <a:pt x="1123" y="1523"/>
                    </a:cubicBezTo>
                    <a:cubicBezTo>
                      <a:pt x="896" y="1472"/>
                      <a:pt x="753" y="1247"/>
                      <a:pt x="804" y="1018"/>
                    </a:cubicBezTo>
                    <a:cubicBezTo>
                      <a:pt x="848" y="822"/>
                      <a:pt x="1024" y="688"/>
                      <a:pt x="1217" y="688"/>
                    </a:cubicBezTo>
                    <a:close/>
                    <a:moveTo>
                      <a:pt x="1217" y="1"/>
                    </a:moveTo>
                    <a:cubicBezTo>
                      <a:pt x="708" y="1"/>
                      <a:pt x="248" y="352"/>
                      <a:pt x="133" y="868"/>
                    </a:cubicBezTo>
                    <a:cubicBezTo>
                      <a:pt x="0" y="1466"/>
                      <a:pt x="377" y="2061"/>
                      <a:pt x="974" y="2194"/>
                    </a:cubicBezTo>
                    <a:cubicBezTo>
                      <a:pt x="1056" y="2212"/>
                      <a:pt x="1138" y="2221"/>
                      <a:pt x="1218" y="2221"/>
                    </a:cubicBezTo>
                    <a:cubicBezTo>
                      <a:pt x="1726" y="2221"/>
                      <a:pt x="2185" y="1869"/>
                      <a:pt x="2300" y="1353"/>
                    </a:cubicBezTo>
                    <a:cubicBezTo>
                      <a:pt x="2435" y="756"/>
                      <a:pt x="2056" y="160"/>
                      <a:pt x="1459" y="27"/>
                    </a:cubicBezTo>
                    <a:cubicBezTo>
                      <a:pt x="1378" y="9"/>
                      <a:pt x="129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4584750" y="2653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49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9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19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40" y="2221"/>
                      <a:pt x="1221" y="2221"/>
                    </a:cubicBezTo>
                    <a:cubicBezTo>
                      <a:pt x="1728" y="2221"/>
                      <a:pt x="2188" y="1868"/>
                      <a:pt x="2302" y="1353"/>
                    </a:cubicBezTo>
                    <a:cubicBezTo>
                      <a:pt x="2435" y="755"/>
                      <a:pt x="2059" y="160"/>
                      <a:pt x="1461" y="27"/>
                    </a:cubicBezTo>
                    <a:cubicBezTo>
                      <a:pt x="1380" y="9"/>
                      <a:pt x="1299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4977975" y="217425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50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7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20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39" y="2220"/>
                      <a:pt x="1219" y="2220"/>
                    </a:cubicBezTo>
                    <a:cubicBezTo>
                      <a:pt x="1727" y="2220"/>
                      <a:pt x="2187" y="1869"/>
                      <a:pt x="2302" y="1353"/>
                    </a:cubicBezTo>
                    <a:cubicBezTo>
                      <a:pt x="2435" y="755"/>
                      <a:pt x="2059" y="160"/>
                      <a:pt x="1462" y="27"/>
                    </a:cubicBezTo>
                    <a:cubicBezTo>
                      <a:pt x="1380" y="9"/>
                      <a:pt x="1299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032800" y="2197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8" y="688"/>
                    </a:moveTo>
                    <a:cubicBezTo>
                      <a:pt x="1248" y="688"/>
                      <a:pt x="1279" y="692"/>
                      <a:pt x="1310" y="699"/>
                    </a:cubicBezTo>
                    <a:cubicBezTo>
                      <a:pt x="1537" y="750"/>
                      <a:pt x="1681" y="975"/>
                      <a:pt x="1630" y="1202"/>
                    </a:cubicBezTo>
                    <a:cubicBezTo>
                      <a:pt x="1585" y="1400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7" y="1472"/>
                      <a:pt x="754" y="1245"/>
                      <a:pt x="805" y="1018"/>
                    </a:cubicBezTo>
                    <a:cubicBezTo>
                      <a:pt x="849" y="822"/>
                      <a:pt x="1024" y="688"/>
                      <a:pt x="1218" y="688"/>
                    </a:cubicBezTo>
                    <a:close/>
                    <a:moveTo>
                      <a:pt x="1216" y="0"/>
                    </a:moveTo>
                    <a:cubicBezTo>
                      <a:pt x="708" y="0"/>
                      <a:pt x="251" y="353"/>
                      <a:pt x="134" y="868"/>
                    </a:cubicBezTo>
                    <a:cubicBezTo>
                      <a:pt x="1" y="1466"/>
                      <a:pt x="377" y="2061"/>
                      <a:pt x="975" y="2194"/>
                    </a:cubicBezTo>
                    <a:cubicBezTo>
                      <a:pt x="1056" y="2212"/>
                      <a:pt x="1137" y="2221"/>
                      <a:pt x="1217" y="2221"/>
                    </a:cubicBezTo>
                    <a:cubicBezTo>
                      <a:pt x="1725" y="2221"/>
                      <a:pt x="2186" y="1870"/>
                      <a:pt x="2301" y="1353"/>
                    </a:cubicBezTo>
                    <a:cubicBezTo>
                      <a:pt x="2436" y="756"/>
                      <a:pt x="2057" y="161"/>
                      <a:pt x="1460" y="28"/>
                    </a:cubicBezTo>
                    <a:cubicBezTo>
                      <a:pt x="1378" y="9"/>
                      <a:pt x="1296" y="0"/>
                      <a:pt x="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5075675" y="2029500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1" y="0"/>
                      <a:pt x="262" y="369"/>
                      <a:pt x="142" y="909"/>
                    </a:cubicBezTo>
                    <a:cubicBezTo>
                      <a:pt x="0" y="1533"/>
                      <a:pt x="395" y="2155"/>
                      <a:pt x="1021" y="2296"/>
                    </a:cubicBezTo>
                    <a:cubicBezTo>
                      <a:pt x="1106" y="2315"/>
                      <a:pt x="1191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10"/>
                      <a:pt x="1357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4365425" y="2680575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2" y="0"/>
                      <a:pt x="262" y="368"/>
                      <a:pt x="142" y="908"/>
                    </a:cubicBezTo>
                    <a:cubicBezTo>
                      <a:pt x="1" y="1532"/>
                      <a:pt x="396" y="2154"/>
                      <a:pt x="1022" y="2296"/>
                    </a:cubicBezTo>
                    <a:cubicBezTo>
                      <a:pt x="1107" y="2314"/>
                      <a:pt x="1192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9"/>
                      <a:pt x="1358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3348750" y="1207375"/>
                <a:ext cx="2939775" cy="2930400"/>
              </a:xfrm>
              <a:custGeom>
                <a:avLst/>
                <a:gdLst/>
                <a:ahLst/>
                <a:cxnLst/>
                <a:rect l="l" t="t" r="r" b="b"/>
                <a:pathLst>
                  <a:path w="117591" h="117216" extrusionOk="0">
                    <a:moveTo>
                      <a:pt x="58760" y="835"/>
                    </a:moveTo>
                    <a:cubicBezTo>
                      <a:pt x="62458" y="835"/>
                      <a:pt x="66205" y="1193"/>
                      <a:pt x="69959" y="1937"/>
                    </a:cubicBezTo>
                    <a:cubicBezTo>
                      <a:pt x="69800" y="2074"/>
                      <a:pt x="69575" y="2184"/>
                      <a:pt x="69374" y="2262"/>
                    </a:cubicBezTo>
                    <a:cubicBezTo>
                      <a:pt x="69122" y="2362"/>
                      <a:pt x="68824" y="2409"/>
                      <a:pt x="68474" y="2477"/>
                    </a:cubicBezTo>
                    <a:cubicBezTo>
                      <a:pt x="68378" y="2493"/>
                      <a:pt x="68280" y="2512"/>
                      <a:pt x="68175" y="2530"/>
                    </a:cubicBezTo>
                    <a:cubicBezTo>
                      <a:pt x="67885" y="2585"/>
                      <a:pt x="67584" y="2643"/>
                      <a:pt x="67257" y="2679"/>
                    </a:cubicBezTo>
                    <a:cubicBezTo>
                      <a:pt x="66583" y="2765"/>
                      <a:pt x="65810" y="2794"/>
                      <a:pt x="64992" y="2825"/>
                    </a:cubicBezTo>
                    <a:cubicBezTo>
                      <a:pt x="64730" y="2833"/>
                      <a:pt x="64460" y="2843"/>
                      <a:pt x="64190" y="2855"/>
                    </a:cubicBezTo>
                    <a:cubicBezTo>
                      <a:pt x="64007" y="2860"/>
                      <a:pt x="63823" y="2862"/>
                      <a:pt x="63636" y="2862"/>
                    </a:cubicBezTo>
                    <a:cubicBezTo>
                      <a:pt x="63239" y="2862"/>
                      <a:pt x="62829" y="2853"/>
                      <a:pt x="62400" y="2845"/>
                    </a:cubicBezTo>
                    <a:cubicBezTo>
                      <a:pt x="62248" y="2847"/>
                      <a:pt x="62096" y="2848"/>
                      <a:pt x="61943" y="2848"/>
                    </a:cubicBezTo>
                    <a:cubicBezTo>
                      <a:pt x="61465" y="2848"/>
                      <a:pt x="60982" y="2838"/>
                      <a:pt x="60505" y="2816"/>
                    </a:cubicBezTo>
                    <a:cubicBezTo>
                      <a:pt x="60110" y="2790"/>
                      <a:pt x="59719" y="2778"/>
                      <a:pt x="59343" y="2765"/>
                    </a:cubicBezTo>
                    <a:cubicBezTo>
                      <a:pt x="59087" y="2757"/>
                      <a:pt x="58834" y="2749"/>
                      <a:pt x="58584" y="2737"/>
                    </a:cubicBezTo>
                    <a:cubicBezTo>
                      <a:pt x="58148" y="2718"/>
                      <a:pt x="57723" y="2681"/>
                      <a:pt x="57309" y="2647"/>
                    </a:cubicBezTo>
                    <a:cubicBezTo>
                      <a:pt x="57137" y="2630"/>
                      <a:pt x="56968" y="2616"/>
                      <a:pt x="56796" y="2604"/>
                    </a:cubicBezTo>
                    <a:cubicBezTo>
                      <a:pt x="56241" y="2571"/>
                      <a:pt x="55697" y="2520"/>
                      <a:pt x="55182" y="2454"/>
                    </a:cubicBezTo>
                    <a:cubicBezTo>
                      <a:pt x="54885" y="2417"/>
                      <a:pt x="54596" y="2370"/>
                      <a:pt x="54322" y="2325"/>
                    </a:cubicBezTo>
                    <a:cubicBezTo>
                      <a:pt x="54122" y="2295"/>
                      <a:pt x="53929" y="2262"/>
                      <a:pt x="53749" y="2237"/>
                    </a:cubicBezTo>
                    <a:cubicBezTo>
                      <a:pt x="52884" y="2096"/>
                      <a:pt x="52166" y="1892"/>
                      <a:pt x="51667" y="1648"/>
                    </a:cubicBezTo>
                    <a:cubicBezTo>
                      <a:pt x="51456" y="1546"/>
                      <a:pt x="51292" y="1444"/>
                      <a:pt x="51172" y="1339"/>
                    </a:cubicBezTo>
                    <a:cubicBezTo>
                      <a:pt x="53668" y="1006"/>
                      <a:pt x="56202" y="835"/>
                      <a:pt x="58760" y="835"/>
                    </a:cubicBezTo>
                    <a:close/>
                    <a:moveTo>
                      <a:pt x="49952" y="1517"/>
                    </a:moveTo>
                    <a:cubicBezTo>
                      <a:pt x="49864" y="1658"/>
                      <a:pt x="49733" y="1808"/>
                      <a:pt x="49557" y="1961"/>
                    </a:cubicBezTo>
                    <a:cubicBezTo>
                      <a:pt x="49156" y="2319"/>
                      <a:pt x="48553" y="2667"/>
                      <a:pt x="47716" y="3113"/>
                    </a:cubicBezTo>
                    <a:cubicBezTo>
                      <a:pt x="47063" y="3447"/>
                      <a:pt x="46282" y="3766"/>
                      <a:pt x="45453" y="4101"/>
                    </a:cubicBezTo>
                    <a:lnTo>
                      <a:pt x="44893" y="4328"/>
                    </a:lnTo>
                    <a:cubicBezTo>
                      <a:pt x="44588" y="4451"/>
                      <a:pt x="44271" y="4562"/>
                      <a:pt x="43937" y="4678"/>
                    </a:cubicBezTo>
                    <a:cubicBezTo>
                      <a:pt x="43700" y="4760"/>
                      <a:pt x="43456" y="4846"/>
                      <a:pt x="43211" y="4936"/>
                    </a:cubicBezTo>
                    <a:cubicBezTo>
                      <a:pt x="42628" y="5155"/>
                      <a:pt x="42022" y="5364"/>
                      <a:pt x="41414" y="5552"/>
                    </a:cubicBezTo>
                    <a:lnTo>
                      <a:pt x="40938" y="5697"/>
                    </a:lnTo>
                    <a:lnTo>
                      <a:pt x="40482" y="5853"/>
                    </a:lnTo>
                    <a:cubicBezTo>
                      <a:pt x="40181" y="5953"/>
                      <a:pt x="39884" y="6047"/>
                      <a:pt x="39587" y="6137"/>
                    </a:cubicBezTo>
                    <a:cubicBezTo>
                      <a:pt x="39299" y="6227"/>
                      <a:pt x="39011" y="6305"/>
                      <a:pt x="38728" y="6382"/>
                    </a:cubicBezTo>
                    <a:cubicBezTo>
                      <a:pt x="38432" y="6462"/>
                      <a:pt x="38141" y="6542"/>
                      <a:pt x="37865" y="6630"/>
                    </a:cubicBezTo>
                    <a:cubicBezTo>
                      <a:pt x="36895" y="6914"/>
                      <a:pt x="35974" y="7103"/>
                      <a:pt x="35162" y="7266"/>
                    </a:cubicBezTo>
                    <a:lnTo>
                      <a:pt x="34874" y="7326"/>
                    </a:lnTo>
                    <a:cubicBezTo>
                      <a:pt x="34282" y="7437"/>
                      <a:pt x="33693" y="7494"/>
                      <a:pt x="33170" y="7494"/>
                    </a:cubicBezTo>
                    <a:cubicBezTo>
                      <a:pt x="33008" y="7494"/>
                      <a:pt x="32852" y="7488"/>
                      <a:pt x="32705" y="7477"/>
                    </a:cubicBezTo>
                    <a:cubicBezTo>
                      <a:pt x="32529" y="7463"/>
                      <a:pt x="32329" y="7432"/>
                      <a:pt x="32155" y="7369"/>
                    </a:cubicBezTo>
                    <a:cubicBezTo>
                      <a:pt x="37685" y="4490"/>
                      <a:pt x="43692" y="2491"/>
                      <a:pt x="49952" y="1517"/>
                    </a:cubicBezTo>
                    <a:close/>
                    <a:moveTo>
                      <a:pt x="72842" y="2583"/>
                    </a:moveTo>
                    <a:lnTo>
                      <a:pt x="72842" y="2583"/>
                    </a:lnTo>
                    <a:cubicBezTo>
                      <a:pt x="79107" y="4154"/>
                      <a:pt x="84886" y="6712"/>
                      <a:pt x="90050" y="10047"/>
                    </a:cubicBezTo>
                    <a:cubicBezTo>
                      <a:pt x="89897" y="10088"/>
                      <a:pt x="89704" y="10110"/>
                      <a:pt x="89471" y="10114"/>
                    </a:cubicBezTo>
                    <a:cubicBezTo>
                      <a:pt x="89454" y="10115"/>
                      <a:pt x="89436" y="10115"/>
                      <a:pt x="89419" y="10115"/>
                    </a:cubicBezTo>
                    <a:cubicBezTo>
                      <a:pt x="88870" y="10115"/>
                      <a:pt x="88152" y="9992"/>
                      <a:pt x="87341" y="9760"/>
                    </a:cubicBezTo>
                    <a:cubicBezTo>
                      <a:pt x="87161" y="9705"/>
                      <a:pt x="86973" y="9650"/>
                      <a:pt x="86779" y="9595"/>
                    </a:cubicBezTo>
                    <a:cubicBezTo>
                      <a:pt x="86513" y="9517"/>
                      <a:pt x="86233" y="9437"/>
                      <a:pt x="85948" y="9343"/>
                    </a:cubicBezTo>
                    <a:cubicBezTo>
                      <a:pt x="85453" y="9183"/>
                      <a:pt x="84942" y="8997"/>
                      <a:pt x="84420" y="8789"/>
                    </a:cubicBezTo>
                    <a:cubicBezTo>
                      <a:pt x="84262" y="8729"/>
                      <a:pt x="84105" y="8670"/>
                      <a:pt x="83943" y="8611"/>
                    </a:cubicBezTo>
                    <a:cubicBezTo>
                      <a:pt x="83554" y="8465"/>
                      <a:pt x="83151" y="8318"/>
                      <a:pt x="82750" y="8148"/>
                    </a:cubicBezTo>
                    <a:cubicBezTo>
                      <a:pt x="82519" y="8052"/>
                      <a:pt x="82286" y="7952"/>
                      <a:pt x="82051" y="7849"/>
                    </a:cubicBezTo>
                    <a:cubicBezTo>
                      <a:pt x="81705" y="7700"/>
                      <a:pt x="81347" y="7547"/>
                      <a:pt x="80985" y="7403"/>
                    </a:cubicBezTo>
                    <a:cubicBezTo>
                      <a:pt x="80398" y="7158"/>
                      <a:pt x="79814" y="6892"/>
                      <a:pt x="79244" y="6616"/>
                    </a:cubicBezTo>
                    <a:cubicBezTo>
                      <a:pt x="78675" y="6360"/>
                      <a:pt x="78139" y="6121"/>
                      <a:pt x="77634" y="5867"/>
                    </a:cubicBezTo>
                    <a:cubicBezTo>
                      <a:pt x="77390" y="5738"/>
                      <a:pt x="77151" y="5615"/>
                      <a:pt x="76917" y="5495"/>
                    </a:cubicBezTo>
                    <a:cubicBezTo>
                      <a:pt x="76189" y="5118"/>
                      <a:pt x="75504" y="4762"/>
                      <a:pt x="74927" y="4394"/>
                    </a:cubicBezTo>
                    <a:cubicBezTo>
                      <a:pt x="74651" y="4224"/>
                      <a:pt x="74403" y="4046"/>
                      <a:pt x="74164" y="3872"/>
                    </a:cubicBezTo>
                    <a:cubicBezTo>
                      <a:pt x="74078" y="3811"/>
                      <a:pt x="73996" y="3751"/>
                      <a:pt x="73918" y="3696"/>
                    </a:cubicBezTo>
                    <a:cubicBezTo>
                      <a:pt x="73630" y="3485"/>
                      <a:pt x="73388" y="3277"/>
                      <a:pt x="73200" y="3078"/>
                    </a:cubicBezTo>
                    <a:cubicBezTo>
                      <a:pt x="73069" y="2939"/>
                      <a:pt x="72930" y="2763"/>
                      <a:pt x="72842" y="2583"/>
                    </a:cubicBezTo>
                    <a:close/>
                    <a:moveTo>
                      <a:pt x="31048" y="7960"/>
                    </a:moveTo>
                    <a:cubicBezTo>
                      <a:pt x="31011" y="8115"/>
                      <a:pt x="30941" y="8289"/>
                      <a:pt x="30837" y="8480"/>
                    </a:cubicBezTo>
                    <a:cubicBezTo>
                      <a:pt x="30536" y="8997"/>
                      <a:pt x="30060" y="9607"/>
                      <a:pt x="29497" y="10200"/>
                    </a:cubicBezTo>
                    <a:cubicBezTo>
                      <a:pt x="29239" y="10474"/>
                      <a:pt x="28945" y="10749"/>
                      <a:pt x="28634" y="11041"/>
                    </a:cubicBezTo>
                    <a:lnTo>
                      <a:pt x="28460" y="11205"/>
                    </a:lnTo>
                    <a:cubicBezTo>
                      <a:pt x="28089" y="11565"/>
                      <a:pt x="27684" y="11933"/>
                      <a:pt x="27257" y="12297"/>
                    </a:cubicBezTo>
                    <a:cubicBezTo>
                      <a:pt x="27040" y="12481"/>
                      <a:pt x="26815" y="12668"/>
                      <a:pt x="26575" y="12860"/>
                    </a:cubicBezTo>
                    <a:cubicBezTo>
                      <a:pt x="26350" y="13054"/>
                      <a:pt x="26121" y="13253"/>
                      <a:pt x="25884" y="13451"/>
                    </a:cubicBezTo>
                    <a:cubicBezTo>
                      <a:pt x="25475" y="13795"/>
                      <a:pt x="25045" y="14124"/>
                      <a:pt x="24589" y="14474"/>
                    </a:cubicBezTo>
                    <a:lnTo>
                      <a:pt x="24378" y="14638"/>
                    </a:lnTo>
                    <a:cubicBezTo>
                      <a:pt x="23672" y="15221"/>
                      <a:pt x="22956" y="15741"/>
                      <a:pt x="22263" y="16242"/>
                    </a:cubicBezTo>
                    <a:cubicBezTo>
                      <a:pt x="21974" y="16451"/>
                      <a:pt x="21694" y="16655"/>
                      <a:pt x="21426" y="16854"/>
                    </a:cubicBezTo>
                    <a:cubicBezTo>
                      <a:pt x="20982" y="17171"/>
                      <a:pt x="20540" y="17453"/>
                      <a:pt x="20114" y="17725"/>
                    </a:cubicBezTo>
                    <a:lnTo>
                      <a:pt x="20061" y="17760"/>
                    </a:lnTo>
                    <a:cubicBezTo>
                      <a:pt x="19644" y="18044"/>
                      <a:pt x="19235" y="18300"/>
                      <a:pt x="18846" y="18519"/>
                    </a:cubicBezTo>
                    <a:cubicBezTo>
                      <a:pt x="18465" y="18734"/>
                      <a:pt x="18097" y="18916"/>
                      <a:pt x="17745" y="19067"/>
                    </a:cubicBezTo>
                    <a:cubicBezTo>
                      <a:pt x="17422" y="19221"/>
                      <a:pt x="17123" y="19333"/>
                      <a:pt x="16861" y="19403"/>
                    </a:cubicBezTo>
                    <a:cubicBezTo>
                      <a:pt x="16692" y="19448"/>
                      <a:pt x="16497" y="19485"/>
                      <a:pt x="16313" y="19485"/>
                    </a:cubicBezTo>
                    <a:cubicBezTo>
                      <a:pt x="16303" y="19485"/>
                      <a:pt x="16294" y="19485"/>
                      <a:pt x="16284" y="19485"/>
                    </a:cubicBezTo>
                    <a:cubicBezTo>
                      <a:pt x="20560" y="14857"/>
                      <a:pt x="25557" y="10969"/>
                      <a:pt x="31048" y="7960"/>
                    </a:cubicBezTo>
                    <a:close/>
                    <a:moveTo>
                      <a:pt x="91081" y="10728"/>
                    </a:moveTo>
                    <a:lnTo>
                      <a:pt x="91081" y="10728"/>
                    </a:lnTo>
                    <a:cubicBezTo>
                      <a:pt x="96327" y="14280"/>
                      <a:pt x="100906" y="18648"/>
                      <a:pt x="104681" y="23609"/>
                    </a:cubicBezTo>
                    <a:cubicBezTo>
                      <a:pt x="104497" y="23593"/>
                      <a:pt x="104302" y="23536"/>
                      <a:pt x="104136" y="23474"/>
                    </a:cubicBezTo>
                    <a:cubicBezTo>
                      <a:pt x="103551" y="23249"/>
                      <a:pt x="102878" y="22873"/>
                      <a:pt x="102242" y="22414"/>
                    </a:cubicBezTo>
                    <a:lnTo>
                      <a:pt x="102003" y="22234"/>
                    </a:lnTo>
                    <a:cubicBezTo>
                      <a:pt x="101340" y="21739"/>
                      <a:pt x="100585" y="21177"/>
                      <a:pt x="99834" y="20510"/>
                    </a:cubicBezTo>
                    <a:cubicBezTo>
                      <a:pt x="99617" y="20309"/>
                      <a:pt x="99388" y="20113"/>
                      <a:pt x="99155" y="19912"/>
                    </a:cubicBezTo>
                    <a:cubicBezTo>
                      <a:pt x="98932" y="19722"/>
                      <a:pt x="98705" y="19530"/>
                      <a:pt x="98481" y="19323"/>
                    </a:cubicBezTo>
                    <a:cubicBezTo>
                      <a:pt x="98252" y="19118"/>
                      <a:pt x="98023" y="18906"/>
                      <a:pt x="97796" y="18687"/>
                    </a:cubicBezTo>
                    <a:lnTo>
                      <a:pt x="97442" y="18345"/>
                    </a:lnTo>
                    <a:lnTo>
                      <a:pt x="97080" y="18018"/>
                    </a:lnTo>
                    <a:cubicBezTo>
                      <a:pt x="96609" y="17586"/>
                      <a:pt x="96151" y="17142"/>
                      <a:pt x="95715" y="16694"/>
                    </a:cubicBezTo>
                    <a:cubicBezTo>
                      <a:pt x="95533" y="16506"/>
                      <a:pt x="95351" y="16328"/>
                      <a:pt x="95169" y="16152"/>
                    </a:cubicBezTo>
                    <a:cubicBezTo>
                      <a:pt x="94917" y="15902"/>
                      <a:pt x="94678" y="15669"/>
                      <a:pt x="94455" y="15430"/>
                    </a:cubicBezTo>
                    <a:lnTo>
                      <a:pt x="94046" y="14984"/>
                    </a:lnTo>
                    <a:cubicBezTo>
                      <a:pt x="93440" y="14325"/>
                      <a:pt x="92867" y="13705"/>
                      <a:pt x="92421" y="13126"/>
                    </a:cubicBezTo>
                    <a:cubicBezTo>
                      <a:pt x="91853" y="12363"/>
                      <a:pt x="91456" y="11792"/>
                      <a:pt x="91245" y="11297"/>
                    </a:cubicBezTo>
                    <a:cubicBezTo>
                      <a:pt x="91153" y="11084"/>
                      <a:pt x="91102" y="10894"/>
                      <a:pt x="91081" y="10728"/>
                    </a:cubicBezTo>
                    <a:close/>
                    <a:moveTo>
                      <a:pt x="15454" y="20405"/>
                    </a:moveTo>
                    <a:lnTo>
                      <a:pt x="15454" y="20405"/>
                    </a:lnTo>
                    <a:cubicBezTo>
                      <a:pt x="15474" y="20591"/>
                      <a:pt x="15456" y="20798"/>
                      <a:pt x="15425" y="20976"/>
                    </a:cubicBezTo>
                    <a:cubicBezTo>
                      <a:pt x="15345" y="21543"/>
                      <a:pt x="15118" y="22247"/>
                      <a:pt x="14756" y="23040"/>
                    </a:cubicBezTo>
                    <a:cubicBezTo>
                      <a:pt x="14666" y="23241"/>
                      <a:pt x="14566" y="23448"/>
                      <a:pt x="14453" y="23673"/>
                    </a:cubicBezTo>
                    <a:cubicBezTo>
                      <a:pt x="14353" y="23892"/>
                      <a:pt x="14247" y="24117"/>
                      <a:pt x="14132" y="24346"/>
                    </a:cubicBezTo>
                    <a:cubicBezTo>
                      <a:pt x="13903" y="24810"/>
                      <a:pt x="13643" y="25289"/>
                      <a:pt x="13363" y="25768"/>
                    </a:cubicBezTo>
                    <a:cubicBezTo>
                      <a:pt x="13236" y="25976"/>
                      <a:pt x="13117" y="26195"/>
                      <a:pt x="12995" y="26416"/>
                    </a:cubicBezTo>
                    <a:lnTo>
                      <a:pt x="12925" y="26543"/>
                    </a:lnTo>
                    <a:cubicBezTo>
                      <a:pt x="12780" y="26803"/>
                      <a:pt x="12628" y="27065"/>
                      <a:pt x="12469" y="27331"/>
                    </a:cubicBezTo>
                    <a:cubicBezTo>
                      <a:pt x="12326" y="27576"/>
                      <a:pt x="12170" y="27822"/>
                      <a:pt x="12013" y="28069"/>
                    </a:cubicBezTo>
                    <a:cubicBezTo>
                      <a:pt x="11830" y="28358"/>
                      <a:pt x="11642" y="28654"/>
                      <a:pt x="11466" y="28959"/>
                    </a:cubicBezTo>
                    <a:cubicBezTo>
                      <a:pt x="11137" y="29501"/>
                      <a:pt x="10789" y="30040"/>
                      <a:pt x="10429" y="30559"/>
                    </a:cubicBezTo>
                    <a:cubicBezTo>
                      <a:pt x="10337" y="30700"/>
                      <a:pt x="10247" y="30840"/>
                      <a:pt x="10157" y="30979"/>
                    </a:cubicBezTo>
                    <a:cubicBezTo>
                      <a:pt x="9913" y="31353"/>
                      <a:pt x="9682" y="31707"/>
                      <a:pt x="9445" y="32040"/>
                    </a:cubicBezTo>
                    <a:cubicBezTo>
                      <a:pt x="9291" y="32249"/>
                      <a:pt x="9142" y="32454"/>
                      <a:pt x="8997" y="32654"/>
                    </a:cubicBezTo>
                    <a:cubicBezTo>
                      <a:pt x="8506" y="33331"/>
                      <a:pt x="8041" y="33970"/>
                      <a:pt x="7587" y="34487"/>
                    </a:cubicBezTo>
                    <a:cubicBezTo>
                      <a:pt x="7063" y="35073"/>
                      <a:pt x="6511" y="35670"/>
                      <a:pt x="6026" y="36003"/>
                    </a:cubicBezTo>
                    <a:cubicBezTo>
                      <a:pt x="5869" y="36112"/>
                      <a:pt x="5676" y="36224"/>
                      <a:pt x="5486" y="36284"/>
                    </a:cubicBezTo>
                    <a:cubicBezTo>
                      <a:pt x="7955" y="30379"/>
                      <a:pt x="11350" y="25041"/>
                      <a:pt x="15454" y="20405"/>
                    </a:cubicBezTo>
                    <a:close/>
                    <a:moveTo>
                      <a:pt x="105427" y="24614"/>
                    </a:moveTo>
                    <a:cubicBezTo>
                      <a:pt x="109112" y="29679"/>
                      <a:pt x="111972" y="35326"/>
                      <a:pt x="113867" y="41335"/>
                    </a:cubicBezTo>
                    <a:cubicBezTo>
                      <a:pt x="113691" y="41257"/>
                      <a:pt x="113521" y="41135"/>
                      <a:pt x="113380" y="41018"/>
                    </a:cubicBezTo>
                    <a:cubicBezTo>
                      <a:pt x="113171" y="40842"/>
                      <a:pt x="112952" y="40613"/>
                      <a:pt x="112717" y="40326"/>
                    </a:cubicBezTo>
                    <a:cubicBezTo>
                      <a:pt x="112469" y="40050"/>
                      <a:pt x="112216" y="39727"/>
                      <a:pt x="111962" y="39371"/>
                    </a:cubicBezTo>
                    <a:cubicBezTo>
                      <a:pt x="111704" y="39007"/>
                      <a:pt x="111444" y="38602"/>
                      <a:pt x="111183" y="38160"/>
                    </a:cubicBezTo>
                    <a:lnTo>
                      <a:pt x="111152" y="38113"/>
                    </a:lnTo>
                    <a:cubicBezTo>
                      <a:pt x="110884" y="37685"/>
                      <a:pt x="110606" y="37241"/>
                      <a:pt x="110342" y="36769"/>
                    </a:cubicBezTo>
                    <a:cubicBezTo>
                      <a:pt x="110182" y="36470"/>
                      <a:pt x="110014" y="36165"/>
                      <a:pt x="109843" y="35854"/>
                    </a:cubicBezTo>
                    <a:cubicBezTo>
                      <a:pt x="109431" y="35105"/>
                      <a:pt x="109004" y="34330"/>
                      <a:pt x="108609" y="33491"/>
                    </a:cubicBezTo>
                    <a:lnTo>
                      <a:pt x="108492" y="33264"/>
                    </a:lnTo>
                    <a:cubicBezTo>
                      <a:pt x="108230" y="32752"/>
                      <a:pt x="107983" y="32272"/>
                      <a:pt x="107758" y="31785"/>
                    </a:cubicBezTo>
                    <a:cubicBezTo>
                      <a:pt x="107627" y="31504"/>
                      <a:pt x="107504" y="31228"/>
                      <a:pt x="107379" y="30944"/>
                    </a:cubicBezTo>
                    <a:cubicBezTo>
                      <a:pt x="107250" y="30680"/>
                      <a:pt x="107126" y="30416"/>
                      <a:pt x="107009" y="30156"/>
                    </a:cubicBezTo>
                    <a:cubicBezTo>
                      <a:pt x="106776" y="29645"/>
                      <a:pt x="106567" y="29139"/>
                      <a:pt x="106385" y="28650"/>
                    </a:cubicBezTo>
                    <a:lnTo>
                      <a:pt x="106299" y="28434"/>
                    </a:lnTo>
                    <a:cubicBezTo>
                      <a:pt x="106141" y="28037"/>
                      <a:pt x="105992" y="27662"/>
                      <a:pt x="105875" y="27302"/>
                    </a:cubicBezTo>
                    <a:cubicBezTo>
                      <a:pt x="105620" y="26529"/>
                      <a:pt x="105450" y="25772"/>
                      <a:pt x="105399" y="25180"/>
                    </a:cubicBezTo>
                    <a:cubicBezTo>
                      <a:pt x="105384" y="24962"/>
                      <a:pt x="105395" y="24771"/>
                      <a:pt x="105427" y="24614"/>
                    </a:cubicBezTo>
                    <a:close/>
                    <a:moveTo>
                      <a:pt x="5030" y="37407"/>
                    </a:moveTo>
                    <a:cubicBezTo>
                      <a:pt x="5103" y="37552"/>
                      <a:pt x="5165" y="37740"/>
                      <a:pt x="5214" y="37976"/>
                    </a:cubicBezTo>
                    <a:cubicBezTo>
                      <a:pt x="5333" y="38518"/>
                      <a:pt x="5359" y="39267"/>
                      <a:pt x="5290" y="40142"/>
                    </a:cubicBezTo>
                    <a:cubicBezTo>
                      <a:pt x="5279" y="40279"/>
                      <a:pt x="5265" y="40421"/>
                      <a:pt x="5251" y="40564"/>
                    </a:cubicBezTo>
                    <a:cubicBezTo>
                      <a:pt x="5240" y="40652"/>
                      <a:pt x="5230" y="40742"/>
                      <a:pt x="5222" y="40840"/>
                    </a:cubicBezTo>
                    <a:cubicBezTo>
                      <a:pt x="5204" y="41081"/>
                      <a:pt x="5181" y="41329"/>
                      <a:pt x="5153" y="41583"/>
                    </a:cubicBezTo>
                    <a:cubicBezTo>
                      <a:pt x="5095" y="42096"/>
                      <a:pt x="5013" y="42636"/>
                      <a:pt x="4913" y="43187"/>
                    </a:cubicBezTo>
                    <a:lnTo>
                      <a:pt x="4766" y="44062"/>
                    </a:lnTo>
                    <a:cubicBezTo>
                      <a:pt x="4719" y="44357"/>
                      <a:pt x="4666" y="44656"/>
                      <a:pt x="4608" y="44956"/>
                    </a:cubicBezTo>
                    <a:cubicBezTo>
                      <a:pt x="4549" y="45259"/>
                      <a:pt x="4488" y="45566"/>
                      <a:pt x="4418" y="45873"/>
                    </a:cubicBezTo>
                    <a:lnTo>
                      <a:pt x="4342" y="46206"/>
                    </a:lnTo>
                    <a:cubicBezTo>
                      <a:pt x="4295" y="46415"/>
                      <a:pt x="4250" y="46624"/>
                      <a:pt x="4215" y="46833"/>
                    </a:cubicBezTo>
                    <a:cubicBezTo>
                      <a:pt x="4089" y="47471"/>
                      <a:pt x="3945" y="48097"/>
                      <a:pt x="3796" y="48682"/>
                    </a:cubicBezTo>
                    <a:cubicBezTo>
                      <a:pt x="3706" y="48997"/>
                      <a:pt x="3634" y="49306"/>
                      <a:pt x="3565" y="49607"/>
                    </a:cubicBezTo>
                    <a:cubicBezTo>
                      <a:pt x="3497" y="49891"/>
                      <a:pt x="3436" y="50161"/>
                      <a:pt x="3360" y="50429"/>
                    </a:cubicBezTo>
                    <a:cubicBezTo>
                      <a:pt x="3235" y="50898"/>
                      <a:pt x="3092" y="51379"/>
                      <a:pt x="2890" y="52001"/>
                    </a:cubicBezTo>
                    <a:cubicBezTo>
                      <a:pt x="2751" y="52483"/>
                      <a:pt x="2601" y="52942"/>
                      <a:pt x="2444" y="53359"/>
                    </a:cubicBezTo>
                    <a:cubicBezTo>
                      <a:pt x="2286" y="53774"/>
                      <a:pt x="2123" y="54149"/>
                      <a:pt x="1947" y="54490"/>
                    </a:cubicBezTo>
                    <a:cubicBezTo>
                      <a:pt x="1783" y="54812"/>
                      <a:pt x="1640" y="55090"/>
                      <a:pt x="1480" y="55309"/>
                    </a:cubicBezTo>
                    <a:cubicBezTo>
                      <a:pt x="1372" y="55464"/>
                      <a:pt x="1230" y="55632"/>
                      <a:pt x="1075" y="55753"/>
                    </a:cubicBezTo>
                    <a:cubicBezTo>
                      <a:pt x="1237" y="52514"/>
                      <a:pt x="1670" y="49247"/>
                      <a:pt x="2403" y="45977"/>
                    </a:cubicBezTo>
                    <a:cubicBezTo>
                      <a:pt x="3066" y="43013"/>
                      <a:pt x="3950" y="40151"/>
                      <a:pt x="5030" y="37407"/>
                    </a:cubicBezTo>
                    <a:close/>
                    <a:moveTo>
                      <a:pt x="114225" y="42522"/>
                    </a:moveTo>
                    <a:cubicBezTo>
                      <a:pt x="115960" y="48467"/>
                      <a:pt x="116754" y="54742"/>
                      <a:pt x="116469" y="61138"/>
                    </a:cubicBezTo>
                    <a:cubicBezTo>
                      <a:pt x="116324" y="61001"/>
                      <a:pt x="116197" y="60818"/>
                      <a:pt x="116101" y="60653"/>
                    </a:cubicBezTo>
                    <a:cubicBezTo>
                      <a:pt x="115804" y="60145"/>
                      <a:pt x="115561" y="59368"/>
                      <a:pt x="115336" y="58619"/>
                    </a:cubicBezTo>
                    <a:cubicBezTo>
                      <a:pt x="115146" y="57954"/>
                      <a:pt x="114998" y="57179"/>
                      <a:pt x="114843" y="56356"/>
                    </a:cubicBezTo>
                    <a:cubicBezTo>
                      <a:pt x="114796" y="56115"/>
                      <a:pt x="114749" y="55865"/>
                      <a:pt x="114700" y="55616"/>
                    </a:cubicBezTo>
                    <a:cubicBezTo>
                      <a:pt x="114626" y="55209"/>
                      <a:pt x="114569" y="54789"/>
                      <a:pt x="114507" y="54347"/>
                    </a:cubicBezTo>
                    <a:cubicBezTo>
                      <a:pt x="114487" y="54184"/>
                      <a:pt x="114462" y="54018"/>
                      <a:pt x="114438" y="53846"/>
                    </a:cubicBezTo>
                    <a:cubicBezTo>
                      <a:pt x="114337" y="53226"/>
                      <a:pt x="114251" y="52594"/>
                      <a:pt x="114184" y="51968"/>
                    </a:cubicBezTo>
                    <a:cubicBezTo>
                      <a:pt x="114155" y="51612"/>
                      <a:pt x="114112" y="51262"/>
                      <a:pt x="114069" y="50922"/>
                    </a:cubicBezTo>
                    <a:cubicBezTo>
                      <a:pt x="114033" y="50632"/>
                      <a:pt x="113998" y="50345"/>
                      <a:pt x="113971" y="50059"/>
                    </a:cubicBezTo>
                    <a:cubicBezTo>
                      <a:pt x="113941" y="49752"/>
                      <a:pt x="113916" y="49451"/>
                      <a:pt x="113895" y="49157"/>
                    </a:cubicBezTo>
                    <a:lnTo>
                      <a:pt x="113887" y="49009"/>
                    </a:lnTo>
                    <a:cubicBezTo>
                      <a:pt x="113871" y="48758"/>
                      <a:pt x="113855" y="48508"/>
                      <a:pt x="113830" y="48273"/>
                    </a:cubicBezTo>
                    <a:cubicBezTo>
                      <a:pt x="113781" y="47714"/>
                      <a:pt x="113750" y="47168"/>
                      <a:pt x="113740" y="46652"/>
                    </a:cubicBezTo>
                    <a:cubicBezTo>
                      <a:pt x="113734" y="46395"/>
                      <a:pt x="113734" y="46147"/>
                      <a:pt x="113738" y="45893"/>
                    </a:cubicBezTo>
                    <a:cubicBezTo>
                      <a:pt x="113732" y="45654"/>
                      <a:pt x="113730" y="45425"/>
                      <a:pt x="113732" y="45204"/>
                    </a:cubicBezTo>
                    <a:cubicBezTo>
                      <a:pt x="113742" y="44508"/>
                      <a:pt x="113803" y="43903"/>
                      <a:pt x="113914" y="43408"/>
                    </a:cubicBezTo>
                    <a:cubicBezTo>
                      <a:pt x="113943" y="43281"/>
                      <a:pt x="113973" y="43164"/>
                      <a:pt x="114010" y="43046"/>
                    </a:cubicBezTo>
                    <a:cubicBezTo>
                      <a:pt x="114059" y="42874"/>
                      <a:pt x="114129" y="42681"/>
                      <a:pt x="114225" y="42522"/>
                    </a:cubicBezTo>
                    <a:close/>
                    <a:moveTo>
                      <a:pt x="1028" y="56964"/>
                    </a:moveTo>
                    <a:cubicBezTo>
                      <a:pt x="1169" y="57095"/>
                      <a:pt x="1292" y="57271"/>
                      <a:pt x="1386" y="57430"/>
                    </a:cubicBezTo>
                    <a:cubicBezTo>
                      <a:pt x="1705" y="57989"/>
                      <a:pt x="1994" y="58707"/>
                      <a:pt x="2196" y="59450"/>
                    </a:cubicBezTo>
                    <a:cubicBezTo>
                      <a:pt x="2697" y="61295"/>
                      <a:pt x="3141" y="63656"/>
                      <a:pt x="3448" y="66107"/>
                    </a:cubicBezTo>
                    <a:cubicBezTo>
                      <a:pt x="3594" y="67016"/>
                      <a:pt x="3681" y="67895"/>
                      <a:pt x="3767" y="68746"/>
                    </a:cubicBezTo>
                    <a:cubicBezTo>
                      <a:pt x="3802" y="69100"/>
                      <a:pt x="3837" y="69444"/>
                      <a:pt x="3874" y="69776"/>
                    </a:cubicBezTo>
                    <a:cubicBezTo>
                      <a:pt x="3919" y="70254"/>
                      <a:pt x="3939" y="70719"/>
                      <a:pt x="3960" y="71167"/>
                    </a:cubicBezTo>
                    <a:lnTo>
                      <a:pt x="3970" y="71410"/>
                    </a:lnTo>
                    <a:cubicBezTo>
                      <a:pt x="4007" y="71912"/>
                      <a:pt x="4019" y="72392"/>
                      <a:pt x="4015" y="72840"/>
                    </a:cubicBezTo>
                    <a:cubicBezTo>
                      <a:pt x="4009" y="73270"/>
                      <a:pt x="3982" y="73679"/>
                      <a:pt x="3933" y="74068"/>
                    </a:cubicBezTo>
                    <a:cubicBezTo>
                      <a:pt x="3905" y="74424"/>
                      <a:pt x="3851" y="74737"/>
                      <a:pt x="3780" y="75001"/>
                    </a:cubicBezTo>
                    <a:cubicBezTo>
                      <a:pt x="3731" y="75179"/>
                      <a:pt x="3659" y="75377"/>
                      <a:pt x="3561" y="75541"/>
                    </a:cubicBezTo>
                    <a:cubicBezTo>
                      <a:pt x="1732" y="69620"/>
                      <a:pt x="844" y="63355"/>
                      <a:pt x="1028" y="56964"/>
                    </a:cubicBezTo>
                    <a:close/>
                    <a:moveTo>
                      <a:pt x="116402" y="62349"/>
                    </a:moveTo>
                    <a:lnTo>
                      <a:pt x="116402" y="62349"/>
                    </a:lnTo>
                    <a:cubicBezTo>
                      <a:pt x="116209" y="65291"/>
                      <a:pt x="115788" y="68255"/>
                      <a:pt x="115125" y="71220"/>
                    </a:cubicBezTo>
                    <a:cubicBezTo>
                      <a:pt x="114393" y="74489"/>
                      <a:pt x="113392" y="77630"/>
                      <a:pt x="112156" y="80627"/>
                    </a:cubicBezTo>
                    <a:cubicBezTo>
                      <a:pt x="112068" y="80451"/>
                      <a:pt x="112011" y="80240"/>
                      <a:pt x="111978" y="80052"/>
                    </a:cubicBezTo>
                    <a:cubicBezTo>
                      <a:pt x="111929" y="79788"/>
                      <a:pt x="111919" y="79475"/>
                      <a:pt x="111905" y="79097"/>
                    </a:cubicBezTo>
                    <a:cubicBezTo>
                      <a:pt x="111893" y="78731"/>
                      <a:pt x="111905" y="78321"/>
                      <a:pt x="111940" y="77882"/>
                    </a:cubicBezTo>
                    <a:cubicBezTo>
                      <a:pt x="111974" y="77436"/>
                      <a:pt x="112036" y="76957"/>
                      <a:pt x="112118" y="76449"/>
                    </a:cubicBezTo>
                    <a:cubicBezTo>
                      <a:pt x="112197" y="75813"/>
                      <a:pt x="112273" y="75316"/>
                      <a:pt x="112361" y="74833"/>
                    </a:cubicBezTo>
                    <a:cubicBezTo>
                      <a:pt x="112406" y="74563"/>
                      <a:pt x="112463" y="74293"/>
                      <a:pt x="112525" y="74009"/>
                    </a:cubicBezTo>
                    <a:cubicBezTo>
                      <a:pt x="112590" y="73706"/>
                      <a:pt x="112658" y="73395"/>
                      <a:pt x="112709" y="73080"/>
                    </a:cubicBezTo>
                    <a:cubicBezTo>
                      <a:pt x="112774" y="72746"/>
                      <a:pt x="112844" y="72407"/>
                      <a:pt x="112920" y="72065"/>
                    </a:cubicBezTo>
                    <a:cubicBezTo>
                      <a:pt x="112983" y="71787"/>
                      <a:pt x="113048" y="71504"/>
                      <a:pt x="113118" y="71226"/>
                    </a:cubicBezTo>
                    <a:cubicBezTo>
                      <a:pt x="113175" y="71017"/>
                      <a:pt x="113226" y="70809"/>
                      <a:pt x="113271" y="70600"/>
                    </a:cubicBezTo>
                    <a:lnTo>
                      <a:pt x="113345" y="70269"/>
                    </a:lnTo>
                    <a:cubicBezTo>
                      <a:pt x="113415" y="69960"/>
                      <a:pt x="113488" y="69655"/>
                      <a:pt x="113564" y="69356"/>
                    </a:cubicBezTo>
                    <a:cubicBezTo>
                      <a:pt x="113642" y="69059"/>
                      <a:pt x="113722" y="68767"/>
                      <a:pt x="113803" y="68483"/>
                    </a:cubicBezTo>
                    <a:lnTo>
                      <a:pt x="114043" y="67627"/>
                    </a:lnTo>
                    <a:cubicBezTo>
                      <a:pt x="114186" y="67085"/>
                      <a:pt x="114344" y="66561"/>
                      <a:pt x="114511" y="66072"/>
                    </a:cubicBezTo>
                    <a:cubicBezTo>
                      <a:pt x="114593" y="65831"/>
                      <a:pt x="114679" y="65596"/>
                      <a:pt x="114767" y="65367"/>
                    </a:cubicBezTo>
                    <a:cubicBezTo>
                      <a:pt x="114798" y="65279"/>
                      <a:pt x="114828" y="65193"/>
                      <a:pt x="114857" y="65109"/>
                    </a:cubicBezTo>
                    <a:cubicBezTo>
                      <a:pt x="114906" y="64972"/>
                      <a:pt x="114951" y="64839"/>
                      <a:pt x="115002" y="64710"/>
                    </a:cubicBezTo>
                    <a:cubicBezTo>
                      <a:pt x="115313" y="63889"/>
                      <a:pt x="115655" y="63222"/>
                      <a:pt x="115995" y="62781"/>
                    </a:cubicBezTo>
                    <a:cubicBezTo>
                      <a:pt x="116140" y="62590"/>
                      <a:pt x="116275" y="62447"/>
                      <a:pt x="116402" y="62349"/>
                    </a:cubicBezTo>
                    <a:close/>
                    <a:moveTo>
                      <a:pt x="3939" y="76721"/>
                    </a:moveTo>
                    <a:cubicBezTo>
                      <a:pt x="4111" y="76799"/>
                      <a:pt x="4279" y="76918"/>
                      <a:pt x="4418" y="77035"/>
                    </a:cubicBezTo>
                    <a:cubicBezTo>
                      <a:pt x="4860" y="77380"/>
                      <a:pt x="5361" y="77939"/>
                      <a:pt x="5862" y="78645"/>
                    </a:cubicBezTo>
                    <a:lnTo>
                      <a:pt x="6681" y="79848"/>
                    </a:lnTo>
                    <a:cubicBezTo>
                      <a:pt x="6963" y="80277"/>
                      <a:pt x="7248" y="80744"/>
                      <a:pt x="7524" y="81233"/>
                    </a:cubicBezTo>
                    <a:cubicBezTo>
                      <a:pt x="7642" y="81448"/>
                      <a:pt x="7771" y="81662"/>
                      <a:pt x="7902" y="81881"/>
                    </a:cubicBezTo>
                    <a:cubicBezTo>
                      <a:pt x="8074" y="82172"/>
                      <a:pt x="8254" y="82475"/>
                      <a:pt x="8420" y="82786"/>
                    </a:cubicBezTo>
                    <a:cubicBezTo>
                      <a:pt x="8551" y="83023"/>
                      <a:pt x="8678" y="83266"/>
                      <a:pt x="8807" y="83512"/>
                    </a:cubicBezTo>
                    <a:cubicBezTo>
                      <a:pt x="8974" y="83831"/>
                      <a:pt x="9144" y="84154"/>
                      <a:pt x="9324" y="84473"/>
                    </a:cubicBezTo>
                    <a:cubicBezTo>
                      <a:pt x="9627" y="85036"/>
                      <a:pt x="9913" y="85607"/>
                      <a:pt x="10183" y="86186"/>
                    </a:cubicBezTo>
                    <a:cubicBezTo>
                      <a:pt x="10486" y="86765"/>
                      <a:pt x="10742" y="87287"/>
                      <a:pt x="10965" y="87784"/>
                    </a:cubicBezTo>
                    <a:cubicBezTo>
                      <a:pt x="11084" y="88042"/>
                      <a:pt x="11194" y="88299"/>
                      <a:pt x="11301" y="88557"/>
                    </a:cubicBezTo>
                    <a:lnTo>
                      <a:pt x="11624" y="89281"/>
                    </a:lnTo>
                    <a:cubicBezTo>
                      <a:pt x="11822" y="89746"/>
                      <a:pt x="11996" y="90198"/>
                      <a:pt x="12137" y="90626"/>
                    </a:cubicBezTo>
                    <a:cubicBezTo>
                      <a:pt x="12186" y="90769"/>
                      <a:pt x="12229" y="90912"/>
                      <a:pt x="12272" y="91049"/>
                    </a:cubicBezTo>
                    <a:lnTo>
                      <a:pt x="12332" y="91246"/>
                    </a:lnTo>
                    <a:cubicBezTo>
                      <a:pt x="12395" y="91438"/>
                      <a:pt x="12448" y="91622"/>
                      <a:pt x="12493" y="91796"/>
                    </a:cubicBezTo>
                    <a:cubicBezTo>
                      <a:pt x="12583" y="92144"/>
                      <a:pt x="12639" y="92459"/>
                      <a:pt x="12657" y="92733"/>
                    </a:cubicBezTo>
                    <a:cubicBezTo>
                      <a:pt x="12673" y="92954"/>
                      <a:pt x="12663" y="93144"/>
                      <a:pt x="12630" y="93302"/>
                    </a:cubicBezTo>
                    <a:cubicBezTo>
                      <a:pt x="8870" y="88295"/>
                      <a:pt x="5926" y="82694"/>
                      <a:pt x="3939" y="76721"/>
                    </a:cubicBezTo>
                    <a:close/>
                    <a:moveTo>
                      <a:pt x="111684" y="81742"/>
                    </a:moveTo>
                    <a:lnTo>
                      <a:pt x="111684" y="81742"/>
                    </a:lnTo>
                    <a:cubicBezTo>
                      <a:pt x="109122" y="87602"/>
                      <a:pt x="105648" y="92890"/>
                      <a:pt x="101471" y="97465"/>
                    </a:cubicBezTo>
                    <a:cubicBezTo>
                      <a:pt x="101450" y="97275"/>
                      <a:pt x="101469" y="97064"/>
                      <a:pt x="101501" y="96884"/>
                    </a:cubicBezTo>
                    <a:cubicBezTo>
                      <a:pt x="101512" y="96827"/>
                      <a:pt x="101522" y="96770"/>
                      <a:pt x="101536" y="96710"/>
                    </a:cubicBezTo>
                    <a:cubicBezTo>
                      <a:pt x="101585" y="96485"/>
                      <a:pt x="101661" y="96240"/>
                      <a:pt x="101763" y="95963"/>
                    </a:cubicBezTo>
                    <a:cubicBezTo>
                      <a:pt x="101882" y="95603"/>
                      <a:pt x="102031" y="95223"/>
                      <a:pt x="102209" y="94830"/>
                    </a:cubicBezTo>
                    <a:cubicBezTo>
                      <a:pt x="102395" y="94423"/>
                      <a:pt x="102614" y="93993"/>
                      <a:pt x="102862" y="93549"/>
                    </a:cubicBezTo>
                    <a:lnTo>
                      <a:pt x="102972" y="93341"/>
                    </a:lnTo>
                    <a:cubicBezTo>
                      <a:pt x="103183" y="92942"/>
                      <a:pt x="103400" y="92532"/>
                      <a:pt x="103641" y="92121"/>
                    </a:cubicBezTo>
                    <a:cubicBezTo>
                      <a:pt x="103819" y="91835"/>
                      <a:pt x="103997" y="91536"/>
                      <a:pt x="104179" y="91233"/>
                    </a:cubicBezTo>
                    <a:cubicBezTo>
                      <a:pt x="104619" y="90499"/>
                      <a:pt x="105076" y="89740"/>
                      <a:pt x="105599" y="88975"/>
                    </a:cubicBezTo>
                    <a:cubicBezTo>
                      <a:pt x="106917" y="86896"/>
                      <a:pt x="108324" y="84948"/>
                      <a:pt x="109566" y="83493"/>
                    </a:cubicBezTo>
                    <a:cubicBezTo>
                      <a:pt x="110068" y="82906"/>
                      <a:pt x="110634" y="82381"/>
                      <a:pt x="111158" y="82014"/>
                    </a:cubicBezTo>
                    <a:cubicBezTo>
                      <a:pt x="111311" y="81908"/>
                      <a:pt x="111498" y="81802"/>
                      <a:pt x="111684" y="81742"/>
                    </a:cubicBezTo>
                    <a:close/>
                    <a:moveTo>
                      <a:pt x="13404" y="94308"/>
                    </a:moveTo>
                    <a:lnTo>
                      <a:pt x="13404" y="94308"/>
                    </a:lnTo>
                    <a:cubicBezTo>
                      <a:pt x="13903" y="94345"/>
                      <a:pt x="14711" y="94658"/>
                      <a:pt x="15853" y="95472"/>
                    </a:cubicBezTo>
                    <a:cubicBezTo>
                      <a:pt x="16270" y="95747"/>
                      <a:pt x="16655" y="96021"/>
                      <a:pt x="17031" y="96309"/>
                    </a:cubicBezTo>
                    <a:cubicBezTo>
                      <a:pt x="17264" y="96483"/>
                      <a:pt x="17496" y="96675"/>
                      <a:pt x="17741" y="96880"/>
                    </a:cubicBezTo>
                    <a:cubicBezTo>
                      <a:pt x="17921" y="97029"/>
                      <a:pt x="18107" y="97185"/>
                      <a:pt x="18300" y="97336"/>
                    </a:cubicBezTo>
                    <a:cubicBezTo>
                      <a:pt x="18922" y="97827"/>
                      <a:pt x="19542" y="98386"/>
                      <a:pt x="20200" y="98977"/>
                    </a:cubicBezTo>
                    <a:cubicBezTo>
                      <a:pt x="20491" y="99237"/>
                      <a:pt x="20785" y="99501"/>
                      <a:pt x="21078" y="99759"/>
                    </a:cubicBezTo>
                    <a:cubicBezTo>
                      <a:pt x="21371" y="100039"/>
                      <a:pt x="21661" y="100311"/>
                      <a:pt x="21948" y="100577"/>
                    </a:cubicBezTo>
                    <a:cubicBezTo>
                      <a:pt x="22590" y="101181"/>
                      <a:pt x="23200" y="101751"/>
                      <a:pt x="23738" y="102322"/>
                    </a:cubicBezTo>
                    <a:cubicBezTo>
                      <a:pt x="23887" y="102486"/>
                      <a:pt x="24038" y="102637"/>
                      <a:pt x="24188" y="102787"/>
                    </a:cubicBezTo>
                    <a:lnTo>
                      <a:pt x="24333" y="102932"/>
                    </a:lnTo>
                    <a:cubicBezTo>
                      <a:pt x="24523" y="103124"/>
                      <a:pt x="24703" y="103314"/>
                      <a:pt x="24877" y="103503"/>
                    </a:cubicBezTo>
                    <a:cubicBezTo>
                      <a:pt x="25221" y="103879"/>
                      <a:pt x="25534" y="104249"/>
                      <a:pt x="25816" y="104612"/>
                    </a:cubicBezTo>
                    <a:cubicBezTo>
                      <a:pt x="26620" y="105555"/>
                      <a:pt x="27109" y="106402"/>
                      <a:pt x="27189" y="106960"/>
                    </a:cubicBezTo>
                    <a:cubicBezTo>
                      <a:pt x="21892" y="103494"/>
                      <a:pt x="17250" y="99202"/>
                      <a:pt x="13404" y="94308"/>
                    </a:cubicBezTo>
                    <a:close/>
                    <a:moveTo>
                      <a:pt x="100606" y="98371"/>
                    </a:moveTo>
                    <a:cubicBezTo>
                      <a:pt x="100611" y="98371"/>
                      <a:pt x="100616" y="98371"/>
                      <a:pt x="100622" y="98371"/>
                    </a:cubicBezTo>
                    <a:cubicBezTo>
                      <a:pt x="96280" y="102928"/>
                      <a:pt x="91227" y="106737"/>
                      <a:pt x="85690" y="109663"/>
                    </a:cubicBezTo>
                    <a:cubicBezTo>
                      <a:pt x="85729" y="109503"/>
                      <a:pt x="85801" y="109327"/>
                      <a:pt x="85909" y="109135"/>
                    </a:cubicBezTo>
                    <a:cubicBezTo>
                      <a:pt x="86042" y="108896"/>
                      <a:pt x="86228" y="108634"/>
                      <a:pt x="86458" y="108358"/>
                    </a:cubicBezTo>
                    <a:cubicBezTo>
                      <a:pt x="86570" y="108221"/>
                      <a:pt x="86699" y="108077"/>
                      <a:pt x="86840" y="107926"/>
                    </a:cubicBezTo>
                    <a:lnTo>
                      <a:pt x="86975" y="107777"/>
                    </a:lnTo>
                    <a:cubicBezTo>
                      <a:pt x="87071" y="107670"/>
                      <a:pt x="87172" y="107560"/>
                      <a:pt x="87278" y="107449"/>
                    </a:cubicBezTo>
                    <a:cubicBezTo>
                      <a:pt x="87589" y="107126"/>
                      <a:pt x="87937" y="106790"/>
                      <a:pt x="88313" y="106459"/>
                    </a:cubicBezTo>
                    <a:lnTo>
                      <a:pt x="88923" y="105933"/>
                    </a:lnTo>
                    <a:cubicBezTo>
                      <a:pt x="89125" y="105749"/>
                      <a:pt x="89334" y="105565"/>
                      <a:pt x="89551" y="105381"/>
                    </a:cubicBezTo>
                    <a:cubicBezTo>
                      <a:pt x="89964" y="105027"/>
                      <a:pt x="90419" y="104663"/>
                      <a:pt x="90948" y="104262"/>
                    </a:cubicBezTo>
                    <a:cubicBezTo>
                      <a:pt x="91429" y="103861"/>
                      <a:pt x="91932" y="103466"/>
                      <a:pt x="92442" y="103091"/>
                    </a:cubicBezTo>
                    <a:cubicBezTo>
                      <a:pt x="92745" y="102877"/>
                      <a:pt x="93037" y="102656"/>
                      <a:pt x="93326" y="102437"/>
                    </a:cubicBezTo>
                    <a:cubicBezTo>
                      <a:pt x="93547" y="102271"/>
                      <a:pt x="93766" y="102105"/>
                      <a:pt x="93987" y="101944"/>
                    </a:cubicBezTo>
                    <a:cubicBezTo>
                      <a:pt x="94267" y="101735"/>
                      <a:pt x="94557" y="101539"/>
                      <a:pt x="94838" y="101348"/>
                    </a:cubicBezTo>
                    <a:cubicBezTo>
                      <a:pt x="95050" y="101207"/>
                      <a:pt x="95257" y="101066"/>
                      <a:pt x="95456" y="100925"/>
                    </a:cubicBezTo>
                    <a:cubicBezTo>
                      <a:pt x="95916" y="100599"/>
                      <a:pt x="96370" y="100299"/>
                      <a:pt x="96806" y="100033"/>
                    </a:cubicBezTo>
                    <a:lnTo>
                      <a:pt x="98058" y="99294"/>
                    </a:lnTo>
                    <a:cubicBezTo>
                      <a:pt x="98817" y="98867"/>
                      <a:pt x="99509" y="98576"/>
                      <a:pt x="100065" y="98449"/>
                    </a:cubicBezTo>
                    <a:cubicBezTo>
                      <a:pt x="100230" y="98405"/>
                      <a:pt x="100424" y="98371"/>
                      <a:pt x="100606" y="98371"/>
                    </a:cubicBezTo>
                    <a:close/>
                    <a:moveTo>
                      <a:pt x="28896" y="107545"/>
                    </a:moveTo>
                    <a:cubicBezTo>
                      <a:pt x="29150" y="107545"/>
                      <a:pt x="29443" y="107571"/>
                      <a:pt x="29769" y="107625"/>
                    </a:cubicBezTo>
                    <a:cubicBezTo>
                      <a:pt x="30004" y="107662"/>
                      <a:pt x="30258" y="107719"/>
                      <a:pt x="30528" y="107783"/>
                    </a:cubicBezTo>
                    <a:cubicBezTo>
                      <a:pt x="30669" y="107813"/>
                      <a:pt x="30815" y="107848"/>
                      <a:pt x="30960" y="107879"/>
                    </a:cubicBezTo>
                    <a:cubicBezTo>
                      <a:pt x="32711" y="108298"/>
                      <a:pt x="34978" y="109182"/>
                      <a:pt x="37339" y="110127"/>
                    </a:cubicBezTo>
                    <a:cubicBezTo>
                      <a:pt x="37638" y="110254"/>
                      <a:pt x="37932" y="110383"/>
                      <a:pt x="38219" y="110512"/>
                    </a:cubicBezTo>
                    <a:cubicBezTo>
                      <a:pt x="38387" y="110590"/>
                      <a:pt x="38554" y="110659"/>
                      <a:pt x="38722" y="110727"/>
                    </a:cubicBezTo>
                    <a:cubicBezTo>
                      <a:pt x="38847" y="110778"/>
                      <a:pt x="38972" y="110831"/>
                      <a:pt x="39096" y="110886"/>
                    </a:cubicBezTo>
                    <a:cubicBezTo>
                      <a:pt x="39655" y="111126"/>
                      <a:pt x="40197" y="111382"/>
                      <a:pt x="40719" y="111641"/>
                    </a:cubicBezTo>
                    <a:cubicBezTo>
                      <a:pt x="41597" y="112051"/>
                      <a:pt x="42605" y="112548"/>
                      <a:pt x="43442" y="113084"/>
                    </a:cubicBezTo>
                    <a:cubicBezTo>
                      <a:pt x="44528" y="113702"/>
                      <a:pt x="45253" y="114317"/>
                      <a:pt x="45523" y="114813"/>
                    </a:cubicBezTo>
                    <a:cubicBezTo>
                      <a:pt x="39240" y="113333"/>
                      <a:pt x="33433" y="110872"/>
                      <a:pt x="28233" y="107627"/>
                    </a:cubicBezTo>
                    <a:cubicBezTo>
                      <a:pt x="28419" y="107570"/>
                      <a:pt x="28632" y="107550"/>
                      <a:pt x="28818" y="107545"/>
                    </a:cubicBezTo>
                    <a:cubicBezTo>
                      <a:pt x="28843" y="107545"/>
                      <a:pt x="28869" y="107545"/>
                      <a:pt x="28896" y="107545"/>
                    </a:cubicBezTo>
                    <a:close/>
                    <a:moveTo>
                      <a:pt x="50566" y="1505"/>
                    </a:moveTo>
                    <a:cubicBezTo>
                      <a:pt x="50787" y="1806"/>
                      <a:pt x="51137" y="2008"/>
                      <a:pt x="51421" y="2147"/>
                    </a:cubicBezTo>
                    <a:cubicBezTo>
                      <a:pt x="51976" y="2420"/>
                      <a:pt x="52728" y="2634"/>
                      <a:pt x="53665" y="2788"/>
                    </a:cubicBezTo>
                    <a:cubicBezTo>
                      <a:pt x="53848" y="2812"/>
                      <a:pt x="54038" y="2843"/>
                      <a:pt x="54234" y="2876"/>
                    </a:cubicBezTo>
                    <a:cubicBezTo>
                      <a:pt x="54515" y="2921"/>
                      <a:pt x="54807" y="2968"/>
                      <a:pt x="55110" y="3007"/>
                    </a:cubicBezTo>
                    <a:cubicBezTo>
                      <a:pt x="55638" y="3074"/>
                      <a:pt x="56194" y="3125"/>
                      <a:pt x="56757" y="3158"/>
                    </a:cubicBezTo>
                    <a:cubicBezTo>
                      <a:pt x="56923" y="3170"/>
                      <a:pt x="57090" y="3185"/>
                      <a:pt x="57260" y="3199"/>
                    </a:cubicBezTo>
                    <a:cubicBezTo>
                      <a:pt x="57680" y="3236"/>
                      <a:pt x="58113" y="3273"/>
                      <a:pt x="58557" y="3291"/>
                    </a:cubicBezTo>
                    <a:cubicBezTo>
                      <a:pt x="58809" y="3303"/>
                      <a:pt x="59065" y="3312"/>
                      <a:pt x="59325" y="3322"/>
                    </a:cubicBezTo>
                    <a:cubicBezTo>
                      <a:pt x="59697" y="3334"/>
                      <a:pt x="60082" y="3346"/>
                      <a:pt x="60472" y="3371"/>
                    </a:cubicBezTo>
                    <a:cubicBezTo>
                      <a:pt x="60977" y="3393"/>
                      <a:pt x="61482" y="3404"/>
                      <a:pt x="61976" y="3404"/>
                    </a:cubicBezTo>
                    <a:cubicBezTo>
                      <a:pt x="62117" y="3404"/>
                      <a:pt x="62257" y="3403"/>
                      <a:pt x="62395" y="3402"/>
                    </a:cubicBezTo>
                    <a:cubicBezTo>
                      <a:pt x="62824" y="3410"/>
                      <a:pt x="63235" y="3418"/>
                      <a:pt x="63638" y="3418"/>
                    </a:cubicBezTo>
                    <a:cubicBezTo>
                      <a:pt x="63829" y="3418"/>
                      <a:pt x="64018" y="3416"/>
                      <a:pt x="64206" y="3412"/>
                    </a:cubicBezTo>
                    <a:cubicBezTo>
                      <a:pt x="64482" y="3400"/>
                      <a:pt x="64748" y="3389"/>
                      <a:pt x="65010" y="3379"/>
                    </a:cubicBezTo>
                    <a:cubicBezTo>
                      <a:pt x="65841" y="3348"/>
                      <a:pt x="66624" y="3320"/>
                      <a:pt x="67318" y="3230"/>
                    </a:cubicBezTo>
                    <a:cubicBezTo>
                      <a:pt x="67660" y="3191"/>
                      <a:pt x="67981" y="3129"/>
                      <a:pt x="68269" y="3076"/>
                    </a:cubicBezTo>
                    <a:cubicBezTo>
                      <a:pt x="68370" y="3058"/>
                      <a:pt x="68460" y="3037"/>
                      <a:pt x="68558" y="3019"/>
                    </a:cubicBezTo>
                    <a:cubicBezTo>
                      <a:pt x="68944" y="2945"/>
                      <a:pt x="69270" y="2847"/>
                      <a:pt x="69554" y="2735"/>
                    </a:cubicBezTo>
                    <a:cubicBezTo>
                      <a:pt x="70012" y="2555"/>
                      <a:pt x="70319" y="2323"/>
                      <a:pt x="70495" y="2049"/>
                    </a:cubicBezTo>
                    <a:cubicBezTo>
                      <a:pt x="70792" y="2111"/>
                      <a:pt x="71087" y="2170"/>
                      <a:pt x="71383" y="2235"/>
                    </a:cubicBezTo>
                    <a:cubicBezTo>
                      <a:pt x="71661" y="2299"/>
                      <a:pt x="71936" y="2366"/>
                      <a:pt x="72212" y="2432"/>
                    </a:cubicBezTo>
                    <a:cubicBezTo>
                      <a:pt x="72263" y="2757"/>
                      <a:pt x="72455" y="3101"/>
                      <a:pt x="72795" y="3461"/>
                    </a:cubicBezTo>
                    <a:cubicBezTo>
                      <a:pt x="73004" y="3684"/>
                      <a:pt x="73272" y="3915"/>
                      <a:pt x="73593" y="4148"/>
                    </a:cubicBezTo>
                    <a:cubicBezTo>
                      <a:pt x="73671" y="4204"/>
                      <a:pt x="73752" y="4263"/>
                      <a:pt x="73836" y="4322"/>
                    </a:cubicBezTo>
                    <a:cubicBezTo>
                      <a:pt x="74072" y="4494"/>
                      <a:pt x="74342" y="4686"/>
                      <a:pt x="74630" y="4864"/>
                    </a:cubicBezTo>
                    <a:cubicBezTo>
                      <a:pt x="75223" y="5245"/>
                      <a:pt x="75921" y="5605"/>
                      <a:pt x="76660" y="5988"/>
                    </a:cubicBezTo>
                    <a:cubicBezTo>
                      <a:pt x="76893" y="6108"/>
                      <a:pt x="77130" y="6231"/>
                      <a:pt x="77378" y="6360"/>
                    </a:cubicBezTo>
                    <a:cubicBezTo>
                      <a:pt x="77897" y="6624"/>
                      <a:pt x="78442" y="6865"/>
                      <a:pt x="79006" y="7119"/>
                    </a:cubicBezTo>
                    <a:cubicBezTo>
                      <a:pt x="79577" y="7397"/>
                      <a:pt x="80170" y="7665"/>
                      <a:pt x="80774" y="7919"/>
                    </a:cubicBezTo>
                    <a:cubicBezTo>
                      <a:pt x="81134" y="8060"/>
                      <a:pt x="81488" y="8214"/>
                      <a:pt x="81830" y="8361"/>
                    </a:cubicBezTo>
                    <a:cubicBezTo>
                      <a:pt x="82067" y="8463"/>
                      <a:pt x="82302" y="8566"/>
                      <a:pt x="82534" y="8662"/>
                    </a:cubicBezTo>
                    <a:cubicBezTo>
                      <a:pt x="82945" y="8834"/>
                      <a:pt x="83354" y="8985"/>
                      <a:pt x="83747" y="9130"/>
                    </a:cubicBezTo>
                    <a:cubicBezTo>
                      <a:pt x="83906" y="9190"/>
                      <a:pt x="84064" y="9249"/>
                      <a:pt x="84215" y="9306"/>
                    </a:cubicBezTo>
                    <a:cubicBezTo>
                      <a:pt x="84745" y="9517"/>
                      <a:pt x="85269" y="9709"/>
                      <a:pt x="85774" y="9871"/>
                    </a:cubicBezTo>
                    <a:cubicBezTo>
                      <a:pt x="86065" y="9967"/>
                      <a:pt x="86351" y="10049"/>
                      <a:pt x="86623" y="10129"/>
                    </a:cubicBezTo>
                    <a:cubicBezTo>
                      <a:pt x="86816" y="10184"/>
                      <a:pt x="87000" y="10237"/>
                      <a:pt x="87182" y="10292"/>
                    </a:cubicBezTo>
                    <a:cubicBezTo>
                      <a:pt x="88054" y="10542"/>
                      <a:pt x="88804" y="10669"/>
                      <a:pt x="89408" y="10669"/>
                    </a:cubicBezTo>
                    <a:cubicBezTo>
                      <a:pt x="89431" y="10669"/>
                      <a:pt x="89454" y="10669"/>
                      <a:pt x="89477" y="10669"/>
                    </a:cubicBezTo>
                    <a:cubicBezTo>
                      <a:pt x="89792" y="10665"/>
                      <a:pt x="90191" y="10630"/>
                      <a:pt x="90519" y="10454"/>
                    </a:cubicBezTo>
                    <a:lnTo>
                      <a:pt x="90519" y="10454"/>
                    </a:lnTo>
                    <a:cubicBezTo>
                      <a:pt x="90488" y="10757"/>
                      <a:pt x="90560" y="11113"/>
                      <a:pt x="90732" y="11514"/>
                    </a:cubicBezTo>
                    <a:cubicBezTo>
                      <a:pt x="90965" y="12060"/>
                      <a:pt x="91380" y="12661"/>
                      <a:pt x="91977" y="13461"/>
                    </a:cubicBezTo>
                    <a:cubicBezTo>
                      <a:pt x="92440" y="14061"/>
                      <a:pt x="93021" y="14691"/>
                      <a:pt x="93635" y="15358"/>
                    </a:cubicBezTo>
                    <a:lnTo>
                      <a:pt x="94046" y="15806"/>
                    </a:lnTo>
                    <a:cubicBezTo>
                      <a:pt x="94279" y="16056"/>
                      <a:pt x="94523" y="16295"/>
                      <a:pt x="94780" y="16547"/>
                    </a:cubicBezTo>
                    <a:cubicBezTo>
                      <a:pt x="94956" y="16721"/>
                      <a:pt x="95136" y="16899"/>
                      <a:pt x="95316" y="17081"/>
                    </a:cubicBezTo>
                    <a:cubicBezTo>
                      <a:pt x="95758" y="17535"/>
                      <a:pt x="96225" y="17989"/>
                      <a:pt x="96706" y="18429"/>
                    </a:cubicBezTo>
                    <a:lnTo>
                      <a:pt x="97062" y="18750"/>
                    </a:lnTo>
                    <a:lnTo>
                      <a:pt x="97409" y="19088"/>
                    </a:lnTo>
                    <a:cubicBezTo>
                      <a:pt x="97643" y="19311"/>
                      <a:pt x="97876" y="19528"/>
                      <a:pt x="98107" y="19734"/>
                    </a:cubicBezTo>
                    <a:cubicBezTo>
                      <a:pt x="98334" y="19943"/>
                      <a:pt x="98565" y="20139"/>
                      <a:pt x="98792" y="20334"/>
                    </a:cubicBezTo>
                    <a:cubicBezTo>
                      <a:pt x="99020" y="20530"/>
                      <a:pt x="99245" y="20722"/>
                      <a:pt x="99459" y="20921"/>
                    </a:cubicBezTo>
                    <a:cubicBezTo>
                      <a:pt x="100233" y="21608"/>
                      <a:pt x="100996" y="22177"/>
                      <a:pt x="101671" y="22680"/>
                    </a:cubicBezTo>
                    <a:lnTo>
                      <a:pt x="101913" y="22860"/>
                    </a:lnTo>
                    <a:cubicBezTo>
                      <a:pt x="102590" y="23349"/>
                      <a:pt x="103310" y="23752"/>
                      <a:pt x="103938" y="23992"/>
                    </a:cubicBezTo>
                    <a:cubicBezTo>
                      <a:pt x="104254" y="24111"/>
                      <a:pt x="104536" y="24171"/>
                      <a:pt x="104785" y="24171"/>
                    </a:cubicBezTo>
                    <a:cubicBezTo>
                      <a:pt x="104857" y="24171"/>
                      <a:pt x="104927" y="24166"/>
                      <a:pt x="104994" y="24155"/>
                    </a:cubicBezTo>
                    <a:lnTo>
                      <a:pt x="104994" y="24155"/>
                    </a:lnTo>
                    <a:cubicBezTo>
                      <a:pt x="104865" y="24426"/>
                      <a:pt x="104814" y="24779"/>
                      <a:pt x="104842" y="25221"/>
                    </a:cubicBezTo>
                    <a:cubicBezTo>
                      <a:pt x="104898" y="25870"/>
                      <a:pt x="105073" y="26649"/>
                      <a:pt x="105346" y="27474"/>
                    </a:cubicBezTo>
                    <a:cubicBezTo>
                      <a:pt x="105468" y="27848"/>
                      <a:pt x="105620" y="28231"/>
                      <a:pt x="105779" y="28636"/>
                    </a:cubicBezTo>
                    <a:lnTo>
                      <a:pt x="105865" y="28849"/>
                    </a:lnTo>
                    <a:cubicBezTo>
                      <a:pt x="106049" y="29344"/>
                      <a:pt x="106264" y="29862"/>
                      <a:pt x="106502" y="30385"/>
                    </a:cubicBezTo>
                    <a:cubicBezTo>
                      <a:pt x="106620" y="30649"/>
                      <a:pt x="106747" y="30917"/>
                      <a:pt x="106874" y="31177"/>
                    </a:cubicBezTo>
                    <a:cubicBezTo>
                      <a:pt x="106997" y="31455"/>
                      <a:pt x="107119" y="31736"/>
                      <a:pt x="107252" y="32018"/>
                    </a:cubicBezTo>
                    <a:cubicBezTo>
                      <a:pt x="107482" y="32513"/>
                      <a:pt x="107731" y="33000"/>
                      <a:pt x="107997" y="33516"/>
                    </a:cubicBezTo>
                    <a:lnTo>
                      <a:pt x="108110" y="33737"/>
                    </a:lnTo>
                    <a:cubicBezTo>
                      <a:pt x="108507" y="34582"/>
                      <a:pt x="108938" y="35365"/>
                      <a:pt x="109356" y="36122"/>
                    </a:cubicBezTo>
                    <a:cubicBezTo>
                      <a:pt x="109525" y="36431"/>
                      <a:pt x="109691" y="36734"/>
                      <a:pt x="109853" y="37035"/>
                    </a:cubicBezTo>
                    <a:cubicBezTo>
                      <a:pt x="110127" y="37524"/>
                      <a:pt x="110407" y="37974"/>
                      <a:pt x="110681" y="38407"/>
                    </a:cubicBezTo>
                    <a:lnTo>
                      <a:pt x="110706" y="38448"/>
                    </a:lnTo>
                    <a:cubicBezTo>
                      <a:pt x="110972" y="38896"/>
                      <a:pt x="111240" y="39316"/>
                      <a:pt x="111508" y="39692"/>
                    </a:cubicBezTo>
                    <a:cubicBezTo>
                      <a:pt x="111772" y="40065"/>
                      <a:pt x="112040" y="40404"/>
                      <a:pt x="112294" y="40687"/>
                    </a:cubicBezTo>
                    <a:cubicBezTo>
                      <a:pt x="112541" y="40991"/>
                      <a:pt x="112787" y="41245"/>
                      <a:pt x="113022" y="41442"/>
                    </a:cubicBezTo>
                    <a:cubicBezTo>
                      <a:pt x="113357" y="41724"/>
                      <a:pt x="113672" y="41894"/>
                      <a:pt x="113967" y="41951"/>
                    </a:cubicBezTo>
                    <a:cubicBezTo>
                      <a:pt x="113758" y="42162"/>
                      <a:pt x="113593" y="42475"/>
                      <a:pt x="113478" y="42888"/>
                    </a:cubicBezTo>
                    <a:cubicBezTo>
                      <a:pt x="113292" y="43477"/>
                      <a:pt x="113190" y="44267"/>
                      <a:pt x="113175" y="45196"/>
                    </a:cubicBezTo>
                    <a:cubicBezTo>
                      <a:pt x="113173" y="45425"/>
                      <a:pt x="113173" y="45662"/>
                      <a:pt x="113181" y="45895"/>
                    </a:cubicBezTo>
                    <a:cubicBezTo>
                      <a:pt x="113177" y="46143"/>
                      <a:pt x="113177" y="46401"/>
                      <a:pt x="113184" y="46663"/>
                    </a:cubicBezTo>
                    <a:cubicBezTo>
                      <a:pt x="113194" y="47193"/>
                      <a:pt x="113224" y="47749"/>
                      <a:pt x="113276" y="48326"/>
                    </a:cubicBezTo>
                    <a:cubicBezTo>
                      <a:pt x="113302" y="48559"/>
                      <a:pt x="113316" y="48801"/>
                      <a:pt x="113331" y="49044"/>
                    </a:cubicBezTo>
                    <a:lnTo>
                      <a:pt x="113341" y="49194"/>
                    </a:lnTo>
                    <a:cubicBezTo>
                      <a:pt x="113362" y="49494"/>
                      <a:pt x="113386" y="49801"/>
                      <a:pt x="113419" y="50110"/>
                    </a:cubicBezTo>
                    <a:cubicBezTo>
                      <a:pt x="113443" y="50401"/>
                      <a:pt x="113480" y="50693"/>
                      <a:pt x="113517" y="50992"/>
                    </a:cubicBezTo>
                    <a:cubicBezTo>
                      <a:pt x="113558" y="51323"/>
                      <a:pt x="113601" y="51669"/>
                      <a:pt x="113632" y="52019"/>
                    </a:cubicBezTo>
                    <a:cubicBezTo>
                      <a:pt x="113699" y="52661"/>
                      <a:pt x="113785" y="53306"/>
                      <a:pt x="113887" y="53930"/>
                    </a:cubicBezTo>
                    <a:cubicBezTo>
                      <a:pt x="113912" y="54096"/>
                      <a:pt x="113934" y="54259"/>
                      <a:pt x="113957" y="54421"/>
                    </a:cubicBezTo>
                    <a:cubicBezTo>
                      <a:pt x="114018" y="54871"/>
                      <a:pt x="114076" y="55294"/>
                      <a:pt x="114153" y="55718"/>
                    </a:cubicBezTo>
                    <a:cubicBezTo>
                      <a:pt x="114202" y="55970"/>
                      <a:pt x="114249" y="56219"/>
                      <a:pt x="114294" y="56461"/>
                    </a:cubicBezTo>
                    <a:cubicBezTo>
                      <a:pt x="114454" y="57295"/>
                      <a:pt x="114603" y="58083"/>
                      <a:pt x="114802" y="58777"/>
                    </a:cubicBezTo>
                    <a:cubicBezTo>
                      <a:pt x="115096" y="59757"/>
                      <a:pt x="115324" y="60426"/>
                      <a:pt x="115620" y="60933"/>
                    </a:cubicBezTo>
                    <a:cubicBezTo>
                      <a:pt x="115841" y="61312"/>
                      <a:pt x="116081" y="61580"/>
                      <a:pt x="116340" y="61735"/>
                    </a:cubicBezTo>
                    <a:cubicBezTo>
                      <a:pt x="116076" y="61860"/>
                      <a:pt x="115815" y="62095"/>
                      <a:pt x="115553" y="62443"/>
                    </a:cubicBezTo>
                    <a:cubicBezTo>
                      <a:pt x="115176" y="62932"/>
                      <a:pt x="114816" y="63628"/>
                      <a:pt x="114483" y="64509"/>
                    </a:cubicBezTo>
                    <a:cubicBezTo>
                      <a:pt x="114432" y="64644"/>
                      <a:pt x="114382" y="64781"/>
                      <a:pt x="114333" y="64925"/>
                    </a:cubicBezTo>
                    <a:cubicBezTo>
                      <a:pt x="114305" y="65006"/>
                      <a:pt x="114274" y="65090"/>
                      <a:pt x="114245" y="65170"/>
                    </a:cubicBezTo>
                    <a:cubicBezTo>
                      <a:pt x="114157" y="65401"/>
                      <a:pt x="114069" y="65643"/>
                      <a:pt x="113986" y="65892"/>
                    </a:cubicBezTo>
                    <a:cubicBezTo>
                      <a:pt x="113814" y="66394"/>
                      <a:pt x="113652" y="66930"/>
                      <a:pt x="113505" y="67484"/>
                    </a:cubicBezTo>
                    <a:lnTo>
                      <a:pt x="113269" y="68325"/>
                    </a:lnTo>
                    <a:cubicBezTo>
                      <a:pt x="113186" y="68616"/>
                      <a:pt x="113104" y="68914"/>
                      <a:pt x="113026" y="69217"/>
                    </a:cubicBezTo>
                    <a:cubicBezTo>
                      <a:pt x="112948" y="69520"/>
                      <a:pt x="112875" y="69829"/>
                      <a:pt x="112801" y="70148"/>
                    </a:cubicBezTo>
                    <a:lnTo>
                      <a:pt x="112729" y="70477"/>
                    </a:lnTo>
                    <a:cubicBezTo>
                      <a:pt x="112684" y="70678"/>
                      <a:pt x="112637" y="70878"/>
                      <a:pt x="112580" y="71085"/>
                    </a:cubicBezTo>
                    <a:cubicBezTo>
                      <a:pt x="112420" y="71727"/>
                      <a:pt x="112281" y="72353"/>
                      <a:pt x="112163" y="72982"/>
                    </a:cubicBezTo>
                    <a:cubicBezTo>
                      <a:pt x="112111" y="73290"/>
                      <a:pt x="112046" y="73595"/>
                      <a:pt x="111983" y="73890"/>
                    </a:cubicBezTo>
                    <a:cubicBezTo>
                      <a:pt x="111919" y="74182"/>
                      <a:pt x="111860" y="74459"/>
                      <a:pt x="111813" y="74737"/>
                    </a:cubicBezTo>
                    <a:cubicBezTo>
                      <a:pt x="111723" y="75224"/>
                      <a:pt x="111647" y="75731"/>
                      <a:pt x="111567" y="76368"/>
                    </a:cubicBezTo>
                    <a:cubicBezTo>
                      <a:pt x="111483" y="76881"/>
                      <a:pt x="111422" y="77374"/>
                      <a:pt x="111385" y="77834"/>
                    </a:cubicBezTo>
                    <a:cubicBezTo>
                      <a:pt x="111348" y="78297"/>
                      <a:pt x="111336" y="78726"/>
                      <a:pt x="111350" y="79132"/>
                    </a:cubicBezTo>
                    <a:cubicBezTo>
                      <a:pt x="111363" y="79516"/>
                      <a:pt x="111375" y="79848"/>
                      <a:pt x="111432" y="80150"/>
                    </a:cubicBezTo>
                    <a:cubicBezTo>
                      <a:pt x="111508" y="80580"/>
                      <a:pt x="111641" y="80912"/>
                      <a:pt x="111829" y="81145"/>
                    </a:cubicBezTo>
                    <a:cubicBezTo>
                      <a:pt x="111530" y="81171"/>
                      <a:pt x="111201" y="81308"/>
                      <a:pt x="110841" y="81554"/>
                    </a:cubicBezTo>
                    <a:cubicBezTo>
                      <a:pt x="110276" y="81949"/>
                      <a:pt x="109673" y="82509"/>
                      <a:pt x="109143" y="83131"/>
                    </a:cubicBezTo>
                    <a:cubicBezTo>
                      <a:pt x="107885" y="84606"/>
                      <a:pt x="106459" y="86575"/>
                      <a:pt x="105135" y="88666"/>
                    </a:cubicBezTo>
                    <a:cubicBezTo>
                      <a:pt x="104607" y="89439"/>
                      <a:pt x="104147" y="90204"/>
                      <a:pt x="103703" y="90945"/>
                    </a:cubicBezTo>
                    <a:cubicBezTo>
                      <a:pt x="103521" y="91248"/>
                      <a:pt x="103345" y="91542"/>
                      <a:pt x="103165" y="91833"/>
                    </a:cubicBezTo>
                    <a:cubicBezTo>
                      <a:pt x="102915" y="92258"/>
                      <a:pt x="102694" y="92676"/>
                      <a:pt x="102481" y="93079"/>
                    </a:cubicBezTo>
                    <a:lnTo>
                      <a:pt x="102373" y="93281"/>
                    </a:lnTo>
                    <a:cubicBezTo>
                      <a:pt x="102121" y="93733"/>
                      <a:pt x="101894" y="94177"/>
                      <a:pt x="101704" y="94599"/>
                    </a:cubicBezTo>
                    <a:cubicBezTo>
                      <a:pt x="101518" y="95008"/>
                      <a:pt x="101358" y="95409"/>
                      <a:pt x="101237" y="95779"/>
                    </a:cubicBezTo>
                    <a:cubicBezTo>
                      <a:pt x="101100" y="96148"/>
                      <a:pt x="101004" y="96487"/>
                      <a:pt x="100951" y="96788"/>
                    </a:cubicBezTo>
                    <a:cubicBezTo>
                      <a:pt x="100877" y="97218"/>
                      <a:pt x="100890" y="97578"/>
                      <a:pt x="100988" y="97862"/>
                    </a:cubicBezTo>
                    <a:cubicBezTo>
                      <a:pt x="100867" y="97830"/>
                      <a:pt x="100735" y="97814"/>
                      <a:pt x="100592" y="97814"/>
                    </a:cubicBezTo>
                    <a:cubicBezTo>
                      <a:pt x="100393" y="97814"/>
                      <a:pt x="100172" y="97845"/>
                      <a:pt x="99932" y="97907"/>
                    </a:cubicBezTo>
                    <a:cubicBezTo>
                      <a:pt x="99324" y="98046"/>
                      <a:pt x="98602" y="98349"/>
                      <a:pt x="97782" y="98811"/>
                    </a:cubicBezTo>
                    <a:lnTo>
                      <a:pt x="96519" y="99554"/>
                    </a:lnTo>
                    <a:cubicBezTo>
                      <a:pt x="96069" y="99828"/>
                      <a:pt x="95603" y="100137"/>
                      <a:pt x="95132" y="100471"/>
                    </a:cubicBezTo>
                    <a:cubicBezTo>
                      <a:pt x="94938" y="100610"/>
                      <a:pt x="94733" y="100747"/>
                      <a:pt x="94527" y="100888"/>
                    </a:cubicBezTo>
                    <a:cubicBezTo>
                      <a:pt x="94240" y="101080"/>
                      <a:pt x="93946" y="101281"/>
                      <a:pt x="93655" y="101496"/>
                    </a:cubicBezTo>
                    <a:cubicBezTo>
                      <a:pt x="93434" y="101655"/>
                      <a:pt x="93213" y="101823"/>
                      <a:pt x="92988" y="101993"/>
                    </a:cubicBezTo>
                    <a:cubicBezTo>
                      <a:pt x="92706" y="102208"/>
                      <a:pt x="92417" y="102424"/>
                      <a:pt x="92115" y="102639"/>
                    </a:cubicBezTo>
                    <a:cubicBezTo>
                      <a:pt x="91593" y="103024"/>
                      <a:pt x="91081" y="103425"/>
                      <a:pt x="90603" y="103824"/>
                    </a:cubicBezTo>
                    <a:cubicBezTo>
                      <a:pt x="90073" y="104225"/>
                      <a:pt x="89610" y="104595"/>
                      <a:pt x="89189" y="104955"/>
                    </a:cubicBezTo>
                    <a:cubicBezTo>
                      <a:pt x="88968" y="105146"/>
                      <a:pt x="88753" y="105332"/>
                      <a:pt x="88553" y="105516"/>
                    </a:cubicBezTo>
                    <a:lnTo>
                      <a:pt x="87947" y="106040"/>
                    </a:lnTo>
                    <a:cubicBezTo>
                      <a:pt x="87556" y="106383"/>
                      <a:pt x="87196" y="106729"/>
                      <a:pt x="86877" y="107063"/>
                    </a:cubicBezTo>
                    <a:cubicBezTo>
                      <a:pt x="86767" y="107177"/>
                      <a:pt x="86662" y="107292"/>
                      <a:pt x="86562" y="107404"/>
                    </a:cubicBezTo>
                    <a:lnTo>
                      <a:pt x="86433" y="107547"/>
                    </a:lnTo>
                    <a:cubicBezTo>
                      <a:pt x="86286" y="107703"/>
                      <a:pt x="86149" y="107856"/>
                      <a:pt x="86028" y="108002"/>
                    </a:cubicBezTo>
                    <a:cubicBezTo>
                      <a:pt x="85776" y="108304"/>
                      <a:pt x="85574" y="108593"/>
                      <a:pt x="85422" y="108863"/>
                    </a:cubicBezTo>
                    <a:cubicBezTo>
                      <a:pt x="85208" y="109248"/>
                      <a:pt x="85099" y="109593"/>
                      <a:pt x="85099" y="109898"/>
                    </a:cubicBezTo>
                    <a:cubicBezTo>
                      <a:pt x="84698" y="109621"/>
                      <a:pt x="84090" y="109530"/>
                      <a:pt x="83464" y="109530"/>
                    </a:cubicBezTo>
                    <a:cubicBezTo>
                      <a:pt x="82863" y="109530"/>
                      <a:pt x="82245" y="109614"/>
                      <a:pt x="81772" y="109700"/>
                    </a:cubicBezTo>
                    <a:cubicBezTo>
                      <a:pt x="81263" y="109771"/>
                      <a:pt x="80784" y="109857"/>
                      <a:pt x="80318" y="109960"/>
                    </a:cubicBezTo>
                    <a:cubicBezTo>
                      <a:pt x="80015" y="110019"/>
                      <a:pt x="79718" y="110097"/>
                      <a:pt x="79401" y="110179"/>
                    </a:cubicBezTo>
                    <a:cubicBezTo>
                      <a:pt x="79178" y="110236"/>
                      <a:pt x="78951" y="110295"/>
                      <a:pt x="78716" y="110350"/>
                    </a:cubicBezTo>
                    <a:cubicBezTo>
                      <a:pt x="77928" y="110532"/>
                      <a:pt x="77120" y="110776"/>
                      <a:pt x="76263" y="111032"/>
                    </a:cubicBezTo>
                    <a:cubicBezTo>
                      <a:pt x="75892" y="111142"/>
                      <a:pt x="75514" y="111257"/>
                      <a:pt x="75119" y="111371"/>
                    </a:cubicBezTo>
                    <a:cubicBezTo>
                      <a:pt x="74736" y="111498"/>
                      <a:pt x="74360" y="111619"/>
                      <a:pt x="73990" y="111740"/>
                    </a:cubicBezTo>
                    <a:cubicBezTo>
                      <a:pt x="73141" y="112012"/>
                      <a:pt x="72341" y="112272"/>
                      <a:pt x="71586" y="112568"/>
                    </a:cubicBezTo>
                    <a:cubicBezTo>
                      <a:pt x="71389" y="112648"/>
                      <a:pt x="71195" y="112718"/>
                      <a:pt x="71003" y="112787"/>
                    </a:cubicBezTo>
                    <a:lnTo>
                      <a:pt x="70806" y="112859"/>
                    </a:lnTo>
                    <a:cubicBezTo>
                      <a:pt x="70546" y="112953"/>
                      <a:pt x="70295" y="113051"/>
                      <a:pt x="70051" y="113151"/>
                    </a:cubicBezTo>
                    <a:cubicBezTo>
                      <a:pt x="69566" y="113350"/>
                      <a:pt x="69110" y="113556"/>
                      <a:pt x="68711" y="113759"/>
                    </a:cubicBezTo>
                    <a:cubicBezTo>
                      <a:pt x="67666" y="114232"/>
                      <a:pt x="66393" y="114960"/>
                      <a:pt x="66072" y="115807"/>
                    </a:cubicBezTo>
                    <a:cubicBezTo>
                      <a:pt x="65898" y="115559"/>
                      <a:pt x="65616" y="115336"/>
                      <a:pt x="65223" y="115142"/>
                    </a:cubicBezTo>
                    <a:cubicBezTo>
                      <a:pt x="64947" y="115005"/>
                      <a:pt x="64615" y="114880"/>
                      <a:pt x="64237" y="114774"/>
                    </a:cubicBezTo>
                    <a:cubicBezTo>
                      <a:pt x="63989" y="114700"/>
                      <a:pt x="63725" y="114643"/>
                      <a:pt x="63445" y="114581"/>
                    </a:cubicBezTo>
                    <a:cubicBezTo>
                      <a:pt x="63306" y="114551"/>
                      <a:pt x="63163" y="114520"/>
                      <a:pt x="63007" y="114483"/>
                    </a:cubicBezTo>
                    <a:cubicBezTo>
                      <a:pt x="61205" y="114107"/>
                      <a:pt x="58856" y="113945"/>
                      <a:pt x="56190" y="113785"/>
                    </a:cubicBezTo>
                    <a:cubicBezTo>
                      <a:pt x="55861" y="113771"/>
                      <a:pt x="55533" y="113763"/>
                      <a:pt x="55208" y="113757"/>
                    </a:cubicBezTo>
                    <a:cubicBezTo>
                      <a:pt x="55034" y="113757"/>
                      <a:pt x="54862" y="113747"/>
                      <a:pt x="54693" y="113736"/>
                    </a:cubicBezTo>
                    <a:cubicBezTo>
                      <a:pt x="54549" y="113728"/>
                      <a:pt x="54410" y="113722"/>
                      <a:pt x="54273" y="113718"/>
                    </a:cubicBezTo>
                    <a:cubicBezTo>
                      <a:pt x="53880" y="113704"/>
                      <a:pt x="53490" y="113696"/>
                      <a:pt x="53109" y="113696"/>
                    </a:cubicBezTo>
                    <a:cubicBezTo>
                      <a:pt x="52892" y="113696"/>
                      <a:pt x="52678" y="113698"/>
                      <a:pt x="52469" y="113704"/>
                    </a:cubicBezTo>
                    <a:cubicBezTo>
                      <a:pt x="52345" y="113703"/>
                      <a:pt x="52219" y="113702"/>
                      <a:pt x="52091" y="113702"/>
                    </a:cubicBezTo>
                    <a:cubicBezTo>
                      <a:pt x="51197" y="113702"/>
                      <a:pt x="50213" y="113726"/>
                      <a:pt x="49347" y="113839"/>
                    </a:cubicBezTo>
                    <a:cubicBezTo>
                      <a:pt x="48109" y="113935"/>
                      <a:pt x="46630" y="114209"/>
                      <a:pt x="46100" y="114950"/>
                    </a:cubicBezTo>
                    <a:cubicBezTo>
                      <a:pt x="46085" y="114946"/>
                      <a:pt x="46071" y="114941"/>
                      <a:pt x="46059" y="114939"/>
                    </a:cubicBezTo>
                    <a:cubicBezTo>
                      <a:pt x="45907" y="114047"/>
                      <a:pt x="44737" y="113180"/>
                      <a:pt x="43667" y="112572"/>
                    </a:cubicBezTo>
                    <a:cubicBezTo>
                      <a:pt x="42816" y="112026"/>
                      <a:pt x="41850" y="111541"/>
                      <a:pt x="40962" y="111128"/>
                    </a:cubicBezTo>
                    <a:cubicBezTo>
                      <a:pt x="40439" y="110866"/>
                      <a:pt x="39884" y="110610"/>
                      <a:pt x="39319" y="110371"/>
                    </a:cubicBezTo>
                    <a:cubicBezTo>
                      <a:pt x="39193" y="110314"/>
                      <a:pt x="39062" y="110260"/>
                      <a:pt x="38929" y="110207"/>
                    </a:cubicBezTo>
                    <a:cubicBezTo>
                      <a:pt x="38771" y="110144"/>
                      <a:pt x="38612" y="110078"/>
                      <a:pt x="38450" y="110005"/>
                    </a:cubicBezTo>
                    <a:cubicBezTo>
                      <a:pt x="38157" y="109872"/>
                      <a:pt x="37857" y="109741"/>
                      <a:pt x="37548" y="109612"/>
                    </a:cubicBezTo>
                    <a:cubicBezTo>
                      <a:pt x="35074" y="108620"/>
                      <a:pt x="32879" y="107764"/>
                      <a:pt x="31083" y="107335"/>
                    </a:cubicBezTo>
                    <a:cubicBezTo>
                      <a:pt x="30933" y="107304"/>
                      <a:pt x="30790" y="107269"/>
                      <a:pt x="30651" y="107239"/>
                    </a:cubicBezTo>
                    <a:cubicBezTo>
                      <a:pt x="30373" y="107173"/>
                      <a:pt x="30109" y="107114"/>
                      <a:pt x="29855" y="107075"/>
                    </a:cubicBezTo>
                    <a:cubicBezTo>
                      <a:pt x="29501" y="107015"/>
                      <a:pt x="29175" y="106986"/>
                      <a:pt x="28888" y="106986"/>
                    </a:cubicBezTo>
                    <a:cubicBezTo>
                      <a:pt x="28860" y="106986"/>
                      <a:pt x="28832" y="106986"/>
                      <a:pt x="28805" y="106987"/>
                    </a:cubicBezTo>
                    <a:cubicBezTo>
                      <a:pt x="28366" y="106997"/>
                      <a:pt x="28016" y="107077"/>
                      <a:pt x="27752" y="107226"/>
                    </a:cubicBezTo>
                    <a:cubicBezTo>
                      <a:pt x="27823" y="106324"/>
                      <a:pt x="26983" y="105123"/>
                      <a:pt x="26246" y="104260"/>
                    </a:cubicBezTo>
                    <a:cubicBezTo>
                      <a:pt x="25964" y="103895"/>
                      <a:pt x="25640" y="103513"/>
                      <a:pt x="25286" y="103126"/>
                    </a:cubicBezTo>
                    <a:cubicBezTo>
                      <a:pt x="25108" y="102934"/>
                      <a:pt x="24922" y="102737"/>
                      <a:pt x="24728" y="102539"/>
                    </a:cubicBezTo>
                    <a:lnTo>
                      <a:pt x="24581" y="102392"/>
                    </a:lnTo>
                    <a:cubicBezTo>
                      <a:pt x="24437" y="102249"/>
                      <a:pt x="24290" y="102103"/>
                      <a:pt x="24145" y="101944"/>
                    </a:cubicBezTo>
                    <a:cubicBezTo>
                      <a:pt x="23590" y="101354"/>
                      <a:pt x="22977" y="100780"/>
                      <a:pt x="22326" y="100170"/>
                    </a:cubicBezTo>
                    <a:cubicBezTo>
                      <a:pt x="22042" y="99904"/>
                      <a:pt x="21753" y="99634"/>
                      <a:pt x="21454" y="99347"/>
                    </a:cubicBezTo>
                    <a:cubicBezTo>
                      <a:pt x="21154" y="99083"/>
                      <a:pt x="20859" y="98820"/>
                      <a:pt x="20571" y="98562"/>
                    </a:cubicBezTo>
                    <a:cubicBezTo>
                      <a:pt x="19908" y="97964"/>
                      <a:pt x="19280" y="97400"/>
                      <a:pt x="18643" y="96898"/>
                    </a:cubicBezTo>
                    <a:cubicBezTo>
                      <a:pt x="18455" y="96749"/>
                      <a:pt x="18273" y="96598"/>
                      <a:pt x="18097" y="96450"/>
                    </a:cubicBezTo>
                    <a:cubicBezTo>
                      <a:pt x="17845" y="96242"/>
                      <a:pt x="17608" y="96045"/>
                      <a:pt x="17367" y="95865"/>
                    </a:cubicBezTo>
                    <a:cubicBezTo>
                      <a:pt x="16984" y="95569"/>
                      <a:pt x="16587" y="95288"/>
                      <a:pt x="16166" y="95012"/>
                    </a:cubicBezTo>
                    <a:cubicBezTo>
                      <a:pt x="15428" y="94486"/>
                      <a:pt x="14225" y="93749"/>
                      <a:pt x="13307" y="93749"/>
                    </a:cubicBezTo>
                    <a:cubicBezTo>
                      <a:pt x="13222" y="93749"/>
                      <a:pt x="13139" y="93755"/>
                      <a:pt x="13060" y="93768"/>
                    </a:cubicBezTo>
                    <a:cubicBezTo>
                      <a:pt x="13103" y="93674"/>
                      <a:pt x="13142" y="93572"/>
                      <a:pt x="13168" y="93457"/>
                    </a:cubicBezTo>
                    <a:cubicBezTo>
                      <a:pt x="13218" y="93238"/>
                      <a:pt x="13232" y="92983"/>
                      <a:pt x="13211" y="92692"/>
                    </a:cubicBezTo>
                    <a:cubicBezTo>
                      <a:pt x="13191" y="92385"/>
                      <a:pt x="13130" y="92035"/>
                      <a:pt x="13031" y="91655"/>
                    </a:cubicBezTo>
                    <a:cubicBezTo>
                      <a:pt x="12984" y="91473"/>
                      <a:pt x="12927" y="91276"/>
                      <a:pt x="12862" y="91076"/>
                    </a:cubicBezTo>
                    <a:lnTo>
                      <a:pt x="12804" y="90887"/>
                    </a:lnTo>
                    <a:cubicBezTo>
                      <a:pt x="12761" y="90744"/>
                      <a:pt x="12716" y="90595"/>
                      <a:pt x="12665" y="90448"/>
                    </a:cubicBezTo>
                    <a:cubicBezTo>
                      <a:pt x="12518" y="90006"/>
                      <a:pt x="12340" y="89541"/>
                      <a:pt x="12133" y="89058"/>
                    </a:cubicBezTo>
                    <a:lnTo>
                      <a:pt x="11812" y="88336"/>
                    </a:lnTo>
                    <a:cubicBezTo>
                      <a:pt x="11706" y="88078"/>
                      <a:pt x="11591" y="87819"/>
                      <a:pt x="11472" y="87553"/>
                    </a:cubicBezTo>
                    <a:cubicBezTo>
                      <a:pt x="11243" y="87047"/>
                      <a:pt x="10983" y="86515"/>
                      <a:pt x="10683" y="85938"/>
                    </a:cubicBezTo>
                    <a:cubicBezTo>
                      <a:pt x="10413" y="85361"/>
                      <a:pt x="10122" y="84780"/>
                      <a:pt x="9811" y="84205"/>
                    </a:cubicBezTo>
                    <a:cubicBezTo>
                      <a:pt x="9631" y="83886"/>
                      <a:pt x="9463" y="83567"/>
                      <a:pt x="9300" y="83252"/>
                    </a:cubicBezTo>
                    <a:cubicBezTo>
                      <a:pt x="9169" y="83002"/>
                      <a:pt x="9040" y="82757"/>
                      <a:pt x="8909" y="82520"/>
                    </a:cubicBezTo>
                    <a:cubicBezTo>
                      <a:pt x="8737" y="82200"/>
                      <a:pt x="8555" y="81894"/>
                      <a:pt x="8379" y="81597"/>
                    </a:cubicBezTo>
                    <a:cubicBezTo>
                      <a:pt x="8252" y="81382"/>
                      <a:pt x="8125" y="81169"/>
                      <a:pt x="8009" y="80959"/>
                    </a:cubicBezTo>
                    <a:cubicBezTo>
                      <a:pt x="7726" y="80457"/>
                      <a:pt x="7436" y="79981"/>
                      <a:pt x="7143" y="79537"/>
                    </a:cubicBezTo>
                    <a:lnTo>
                      <a:pt x="6319" y="78328"/>
                    </a:lnTo>
                    <a:cubicBezTo>
                      <a:pt x="5777" y="77562"/>
                      <a:pt x="5251" y="76979"/>
                      <a:pt x="4768" y="76601"/>
                    </a:cubicBezTo>
                    <a:cubicBezTo>
                      <a:pt x="4434" y="76325"/>
                      <a:pt x="4119" y="76159"/>
                      <a:pt x="3825" y="76104"/>
                    </a:cubicBezTo>
                    <a:cubicBezTo>
                      <a:pt x="4035" y="75889"/>
                      <a:pt x="4201" y="75570"/>
                      <a:pt x="4316" y="75148"/>
                    </a:cubicBezTo>
                    <a:cubicBezTo>
                      <a:pt x="4334" y="75085"/>
                      <a:pt x="4351" y="75017"/>
                      <a:pt x="4367" y="74950"/>
                    </a:cubicBezTo>
                    <a:cubicBezTo>
                      <a:pt x="4422" y="74702"/>
                      <a:pt x="4463" y="74420"/>
                      <a:pt x="4488" y="74125"/>
                    </a:cubicBezTo>
                    <a:cubicBezTo>
                      <a:pt x="4537" y="73728"/>
                      <a:pt x="4563" y="73299"/>
                      <a:pt x="4569" y="72849"/>
                    </a:cubicBezTo>
                    <a:cubicBezTo>
                      <a:pt x="4578" y="72386"/>
                      <a:pt x="4561" y="71889"/>
                      <a:pt x="4526" y="71378"/>
                    </a:cubicBezTo>
                    <a:lnTo>
                      <a:pt x="4516" y="71142"/>
                    </a:lnTo>
                    <a:cubicBezTo>
                      <a:pt x="4494" y="70686"/>
                      <a:pt x="4473" y="70215"/>
                      <a:pt x="4426" y="69718"/>
                    </a:cubicBezTo>
                    <a:cubicBezTo>
                      <a:pt x="4389" y="69385"/>
                      <a:pt x="4355" y="69041"/>
                      <a:pt x="4320" y="68691"/>
                    </a:cubicBezTo>
                    <a:cubicBezTo>
                      <a:pt x="4234" y="67832"/>
                      <a:pt x="4146" y="66942"/>
                      <a:pt x="3999" y="66029"/>
                    </a:cubicBezTo>
                    <a:cubicBezTo>
                      <a:pt x="3690" y="63562"/>
                      <a:pt x="3242" y="61174"/>
                      <a:pt x="2732" y="59302"/>
                    </a:cubicBezTo>
                    <a:cubicBezTo>
                      <a:pt x="2517" y="58515"/>
                      <a:pt x="2210" y="57752"/>
                      <a:pt x="1867" y="57150"/>
                    </a:cubicBezTo>
                    <a:cubicBezTo>
                      <a:pt x="1648" y="56776"/>
                      <a:pt x="1406" y="56512"/>
                      <a:pt x="1149" y="56360"/>
                    </a:cubicBezTo>
                    <a:cubicBezTo>
                      <a:pt x="1419" y="56229"/>
                      <a:pt x="1681" y="55988"/>
                      <a:pt x="1932" y="55634"/>
                    </a:cubicBezTo>
                    <a:cubicBezTo>
                      <a:pt x="2114" y="55382"/>
                      <a:pt x="2266" y="55086"/>
                      <a:pt x="2450" y="54730"/>
                    </a:cubicBezTo>
                    <a:cubicBezTo>
                      <a:pt x="2626" y="54384"/>
                      <a:pt x="2798" y="53989"/>
                      <a:pt x="2963" y="53557"/>
                    </a:cubicBezTo>
                    <a:cubicBezTo>
                      <a:pt x="3125" y="53124"/>
                      <a:pt x="3280" y="52651"/>
                      <a:pt x="3420" y="52162"/>
                    </a:cubicBezTo>
                    <a:cubicBezTo>
                      <a:pt x="3622" y="51542"/>
                      <a:pt x="3769" y="51051"/>
                      <a:pt x="3896" y="50577"/>
                    </a:cubicBezTo>
                    <a:cubicBezTo>
                      <a:pt x="3974" y="50300"/>
                      <a:pt x="4037" y="50024"/>
                      <a:pt x="4105" y="49734"/>
                    </a:cubicBezTo>
                    <a:cubicBezTo>
                      <a:pt x="4175" y="49439"/>
                      <a:pt x="4244" y="49136"/>
                      <a:pt x="4332" y="48827"/>
                    </a:cubicBezTo>
                    <a:cubicBezTo>
                      <a:pt x="4418" y="48494"/>
                      <a:pt x="4502" y="48152"/>
                      <a:pt x="4580" y="47802"/>
                    </a:cubicBezTo>
                    <a:cubicBezTo>
                      <a:pt x="4643" y="47520"/>
                      <a:pt x="4702" y="47234"/>
                      <a:pt x="4762" y="46935"/>
                    </a:cubicBezTo>
                    <a:cubicBezTo>
                      <a:pt x="4797" y="46730"/>
                      <a:pt x="4839" y="46528"/>
                      <a:pt x="4884" y="46327"/>
                    </a:cubicBezTo>
                    <a:lnTo>
                      <a:pt x="4960" y="45996"/>
                    </a:lnTo>
                    <a:cubicBezTo>
                      <a:pt x="5030" y="45681"/>
                      <a:pt x="5095" y="45370"/>
                      <a:pt x="5153" y="45061"/>
                    </a:cubicBezTo>
                    <a:cubicBezTo>
                      <a:pt x="5212" y="44754"/>
                      <a:pt x="5265" y="44449"/>
                      <a:pt x="5314" y="44148"/>
                    </a:cubicBezTo>
                    <a:lnTo>
                      <a:pt x="5459" y="43289"/>
                    </a:lnTo>
                    <a:cubicBezTo>
                      <a:pt x="5564" y="42724"/>
                      <a:pt x="5646" y="42172"/>
                      <a:pt x="5705" y="41646"/>
                    </a:cubicBezTo>
                    <a:cubicBezTo>
                      <a:pt x="5734" y="41384"/>
                      <a:pt x="5758" y="41128"/>
                      <a:pt x="5774" y="40887"/>
                    </a:cubicBezTo>
                    <a:cubicBezTo>
                      <a:pt x="5785" y="40797"/>
                      <a:pt x="5793" y="40709"/>
                      <a:pt x="5803" y="40621"/>
                    </a:cubicBezTo>
                    <a:cubicBezTo>
                      <a:pt x="5817" y="40472"/>
                      <a:pt x="5834" y="40326"/>
                      <a:pt x="5844" y="40183"/>
                    </a:cubicBezTo>
                    <a:cubicBezTo>
                      <a:pt x="5918" y="39242"/>
                      <a:pt x="5889" y="38461"/>
                      <a:pt x="5758" y="37861"/>
                    </a:cubicBezTo>
                    <a:cubicBezTo>
                      <a:pt x="5670" y="37431"/>
                      <a:pt x="5533" y="37106"/>
                      <a:pt x="5347" y="36881"/>
                    </a:cubicBezTo>
                    <a:cubicBezTo>
                      <a:pt x="5648" y="36850"/>
                      <a:pt x="5979" y="36711"/>
                      <a:pt x="6339" y="36462"/>
                    </a:cubicBezTo>
                    <a:cubicBezTo>
                      <a:pt x="6824" y="36130"/>
                      <a:pt x="7317" y="35623"/>
                      <a:pt x="8002" y="34858"/>
                    </a:cubicBezTo>
                    <a:cubicBezTo>
                      <a:pt x="8475" y="34318"/>
                      <a:pt x="8948" y="33669"/>
                      <a:pt x="9447" y="32982"/>
                    </a:cubicBezTo>
                    <a:cubicBezTo>
                      <a:pt x="9590" y="32783"/>
                      <a:pt x="9739" y="32579"/>
                      <a:pt x="9895" y="32368"/>
                    </a:cubicBezTo>
                    <a:cubicBezTo>
                      <a:pt x="10143" y="32020"/>
                      <a:pt x="10376" y="31662"/>
                      <a:pt x="10623" y="31281"/>
                    </a:cubicBezTo>
                    <a:cubicBezTo>
                      <a:pt x="10711" y="31144"/>
                      <a:pt x="10801" y="31005"/>
                      <a:pt x="10891" y="30870"/>
                    </a:cubicBezTo>
                    <a:cubicBezTo>
                      <a:pt x="11253" y="30346"/>
                      <a:pt x="11607" y="29800"/>
                      <a:pt x="11945" y="29242"/>
                    </a:cubicBezTo>
                    <a:cubicBezTo>
                      <a:pt x="12117" y="28943"/>
                      <a:pt x="12303" y="28650"/>
                      <a:pt x="12483" y="28366"/>
                    </a:cubicBezTo>
                    <a:cubicBezTo>
                      <a:pt x="12643" y="28112"/>
                      <a:pt x="12800" y="27863"/>
                      <a:pt x="12947" y="27615"/>
                    </a:cubicBezTo>
                    <a:cubicBezTo>
                      <a:pt x="13107" y="27345"/>
                      <a:pt x="13263" y="27079"/>
                      <a:pt x="13410" y="26813"/>
                    </a:cubicBezTo>
                    <a:lnTo>
                      <a:pt x="13481" y="26684"/>
                    </a:lnTo>
                    <a:cubicBezTo>
                      <a:pt x="13598" y="26469"/>
                      <a:pt x="13715" y="26259"/>
                      <a:pt x="13840" y="26054"/>
                    </a:cubicBezTo>
                    <a:cubicBezTo>
                      <a:pt x="14130" y="25559"/>
                      <a:pt x="14396" y="25068"/>
                      <a:pt x="14631" y="24593"/>
                    </a:cubicBezTo>
                    <a:cubicBezTo>
                      <a:pt x="14748" y="24358"/>
                      <a:pt x="14856" y="24127"/>
                      <a:pt x="14952" y="23912"/>
                    </a:cubicBezTo>
                    <a:cubicBezTo>
                      <a:pt x="15065" y="23693"/>
                      <a:pt x="15169" y="23478"/>
                      <a:pt x="15263" y="23270"/>
                    </a:cubicBezTo>
                    <a:cubicBezTo>
                      <a:pt x="15566" y="22601"/>
                      <a:pt x="15781" y="21993"/>
                      <a:pt x="15902" y="21459"/>
                    </a:cubicBezTo>
                    <a:cubicBezTo>
                      <a:pt x="15932" y="21318"/>
                      <a:pt x="15957" y="21181"/>
                      <a:pt x="15973" y="21062"/>
                    </a:cubicBezTo>
                    <a:cubicBezTo>
                      <a:pt x="16045" y="20634"/>
                      <a:pt x="16031" y="20278"/>
                      <a:pt x="15930" y="19996"/>
                    </a:cubicBezTo>
                    <a:lnTo>
                      <a:pt x="15930" y="19996"/>
                    </a:lnTo>
                    <a:cubicBezTo>
                      <a:pt x="16049" y="20026"/>
                      <a:pt x="16177" y="20041"/>
                      <a:pt x="16316" y="20041"/>
                    </a:cubicBezTo>
                    <a:cubicBezTo>
                      <a:pt x="16522" y="20041"/>
                      <a:pt x="16751" y="20008"/>
                      <a:pt x="17003" y="19941"/>
                    </a:cubicBezTo>
                    <a:cubicBezTo>
                      <a:pt x="17299" y="19863"/>
                      <a:pt x="17629" y="19738"/>
                      <a:pt x="17972" y="19575"/>
                    </a:cubicBezTo>
                    <a:cubicBezTo>
                      <a:pt x="18334" y="19421"/>
                      <a:pt x="18719" y="19229"/>
                      <a:pt x="19118" y="19004"/>
                    </a:cubicBezTo>
                    <a:cubicBezTo>
                      <a:pt x="19521" y="18777"/>
                      <a:pt x="19943" y="18513"/>
                      <a:pt x="20368" y="18224"/>
                    </a:cubicBezTo>
                    <a:lnTo>
                      <a:pt x="20413" y="18194"/>
                    </a:lnTo>
                    <a:cubicBezTo>
                      <a:pt x="20845" y="17917"/>
                      <a:pt x="21291" y="17633"/>
                      <a:pt x="21753" y="17304"/>
                    </a:cubicBezTo>
                    <a:cubicBezTo>
                      <a:pt x="22021" y="17103"/>
                      <a:pt x="22301" y="16901"/>
                      <a:pt x="22588" y="16692"/>
                    </a:cubicBezTo>
                    <a:cubicBezTo>
                      <a:pt x="23288" y="16185"/>
                      <a:pt x="24012" y="15661"/>
                      <a:pt x="24726" y="15072"/>
                    </a:cubicBezTo>
                    <a:lnTo>
                      <a:pt x="24928" y="14916"/>
                    </a:lnTo>
                    <a:cubicBezTo>
                      <a:pt x="25387" y="14562"/>
                      <a:pt x="25822" y="14229"/>
                      <a:pt x="26238" y="13879"/>
                    </a:cubicBezTo>
                    <a:cubicBezTo>
                      <a:pt x="26479" y="13678"/>
                      <a:pt x="26712" y="13478"/>
                      <a:pt x="26931" y="13285"/>
                    </a:cubicBezTo>
                    <a:cubicBezTo>
                      <a:pt x="27167" y="13097"/>
                      <a:pt x="27396" y="12909"/>
                      <a:pt x="27617" y="12721"/>
                    </a:cubicBezTo>
                    <a:cubicBezTo>
                      <a:pt x="28055" y="12348"/>
                      <a:pt x="28468" y="11972"/>
                      <a:pt x="28842" y="11606"/>
                    </a:cubicBezTo>
                    <a:lnTo>
                      <a:pt x="29012" y="11446"/>
                    </a:lnTo>
                    <a:cubicBezTo>
                      <a:pt x="29331" y="11150"/>
                      <a:pt x="29632" y="10867"/>
                      <a:pt x="29900" y="10583"/>
                    </a:cubicBezTo>
                    <a:cubicBezTo>
                      <a:pt x="30499" y="9951"/>
                      <a:pt x="30991" y="9320"/>
                      <a:pt x="31320" y="8754"/>
                    </a:cubicBezTo>
                    <a:cubicBezTo>
                      <a:pt x="31457" y="8506"/>
                      <a:pt x="31549" y="8273"/>
                      <a:pt x="31598" y="8060"/>
                    </a:cubicBezTo>
                    <a:cubicBezTo>
                      <a:pt x="31625" y="7944"/>
                      <a:pt x="31633" y="7833"/>
                      <a:pt x="31631" y="7727"/>
                    </a:cubicBezTo>
                    <a:lnTo>
                      <a:pt x="31631" y="7727"/>
                    </a:lnTo>
                    <a:cubicBezTo>
                      <a:pt x="31880" y="7894"/>
                      <a:pt x="32224" y="7997"/>
                      <a:pt x="32662" y="8032"/>
                    </a:cubicBezTo>
                    <a:cubicBezTo>
                      <a:pt x="32822" y="8044"/>
                      <a:pt x="32990" y="8050"/>
                      <a:pt x="33165" y="8050"/>
                    </a:cubicBezTo>
                    <a:cubicBezTo>
                      <a:pt x="33724" y="8050"/>
                      <a:pt x="34351" y="7988"/>
                      <a:pt x="34980" y="7870"/>
                    </a:cubicBezTo>
                    <a:lnTo>
                      <a:pt x="35271" y="7811"/>
                    </a:lnTo>
                    <a:cubicBezTo>
                      <a:pt x="36095" y="7645"/>
                      <a:pt x="37028" y="7455"/>
                      <a:pt x="38026" y="7162"/>
                    </a:cubicBezTo>
                    <a:cubicBezTo>
                      <a:pt x="38301" y="7074"/>
                      <a:pt x="38585" y="6998"/>
                      <a:pt x="38873" y="6919"/>
                    </a:cubicBezTo>
                    <a:cubicBezTo>
                      <a:pt x="39162" y="6839"/>
                      <a:pt x="39457" y="6759"/>
                      <a:pt x="39749" y="6669"/>
                    </a:cubicBezTo>
                    <a:cubicBezTo>
                      <a:pt x="40048" y="6579"/>
                      <a:pt x="40351" y="6483"/>
                      <a:pt x="40660" y="6378"/>
                    </a:cubicBezTo>
                    <a:lnTo>
                      <a:pt x="41108" y="6225"/>
                    </a:lnTo>
                    <a:lnTo>
                      <a:pt x="41576" y="6084"/>
                    </a:lnTo>
                    <a:cubicBezTo>
                      <a:pt x="42196" y="5891"/>
                      <a:pt x="42812" y="5681"/>
                      <a:pt x="43405" y="5458"/>
                    </a:cubicBezTo>
                    <a:cubicBezTo>
                      <a:pt x="43647" y="5368"/>
                      <a:pt x="43884" y="5284"/>
                      <a:pt x="44119" y="5202"/>
                    </a:cubicBezTo>
                    <a:cubicBezTo>
                      <a:pt x="44459" y="5085"/>
                      <a:pt x="44782" y="4973"/>
                      <a:pt x="45101" y="4844"/>
                    </a:cubicBezTo>
                    <a:lnTo>
                      <a:pt x="45662" y="4617"/>
                    </a:lnTo>
                    <a:cubicBezTo>
                      <a:pt x="46501" y="4275"/>
                      <a:pt x="47294" y="3952"/>
                      <a:pt x="47972" y="3606"/>
                    </a:cubicBezTo>
                    <a:cubicBezTo>
                      <a:pt x="48849" y="3140"/>
                      <a:pt x="49484" y="2771"/>
                      <a:pt x="49926" y="2377"/>
                    </a:cubicBezTo>
                    <a:cubicBezTo>
                      <a:pt x="50257" y="2084"/>
                      <a:pt x="50466" y="1791"/>
                      <a:pt x="50566" y="1505"/>
                    </a:cubicBezTo>
                    <a:close/>
                    <a:moveTo>
                      <a:pt x="83465" y="110086"/>
                    </a:moveTo>
                    <a:cubicBezTo>
                      <a:pt x="83954" y="110086"/>
                      <a:pt x="84314" y="110148"/>
                      <a:pt x="84561" y="110244"/>
                    </a:cubicBezTo>
                    <a:cubicBezTo>
                      <a:pt x="78996" y="113031"/>
                      <a:pt x="72967" y="114931"/>
                      <a:pt x="66698" y="115807"/>
                    </a:cubicBezTo>
                    <a:cubicBezTo>
                      <a:pt x="67009" y="115334"/>
                      <a:pt x="67813" y="114778"/>
                      <a:pt x="68953" y="114262"/>
                    </a:cubicBezTo>
                    <a:cubicBezTo>
                      <a:pt x="69350" y="114060"/>
                      <a:pt x="69791" y="113859"/>
                      <a:pt x="70262" y="113667"/>
                    </a:cubicBezTo>
                    <a:cubicBezTo>
                      <a:pt x="70499" y="113571"/>
                      <a:pt x="70745" y="113475"/>
                      <a:pt x="70999" y="113382"/>
                    </a:cubicBezTo>
                    <a:lnTo>
                      <a:pt x="71191" y="113313"/>
                    </a:lnTo>
                    <a:cubicBezTo>
                      <a:pt x="71389" y="113241"/>
                      <a:pt x="71594" y="113168"/>
                      <a:pt x="71792" y="113086"/>
                    </a:cubicBezTo>
                    <a:cubicBezTo>
                      <a:pt x="72529" y="112797"/>
                      <a:pt x="73321" y="112542"/>
                      <a:pt x="74162" y="112269"/>
                    </a:cubicBezTo>
                    <a:cubicBezTo>
                      <a:pt x="74534" y="112151"/>
                      <a:pt x="74912" y="112028"/>
                      <a:pt x="75285" y="111903"/>
                    </a:cubicBezTo>
                    <a:cubicBezTo>
                      <a:pt x="75671" y="111791"/>
                      <a:pt x="76050" y="111678"/>
                      <a:pt x="76422" y="111566"/>
                    </a:cubicBezTo>
                    <a:cubicBezTo>
                      <a:pt x="77269" y="111312"/>
                      <a:pt x="78071" y="111073"/>
                      <a:pt x="78841" y="110895"/>
                    </a:cubicBezTo>
                    <a:cubicBezTo>
                      <a:pt x="79080" y="110837"/>
                      <a:pt x="79313" y="110778"/>
                      <a:pt x="79542" y="110719"/>
                    </a:cubicBezTo>
                    <a:cubicBezTo>
                      <a:pt x="79849" y="110639"/>
                      <a:pt x="80142" y="110563"/>
                      <a:pt x="80432" y="110504"/>
                    </a:cubicBezTo>
                    <a:cubicBezTo>
                      <a:pt x="80891" y="110404"/>
                      <a:pt x="81353" y="110322"/>
                      <a:pt x="81860" y="110250"/>
                    </a:cubicBezTo>
                    <a:cubicBezTo>
                      <a:pt x="82503" y="110134"/>
                      <a:pt x="83034" y="110086"/>
                      <a:pt x="83465" y="110086"/>
                    </a:cubicBezTo>
                    <a:close/>
                    <a:moveTo>
                      <a:pt x="53115" y="114253"/>
                    </a:moveTo>
                    <a:cubicBezTo>
                      <a:pt x="53489" y="114253"/>
                      <a:pt x="53871" y="114260"/>
                      <a:pt x="54257" y="114274"/>
                    </a:cubicBezTo>
                    <a:cubicBezTo>
                      <a:pt x="54390" y="114279"/>
                      <a:pt x="54525" y="114287"/>
                      <a:pt x="54660" y="114293"/>
                    </a:cubicBezTo>
                    <a:cubicBezTo>
                      <a:pt x="54840" y="114303"/>
                      <a:pt x="55022" y="114313"/>
                      <a:pt x="55204" y="114315"/>
                    </a:cubicBezTo>
                    <a:cubicBezTo>
                      <a:pt x="55519" y="114319"/>
                      <a:pt x="55842" y="114330"/>
                      <a:pt x="56162" y="114342"/>
                    </a:cubicBezTo>
                    <a:cubicBezTo>
                      <a:pt x="58705" y="114495"/>
                      <a:pt x="61131" y="114661"/>
                      <a:pt x="62889" y="115027"/>
                    </a:cubicBezTo>
                    <a:cubicBezTo>
                      <a:pt x="63040" y="115064"/>
                      <a:pt x="63185" y="115095"/>
                      <a:pt x="63328" y="115126"/>
                    </a:cubicBezTo>
                    <a:cubicBezTo>
                      <a:pt x="63596" y="115185"/>
                      <a:pt x="63852" y="115240"/>
                      <a:pt x="64083" y="115310"/>
                    </a:cubicBezTo>
                    <a:cubicBezTo>
                      <a:pt x="64431" y="115408"/>
                      <a:pt x="64730" y="115520"/>
                      <a:pt x="64975" y="115641"/>
                    </a:cubicBezTo>
                    <a:cubicBezTo>
                      <a:pt x="65141" y="115725"/>
                      <a:pt x="65325" y="115833"/>
                      <a:pt x="65470" y="115964"/>
                    </a:cubicBezTo>
                    <a:cubicBezTo>
                      <a:pt x="63261" y="116225"/>
                      <a:pt x="61024" y="116359"/>
                      <a:pt x="58769" y="116359"/>
                    </a:cubicBezTo>
                    <a:cubicBezTo>
                      <a:pt x="54797" y="116359"/>
                      <a:pt x="50767" y="115945"/>
                      <a:pt x="46732" y="115085"/>
                    </a:cubicBezTo>
                    <a:cubicBezTo>
                      <a:pt x="47172" y="114743"/>
                      <a:pt x="48111" y="114493"/>
                      <a:pt x="49404" y="114393"/>
                    </a:cubicBezTo>
                    <a:cubicBezTo>
                      <a:pt x="50281" y="114280"/>
                      <a:pt x="51280" y="114260"/>
                      <a:pt x="52186" y="114260"/>
                    </a:cubicBezTo>
                    <a:cubicBezTo>
                      <a:pt x="52283" y="114260"/>
                      <a:pt x="52380" y="114260"/>
                      <a:pt x="52475" y="114260"/>
                    </a:cubicBezTo>
                    <a:cubicBezTo>
                      <a:pt x="52685" y="114256"/>
                      <a:pt x="52898" y="114253"/>
                      <a:pt x="53115" y="114253"/>
                    </a:cubicBezTo>
                    <a:close/>
                    <a:moveTo>
                      <a:pt x="58753" y="1"/>
                    </a:moveTo>
                    <a:cubicBezTo>
                      <a:pt x="56155" y="1"/>
                      <a:pt x="53582" y="175"/>
                      <a:pt x="51047" y="515"/>
                    </a:cubicBezTo>
                    <a:cubicBezTo>
                      <a:pt x="51065" y="486"/>
                      <a:pt x="51079" y="457"/>
                      <a:pt x="51102" y="429"/>
                    </a:cubicBezTo>
                    <a:lnTo>
                      <a:pt x="51102" y="429"/>
                    </a:lnTo>
                    <a:cubicBezTo>
                      <a:pt x="50646" y="488"/>
                      <a:pt x="50192" y="554"/>
                      <a:pt x="49737" y="625"/>
                    </a:cubicBezTo>
                    <a:cubicBezTo>
                      <a:pt x="49768" y="648"/>
                      <a:pt x="49741" y="656"/>
                      <a:pt x="49770" y="678"/>
                    </a:cubicBezTo>
                    <a:cubicBezTo>
                      <a:pt x="43407" y="1669"/>
                      <a:pt x="37470" y="3741"/>
                      <a:pt x="31627" y="6620"/>
                    </a:cubicBezTo>
                    <a:cubicBezTo>
                      <a:pt x="31627" y="6620"/>
                      <a:pt x="31627" y="6620"/>
                      <a:pt x="31629" y="6618"/>
                    </a:cubicBezTo>
                    <a:cubicBezTo>
                      <a:pt x="31635" y="6585"/>
                      <a:pt x="31707" y="6560"/>
                      <a:pt x="31719" y="6526"/>
                    </a:cubicBezTo>
                    <a:lnTo>
                      <a:pt x="31719" y="6526"/>
                    </a:lnTo>
                    <a:cubicBezTo>
                      <a:pt x="31316" y="6734"/>
                      <a:pt x="30943" y="6955"/>
                      <a:pt x="30547" y="7172"/>
                    </a:cubicBezTo>
                    <a:cubicBezTo>
                      <a:pt x="30581" y="7182"/>
                      <a:pt x="30628" y="7197"/>
                      <a:pt x="30661" y="7209"/>
                    </a:cubicBezTo>
                    <a:cubicBezTo>
                      <a:pt x="25076" y="10268"/>
                      <a:pt x="20002" y="14222"/>
                      <a:pt x="15656" y="18926"/>
                    </a:cubicBezTo>
                    <a:cubicBezTo>
                      <a:pt x="15652" y="18891"/>
                      <a:pt x="15652" y="18859"/>
                      <a:pt x="15652" y="18822"/>
                    </a:cubicBezTo>
                    <a:cubicBezTo>
                      <a:pt x="15343" y="19155"/>
                      <a:pt x="15040" y="19493"/>
                      <a:pt x="14738" y="19834"/>
                    </a:cubicBezTo>
                    <a:cubicBezTo>
                      <a:pt x="14756" y="19833"/>
                      <a:pt x="14774" y="19833"/>
                      <a:pt x="14792" y="19833"/>
                    </a:cubicBezTo>
                    <a:cubicBezTo>
                      <a:pt x="14809" y="19833"/>
                      <a:pt x="14827" y="19833"/>
                      <a:pt x="14844" y="19834"/>
                    </a:cubicBezTo>
                    <a:cubicBezTo>
                      <a:pt x="10677" y="24538"/>
                      <a:pt x="7229" y="29954"/>
                      <a:pt x="4721" y="35946"/>
                    </a:cubicBezTo>
                    <a:cubicBezTo>
                      <a:pt x="4707" y="35913"/>
                      <a:pt x="4692" y="35879"/>
                      <a:pt x="4680" y="35844"/>
                    </a:cubicBezTo>
                    <a:cubicBezTo>
                      <a:pt x="4500" y="36273"/>
                      <a:pt x="4324" y="36707"/>
                      <a:pt x="4154" y="37143"/>
                    </a:cubicBezTo>
                    <a:cubicBezTo>
                      <a:pt x="4187" y="37127"/>
                      <a:pt x="4220" y="37114"/>
                      <a:pt x="4252" y="37104"/>
                    </a:cubicBezTo>
                    <a:lnTo>
                      <a:pt x="4252" y="37104"/>
                    </a:lnTo>
                    <a:cubicBezTo>
                      <a:pt x="3158" y="39887"/>
                      <a:pt x="2262" y="42788"/>
                      <a:pt x="1589" y="45795"/>
                    </a:cubicBezTo>
                    <a:cubicBezTo>
                      <a:pt x="846" y="49108"/>
                      <a:pt x="406" y="52416"/>
                      <a:pt x="242" y="55698"/>
                    </a:cubicBezTo>
                    <a:cubicBezTo>
                      <a:pt x="216" y="55673"/>
                      <a:pt x="191" y="55644"/>
                      <a:pt x="169" y="55618"/>
                    </a:cubicBezTo>
                    <a:cubicBezTo>
                      <a:pt x="156" y="55851"/>
                      <a:pt x="132" y="56060"/>
                      <a:pt x="122" y="56293"/>
                    </a:cubicBezTo>
                    <a:cubicBezTo>
                      <a:pt x="122" y="56293"/>
                      <a:pt x="109" y="56268"/>
                      <a:pt x="111" y="56268"/>
                    </a:cubicBezTo>
                    <a:lnTo>
                      <a:pt x="109" y="56268"/>
                    </a:lnTo>
                    <a:cubicBezTo>
                      <a:pt x="128" y="56557"/>
                      <a:pt x="107" y="56759"/>
                      <a:pt x="101" y="56993"/>
                    </a:cubicBezTo>
                    <a:cubicBezTo>
                      <a:pt x="128" y="56968"/>
                      <a:pt x="158" y="56956"/>
                      <a:pt x="187" y="56933"/>
                    </a:cubicBezTo>
                    <a:lnTo>
                      <a:pt x="187" y="56933"/>
                    </a:lnTo>
                    <a:cubicBezTo>
                      <a:pt x="1" y="63421"/>
                      <a:pt x="905" y="69784"/>
                      <a:pt x="2763" y="75793"/>
                    </a:cubicBezTo>
                    <a:cubicBezTo>
                      <a:pt x="2730" y="75778"/>
                      <a:pt x="2701" y="75766"/>
                      <a:pt x="2669" y="75748"/>
                    </a:cubicBezTo>
                    <a:lnTo>
                      <a:pt x="2669" y="75748"/>
                    </a:lnTo>
                    <a:cubicBezTo>
                      <a:pt x="2804" y="76183"/>
                      <a:pt x="2943" y="76617"/>
                      <a:pt x="3086" y="77049"/>
                    </a:cubicBezTo>
                    <a:cubicBezTo>
                      <a:pt x="3102" y="77018"/>
                      <a:pt x="3121" y="76987"/>
                      <a:pt x="3139" y="76959"/>
                    </a:cubicBezTo>
                    <a:cubicBezTo>
                      <a:pt x="5157" y="83037"/>
                      <a:pt x="8154" y="88737"/>
                      <a:pt x="11986" y="93832"/>
                    </a:cubicBezTo>
                    <a:cubicBezTo>
                      <a:pt x="11951" y="93830"/>
                      <a:pt x="11914" y="93825"/>
                      <a:pt x="11880" y="93821"/>
                    </a:cubicBezTo>
                    <a:lnTo>
                      <a:pt x="11880" y="93821"/>
                    </a:lnTo>
                    <a:cubicBezTo>
                      <a:pt x="12150" y="94179"/>
                      <a:pt x="12422" y="94535"/>
                      <a:pt x="12700" y="94889"/>
                    </a:cubicBezTo>
                    <a:cubicBezTo>
                      <a:pt x="12704" y="94852"/>
                      <a:pt x="12706" y="94814"/>
                      <a:pt x="12712" y="94781"/>
                    </a:cubicBezTo>
                    <a:cubicBezTo>
                      <a:pt x="16624" y="99769"/>
                      <a:pt x="21350" y="104139"/>
                      <a:pt x="26747" y="107668"/>
                    </a:cubicBezTo>
                    <a:cubicBezTo>
                      <a:pt x="26715" y="107678"/>
                      <a:pt x="26680" y="107687"/>
                      <a:pt x="26643" y="107693"/>
                    </a:cubicBezTo>
                    <a:cubicBezTo>
                      <a:pt x="27028" y="107944"/>
                      <a:pt x="27414" y="108192"/>
                      <a:pt x="27805" y="108435"/>
                    </a:cubicBezTo>
                    <a:cubicBezTo>
                      <a:pt x="27797" y="108399"/>
                      <a:pt x="27791" y="108366"/>
                      <a:pt x="27785" y="108331"/>
                    </a:cubicBezTo>
                    <a:lnTo>
                      <a:pt x="27785" y="108331"/>
                    </a:lnTo>
                    <a:cubicBezTo>
                      <a:pt x="33071" y="111631"/>
                      <a:pt x="38972" y="114131"/>
                      <a:pt x="45359" y="115633"/>
                    </a:cubicBezTo>
                    <a:cubicBezTo>
                      <a:pt x="45330" y="115651"/>
                      <a:pt x="45298" y="115670"/>
                      <a:pt x="45265" y="115690"/>
                    </a:cubicBezTo>
                    <a:cubicBezTo>
                      <a:pt x="45451" y="115733"/>
                      <a:pt x="45635" y="115780"/>
                      <a:pt x="45821" y="115821"/>
                    </a:cubicBezTo>
                    <a:cubicBezTo>
                      <a:pt x="45840" y="115801"/>
                      <a:pt x="45856" y="115776"/>
                      <a:pt x="45873" y="115754"/>
                    </a:cubicBezTo>
                    <a:cubicBezTo>
                      <a:pt x="45889" y="115758"/>
                      <a:pt x="45891" y="115831"/>
                      <a:pt x="45907" y="115836"/>
                    </a:cubicBezTo>
                    <a:cubicBezTo>
                      <a:pt x="45908" y="115838"/>
                      <a:pt x="45909" y="115839"/>
                      <a:pt x="45910" y="115839"/>
                    </a:cubicBezTo>
                    <a:cubicBezTo>
                      <a:pt x="45914" y="115839"/>
                      <a:pt x="45922" y="115823"/>
                      <a:pt x="45926" y="115823"/>
                    </a:cubicBezTo>
                    <a:cubicBezTo>
                      <a:pt x="45933" y="115823"/>
                      <a:pt x="45934" y="115852"/>
                      <a:pt x="45911" y="115989"/>
                    </a:cubicBezTo>
                    <a:cubicBezTo>
                      <a:pt x="46141" y="116040"/>
                      <a:pt x="46384" y="116016"/>
                      <a:pt x="46613" y="116065"/>
                    </a:cubicBezTo>
                    <a:cubicBezTo>
                      <a:pt x="46593" y="116032"/>
                      <a:pt x="46580" y="115966"/>
                      <a:pt x="46562" y="115938"/>
                    </a:cubicBezTo>
                    <a:lnTo>
                      <a:pt x="46562" y="115938"/>
                    </a:lnTo>
                    <a:cubicBezTo>
                      <a:pt x="50627" y="116803"/>
                      <a:pt x="54687" y="117215"/>
                      <a:pt x="58690" y="117215"/>
                    </a:cubicBezTo>
                    <a:cubicBezTo>
                      <a:pt x="61007" y="117215"/>
                      <a:pt x="63306" y="117077"/>
                      <a:pt x="65575" y="116809"/>
                    </a:cubicBezTo>
                    <a:lnTo>
                      <a:pt x="65575" y="116809"/>
                    </a:lnTo>
                    <a:cubicBezTo>
                      <a:pt x="65554" y="116838"/>
                      <a:pt x="65536" y="116858"/>
                      <a:pt x="65513" y="116887"/>
                    </a:cubicBezTo>
                    <a:cubicBezTo>
                      <a:pt x="65968" y="116834"/>
                      <a:pt x="66424" y="116771"/>
                      <a:pt x="66878" y="116707"/>
                    </a:cubicBezTo>
                    <a:cubicBezTo>
                      <a:pt x="66847" y="116685"/>
                      <a:pt x="66821" y="116660"/>
                      <a:pt x="66794" y="116640"/>
                    </a:cubicBezTo>
                    <a:cubicBezTo>
                      <a:pt x="73180" y="115748"/>
                      <a:pt x="79319" y="113810"/>
                      <a:pt x="84982" y="110966"/>
                    </a:cubicBezTo>
                    <a:lnTo>
                      <a:pt x="84982" y="110966"/>
                    </a:lnTo>
                    <a:cubicBezTo>
                      <a:pt x="84974" y="110999"/>
                      <a:pt x="84964" y="111034"/>
                      <a:pt x="84954" y="111069"/>
                    </a:cubicBezTo>
                    <a:cubicBezTo>
                      <a:pt x="85355" y="110868"/>
                      <a:pt x="85752" y="110661"/>
                      <a:pt x="86149" y="110453"/>
                    </a:cubicBezTo>
                    <a:cubicBezTo>
                      <a:pt x="86114" y="110440"/>
                      <a:pt x="86081" y="110430"/>
                      <a:pt x="86048" y="110416"/>
                    </a:cubicBezTo>
                    <a:cubicBezTo>
                      <a:pt x="91685" y="107443"/>
                      <a:pt x="96828" y="103564"/>
                      <a:pt x="101246" y="98928"/>
                    </a:cubicBezTo>
                    <a:cubicBezTo>
                      <a:pt x="101250" y="98961"/>
                      <a:pt x="101252" y="98995"/>
                      <a:pt x="101254" y="99032"/>
                    </a:cubicBezTo>
                    <a:cubicBezTo>
                      <a:pt x="101567" y="98703"/>
                      <a:pt x="101878" y="98371"/>
                      <a:pt x="102185" y="98034"/>
                    </a:cubicBezTo>
                    <a:lnTo>
                      <a:pt x="102185" y="98034"/>
                    </a:lnTo>
                    <a:cubicBezTo>
                      <a:pt x="102159" y="98035"/>
                      <a:pt x="102134" y="98037"/>
                      <a:pt x="102109" y="98037"/>
                    </a:cubicBezTo>
                    <a:cubicBezTo>
                      <a:pt x="102099" y="98037"/>
                      <a:pt x="102088" y="98037"/>
                      <a:pt x="102078" y="98036"/>
                    </a:cubicBezTo>
                    <a:cubicBezTo>
                      <a:pt x="106319" y="93394"/>
                      <a:pt x="109847" y="88029"/>
                      <a:pt x="112445" y="82082"/>
                    </a:cubicBezTo>
                    <a:cubicBezTo>
                      <a:pt x="112461" y="82115"/>
                      <a:pt x="112486" y="82141"/>
                      <a:pt x="112498" y="82176"/>
                    </a:cubicBezTo>
                    <a:cubicBezTo>
                      <a:pt x="112592" y="81963"/>
                      <a:pt x="112615" y="81785"/>
                      <a:pt x="112787" y="81529"/>
                    </a:cubicBezTo>
                    <a:lnTo>
                      <a:pt x="112787" y="81529"/>
                    </a:lnTo>
                    <a:cubicBezTo>
                      <a:pt x="112787" y="81529"/>
                      <a:pt x="112776" y="81533"/>
                      <a:pt x="112776" y="81533"/>
                    </a:cubicBezTo>
                    <a:cubicBezTo>
                      <a:pt x="112868" y="81319"/>
                      <a:pt x="112950" y="81104"/>
                      <a:pt x="113040" y="80887"/>
                    </a:cubicBezTo>
                    <a:lnTo>
                      <a:pt x="113040" y="80887"/>
                    </a:lnTo>
                    <a:cubicBezTo>
                      <a:pt x="113008" y="80903"/>
                      <a:pt x="112971" y="80918"/>
                      <a:pt x="112936" y="80930"/>
                    </a:cubicBezTo>
                    <a:cubicBezTo>
                      <a:pt x="114188" y="77894"/>
                      <a:pt x="115199" y="74712"/>
                      <a:pt x="115941" y="71400"/>
                    </a:cubicBezTo>
                    <a:cubicBezTo>
                      <a:pt x="116615" y="68393"/>
                      <a:pt x="117040" y="65387"/>
                      <a:pt x="117236" y="62402"/>
                    </a:cubicBezTo>
                    <a:cubicBezTo>
                      <a:pt x="117261" y="62427"/>
                      <a:pt x="117286" y="62451"/>
                      <a:pt x="117310" y="62480"/>
                    </a:cubicBezTo>
                    <a:cubicBezTo>
                      <a:pt x="117341" y="62013"/>
                      <a:pt x="117367" y="61547"/>
                      <a:pt x="117386" y="61080"/>
                    </a:cubicBezTo>
                    <a:lnTo>
                      <a:pt x="117386" y="61080"/>
                    </a:lnTo>
                    <a:cubicBezTo>
                      <a:pt x="117359" y="61107"/>
                      <a:pt x="117333" y="61134"/>
                      <a:pt x="117304" y="61156"/>
                    </a:cubicBezTo>
                    <a:cubicBezTo>
                      <a:pt x="117590" y="54666"/>
                      <a:pt x="116782" y="48297"/>
                      <a:pt x="115019" y="42266"/>
                    </a:cubicBezTo>
                    <a:lnTo>
                      <a:pt x="115019" y="42266"/>
                    </a:lnTo>
                    <a:cubicBezTo>
                      <a:pt x="115051" y="42278"/>
                      <a:pt x="115082" y="42295"/>
                      <a:pt x="115115" y="42311"/>
                    </a:cubicBezTo>
                    <a:cubicBezTo>
                      <a:pt x="114988" y="41875"/>
                      <a:pt x="114855" y="41439"/>
                      <a:pt x="114718" y="41006"/>
                    </a:cubicBezTo>
                    <a:cubicBezTo>
                      <a:pt x="114702" y="41038"/>
                      <a:pt x="114685" y="41069"/>
                      <a:pt x="114667" y="41098"/>
                    </a:cubicBezTo>
                    <a:cubicBezTo>
                      <a:pt x="112744" y="34989"/>
                      <a:pt x="109832" y="29248"/>
                      <a:pt x="106084" y="24100"/>
                    </a:cubicBezTo>
                    <a:lnTo>
                      <a:pt x="106084" y="24100"/>
                    </a:lnTo>
                    <a:cubicBezTo>
                      <a:pt x="106119" y="24102"/>
                      <a:pt x="106154" y="24106"/>
                      <a:pt x="106191" y="24113"/>
                    </a:cubicBezTo>
                    <a:cubicBezTo>
                      <a:pt x="105925" y="23746"/>
                      <a:pt x="105655" y="23386"/>
                      <a:pt x="105382" y="23026"/>
                    </a:cubicBezTo>
                    <a:cubicBezTo>
                      <a:pt x="105376" y="23063"/>
                      <a:pt x="105370" y="23098"/>
                      <a:pt x="105364" y="23130"/>
                    </a:cubicBezTo>
                    <a:cubicBezTo>
                      <a:pt x="101530" y="18085"/>
                      <a:pt x="96877" y="13641"/>
                      <a:pt x="91544" y="10032"/>
                    </a:cubicBezTo>
                    <a:cubicBezTo>
                      <a:pt x="91579" y="10024"/>
                      <a:pt x="91615" y="10018"/>
                      <a:pt x="91652" y="10012"/>
                    </a:cubicBezTo>
                    <a:cubicBezTo>
                      <a:pt x="91272" y="9754"/>
                      <a:pt x="90887" y="9500"/>
                      <a:pt x="90500" y="9251"/>
                    </a:cubicBezTo>
                    <a:lnTo>
                      <a:pt x="90500" y="9251"/>
                    </a:lnTo>
                    <a:cubicBezTo>
                      <a:pt x="90509" y="9286"/>
                      <a:pt x="90515" y="9320"/>
                      <a:pt x="90519" y="9355"/>
                    </a:cubicBezTo>
                    <a:cubicBezTo>
                      <a:pt x="85283" y="5971"/>
                      <a:pt x="79424" y="3377"/>
                      <a:pt x="73069" y="1779"/>
                    </a:cubicBezTo>
                    <a:cubicBezTo>
                      <a:pt x="73100" y="1761"/>
                      <a:pt x="73130" y="1742"/>
                      <a:pt x="73163" y="1724"/>
                    </a:cubicBezTo>
                    <a:cubicBezTo>
                      <a:pt x="72936" y="1667"/>
                      <a:pt x="72705" y="1613"/>
                      <a:pt x="72476" y="1558"/>
                    </a:cubicBezTo>
                    <a:cubicBezTo>
                      <a:pt x="72457" y="1581"/>
                      <a:pt x="72441" y="1603"/>
                      <a:pt x="72423" y="1626"/>
                    </a:cubicBezTo>
                    <a:cubicBezTo>
                      <a:pt x="72138" y="1558"/>
                      <a:pt x="71854" y="1487"/>
                      <a:pt x="71567" y="1423"/>
                    </a:cubicBezTo>
                    <a:cubicBezTo>
                      <a:pt x="71265" y="1356"/>
                      <a:pt x="70960" y="1294"/>
                      <a:pt x="70657" y="1231"/>
                    </a:cubicBezTo>
                    <a:cubicBezTo>
                      <a:pt x="70653" y="1204"/>
                      <a:pt x="70649" y="1176"/>
                      <a:pt x="70641" y="1149"/>
                    </a:cubicBezTo>
                    <a:cubicBezTo>
                      <a:pt x="70418" y="1102"/>
                      <a:pt x="70192" y="1055"/>
                      <a:pt x="69967" y="1010"/>
                    </a:cubicBezTo>
                    <a:lnTo>
                      <a:pt x="69967" y="1010"/>
                    </a:lnTo>
                    <a:cubicBezTo>
                      <a:pt x="69990" y="1041"/>
                      <a:pt x="70010" y="1069"/>
                      <a:pt x="70029" y="1100"/>
                    </a:cubicBezTo>
                    <a:cubicBezTo>
                      <a:pt x="66248" y="359"/>
                      <a:pt x="62476" y="1"/>
                      <a:pt x="58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3355825" y="1211850"/>
                <a:ext cx="2927900" cy="2933775"/>
              </a:xfrm>
              <a:custGeom>
                <a:avLst/>
                <a:gdLst/>
                <a:ahLst/>
                <a:cxnLst/>
                <a:rect l="l" t="t" r="r" b="b"/>
                <a:pathLst>
                  <a:path w="117116" h="117351" extrusionOk="0">
                    <a:moveTo>
                      <a:pt x="58559" y="305"/>
                    </a:moveTo>
                    <a:cubicBezTo>
                      <a:pt x="90680" y="305"/>
                      <a:pt x="116812" y="26491"/>
                      <a:pt x="116812" y="58675"/>
                    </a:cubicBezTo>
                    <a:cubicBezTo>
                      <a:pt x="116812" y="90860"/>
                      <a:pt x="90680" y="117046"/>
                      <a:pt x="58559" y="117046"/>
                    </a:cubicBezTo>
                    <a:cubicBezTo>
                      <a:pt x="26438" y="117046"/>
                      <a:pt x="305" y="90860"/>
                      <a:pt x="305" y="58675"/>
                    </a:cubicBezTo>
                    <a:cubicBezTo>
                      <a:pt x="305" y="26491"/>
                      <a:pt x="26438" y="305"/>
                      <a:pt x="58559" y="305"/>
                    </a:cubicBezTo>
                    <a:close/>
                    <a:moveTo>
                      <a:pt x="58559" y="0"/>
                    </a:moveTo>
                    <a:cubicBezTo>
                      <a:pt x="26270" y="0"/>
                      <a:pt x="0" y="26321"/>
                      <a:pt x="0" y="58675"/>
                    </a:cubicBezTo>
                    <a:cubicBezTo>
                      <a:pt x="0" y="91028"/>
                      <a:pt x="26270" y="117351"/>
                      <a:pt x="58559" y="117351"/>
                    </a:cubicBezTo>
                    <a:cubicBezTo>
                      <a:pt x="90847" y="117351"/>
                      <a:pt x="117115" y="91028"/>
                      <a:pt x="117115" y="58675"/>
                    </a:cubicBezTo>
                    <a:cubicBezTo>
                      <a:pt x="117115" y="26321"/>
                      <a:pt x="90847" y="0"/>
                      <a:pt x="58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3349425" y="1205400"/>
                <a:ext cx="2940725" cy="2946625"/>
              </a:xfrm>
              <a:custGeom>
                <a:avLst/>
                <a:gdLst/>
                <a:ahLst/>
                <a:cxnLst/>
                <a:rect l="l" t="t" r="r" b="b"/>
                <a:pathLst>
                  <a:path w="117629" h="117865" extrusionOk="0">
                    <a:moveTo>
                      <a:pt x="58815" y="821"/>
                    </a:moveTo>
                    <a:cubicBezTo>
                      <a:pt x="90795" y="821"/>
                      <a:pt x="116811" y="26890"/>
                      <a:pt x="116811" y="58933"/>
                    </a:cubicBezTo>
                    <a:cubicBezTo>
                      <a:pt x="116811" y="90977"/>
                      <a:pt x="90795" y="117046"/>
                      <a:pt x="58815" y="117046"/>
                    </a:cubicBezTo>
                    <a:cubicBezTo>
                      <a:pt x="26835" y="117046"/>
                      <a:pt x="817" y="90977"/>
                      <a:pt x="817" y="58933"/>
                    </a:cubicBezTo>
                    <a:cubicBezTo>
                      <a:pt x="817" y="26890"/>
                      <a:pt x="26835" y="821"/>
                      <a:pt x="58815" y="821"/>
                    </a:cubicBezTo>
                    <a:close/>
                    <a:moveTo>
                      <a:pt x="58815" y="0"/>
                    </a:moveTo>
                    <a:cubicBezTo>
                      <a:pt x="26385" y="0"/>
                      <a:pt x="0" y="26438"/>
                      <a:pt x="0" y="58933"/>
                    </a:cubicBezTo>
                    <a:cubicBezTo>
                      <a:pt x="0" y="91429"/>
                      <a:pt x="26385" y="117864"/>
                      <a:pt x="58815" y="117864"/>
                    </a:cubicBezTo>
                    <a:cubicBezTo>
                      <a:pt x="91245" y="117864"/>
                      <a:pt x="117629" y="91429"/>
                      <a:pt x="117629" y="58933"/>
                    </a:cubicBezTo>
                    <a:cubicBezTo>
                      <a:pt x="117629" y="26438"/>
                      <a:pt x="91245" y="0"/>
                      <a:pt x="58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3566900" y="1428825"/>
                <a:ext cx="2485225" cy="2485200"/>
              </a:xfrm>
              <a:custGeom>
                <a:avLst/>
                <a:gdLst/>
                <a:ahLst/>
                <a:cxnLst/>
                <a:rect l="l" t="t" r="r" b="b"/>
                <a:pathLst>
                  <a:path w="99409" h="99408" extrusionOk="0">
                    <a:moveTo>
                      <a:pt x="49704" y="258"/>
                    </a:moveTo>
                    <a:cubicBezTo>
                      <a:pt x="76968" y="258"/>
                      <a:pt x="99150" y="22438"/>
                      <a:pt x="99150" y="49704"/>
                    </a:cubicBezTo>
                    <a:cubicBezTo>
                      <a:pt x="99150" y="76968"/>
                      <a:pt x="76968" y="99148"/>
                      <a:pt x="49704" y="99148"/>
                    </a:cubicBezTo>
                    <a:cubicBezTo>
                      <a:pt x="22440" y="99148"/>
                      <a:pt x="259" y="76968"/>
                      <a:pt x="259" y="49704"/>
                    </a:cubicBezTo>
                    <a:cubicBezTo>
                      <a:pt x="259" y="22440"/>
                      <a:pt x="22440" y="258"/>
                      <a:pt x="49704" y="258"/>
                    </a:cubicBezTo>
                    <a:close/>
                    <a:moveTo>
                      <a:pt x="49704" y="0"/>
                    </a:moveTo>
                    <a:cubicBezTo>
                      <a:pt x="22297" y="0"/>
                      <a:pt x="1" y="22297"/>
                      <a:pt x="1" y="49704"/>
                    </a:cubicBezTo>
                    <a:cubicBezTo>
                      <a:pt x="1" y="77109"/>
                      <a:pt x="22297" y="99408"/>
                      <a:pt x="49704" y="99408"/>
                    </a:cubicBezTo>
                    <a:cubicBezTo>
                      <a:pt x="77112" y="99408"/>
                      <a:pt x="99408" y="77109"/>
                      <a:pt x="99408" y="49704"/>
                    </a:cubicBezTo>
                    <a:cubicBezTo>
                      <a:pt x="99408" y="22297"/>
                      <a:pt x="77110" y="0"/>
                      <a:pt x="49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3452550" y="1314450"/>
                <a:ext cx="2713875" cy="2713900"/>
              </a:xfrm>
              <a:custGeom>
                <a:avLst/>
                <a:gdLst/>
                <a:ahLst/>
                <a:cxnLst/>
                <a:rect l="l" t="t" r="r" b="b"/>
                <a:pathLst>
                  <a:path w="108555" h="108556" extrusionOk="0">
                    <a:moveTo>
                      <a:pt x="54278" y="258"/>
                    </a:moveTo>
                    <a:cubicBezTo>
                      <a:pt x="84065" y="258"/>
                      <a:pt x="108297" y="24492"/>
                      <a:pt x="108297" y="54279"/>
                    </a:cubicBezTo>
                    <a:cubicBezTo>
                      <a:pt x="108297" y="84063"/>
                      <a:pt x="84065" y="108297"/>
                      <a:pt x="54278" y="108297"/>
                    </a:cubicBezTo>
                    <a:cubicBezTo>
                      <a:pt x="24492" y="108297"/>
                      <a:pt x="260" y="84063"/>
                      <a:pt x="260" y="54279"/>
                    </a:cubicBezTo>
                    <a:cubicBezTo>
                      <a:pt x="260" y="24492"/>
                      <a:pt x="24492" y="258"/>
                      <a:pt x="54278" y="258"/>
                    </a:cubicBezTo>
                    <a:close/>
                    <a:moveTo>
                      <a:pt x="54278" y="0"/>
                    </a:moveTo>
                    <a:cubicBezTo>
                      <a:pt x="24349" y="0"/>
                      <a:pt x="0" y="24349"/>
                      <a:pt x="0" y="54279"/>
                    </a:cubicBezTo>
                    <a:cubicBezTo>
                      <a:pt x="0" y="84207"/>
                      <a:pt x="24349" y="108555"/>
                      <a:pt x="54278" y="108555"/>
                    </a:cubicBezTo>
                    <a:cubicBezTo>
                      <a:pt x="84206" y="108555"/>
                      <a:pt x="108555" y="84207"/>
                      <a:pt x="108555" y="54279"/>
                    </a:cubicBezTo>
                    <a:cubicBezTo>
                      <a:pt x="108555" y="24349"/>
                      <a:pt x="84206" y="0"/>
                      <a:pt x="54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3482725" y="1344975"/>
                <a:ext cx="2652825" cy="2652975"/>
              </a:xfrm>
              <a:custGeom>
                <a:avLst/>
                <a:gdLst/>
                <a:ahLst/>
                <a:cxnLst/>
                <a:rect l="l" t="t" r="r" b="b"/>
                <a:pathLst>
                  <a:path w="106113" h="106119" extrusionOk="0">
                    <a:moveTo>
                      <a:pt x="53581" y="1034"/>
                    </a:moveTo>
                    <a:lnTo>
                      <a:pt x="53681" y="1099"/>
                    </a:lnTo>
                    <a:lnTo>
                      <a:pt x="53681" y="1102"/>
                    </a:lnTo>
                    <a:lnTo>
                      <a:pt x="53683" y="1102"/>
                    </a:lnTo>
                    <a:lnTo>
                      <a:pt x="54062" y="1351"/>
                    </a:lnTo>
                    <a:cubicBezTo>
                      <a:pt x="53730" y="1345"/>
                      <a:pt x="53399" y="1341"/>
                      <a:pt x="53067" y="1341"/>
                    </a:cubicBezTo>
                    <a:cubicBezTo>
                      <a:pt x="53325" y="1187"/>
                      <a:pt x="53581" y="1034"/>
                      <a:pt x="53581" y="1034"/>
                    </a:cubicBezTo>
                    <a:close/>
                    <a:moveTo>
                      <a:pt x="51500" y="50"/>
                    </a:moveTo>
                    <a:lnTo>
                      <a:pt x="52554" y="664"/>
                    </a:lnTo>
                    <a:lnTo>
                      <a:pt x="52560" y="1347"/>
                    </a:lnTo>
                    <a:lnTo>
                      <a:pt x="52447" y="1347"/>
                    </a:lnTo>
                    <a:lnTo>
                      <a:pt x="52439" y="692"/>
                    </a:lnTo>
                    <a:lnTo>
                      <a:pt x="52398" y="692"/>
                    </a:lnTo>
                    <a:lnTo>
                      <a:pt x="52407" y="1347"/>
                    </a:lnTo>
                    <a:cubicBezTo>
                      <a:pt x="52357" y="1349"/>
                      <a:pt x="52308" y="1349"/>
                      <a:pt x="52259" y="1351"/>
                    </a:cubicBezTo>
                    <a:lnTo>
                      <a:pt x="52247" y="576"/>
                    </a:lnTo>
                    <a:lnTo>
                      <a:pt x="52206" y="576"/>
                    </a:lnTo>
                    <a:lnTo>
                      <a:pt x="52218" y="1351"/>
                    </a:lnTo>
                    <a:cubicBezTo>
                      <a:pt x="52163" y="1351"/>
                      <a:pt x="52106" y="1353"/>
                      <a:pt x="52051" y="1353"/>
                    </a:cubicBezTo>
                    <a:lnTo>
                      <a:pt x="52048" y="1353"/>
                    </a:lnTo>
                    <a:lnTo>
                      <a:pt x="52065" y="1351"/>
                    </a:lnTo>
                    <a:lnTo>
                      <a:pt x="52048" y="459"/>
                    </a:lnTo>
                    <a:lnTo>
                      <a:pt x="52008" y="459"/>
                    </a:lnTo>
                    <a:lnTo>
                      <a:pt x="52024" y="1339"/>
                    </a:lnTo>
                    <a:lnTo>
                      <a:pt x="51850" y="1234"/>
                    </a:lnTo>
                    <a:lnTo>
                      <a:pt x="51868" y="1234"/>
                    </a:lnTo>
                    <a:lnTo>
                      <a:pt x="51848" y="342"/>
                    </a:lnTo>
                    <a:lnTo>
                      <a:pt x="51807" y="342"/>
                    </a:lnTo>
                    <a:lnTo>
                      <a:pt x="51828" y="1220"/>
                    </a:lnTo>
                    <a:lnTo>
                      <a:pt x="51828" y="1220"/>
                    </a:lnTo>
                    <a:lnTo>
                      <a:pt x="51654" y="1118"/>
                    </a:lnTo>
                    <a:lnTo>
                      <a:pt x="51672" y="1116"/>
                    </a:lnTo>
                    <a:lnTo>
                      <a:pt x="51647" y="226"/>
                    </a:lnTo>
                    <a:lnTo>
                      <a:pt x="51607" y="226"/>
                    </a:lnTo>
                    <a:lnTo>
                      <a:pt x="51631" y="1104"/>
                    </a:lnTo>
                    <a:lnTo>
                      <a:pt x="51529" y="1042"/>
                    </a:lnTo>
                    <a:lnTo>
                      <a:pt x="51529" y="1061"/>
                    </a:lnTo>
                    <a:lnTo>
                      <a:pt x="52020" y="1355"/>
                    </a:lnTo>
                    <a:cubicBezTo>
                      <a:pt x="51697" y="1361"/>
                      <a:pt x="51373" y="1370"/>
                      <a:pt x="51050" y="1382"/>
                    </a:cubicBezTo>
                    <a:lnTo>
                      <a:pt x="51529" y="1063"/>
                    </a:lnTo>
                    <a:lnTo>
                      <a:pt x="51500" y="50"/>
                    </a:lnTo>
                    <a:close/>
                    <a:moveTo>
                      <a:pt x="55641" y="1087"/>
                    </a:moveTo>
                    <a:cubicBezTo>
                      <a:pt x="55641" y="1087"/>
                      <a:pt x="55705" y="1126"/>
                      <a:pt x="55797" y="1194"/>
                    </a:cubicBezTo>
                    <a:cubicBezTo>
                      <a:pt x="55885" y="1259"/>
                      <a:pt x="56003" y="1347"/>
                      <a:pt x="56122" y="1433"/>
                    </a:cubicBezTo>
                    <a:cubicBezTo>
                      <a:pt x="55795" y="1415"/>
                      <a:pt x="55465" y="1398"/>
                      <a:pt x="55138" y="1384"/>
                    </a:cubicBezTo>
                    <a:lnTo>
                      <a:pt x="55641" y="1087"/>
                    </a:lnTo>
                    <a:close/>
                    <a:moveTo>
                      <a:pt x="55687" y="75"/>
                    </a:moveTo>
                    <a:lnTo>
                      <a:pt x="55687" y="75"/>
                    </a:lnTo>
                    <a:cubicBezTo>
                      <a:pt x="55696" y="80"/>
                      <a:pt x="55758" y="118"/>
                      <a:pt x="55846" y="181"/>
                    </a:cubicBezTo>
                    <a:cubicBezTo>
                      <a:pt x="55940" y="248"/>
                      <a:pt x="56065" y="338"/>
                      <a:pt x="56191" y="428"/>
                    </a:cubicBezTo>
                    <a:cubicBezTo>
                      <a:pt x="56439" y="608"/>
                      <a:pt x="56689" y="788"/>
                      <a:pt x="56689" y="788"/>
                    </a:cubicBezTo>
                    <a:lnTo>
                      <a:pt x="56642" y="1466"/>
                    </a:lnTo>
                    <a:cubicBezTo>
                      <a:pt x="56607" y="1462"/>
                      <a:pt x="56570" y="1460"/>
                      <a:pt x="56535" y="1457"/>
                    </a:cubicBezTo>
                    <a:lnTo>
                      <a:pt x="56578" y="805"/>
                    </a:lnTo>
                    <a:lnTo>
                      <a:pt x="56537" y="803"/>
                    </a:lnTo>
                    <a:lnTo>
                      <a:pt x="56494" y="1455"/>
                    </a:lnTo>
                    <a:cubicBezTo>
                      <a:pt x="56441" y="1451"/>
                      <a:pt x="56386" y="1447"/>
                      <a:pt x="56333" y="1445"/>
                    </a:cubicBezTo>
                    <a:lnTo>
                      <a:pt x="56380" y="672"/>
                    </a:lnTo>
                    <a:lnTo>
                      <a:pt x="56341" y="668"/>
                    </a:lnTo>
                    <a:lnTo>
                      <a:pt x="56292" y="1441"/>
                    </a:lnTo>
                    <a:cubicBezTo>
                      <a:pt x="56245" y="1439"/>
                      <a:pt x="56198" y="1437"/>
                      <a:pt x="56149" y="1433"/>
                    </a:cubicBezTo>
                    <a:cubicBezTo>
                      <a:pt x="56144" y="1429"/>
                      <a:pt x="56138" y="1427"/>
                      <a:pt x="56134" y="1423"/>
                    </a:cubicBezTo>
                    <a:lnTo>
                      <a:pt x="56149" y="1423"/>
                    </a:lnTo>
                    <a:lnTo>
                      <a:pt x="56202" y="533"/>
                    </a:lnTo>
                    <a:lnTo>
                      <a:pt x="56161" y="529"/>
                    </a:lnTo>
                    <a:lnTo>
                      <a:pt x="56110" y="1404"/>
                    </a:lnTo>
                    <a:cubicBezTo>
                      <a:pt x="56054" y="1363"/>
                      <a:pt x="55999" y="1325"/>
                      <a:pt x="55948" y="1286"/>
                    </a:cubicBezTo>
                    <a:lnTo>
                      <a:pt x="55948" y="1286"/>
                    </a:lnTo>
                    <a:lnTo>
                      <a:pt x="55962" y="1288"/>
                    </a:lnTo>
                    <a:lnTo>
                      <a:pt x="56011" y="396"/>
                    </a:lnTo>
                    <a:lnTo>
                      <a:pt x="55971" y="394"/>
                    </a:lnTo>
                    <a:lnTo>
                      <a:pt x="55923" y="1269"/>
                    </a:lnTo>
                    <a:cubicBezTo>
                      <a:pt x="55876" y="1234"/>
                      <a:pt x="55831" y="1202"/>
                      <a:pt x="55795" y="1173"/>
                    </a:cubicBezTo>
                    <a:cubicBezTo>
                      <a:pt x="55782" y="1165"/>
                      <a:pt x="55770" y="1157"/>
                      <a:pt x="55760" y="1149"/>
                    </a:cubicBezTo>
                    <a:lnTo>
                      <a:pt x="55760" y="1149"/>
                    </a:lnTo>
                    <a:lnTo>
                      <a:pt x="55776" y="1151"/>
                    </a:lnTo>
                    <a:lnTo>
                      <a:pt x="55821" y="259"/>
                    </a:lnTo>
                    <a:lnTo>
                      <a:pt x="55780" y="257"/>
                    </a:lnTo>
                    <a:lnTo>
                      <a:pt x="55735" y="1132"/>
                    </a:lnTo>
                    <a:cubicBezTo>
                      <a:pt x="55676" y="1089"/>
                      <a:pt x="55639" y="1067"/>
                      <a:pt x="55639" y="1067"/>
                    </a:cubicBezTo>
                    <a:lnTo>
                      <a:pt x="55687" y="75"/>
                    </a:lnTo>
                    <a:close/>
                    <a:moveTo>
                      <a:pt x="49473" y="1159"/>
                    </a:moveTo>
                    <a:cubicBezTo>
                      <a:pt x="49473" y="1159"/>
                      <a:pt x="49606" y="1230"/>
                      <a:pt x="49780" y="1320"/>
                    </a:cubicBezTo>
                    <a:lnTo>
                      <a:pt x="49780" y="1325"/>
                    </a:lnTo>
                    <a:lnTo>
                      <a:pt x="49784" y="1325"/>
                    </a:lnTo>
                    <a:cubicBezTo>
                      <a:pt x="49849" y="1359"/>
                      <a:pt x="49919" y="1396"/>
                      <a:pt x="49988" y="1433"/>
                    </a:cubicBezTo>
                    <a:cubicBezTo>
                      <a:pt x="49663" y="1451"/>
                      <a:pt x="49338" y="1474"/>
                      <a:pt x="49012" y="1500"/>
                    </a:cubicBezTo>
                    <a:lnTo>
                      <a:pt x="49473" y="1159"/>
                    </a:lnTo>
                    <a:close/>
                    <a:moveTo>
                      <a:pt x="47316" y="324"/>
                    </a:moveTo>
                    <a:lnTo>
                      <a:pt x="47316" y="324"/>
                    </a:lnTo>
                    <a:cubicBezTo>
                      <a:pt x="47320" y="326"/>
                      <a:pt x="47387" y="356"/>
                      <a:pt x="47488" y="402"/>
                    </a:cubicBezTo>
                    <a:cubicBezTo>
                      <a:pt x="47592" y="449"/>
                      <a:pt x="47730" y="514"/>
                      <a:pt x="47867" y="586"/>
                    </a:cubicBezTo>
                    <a:lnTo>
                      <a:pt x="48415" y="866"/>
                    </a:lnTo>
                    <a:lnTo>
                      <a:pt x="48474" y="1545"/>
                    </a:lnTo>
                    <a:cubicBezTo>
                      <a:pt x="48439" y="1548"/>
                      <a:pt x="48405" y="1552"/>
                      <a:pt x="48368" y="1554"/>
                    </a:cubicBezTo>
                    <a:lnTo>
                      <a:pt x="48309" y="899"/>
                    </a:lnTo>
                    <a:lnTo>
                      <a:pt x="48268" y="903"/>
                    </a:lnTo>
                    <a:lnTo>
                      <a:pt x="48327" y="1558"/>
                    </a:lnTo>
                    <a:cubicBezTo>
                      <a:pt x="48278" y="1562"/>
                      <a:pt x="48227" y="1568"/>
                      <a:pt x="48176" y="1572"/>
                    </a:cubicBezTo>
                    <a:lnTo>
                      <a:pt x="48102" y="793"/>
                    </a:lnTo>
                    <a:lnTo>
                      <a:pt x="48061" y="797"/>
                    </a:lnTo>
                    <a:lnTo>
                      <a:pt x="48135" y="1576"/>
                    </a:lnTo>
                    <a:cubicBezTo>
                      <a:pt x="48088" y="1580"/>
                      <a:pt x="48038" y="1586"/>
                      <a:pt x="47991" y="1590"/>
                    </a:cubicBezTo>
                    <a:cubicBezTo>
                      <a:pt x="47983" y="1586"/>
                      <a:pt x="47975" y="1582"/>
                      <a:pt x="47967" y="1578"/>
                    </a:cubicBezTo>
                    <a:lnTo>
                      <a:pt x="47981" y="1576"/>
                    </a:lnTo>
                    <a:lnTo>
                      <a:pt x="47893" y="686"/>
                    </a:lnTo>
                    <a:lnTo>
                      <a:pt x="47854" y="690"/>
                    </a:lnTo>
                    <a:lnTo>
                      <a:pt x="47940" y="1564"/>
                    </a:lnTo>
                    <a:cubicBezTo>
                      <a:pt x="47879" y="1531"/>
                      <a:pt x="47818" y="1500"/>
                      <a:pt x="47760" y="1472"/>
                    </a:cubicBezTo>
                    <a:lnTo>
                      <a:pt x="47777" y="1470"/>
                    </a:lnTo>
                    <a:lnTo>
                      <a:pt x="47687" y="582"/>
                    </a:lnTo>
                    <a:lnTo>
                      <a:pt x="47646" y="586"/>
                    </a:lnTo>
                    <a:lnTo>
                      <a:pt x="47734" y="1457"/>
                    </a:lnTo>
                    <a:cubicBezTo>
                      <a:pt x="47682" y="1433"/>
                      <a:pt x="47635" y="1410"/>
                      <a:pt x="47592" y="1392"/>
                    </a:cubicBezTo>
                    <a:cubicBezTo>
                      <a:pt x="47580" y="1386"/>
                      <a:pt x="47568" y="1380"/>
                      <a:pt x="47556" y="1374"/>
                    </a:cubicBezTo>
                    <a:lnTo>
                      <a:pt x="47570" y="1372"/>
                    </a:lnTo>
                    <a:lnTo>
                      <a:pt x="47476" y="486"/>
                    </a:lnTo>
                    <a:lnTo>
                      <a:pt x="47437" y="490"/>
                    </a:lnTo>
                    <a:lnTo>
                      <a:pt x="47529" y="1361"/>
                    </a:lnTo>
                    <a:cubicBezTo>
                      <a:pt x="47465" y="1331"/>
                      <a:pt x="47425" y="1313"/>
                      <a:pt x="47423" y="1312"/>
                    </a:cubicBezTo>
                    <a:lnTo>
                      <a:pt x="47423" y="1312"/>
                    </a:lnTo>
                    <a:lnTo>
                      <a:pt x="47316" y="324"/>
                    </a:lnTo>
                    <a:close/>
                    <a:moveTo>
                      <a:pt x="57691" y="1239"/>
                    </a:moveTo>
                    <a:cubicBezTo>
                      <a:pt x="57691" y="1239"/>
                      <a:pt x="57928" y="1415"/>
                      <a:pt x="58168" y="1593"/>
                    </a:cubicBezTo>
                    <a:cubicBezTo>
                      <a:pt x="57841" y="1562"/>
                      <a:pt x="57513" y="1533"/>
                      <a:pt x="57184" y="1507"/>
                    </a:cubicBezTo>
                    <a:lnTo>
                      <a:pt x="57691" y="1239"/>
                    </a:lnTo>
                    <a:close/>
                    <a:moveTo>
                      <a:pt x="66047" y="1593"/>
                    </a:moveTo>
                    <a:lnTo>
                      <a:pt x="66047" y="1593"/>
                    </a:lnTo>
                    <a:cubicBezTo>
                      <a:pt x="66047" y="1593"/>
                      <a:pt x="66047" y="1593"/>
                      <a:pt x="66047" y="1593"/>
                    </a:cubicBezTo>
                    <a:close/>
                    <a:moveTo>
                      <a:pt x="57781" y="230"/>
                    </a:moveTo>
                    <a:cubicBezTo>
                      <a:pt x="57781" y="230"/>
                      <a:pt x="58027" y="410"/>
                      <a:pt x="58272" y="588"/>
                    </a:cubicBezTo>
                    <a:cubicBezTo>
                      <a:pt x="58395" y="676"/>
                      <a:pt x="58516" y="768"/>
                      <a:pt x="58606" y="844"/>
                    </a:cubicBezTo>
                    <a:cubicBezTo>
                      <a:pt x="58696" y="915"/>
                      <a:pt x="58755" y="962"/>
                      <a:pt x="58755" y="962"/>
                    </a:cubicBezTo>
                    <a:lnTo>
                      <a:pt x="58681" y="1646"/>
                    </a:lnTo>
                    <a:cubicBezTo>
                      <a:pt x="58645" y="1642"/>
                      <a:pt x="58610" y="1638"/>
                      <a:pt x="58575" y="1635"/>
                    </a:cubicBezTo>
                    <a:lnTo>
                      <a:pt x="58645" y="973"/>
                    </a:lnTo>
                    <a:lnTo>
                      <a:pt x="58604" y="969"/>
                    </a:lnTo>
                    <a:lnTo>
                      <a:pt x="58534" y="1629"/>
                    </a:lnTo>
                    <a:cubicBezTo>
                      <a:pt x="58483" y="1625"/>
                      <a:pt x="58434" y="1619"/>
                      <a:pt x="58383" y="1615"/>
                    </a:cubicBezTo>
                    <a:lnTo>
                      <a:pt x="58462" y="827"/>
                    </a:lnTo>
                    <a:lnTo>
                      <a:pt x="58422" y="823"/>
                    </a:lnTo>
                    <a:lnTo>
                      <a:pt x="58342" y="1611"/>
                    </a:lnTo>
                    <a:cubicBezTo>
                      <a:pt x="58295" y="1605"/>
                      <a:pt x="58248" y="1601"/>
                      <a:pt x="58199" y="1597"/>
                    </a:cubicBezTo>
                    <a:cubicBezTo>
                      <a:pt x="58190" y="1590"/>
                      <a:pt x="58184" y="1584"/>
                      <a:pt x="58176" y="1578"/>
                    </a:cubicBezTo>
                    <a:lnTo>
                      <a:pt x="58176" y="1578"/>
                    </a:lnTo>
                    <a:lnTo>
                      <a:pt x="58190" y="1580"/>
                    </a:lnTo>
                    <a:lnTo>
                      <a:pt x="58278" y="692"/>
                    </a:lnTo>
                    <a:lnTo>
                      <a:pt x="58237" y="688"/>
                    </a:lnTo>
                    <a:lnTo>
                      <a:pt x="58151" y="1560"/>
                    </a:lnTo>
                    <a:cubicBezTo>
                      <a:pt x="58098" y="1521"/>
                      <a:pt x="58043" y="1480"/>
                      <a:pt x="57992" y="1443"/>
                    </a:cubicBezTo>
                    <a:lnTo>
                      <a:pt x="58008" y="1443"/>
                    </a:lnTo>
                    <a:lnTo>
                      <a:pt x="58092" y="555"/>
                    </a:lnTo>
                    <a:lnTo>
                      <a:pt x="58051" y="551"/>
                    </a:lnTo>
                    <a:lnTo>
                      <a:pt x="57969" y="1425"/>
                    </a:lnTo>
                    <a:cubicBezTo>
                      <a:pt x="57910" y="1380"/>
                      <a:pt x="57855" y="1339"/>
                      <a:pt x="57810" y="1306"/>
                    </a:cubicBezTo>
                    <a:lnTo>
                      <a:pt x="57826" y="1306"/>
                    </a:lnTo>
                    <a:lnTo>
                      <a:pt x="57906" y="418"/>
                    </a:lnTo>
                    <a:lnTo>
                      <a:pt x="57867" y="414"/>
                    </a:lnTo>
                    <a:lnTo>
                      <a:pt x="57787" y="1288"/>
                    </a:lnTo>
                    <a:cubicBezTo>
                      <a:pt x="57730" y="1245"/>
                      <a:pt x="57693" y="1218"/>
                      <a:pt x="57693" y="1218"/>
                    </a:cubicBezTo>
                    <a:lnTo>
                      <a:pt x="57781" y="230"/>
                    </a:lnTo>
                    <a:close/>
                    <a:moveTo>
                      <a:pt x="47425" y="1331"/>
                    </a:moveTo>
                    <a:cubicBezTo>
                      <a:pt x="47425" y="1331"/>
                      <a:pt x="47492" y="1363"/>
                      <a:pt x="47595" y="1410"/>
                    </a:cubicBezTo>
                    <a:cubicBezTo>
                      <a:pt x="47695" y="1455"/>
                      <a:pt x="47828" y="1521"/>
                      <a:pt x="47961" y="1593"/>
                    </a:cubicBezTo>
                    <a:cubicBezTo>
                      <a:pt x="47631" y="1625"/>
                      <a:pt x="47302" y="1660"/>
                      <a:pt x="46973" y="1699"/>
                    </a:cubicBezTo>
                    <a:lnTo>
                      <a:pt x="47425" y="1331"/>
                    </a:lnTo>
                    <a:close/>
                    <a:moveTo>
                      <a:pt x="45238" y="590"/>
                    </a:moveTo>
                    <a:lnTo>
                      <a:pt x="46359" y="1093"/>
                    </a:lnTo>
                    <a:lnTo>
                      <a:pt x="46447" y="1766"/>
                    </a:lnTo>
                    <a:lnTo>
                      <a:pt x="46340" y="1781"/>
                    </a:lnTo>
                    <a:lnTo>
                      <a:pt x="46254" y="1132"/>
                    </a:lnTo>
                    <a:lnTo>
                      <a:pt x="46216" y="1136"/>
                    </a:lnTo>
                    <a:lnTo>
                      <a:pt x="46299" y="1785"/>
                    </a:lnTo>
                    <a:cubicBezTo>
                      <a:pt x="46248" y="1793"/>
                      <a:pt x="46199" y="1799"/>
                      <a:pt x="46148" y="1805"/>
                    </a:cubicBezTo>
                    <a:lnTo>
                      <a:pt x="46046" y="1036"/>
                    </a:lnTo>
                    <a:lnTo>
                      <a:pt x="46005" y="1042"/>
                    </a:lnTo>
                    <a:lnTo>
                      <a:pt x="46107" y="1811"/>
                    </a:lnTo>
                    <a:cubicBezTo>
                      <a:pt x="46054" y="1818"/>
                      <a:pt x="46001" y="1826"/>
                      <a:pt x="45948" y="1832"/>
                    </a:cubicBezTo>
                    <a:lnTo>
                      <a:pt x="45939" y="1828"/>
                    </a:lnTo>
                    <a:lnTo>
                      <a:pt x="45950" y="1828"/>
                    </a:lnTo>
                    <a:lnTo>
                      <a:pt x="45827" y="942"/>
                    </a:lnTo>
                    <a:lnTo>
                      <a:pt x="45786" y="948"/>
                    </a:lnTo>
                    <a:lnTo>
                      <a:pt x="45907" y="1813"/>
                    </a:lnTo>
                    <a:lnTo>
                      <a:pt x="45907" y="1813"/>
                    </a:lnTo>
                    <a:lnTo>
                      <a:pt x="45729" y="1732"/>
                    </a:lnTo>
                    <a:lnTo>
                      <a:pt x="45745" y="1730"/>
                    </a:lnTo>
                    <a:lnTo>
                      <a:pt x="45620" y="844"/>
                    </a:lnTo>
                    <a:lnTo>
                      <a:pt x="45579" y="850"/>
                    </a:lnTo>
                    <a:lnTo>
                      <a:pt x="45702" y="1719"/>
                    </a:lnTo>
                    <a:lnTo>
                      <a:pt x="45702" y="1719"/>
                    </a:lnTo>
                    <a:lnTo>
                      <a:pt x="45518" y="1635"/>
                    </a:lnTo>
                    <a:lnTo>
                      <a:pt x="45534" y="1631"/>
                    </a:lnTo>
                    <a:lnTo>
                      <a:pt x="45405" y="750"/>
                    </a:lnTo>
                    <a:lnTo>
                      <a:pt x="45367" y="756"/>
                    </a:lnTo>
                    <a:lnTo>
                      <a:pt x="45493" y="1623"/>
                    </a:lnTo>
                    <a:lnTo>
                      <a:pt x="45385" y="1572"/>
                    </a:lnTo>
                    <a:lnTo>
                      <a:pt x="45238" y="590"/>
                    </a:lnTo>
                    <a:close/>
                    <a:moveTo>
                      <a:pt x="59864" y="437"/>
                    </a:moveTo>
                    <a:lnTo>
                      <a:pt x="59862" y="457"/>
                    </a:lnTo>
                    <a:lnTo>
                      <a:pt x="60807" y="1224"/>
                    </a:lnTo>
                    <a:lnTo>
                      <a:pt x="60707" y="1906"/>
                    </a:lnTo>
                    <a:cubicBezTo>
                      <a:pt x="60670" y="1901"/>
                      <a:pt x="60635" y="1895"/>
                      <a:pt x="60600" y="1891"/>
                    </a:cubicBezTo>
                    <a:lnTo>
                      <a:pt x="60697" y="1234"/>
                    </a:lnTo>
                    <a:lnTo>
                      <a:pt x="60656" y="1228"/>
                    </a:lnTo>
                    <a:lnTo>
                      <a:pt x="60560" y="1885"/>
                    </a:lnTo>
                    <a:cubicBezTo>
                      <a:pt x="60510" y="1877"/>
                      <a:pt x="60459" y="1871"/>
                      <a:pt x="60408" y="1863"/>
                    </a:cubicBezTo>
                    <a:lnTo>
                      <a:pt x="60519" y="1089"/>
                    </a:lnTo>
                    <a:lnTo>
                      <a:pt x="60478" y="1083"/>
                    </a:lnTo>
                    <a:lnTo>
                      <a:pt x="60369" y="1856"/>
                    </a:lnTo>
                    <a:cubicBezTo>
                      <a:pt x="60316" y="1850"/>
                      <a:pt x="60263" y="1842"/>
                      <a:pt x="60210" y="1834"/>
                    </a:cubicBezTo>
                    <a:lnTo>
                      <a:pt x="60206" y="1830"/>
                    </a:lnTo>
                    <a:lnTo>
                      <a:pt x="60224" y="1834"/>
                    </a:lnTo>
                    <a:lnTo>
                      <a:pt x="60345" y="948"/>
                    </a:lnTo>
                    <a:lnTo>
                      <a:pt x="60306" y="942"/>
                    </a:lnTo>
                    <a:lnTo>
                      <a:pt x="60185" y="1816"/>
                    </a:lnTo>
                    <a:lnTo>
                      <a:pt x="60024" y="1681"/>
                    </a:lnTo>
                    <a:lnTo>
                      <a:pt x="60042" y="1685"/>
                    </a:lnTo>
                    <a:lnTo>
                      <a:pt x="60161" y="799"/>
                    </a:lnTo>
                    <a:lnTo>
                      <a:pt x="60120" y="793"/>
                    </a:lnTo>
                    <a:lnTo>
                      <a:pt x="60003" y="1664"/>
                    </a:lnTo>
                    <a:lnTo>
                      <a:pt x="59848" y="1535"/>
                    </a:lnTo>
                    <a:lnTo>
                      <a:pt x="59866" y="1537"/>
                    </a:lnTo>
                    <a:lnTo>
                      <a:pt x="59981" y="653"/>
                    </a:lnTo>
                    <a:lnTo>
                      <a:pt x="59940" y="647"/>
                    </a:lnTo>
                    <a:lnTo>
                      <a:pt x="59827" y="1517"/>
                    </a:lnTo>
                    <a:lnTo>
                      <a:pt x="59735" y="1441"/>
                    </a:lnTo>
                    <a:lnTo>
                      <a:pt x="59733" y="1462"/>
                    </a:lnTo>
                    <a:lnTo>
                      <a:pt x="60179" y="1830"/>
                    </a:lnTo>
                    <a:cubicBezTo>
                      <a:pt x="59856" y="1785"/>
                      <a:pt x="59535" y="1744"/>
                      <a:pt x="59209" y="1705"/>
                    </a:cubicBezTo>
                    <a:lnTo>
                      <a:pt x="59731" y="1462"/>
                    </a:lnTo>
                    <a:lnTo>
                      <a:pt x="59864" y="437"/>
                    </a:lnTo>
                    <a:close/>
                    <a:moveTo>
                      <a:pt x="45387" y="1593"/>
                    </a:moveTo>
                    <a:lnTo>
                      <a:pt x="45909" y="1832"/>
                    </a:lnTo>
                    <a:lnTo>
                      <a:pt x="45909" y="1834"/>
                    </a:lnTo>
                    <a:lnTo>
                      <a:pt x="45911" y="1834"/>
                    </a:lnTo>
                    <a:lnTo>
                      <a:pt x="45919" y="1836"/>
                    </a:lnTo>
                    <a:cubicBezTo>
                      <a:pt x="45590" y="1883"/>
                      <a:pt x="45262" y="1932"/>
                      <a:pt x="44935" y="1983"/>
                    </a:cubicBezTo>
                    <a:cubicBezTo>
                      <a:pt x="45158" y="1777"/>
                      <a:pt x="45387" y="1593"/>
                      <a:pt x="45387" y="1593"/>
                    </a:cubicBezTo>
                    <a:close/>
                    <a:moveTo>
                      <a:pt x="61769" y="1760"/>
                    </a:moveTo>
                    <a:lnTo>
                      <a:pt x="62198" y="2151"/>
                    </a:lnTo>
                    <a:cubicBezTo>
                      <a:pt x="61873" y="2092"/>
                      <a:pt x="61546" y="2036"/>
                      <a:pt x="61218" y="1985"/>
                    </a:cubicBezTo>
                    <a:cubicBezTo>
                      <a:pt x="61495" y="1873"/>
                      <a:pt x="61769" y="1760"/>
                      <a:pt x="61769" y="1760"/>
                    </a:cubicBezTo>
                    <a:close/>
                    <a:moveTo>
                      <a:pt x="61936" y="762"/>
                    </a:moveTo>
                    <a:lnTo>
                      <a:pt x="62849" y="1576"/>
                    </a:lnTo>
                    <a:lnTo>
                      <a:pt x="62722" y="2247"/>
                    </a:lnTo>
                    <a:lnTo>
                      <a:pt x="62618" y="2227"/>
                    </a:lnTo>
                    <a:lnTo>
                      <a:pt x="62738" y="1582"/>
                    </a:lnTo>
                    <a:lnTo>
                      <a:pt x="62698" y="1574"/>
                    </a:lnTo>
                    <a:lnTo>
                      <a:pt x="62579" y="2219"/>
                    </a:lnTo>
                    <a:cubicBezTo>
                      <a:pt x="62528" y="2210"/>
                      <a:pt x="62479" y="2202"/>
                      <a:pt x="62427" y="2192"/>
                    </a:cubicBezTo>
                    <a:lnTo>
                      <a:pt x="62567" y="1427"/>
                    </a:lnTo>
                    <a:lnTo>
                      <a:pt x="62528" y="1421"/>
                    </a:lnTo>
                    <a:lnTo>
                      <a:pt x="62389" y="2184"/>
                    </a:lnTo>
                    <a:cubicBezTo>
                      <a:pt x="62335" y="2176"/>
                      <a:pt x="62280" y="2165"/>
                      <a:pt x="62227" y="2155"/>
                    </a:cubicBezTo>
                    <a:lnTo>
                      <a:pt x="62221" y="2149"/>
                    </a:lnTo>
                    <a:lnTo>
                      <a:pt x="62237" y="2153"/>
                    </a:lnTo>
                    <a:lnTo>
                      <a:pt x="62395" y="1273"/>
                    </a:lnTo>
                    <a:lnTo>
                      <a:pt x="62356" y="1267"/>
                    </a:lnTo>
                    <a:lnTo>
                      <a:pt x="62200" y="2131"/>
                    </a:lnTo>
                    <a:lnTo>
                      <a:pt x="62051" y="1996"/>
                    </a:lnTo>
                    <a:lnTo>
                      <a:pt x="62067" y="1998"/>
                    </a:lnTo>
                    <a:lnTo>
                      <a:pt x="62223" y="1118"/>
                    </a:lnTo>
                    <a:lnTo>
                      <a:pt x="62182" y="1112"/>
                    </a:lnTo>
                    <a:lnTo>
                      <a:pt x="62031" y="1977"/>
                    </a:lnTo>
                    <a:lnTo>
                      <a:pt x="61881" y="1840"/>
                    </a:lnTo>
                    <a:lnTo>
                      <a:pt x="61881" y="1840"/>
                    </a:lnTo>
                    <a:lnTo>
                      <a:pt x="61898" y="1844"/>
                    </a:lnTo>
                    <a:lnTo>
                      <a:pt x="62047" y="964"/>
                    </a:lnTo>
                    <a:lnTo>
                      <a:pt x="62008" y="956"/>
                    </a:lnTo>
                    <a:lnTo>
                      <a:pt x="61861" y="1822"/>
                    </a:lnTo>
                    <a:lnTo>
                      <a:pt x="61773" y="1742"/>
                    </a:lnTo>
                    <a:lnTo>
                      <a:pt x="61936" y="762"/>
                    </a:lnTo>
                    <a:close/>
                    <a:moveTo>
                      <a:pt x="41120" y="1378"/>
                    </a:moveTo>
                    <a:lnTo>
                      <a:pt x="42273" y="1768"/>
                    </a:lnTo>
                    <a:lnTo>
                      <a:pt x="42414" y="2446"/>
                    </a:lnTo>
                    <a:cubicBezTo>
                      <a:pt x="42379" y="2454"/>
                      <a:pt x="42345" y="2462"/>
                      <a:pt x="42310" y="2468"/>
                    </a:cubicBezTo>
                    <a:lnTo>
                      <a:pt x="42171" y="1818"/>
                    </a:lnTo>
                    <a:lnTo>
                      <a:pt x="42132" y="1828"/>
                    </a:lnTo>
                    <a:lnTo>
                      <a:pt x="42269" y="2476"/>
                    </a:lnTo>
                    <a:lnTo>
                      <a:pt x="42120" y="2509"/>
                    </a:lnTo>
                    <a:lnTo>
                      <a:pt x="41952" y="1740"/>
                    </a:lnTo>
                    <a:lnTo>
                      <a:pt x="41913" y="1748"/>
                    </a:lnTo>
                    <a:lnTo>
                      <a:pt x="42079" y="2517"/>
                    </a:lnTo>
                    <a:lnTo>
                      <a:pt x="41929" y="2552"/>
                    </a:lnTo>
                    <a:lnTo>
                      <a:pt x="41911" y="2546"/>
                    </a:lnTo>
                    <a:lnTo>
                      <a:pt x="41929" y="2542"/>
                    </a:lnTo>
                    <a:lnTo>
                      <a:pt x="41737" y="1670"/>
                    </a:lnTo>
                    <a:lnTo>
                      <a:pt x="41698" y="1678"/>
                    </a:lnTo>
                    <a:lnTo>
                      <a:pt x="41886" y="2536"/>
                    </a:lnTo>
                    <a:lnTo>
                      <a:pt x="41696" y="2470"/>
                    </a:lnTo>
                    <a:lnTo>
                      <a:pt x="41712" y="2466"/>
                    </a:lnTo>
                    <a:lnTo>
                      <a:pt x="41518" y="1595"/>
                    </a:lnTo>
                    <a:lnTo>
                      <a:pt x="41479" y="1603"/>
                    </a:lnTo>
                    <a:lnTo>
                      <a:pt x="41670" y="2460"/>
                    </a:lnTo>
                    <a:lnTo>
                      <a:pt x="41481" y="2395"/>
                    </a:lnTo>
                    <a:lnTo>
                      <a:pt x="41494" y="2390"/>
                    </a:lnTo>
                    <a:lnTo>
                      <a:pt x="41295" y="1521"/>
                    </a:lnTo>
                    <a:lnTo>
                      <a:pt x="41254" y="1529"/>
                    </a:lnTo>
                    <a:lnTo>
                      <a:pt x="41449" y="2382"/>
                    </a:lnTo>
                    <a:lnTo>
                      <a:pt x="41342" y="2345"/>
                    </a:lnTo>
                    <a:lnTo>
                      <a:pt x="41346" y="2364"/>
                    </a:lnTo>
                    <a:lnTo>
                      <a:pt x="41120" y="1378"/>
                    </a:lnTo>
                    <a:close/>
                    <a:moveTo>
                      <a:pt x="63790" y="2133"/>
                    </a:moveTo>
                    <a:lnTo>
                      <a:pt x="64209" y="2552"/>
                    </a:lnTo>
                    <a:cubicBezTo>
                      <a:pt x="63882" y="2480"/>
                      <a:pt x="63557" y="2411"/>
                      <a:pt x="63227" y="2345"/>
                    </a:cubicBezTo>
                    <a:cubicBezTo>
                      <a:pt x="63510" y="2229"/>
                      <a:pt x="63790" y="2133"/>
                      <a:pt x="63790" y="2133"/>
                    </a:cubicBezTo>
                    <a:close/>
                    <a:moveTo>
                      <a:pt x="41346" y="2364"/>
                    </a:moveTo>
                    <a:lnTo>
                      <a:pt x="41899" y="2558"/>
                    </a:lnTo>
                    <a:cubicBezTo>
                      <a:pt x="41575" y="2630"/>
                      <a:pt x="41254" y="2703"/>
                      <a:pt x="40935" y="2781"/>
                    </a:cubicBezTo>
                    <a:lnTo>
                      <a:pt x="41346" y="2364"/>
                    </a:lnTo>
                    <a:close/>
                    <a:moveTo>
                      <a:pt x="39090" y="1885"/>
                    </a:moveTo>
                    <a:cubicBezTo>
                      <a:pt x="39092" y="1887"/>
                      <a:pt x="39382" y="1969"/>
                      <a:pt x="39675" y="2053"/>
                    </a:cubicBezTo>
                    <a:cubicBezTo>
                      <a:pt x="39820" y="2094"/>
                      <a:pt x="39965" y="2137"/>
                      <a:pt x="40074" y="2176"/>
                    </a:cubicBezTo>
                    <a:cubicBezTo>
                      <a:pt x="40184" y="2210"/>
                      <a:pt x="40258" y="2235"/>
                      <a:pt x="40258" y="2235"/>
                    </a:cubicBezTo>
                    <a:lnTo>
                      <a:pt x="40426" y="2908"/>
                    </a:lnTo>
                    <a:cubicBezTo>
                      <a:pt x="40391" y="2916"/>
                      <a:pt x="40356" y="2926"/>
                      <a:pt x="40323" y="2935"/>
                    </a:cubicBezTo>
                    <a:lnTo>
                      <a:pt x="40158" y="2284"/>
                    </a:lnTo>
                    <a:lnTo>
                      <a:pt x="40119" y="2294"/>
                    </a:lnTo>
                    <a:lnTo>
                      <a:pt x="40282" y="2945"/>
                    </a:lnTo>
                    <a:cubicBezTo>
                      <a:pt x="40233" y="2957"/>
                      <a:pt x="40184" y="2969"/>
                      <a:pt x="40135" y="2982"/>
                    </a:cubicBezTo>
                    <a:lnTo>
                      <a:pt x="39937" y="2212"/>
                    </a:lnTo>
                    <a:lnTo>
                      <a:pt x="39898" y="2223"/>
                    </a:lnTo>
                    <a:lnTo>
                      <a:pt x="40096" y="2992"/>
                    </a:lnTo>
                    <a:cubicBezTo>
                      <a:pt x="40051" y="3004"/>
                      <a:pt x="40008" y="3014"/>
                      <a:pt x="39965" y="3027"/>
                    </a:cubicBezTo>
                    <a:cubicBezTo>
                      <a:pt x="39953" y="3023"/>
                      <a:pt x="39941" y="3019"/>
                      <a:pt x="39928" y="3016"/>
                    </a:cubicBezTo>
                    <a:lnTo>
                      <a:pt x="39943" y="3012"/>
                    </a:lnTo>
                    <a:lnTo>
                      <a:pt x="39716" y="2149"/>
                    </a:lnTo>
                    <a:lnTo>
                      <a:pt x="39677" y="2159"/>
                    </a:lnTo>
                    <a:lnTo>
                      <a:pt x="39900" y="3006"/>
                    </a:lnTo>
                    <a:cubicBezTo>
                      <a:pt x="39834" y="2988"/>
                      <a:pt x="39771" y="2969"/>
                      <a:pt x="39710" y="2951"/>
                    </a:cubicBezTo>
                    <a:lnTo>
                      <a:pt x="39726" y="2947"/>
                    </a:lnTo>
                    <a:lnTo>
                      <a:pt x="39495" y="2084"/>
                    </a:lnTo>
                    <a:lnTo>
                      <a:pt x="39456" y="2094"/>
                    </a:lnTo>
                    <a:lnTo>
                      <a:pt x="39681" y="2943"/>
                    </a:lnTo>
                    <a:cubicBezTo>
                      <a:pt x="39615" y="2922"/>
                      <a:pt x="39554" y="2906"/>
                      <a:pt x="39503" y="2890"/>
                    </a:cubicBezTo>
                    <a:lnTo>
                      <a:pt x="39505" y="2890"/>
                    </a:lnTo>
                    <a:lnTo>
                      <a:pt x="39272" y="2028"/>
                    </a:lnTo>
                    <a:lnTo>
                      <a:pt x="39233" y="2039"/>
                    </a:lnTo>
                    <a:lnTo>
                      <a:pt x="39460" y="2877"/>
                    </a:lnTo>
                    <a:cubicBezTo>
                      <a:pt x="39399" y="2859"/>
                      <a:pt x="39358" y="2847"/>
                      <a:pt x="39351" y="2845"/>
                    </a:cubicBezTo>
                    <a:lnTo>
                      <a:pt x="39351" y="2845"/>
                    </a:lnTo>
                    <a:lnTo>
                      <a:pt x="39090" y="1885"/>
                    </a:lnTo>
                    <a:close/>
                    <a:moveTo>
                      <a:pt x="65793" y="2595"/>
                    </a:moveTo>
                    <a:cubicBezTo>
                      <a:pt x="65793" y="2595"/>
                      <a:pt x="65846" y="2648"/>
                      <a:pt x="65924" y="2728"/>
                    </a:cubicBezTo>
                    <a:cubicBezTo>
                      <a:pt x="66004" y="2806"/>
                      <a:pt x="66108" y="2920"/>
                      <a:pt x="66210" y="3033"/>
                    </a:cubicBezTo>
                    <a:cubicBezTo>
                      <a:pt x="66210" y="3033"/>
                      <a:pt x="66210" y="3034"/>
                      <a:pt x="66211" y="3035"/>
                    </a:cubicBezTo>
                    <a:lnTo>
                      <a:pt x="66211" y="3035"/>
                    </a:lnTo>
                    <a:cubicBezTo>
                      <a:pt x="65886" y="2949"/>
                      <a:pt x="65561" y="2867"/>
                      <a:pt x="65234" y="2787"/>
                    </a:cubicBezTo>
                    <a:lnTo>
                      <a:pt x="65793" y="2595"/>
                    </a:lnTo>
                    <a:close/>
                    <a:moveTo>
                      <a:pt x="35080" y="3123"/>
                    </a:moveTo>
                    <a:cubicBezTo>
                      <a:pt x="35080" y="3123"/>
                      <a:pt x="35080" y="3123"/>
                      <a:pt x="35080" y="3123"/>
                    </a:cubicBezTo>
                    <a:lnTo>
                      <a:pt x="35080" y="3123"/>
                    </a:lnTo>
                    <a:close/>
                    <a:moveTo>
                      <a:pt x="39356" y="2863"/>
                    </a:moveTo>
                    <a:cubicBezTo>
                      <a:pt x="39356" y="2863"/>
                      <a:pt x="39396" y="2875"/>
                      <a:pt x="39464" y="2896"/>
                    </a:cubicBezTo>
                    <a:lnTo>
                      <a:pt x="39466" y="2900"/>
                    </a:lnTo>
                    <a:lnTo>
                      <a:pt x="39472" y="2898"/>
                    </a:lnTo>
                    <a:cubicBezTo>
                      <a:pt x="39583" y="2931"/>
                      <a:pt x="39757" y="2982"/>
                      <a:pt x="39930" y="3033"/>
                    </a:cubicBezTo>
                    <a:cubicBezTo>
                      <a:pt x="39933" y="3035"/>
                      <a:pt x="39933" y="3035"/>
                      <a:pt x="39935" y="3035"/>
                    </a:cubicBezTo>
                    <a:cubicBezTo>
                      <a:pt x="39609" y="3121"/>
                      <a:pt x="39284" y="3209"/>
                      <a:pt x="38963" y="3301"/>
                    </a:cubicBezTo>
                    <a:lnTo>
                      <a:pt x="39356" y="2863"/>
                    </a:lnTo>
                    <a:close/>
                    <a:moveTo>
                      <a:pt x="37073" y="2470"/>
                    </a:moveTo>
                    <a:cubicBezTo>
                      <a:pt x="37084" y="2473"/>
                      <a:pt x="37373" y="2537"/>
                      <a:pt x="37666" y="2622"/>
                    </a:cubicBezTo>
                    <a:cubicBezTo>
                      <a:pt x="37962" y="2703"/>
                      <a:pt x="38259" y="2787"/>
                      <a:pt x="38259" y="2787"/>
                    </a:cubicBezTo>
                    <a:lnTo>
                      <a:pt x="38257" y="2787"/>
                    </a:lnTo>
                    <a:lnTo>
                      <a:pt x="38451" y="3446"/>
                    </a:lnTo>
                    <a:cubicBezTo>
                      <a:pt x="38419" y="3456"/>
                      <a:pt x="38384" y="3467"/>
                      <a:pt x="38349" y="3477"/>
                    </a:cubicBezTo>
                    <a:lnTo>
                      <a:pt x="38161" y="2841"/>
                    </a:lnTo>
                    <a:lnTo>
                      <a:pt x="38122" y="2853"/>
                    </a:lnTo>
                    <a:lnTo>
                      <a:pt x="38310" y="3489"/>
                    </a:lnTo>
                    <a:cubicBezTo>
                      <a:pt x="38261" y="3503"/>
                      <a:pt x="38212" y="3518"/>
                      <a:pt x="38165" y="3532"/>
                    </a:cubicBezTo>
                    <a:lnTo>
                      <a:pt x="37938" y="2777"/>
                    </a:lnTo>
                    <a:lnTo>
                      <a:pt x="37899" y="2789"/>
                    </a:lnTo>
                    <a:lnTo>
                      <a:pt x="38126" y="3544"/>
                    </a:lnTo>
                    <a:cubicBezTo>
                      <a:pt x="38081" y="3557"/>
                      <a:pt x="38038" y="3571"/>
                      <a:pt x="37993" y="3583"/>
                    </a:cubicBezTo>
                    <a:cubicBezTo>
                      <a:pt x="37983" y="3581"/>
                      <a:pt x="37970" y="3577"/>
                      <a:pt x="37958" y="3573"/>
                    </a:cubicBezTo>
                    <a:lnTo>
                      <a:pt x="37973" y="3569"/>
                    </a:lnTo>
                    <a:lnTo>
                      <a:pt x="37713" y="2716"/>
                    </a:lnTo>
                    <a:lnTo>
                      <a:pt x="37674" y="2728"/>
                    </a:lnTo>
                    <a:lnTo>
                      <a:pt x="37930" y="3565"/>
                    </a:lnTo>
                    <a:cubicBezTo>
                      <a:pt x="37864" y="3546"/>
                      <a:pt x="37799" y="3528"/>
                      <a:pt x="37735" y="3510"/>
                    </a:cubicBezTo>
                    <a:lnTo>
                      <a:pt x="37752" y="3505"/>
                    </a:lnTo>
                    <a:lnTo>
                      <a:pt x="37488" y="2652"/>
                    </a:lnTo>
                    <a:lnTo>
                      <a:pt x="37449" y="2665"/>
                    </a:lnTo>
                    <a:lnTo>
                      <a:pt x="37707" y="3501"/>
                    </a:lnTo>
                    <a:cubicBezTo>
                      <a:pt x="37633" y="3483"/>
                      <a:pt x="37567" y="3465"/>
                      <a:pt x="37512" y="3452"/>
                    </a:cubicBezTo>
                    <a:lnTo>
                      <a:pt x="37529" y="3446"/>
                    </a:lnTo>
                    <a:lnTo>
                      <a:pt x="37263" y="2595"/>
                    </a:lnTo>
                    <a:lnTo>
                      <a:pt x="37224" y="2607"/>
                    </a:lnTo>
                    <a:lnTo>
                      <a:pt x="37486" y="3444"/>
                    </a:lnTo>
                    <a:cubicBezTo>
                      <a:pt x="37420" y="3429"/>
                      <a:pt x="37376" y="3419"/>
                      <a:pt x="37371" y="3418"/>
                    </a:cubicBezTo>
                    <a:lnTo>
                      <a:pt x="37371" y="3418"/>
                    </a:lnTo>
                    <a:lnTo>
                      <a:pt x="37073" y="2470"/>
                    </a:lnTo>
                    <a:close/>
                    <a:moveTo>
                      <a:pt x="67776" y="3143"/>
                    </a:moveTo>
                    <a:cubicBezTo>
                      <a:pt x="67778" y="3145"/>
                      <a:pt x="67978" y="3368"/>
                      <a:pt x="68177" y="3591"/>
                    </a:cubicBezTo>
                    <a:cubicBezTo>
                      <a:pt x="68179" y="3593"/>
                      <a:pt x="68179" y="3593"/>
                      <a:pt x="68179" y="3595"/>
                    </a:cubicBezTo>
                    <a:cubicBezTo>
                      <a:pt x="67859" y="3497"/>
                      <a:pt x="67536" y="3401"/>
                      <a:pt x="67213" y="3309"/>
                    </a:cubicBezTo>
                    <a:lnTo>
                      <a:pt x="67776" y="3143"/>
                    </a:lnTo>
                    <a:close/>
                    <a:moveTo>
                      <a:pt x="68062" y="2172"/>
                    </a:moveTo>
                    <a:cubicBezTo>
                      <a:pt x="68064" y="2174"/>
                      <a:pt x="68269" y="2399"/>
                      <a:pt x="68473" y="2622"/>
                    </a:cubicBezTo>
                    <a:cubicBezTo>
                      <a:pt x="68678" y="2843"/>
                      <a:pt x="68874" y="3080"/>
                      <a:pt x="68874" y="3080"/>
                    </a:cubicBezTo>
                    <a:lnTo>
                      <a:pt x="68663" y="3745"/>
                    </a:lnTo>
                    <a:cubicBezTo>
                      <a:pt x="68631" y="3735"/>
                      <a:pt x="68596" y="3724"/>
                      <a:pt x="68561" y="3714"/>
                    </a:cubicBezTo>
                    <a:lnTo>
                      <a:pt x="68764" y="3070"/>
                    </a:lnTo>
                    <a:lnTo>
                      <a:pt x="68725" y="3057"/>
                    </a:lnTo>
                    <a:lnTo>
                      <a:pt x="68522" y="3702"/>
                    </a:lnTo>
                    <a:cubicBezTo>
                      <a:pt x="68475" y="3686"/>
                      <a:pt x="68426" y="3671"/>
                      <a:pt x="68377" y="3655"/>
                    </a:cubicBezTo>
                    <a:lnTo>
                      <a:pt x="68612" y="2896"/>
                    </a:lnTo>
                    <a:lnTo>
                      <a:pt x="68573" y="2884"/>
                    </a:lnTo>
                    <a:lnTo>
                      <a:pt x="68338" y="3645"/>
                    </a:lnTo>
                    <a:cubicBezTo>
                      <a:pt x="68295" y="3630"/>
                      <a:pt x="68252" y="3618"/>
                      <a:pt x="68209" y="3604"/>
                    </a:cubicBezTo>
                    <a:cubicBezTo>
                      <a:pt x="68201" y="3595"/>
                      <a:pt x="68193" y="3585"/>
                      <a:pt x="68185" y="3575"/>
                    </a:cubicBezTo>
                    <a:lnTo>
                      <a:pt x="68185" y="3575"/>
                    </a:lnTo>
                    <a:lnTo>
                      <a:pt x="68197" y="3579"/>
                    </a:lnTo>
                    <a:lnTo>
                      <a:pt x="68459" y="2726"/>
                    </a:lnTo>
                    <a:lnTo>
                      <a:pt x="68420" y="2714"/>
                    </a:lnTo>
                    <a:lnTo>
                      <a:pt x="68164" y="3553"/>
                    </a:lnTo>
                    <a:cubicBezTo>
                      <a:pt x="68119" y="3503"/>
                      <a:pt x="68074" y="3452"/>
                      <a:pt x="68031" y="3405"/>
                    </a:cubicBezTo>
                    <a:lnTo>
                      <a:pt x="68031" y="3405"/>
                    </a:lnTo>
                    <a:lnTo>
                      <a:pt x="68046" y="3409"/>
                    </a:lnTo>
                    <a:lnTo>
                      <a:pt x="68303" y="2554"/>
                    </a:lnTo>
                    <a:lnTo>
                      <a:pt x="68265" y="2544"/>
                    </a:lnTo>
                    <a:lnTo>
                      <a:pt x="68013" y="3385"/>
                    </a:lnTo>
                    <a:cubicBezTo>
                      <a:pt x="67962" y="3327"/>
                      <a:pt x="67917" y="3276"/>
                      <a:pt x="67878" y="3235"/>
                    </a:cubicBezTo>
                    <a:lnTo>
                      <a:pt x="67878" y="3235"/>
                    </a:lnTo>
                    <a:lnTo>
                      <a:pt x="67894" y="3239"/>
                    </a:lnTo>
                    <a:lnTo>
                      <a:pt x="68148" y="2384"/>
                    </a:lnTo>
                    <a:lnTo>
                      <a:pt x="68109" y="2372"/>
                    </a:lnTo>
                    <a:lnTo>
                      <a:pt x="67859" y="3213"/>
                    </a:lnTo>
                    <a:cubicBezTo>
                      <a:pt x="67812" y="3160"/>
                      <a:pt x="67782" y="3127"/>
                      <a:pt x="67782" y="3127"/>
                    </a:cubicBezTo>
                    <a:lnTo>
                      <a:pt x="68062" y="2172"/>
                    </a:lnTo>
                    <a:close/>
                    <a:moveTo>
                      <a:pt x="37377" y="3436"/>
                    </a:moveTo>
                    <a:cubicBezTo>
                      <a:pt x="37377" y="3436"/>
                      <a:pt x="37668" y="3503"/>
                      <a:pt x="37962" y="3591"/>
                    </a:cubicBezTo>
                    <a:cubicBezTo>
                      <a:pt x="37964" y="3591"/>
                      <a:pt x="37964" y="3593"/>
                      <a:pt x="37966" y="3593"/>
                    </a:cubicBezTo>
                    <a:cubicBezTo>
                      <a:pt x="37641" y="3692"/>
                      <a:pt x="37320" y="3794"/>
                      <a:pt x="36999" y="3900"/>
                    </a:cubicBezTo>
                    <a:lnTo>
                      <a:pt x="37377" y="3436"/>
                    </a:lnTo>
                    <a:close/>
                    <a:moveTo>
                      <a:pt x="35086" y="3141"/>
                    </a:moveTo>
                    <a:lnTo>
                      <a:pt x="36285" y="3413"/>
                    </a:lnTo>
                    <a:lnTo>
                      <a:pt x="36504" y="4064"/>
                    </a:lnTo>
                    <a:cubicBezTo>
                      <a:pt x="36469" y="4076"/>
                      <a:pt x="36434" y="4087"/>
                      <a:pt x="36399" y="4099"/>
                    </a:cubicBezTo>
                    <a:lnTo>
                      <a:pt x="36188" y="3477"/>
                    </a:lnTo>
                    <a:lnTo>
                      <a:pt x="36150" y="3489"/>
                    </a:lnTo>
                    <a:lnTo>
                      <a:pt x="36362" y="4113"/>
                    </a:lnTo>
                    <a:cubicBezTo>
                      <a:pt x="36315" y="4129"/>
                      <a:pt x="36266" y="4144"/>
                      <a:pt x="36219" y="4160"/>
                    </a:cubicBezTo>
                    <a:lnTo>
                      <a:pt x="35963" y="3420"/>
                    </a:lnTo>
                    <a:lnTo>
                      <a:pt x="35927" y="3432"/>
                    </a:lnTo>
                    <a:lnTo>
                      <a:pt x="36182" y="4174"/>
                    </a:lnTo>
                    <a:cubicBezTo>
                      <a:pt x="36135" y="4191"/>
                      <a:pt x="36088" y="4207"/>
                      <a:pt x="36043" y="4224"/>
                    </a:cubicBezTo>
                    <a:lnTo>
                      <a:pt x="36017" y="4215"/>
                    </a:lnTo>
                    <a:lnTo>
                      <a:pt x="36033" y="4211"/>
                    </a:lnTo>
                    <a:lnTo>
                      <a:pt x="35738" y="3366"/>
                    </a:lnTo>
                    <a:lnTo>
                      <a:pt x="35700" y="3381"/>
                    </a:lnTo>
                    <a:lnTo>
                      <a:pt x="35988" y="4209"/>
                    </a:lnTo>
                    <a:lnTo>
                      <a:pt x="35988" y="4209"/>
                    </a:lnTo>
                    <a:lnTo>
                      <a:pt x="35792" y="4162"/>
                    </a:lnTo>
                    <a:lnTo>
                      <a:pt x="35808" y="4158"/>
                    </a:lnTo>
                    <a:lnTo>
                      <a:pt x="35511" y="3315"/>
                    </a:lnTo>
                    <a:lnTo>
                      <a:pt x="35472" y="3330"/>
                    </a:lnTo>
                    <a:lnTo>
                      <a:pt x="35765" y="4156"/>
                    </a:lnTo>
                    <a:lnTo>
                      <a:pt x="35567" y="4109"/>
                    </a:lnTo>
                    <a:lnTo>
                      <a:pt x="35583" y="4105"/>
                    </a:lnTo>
                    <a:lnTo>
                      <a:pt x="35282" y="3264"/>
                    </a:lnTo>
                    <a:lnTo>
                      <a:pt x="35243" y="3278"/>
                    </a:lnTo>
                    <a:lnTo>
                      <a:pt x="35540" y="4103"/>
                    </a:lnTo>
                    <a:lnTo>
                      <a:pt x="35423" y="4076"/>
                    </a:lnTo>
                    <a:lnTo>
                      <a:pt x="35429" y="4095"/>
                    </a:lnTo>
                    <a:lnTo>
                      <a:pt x="35086" y="3141"/>
                    </a:lnTo>
                    <a:close/>
                    <a:moveTo>
                      <a:pt x="69736" y="3765"/>
                    </a:moveTo>
                    <a:lnTo>
                      <a:pt x="70110" y="4228"/>
                    </a:lnTo>
                    <a:cubicBezTo>
                      <a:pt x="69795" y="4117"/>
                      <a:pt x="69478" y="4011"/>
                      <a:pt x="69159" y="3904"/>
                    </a:cubicBezTo>
                    <a:lnTo>
                      <a:pt x="69736" y="3765"/>
                    </a:lnTo>
                    <a:close/>
                    <a:moveTo>
                      <a:pt x="70065" y="2791"/>
                    </a:moveTo>
                    <a:lnTo>
                      <a:pt x="70061" y="2806"/>
                    </a:lnTo>
                    <a:lnTo>
                      <a:pt x="70836" y="3745"/>
                    </a:lnTo>
                    <a:lnTo>
                      <a:pt x="70599" y="4402"/>
                    </a:lnTo>
                    <a:cubicBezTo>
                      <a:pt x="70564" y="4389"/>
                      <a:pt x="70531" y="4377"/>
                      <a:pt x="70499" y="4365"/>
                    </a:cubicBezTo>
                    <a:lnTo>
                      <a:pt x="70724" y="3735"/>
                    </a:lnTo>
                    <a:lnTo>
                      <a:pt x="70685" y="3720"/>
                    </a:lnTo>
                    <a:lnTo>
                      <a:pt x="70460" y="4350"/>
                    </a:lnTo>
                    <a:cubicBezTo>
                      <a:pt x="70413" y="4334"/>
                      <a:pt x="70364" y="4318"/>
                      <a:pt x="70317" y="4299"/>
                    </a:cubicBezTo>
                    <a:lnTo>
                      <a:pt x="70578" y="3557"/>
                    </a:lnTo>
                    <a:lnTo>
                      <a:pt x="70540" y="3542"/>
                    </a:lnTo>
                    <a:lnTo>
                      <a:pt x="70278" y="4287"/>
                    </a:lnTo>
                    <a:cubicBezTo>
                      <a:pt x="70231" y="4271"/>
                      <a:pt x="70186" y="4254"/>
                      <a:pt x="70139" y="4238"/>
                    </a:cubicBezTo>
                    <a:lnTo>
                      <a:pt x="70122" y="4215"/>
                    </a:lnTo>
                    <a:lnTo>
                      <a:pt x="70139" y="4222"/>
                    </a:lnTo>
                    <a:lnTo>
                      <a:pt x="70433" y="3379"/>
                    </a:lnTo>
                    <a:lnTo>
                      <a:pt x="70394" y="3364"/>
                    </a:lnTo>
                    <a:lnTo>
                      <a:pt x="70104" y="4195"/>
                    </a:lnTo>
                    <a:lnTo>
                      <a:pt x="69977" y="4037"/>
                    </a:lnTo>
                    <a:lnTo>
                      <a:pt x="69995" y="4044"/>
                    </a:lnTo>
                    <a:lnTo>
                      <a:pt x="70286" y="3201"/>
                    </a:lnTo>
                    <a:lnTo>
                      <a:pt x="70247" y="3186"/>
                    </a:lnTo>
                    <a:lnTo>
                      <a:pt x="69961" y="4017"/>
                    </a:lnTo>
                    <a:lnTo>
                      <a:pt x="69834" y="3861"/>
                    </a:lnTo>
                    <a:lnTo>
                      <a:pt x="69850" y="3866"/>
                    </a:lnTo>
                    <a:lnTo>
                      <a:pt x="70137" y="3021"/>
                    </a:lnTo>
                    <a:lnTo>
                      <a:pt x="70100" y="3008"/>
                    </a:lnTo>
                    <a:lnTo>
                      <a:pt x="69815" y="3839"/>
                    </a:lnTo>
                    <a:lnTo>
                      <a:pt x="69742" y="3747"/>
                    </a:lnTo>
                    <a:lnTo>
                      <a:pt x="69742" y="3747"/>
                    </a:lnTo>
                    <a:lnTo>
                      <a:pt x="70065" y="2791"/>
                    </a:lnTo>
                    <a:close/>
                    <a:moveTo>
                      <a:pt x="35429" y="4095"/>
                    </a:moveTo>
                    <a:lnTo>
                      <a:pt x="36015" y="4232"/>
                    </a:lnTo>
                    <a:cubicBezTo>
                      <a:pt x="35691" y="4346"/>
                      <a:pt x="35372" y="4461"/>
                      <a:pt x="35053" y="4580"/>
                    </a:cubicBezTo>
                    <a:cubicBezTo>
                      <a:pt x="35055" y="4578"/>
                      <a:pt x="35057" y="4575"/>
                      <a:pt x="35059" y="4571"/>
                    </a:cubicBezTo>
                    <a:cubicBezTo>
                      <a:pt x="35239" y="4322"/>
                      <a:pt x="35429" y="4095"/>
                      <a:pt x="35429" y="4095"/>
                    </a:cubicBezTo>
                    <a:close/>
                    <a:moveTo>
                      <a:pt x="33136" y="3898"/>
                    </a:moveTo>
                    <a:lnTo>
                      <a:pt x="34339" y="4113"/>
                    </a:lnTo>
                    <a:lnTo>
                      <a:pt x="34587" y="4758"/>
                    </a:lnTo>
                    <a:cubicBezTo>
                      <a:pt x="34554" y="4772"/>
                      <a:pt x="34521" y="4784"/>
                      <a:pt x="34486" y="4796"/>
                    </a:cubicBezTo>
                    <a:lnTo>
                      <a:pt x="34247" y="4177"/>
                    </a:lnTo>
                    <a:lnTo>
                      <a:pt x="34210" y="4191"/>
                    </a:lnTo>
                    <a:lnTo>
                      <a:pt x="34449" y="4811"/>
                    </a:lnTo>
                    <a:cubicBezTo>
                      <a:pt x="34402" y="4829"/>
                      <a:pt x="34353" y="4848"/>
                      <a:pt x="34306" y="4868"/>
                    </a:cubicBezTo>
                    <a:lnTo>
                      <a:pt x="34020" y="4134"/>
                    </a:lnTo>
                    <a:lnTo>
                      <a:pt x="33983" y="4148"/>
                    </a:lnTo>
                    <a:lnTo>
                      <a:pt x="34267" y="4882"/>
                    </a:lnTo>
                    <a:cubicBezTo>
                      <a:pt x="34222" y="4901"/>
                      <a:pt x="34177" y="4917"/>
                      <a:pt x="34130" y="4936"/>
                    </a:cubicBezTo>
                    <a:lnTo>
                      <a:pt x="34104" y="4931"/>
                    </a:lnTo>
                    <a:lnTo>
                      <a:pt x="34120" y="4923"/>
                    </a:lnTo>
                    <a:lnTo>
                      <a:pt x="33793" y="4093"/>
                    </a:lnTo>
                    <a:lnTo>
                      <a:pt x="33754" y="4109"/>
                    </a:lnTo>
                    <a:lnTo>
                      <a:pt x="34077" y="4925"/>
                    </a:lnTo>
                    <a:lnTo>
                      <a:pt x="34077" y="4925"/>
                    </a:lnTo>
                    <a:lnTo>
                      <a:pt x="33879" y="4889"/>
                    </a:lnTo>
                    <a:lnTo>
                      <a:pt x="33895" y="4882"/>
                    </a:lnTo>
                    <a:lnTo>
                      <a:pt x="33564" y="4052"/>
                    </a:lnTo>
                    <a:lnTo>
                      <a:pt x="33527" y="4068"/>
                    </a:lnTo>
                    <a:lnTo>
                      <a:pt x="33852" y="4882"/>
                    </a:lnTo>
                    <a:lnTo>
                      <a:pt x="33852" y="4882"/>
                    </a:lnTo>
                    <a:lnTo>
                      <a:pt x="33654" y="4846"/>
                    </a:lnTo>
                    <a:lnTo>
                      <a:pt x="33668" y="4839"/>
                    </a:lnTo>
                    <a:lnTo>
                      <a:pt x="33334" y="4013"/>
                    </a:lnTo>
                    <a:lnTo>
                      <a:pt x="33298" y="4027"/>
                    </a:lnTo>
                    <a:lnTo>
                      <a:pt x="33625" y="4841"/>
                    </a:lnTo>
                    <a:lnTo>
                      <a:pt x="33509" y="4819"/>
                    </a:lnTo>
                    <a:lnTo>
                      <a:pt x="33509" y="4819"/>
                    </a:lnTo>
                    <a:lnTo>
                      <a:pt x="33136" y="3898"/>
                    </a:lnTo>
                    <a:close/>
                    <a:moveTo>
                      <a:pt x="33512" y="4827"/>
                    </a:moveTo>
                    <a:lnTo>
                      <a:pt x="33517" y="4835"/>
                    </a:lnTo>
                    <a:lnTo>
                      <a:pt x="34104" y="4948"/>
                    </a:lnTo>
                    <a:cubicBezTo>
                      <a:pt x="33785" y="5073"/>
                      <a:pt x="33467" y="5202"/>
                      <a:pt x="33152" y="5335"/>
                    </a:cubicBezTo>
                    <a:cubicBezTo>
                      <a:pt x="33156" y="5330"/>
                      <a:pt x="33158" y="5326"/>
                      <a:pt x="33161" y="5322"/>
                    </a:cubicBezTo>
                    <a:lnTo>
                      <a:pt x="33517" y="4837"/>
                    </a:lnTo>
                    <a:lnTo>
                      <a:pt x="33512" y="4827"/>
                    </a:lnTo>
                    <a:close/>
                    <a:moveTo>
                      <a:pt x="31207" y="4727"/>
                    </a:moveTo>
                    <a:lnTo>
                      <a:pt x="32414" y="4884"/>
                    </a:lnTo>
                    <a:lnTo>
                      <a:pt x="32690" y="5529"/>
                    </a:lnTo>
                    <a:cubicBezTo>
                      <a:pt x="32657" y="5543"/>
                      <a:pt x="32624" y="5558"/>
                      <a:pt x="32592" y="5572"/>
                    </a:cubicBezTo>
                    <a:lnTo>
                      <a:pt x="32326" y="4958"/>
                    </a:lnTo>
                    <a:lnTo>
                      <a:pt x="32289" y="4974"/>
                    </a:lnTo>
                    <a:lnTo>
                      <a:pt x="32553" y="5588"/>
                    </a:lnTo>
                    <a:cubicBezTo>
                      <a:pt x="32508" y="5609"/>
                      <a:pt x="32461" y="5627"/>
                      <a:pt x="32416" y="5648"/>
                    </a:cubicBezTo>
                    <a:lnTo>
                      <a:pt x="32099" y="4921"/>
                    </a:lnTo>
                    <a:lnTo>
                      <a:pt x="32060" y="4938"/>
                    </a:lnTo>
                    <a:lnTo>
                      <a:pt x="32377" y="5664"/>
                    </a:lnTo>
                    <a:cubicBezTo>
                      <a:pt x="32334" y="5682"/>
                      <a:pt x="32293" y="5703"/>
                      <a:pt x="32250" y="5721"/>
                    </a:cubicBezTo>
                    <a:lnTo>
                      <a:pt x="32213" y="5715"/>
                    </a:lnTo>
                    <a:lnTo>
                      <a:pt x="32230" y="5709"/>
                    </a:lnTo>
                    <a:lnTo>
                      <a:pt x="31870" y="4893"/>
                    </a:lnTo>
                    <a:lnTo>
                      <a:pt x="31833" y="4909"/>
                    </a:lnTo>
                    <a:lnTo>
                      <a:pt x="32187" y="5713"/>
                    </a:lnTo>
                    <a:lnTo>
                      <a:pt x="31980" y="5682"/>
                    </a:lnTo>
                    <a:lnTo>
                      <a:pt x="32000" y="5674"/>
                    </a:lnTo>
                    <a:lnTo>
                      <a:pt x="31636" y="4858"/>
                    </a:lnTo>
                    <a:lnTo>
                      <a:pt x="31599" y="4876"/>
                    </a:lnTo>
                    <a:lnTo>
                      <a:pt x="31958" y="5680"/>
                    </a:lnTo>
                    <a:lnTo>
                      <a:pt x="31761" y="5652"/>
                    </a:lnTo>
                    <a:lnTo>
                      <a:pt x="31777" y="5646"/>
                    </a:lnTo>
                    <a:lnTo>
                      <a:pt x="31411" y="4831"/>
                    </a:lnTo>
                    <a:lnTo>
                      <a:pt x="31372" y="4848"/>
                    </a:lnTo>
                    <a:lnTo>
                      <a:pt x="31732" y="5648"/>
                    </a:lnTo>
                    <a:lnTo>
                      <a:pt x="31616" y="5631"/>
                    </a:lnTo>
                    <a:lnTo>
                      <a:pt x="31624" y="5650"/>
                    </a:lnTo>
                    <a:lnTo>
                      <a:pt x="31207" y="4727"/>
                    </a:lnTo>
                    <a:close/>
                    <a:moveTo>
                      <a:pt x="73979" y="4295"/>
                    </a:moveTo>
                    <a:lnTo>
                      <a:pt x="74668" y="5310"/>
                    </a:lnTo>
                    <a:lnTo>
                      <a:pt x="74382" y="5942"/>
                    </a:lnTo>
                    <a:cubicBezTo>
                      <a:pt x="74351" y="5926"/>
                      <a:pt x="74318" y="5911"/>
                      <a:pt x="74286" y="5897"/>
                    </a:cubicBezTo>
                    <a:lnTo>
                      <a:pt x="74560" y="5290"/>
                    </a:lnTo>
                    <a:lnTo>
                      <a:pt x="74521" y="5273"/>
                    </a:lnTo>
                    <a:lnTo>
                      <a:pt x="74249" y="5881"/>
                    </a:lnTo>
                    <a:cubicBezTo>
                      <a:pt x="74202" y="5860"/>
                      <a:pt x="74157" y="5840"/>
                      <a:pt x="74112" y="5819"/>
                    </a:cubicBezTo>
                    <a:lnTo>
                      <a:pt x="74437" y="5091"/>
                    </a:lnTo>
                    <a:lnTo>
                      <a:pt x="74400" y="5075"/>
                    </a:lnTo>
                    <a:lnTo>
                      <a:pt x="74075" y="5803"/>
                    </a:lnTo>
                    <a:cubicBezTo>
                      <a:pt x="74030" y="5783"/>
                      <a:pt x="73987" y="5764"/>
                      <a:pt x="73942" y="5744"/>
                    </a:cubicBezTo>
                    <a:lnTo>
                      <a:pt x="73924" y="5715"/>
                    </a:lnTo>
                    <a:lnTo>
                      <a:pt x="73940" y="5721"/>
                    </a:lnTo>
                    <a:lnTo>
                      <a:pt x="74300" y="4905"/>
                    </a:lnTo>
                    <a:lnTo>
                      <a:pt x="74263" y="4889"/>
                    </a:lnTo>
                    <a:lnTo>
                      <a:pt x="73907" y="5693"/>
                    </a:lnTo>
                    <a:lnTo>
                      <a:pt x="73795" y="5523"/>
                    </a:lnTo>
                    <a:lnTo>
                      <a:pt x="73795" y="5523"/>
                    </a:lnTo>
                    <a:lnTo>
                      <a:pt x="73811" y="5531"/>
                    </a:lnTo>
                    <a:lnTo>
                      <a:pt x="74169" y="4713"/>
                    </a:lnTo>
                    <a:lnTo>
                      <a:pt x="74132" y="4696"/>
                    </a:lnTo>
                    <a:lnTo>
                      <a:pt x="73780" y="5500"/>
                    </a:lnTo>
                    <a:lnTo>
                      <a:pt x="73670" y="5332"/>
                    </a:lnTo>
                    <a:lnTo>
                      <a:pt x="73684" y="5341"/>
                    </a:lnTo>
                    <a:lnTo>
                      <a:pt x="74038" y="4520"/>
                    </a:lnTo>
                    <a:lnTo>
                      <a:pt x="73999" y="4504"/>
                    </a:lnTo>
                    <a:lnTo>
                      <a:pt x="73653" y="5308"/>
                    </a:lnTo>
                    <a:lnTo>
                      <a:pt x="73586" y="5208"/>
                    </a:lnTo>
                    <a:lnTo>
                      <a:pt x="73578" y="5226"/>
                    </a:lnTo>
                    <a:lnTo>
                      <a:pt x="73915" y="5731"/>
                    </a:lnTo>
                    <a:cubicBezTo>
                      <a:pt x="73600" y="5592"/>
                      <a:pt x="73285" y="5457"/>
                      <a:pt x="72968" y="5324"/>
                    </a:cubicBezTo>
                    <a:cubicBezTo>
                      <a:pt x="72972" y="5324"/>
                      <a:pt x="72976" y="5322"/>
                      <a:pt x="72980" y="5322"/>
                    </a:cubicBezTo>
                    <a:cubicBezTo>
                      <a:pt x="73283" y="5263"/>
                      <a:pt x="73578" y="5226"/>
                      <a:pt x="73578" y="5226"/>
                    </a:cubicBezTo>
                    <a:lnTo>
                      <a:pt x="73979" y="4295"/>
                    </a:lnTo>
                    <a:close/>
                    <a:moveTo>
                      <a:pt x="31624" y="5650"/>
                    </a:moveTo>
                    <a:lnTo>
                      <a:pt x="32221" y="5733"/>
                    </a:lnTo>
                    <a:cubicBezTo>
                      <a:pt x="31910" y="5871"/>
                      <a:pt x="31599" y="6012"/>
                      <a:pt x="31293" y="6155"/>
                    </a:cubicBezTo>
                    <a:lnTo>
                      <a:pt x="31624" y="5650"/>
                    </a:lnTo>
                    <a:close/>
                    <a:moveTo>
                      <a:pt x="75452" y="6072"/>
                    </a:moveTo>
                    <a:lnTo>
                      <a:pt x="75452" y="6072"/>
                    </a:lnTo>
                    <a:cubicBezTo>
                      <a:pt x="75457" y="6080"/>
                      <a:pt x="75497" y="6141"/>
                      <a:pt x="75554" y="6229"/>
                    </a:cubicBezTo>
                    <a:cubicBezTo>
                      <a:pt x="75613" y="6327"/>
                      <a:pt x="75693" y="6456"/>
                      <a:pt x="75773" y="6587"/>
                    </a:cubicBezTo>
                    <a:cubicBezTo>
                      <a:pt x="75775" y="6591"/>
                      <a:pt x="75777" y="6597"/>
                      <a:pt x="75781" y="6601"/>
                    </a:cubicBezTo>
                    <a:cubicBezTo>
                      <a:pt x="75470" y="6450"/>
                      <a:pt x="75159" y="6300"/>
                      <a:pt x="74846" y="6155"/>
                    </a:cubicBezTo>
                    <a:lnTo>
                      <a:pt x="75452" y="6073"/>
                    </a:lnTo>
                    <a:lnTo>
                      <a:pt x="75452" y="6072"/>
                    </a:lnTo>
                    <a:close/>
                    <a:moveTo>
                      <a:pt x="75896" y="5140"/>
                    </a:moveTo>
                    <a:lnTo>
                      <a:pt x="75888" y="5159"/>
                    </a:lnTo>
                    <a:cubicBezTo>
                      <a:pt x="75888" y="5159"/>
                      <a:pt x="75931" y="5222"/>
                      <a:pt x="75994" y="5316"/>
                    </a:cubicBezTo>
                    <a:cubicBezTo>
                      <a:pt x="76055" y="5414"/>
                      <a:pt x="76135" y="5545"/>
                      <a:pt x="76217" y="5676"/>
                    </a:cubicBezTo>
                    <a:cubicBezTo>
                      <a:pt x="76377" y="5938"/>
                      <a:pt x="76538" y="6200"/>
                      <a:pt x="76538" y="6200"/>
                    </a:cubicBezTo>
                    <a:lnTo>
                      <a:pt x="76225" y="6822"/>
                    </a:lnTo>
                    <a:cubicBezTo>
                      <a:pt x="76192" y="6806"/>
                      <a:pt x="76160" y="6789"/>
                      <a:pt x="76129" y="6773"/>
                    </a:cubicBezTo>
                    <a:lnTo>
                      <a:pt x="76426" y="6177"/>
                    </a:lnTo>
                    <a:lnTo>
                      <a:pt x="76389" y="6159"/>
                    </a:lnTo>
                    <a:lnTo>
                      <a:pt x="76092" y="6754"/>
                    </a:lnTo>
                    <a:cubicBezTo>
                      <a:pt x="76047" y="6732"/>
                      <a:pt x="76002" y="6709"/>
                      <a:pt x="75957" y="6687"/>
                    </a:cubicBezTo>
                    <a:lnTo>
                      <a:pt x="76309" y="5975"/>
                    </a:lnTo>
                    <a:lnTo>
                      <a:pt x="76272" y="5956"/>
                    </a:lnTo>
                    <a:lnTo>
                      <a:pt x="75920" y="6671"/>
                    </a:lnTo>
                    <a:cubicBezTo>
                      <a:pt x="75884" y="6650"/>
                      <a:pt x="75845" y="6632"/>
                      <a:pt x="75808" y="6613"/>
                    </a:cubicBezTo>
                    <a:cubicBezTo>
                      <a:pt x="75800" y="6599"/>
                      <a:pt x="75791" y="6585"/>
                      <a:pt x="75783" y="6572"/>
                    </a:cubicBezTo>
                    <a:lnTo>
                      <a:pt x="75783" y="6572"/>
                    </a:lnTo>
                    <a:lnTo>
                      <a:pt x="75796" y="6578"/>
                    </a:lnTo>
                    <a:lnTo>
                      <a:pt x="76188" y="5774"/>
                    </a:lnTo>
                    <a:lnTo>
                      <a:pt x="76152" y="5758"/>
                    </a:lnTo>
                    <a:lnTo>
                      <a:pt x="75767" y="6546"/>
                    </a:lnTo>
                    <a:cubicBezTo>
                      <a:pt x="75730" y="6486"/>
                      <a:pt x="75695" y="6427"/>
                      <a:pt x="75661" y="6372"/>
                    </a:cubicBezTo>
                    <a:lnTo>
                      <a:pt x="75661" y="6372"/>
                    </a:lnTo>
                    <a:lnTo>
                      <a:pt x="75677" y="6380"/>
                    </a:lnTo>
                    <a:lnTo>
                      <a:pt x="76066" y="5576"/>
                    </a:lnTo>
                    <a:lnTo>
                      <a:pt x="76029" y="5558"/>
                    </a:lnTo>
                    <a:lnTo>
                      <a:pt x="75646" y="6347"/>
                    </a:lnTo>
                    <a:cubicBezTo>
                      <a:pt x="75616" y="6298"/>
                      <a:pt x="75587" y="6251"/>
                      <a:pt x="75562" y="6212"/>
                    </a:cubicBezTo>
                    <a:cubicBezTo>
                      <a:pt x="75552" y="6194"/>
                      <a:pt x="75542" y="6179"/>
                      <a:pt x="75532" y="6163"/>
                    </a:cubicBezTo>
                    <a:lnTo>
                      <a:pt x="75532" y="6163"/>
                    </a:lnTo>
                    <a:lnTo>
                      <a:pt x="75552" y="6173"/>
                    </a:lnTo>
                    <a:lnTo>
                      <a:pt x="75939" y="5369"/>
                    </a:lnTo>
                    <a:lnTo>
                      <a:pt x="75902" y="5351"/>
                    </a:lnTo>
                    <a:lnTo>
                      <a:pt x="75519" y="6147"/>
                    </a:lnTo>
                    <a:cubicBezTo>
                      <a:pt x="75485" y="6094"/>
                      <a:pt x="75463" y="6060"/>
                      <a:pt x="75460" y="6055"/>
                    </a:cubicBezTo>
                    <a:lnTo>
                      <a:pt x="75460" y="6055"/>
                    </a:lnTo>
                    <a:lnTo>
                      <a:pt x="75896" y="5140"/>
                    </a:lnTo>
                    <a:close/>
                    <a:moveTo>
                      <a:pt x="29768" y="6531"/>
                    </a:moveTo>
                    <a:cubicBezTo>
                      <a:pt x="29768" y="6531"/>
                      <a:pt x="30067" y="6560"/>
                      <a:pt x="30368" y="6587"/>
                    </a:cubicBezTo>
                    <a:cubicBezTo>
                      <a:pt x="30372" y="6587"/>
                      <a:pt x="30378" y="6587"/>
                      <a:pt x="30384" y="6589"/>
                    </a:cubicBezTo>
                    <a:cubicBezTo>
                      <a:pt x="30073" y="6740"/>
                      <a:pt x="29764" y="6896"/>
                      <a:pt x="29459" y="7053"/>
                    </a:cubicBezTo>
                    <a:lnTo>
                      <a:pt x="29768" y="6531"/>
                    </a:lnTo>
                    <a:close/>
                    <a:moveTo>
                      <a:pt x="27468" y="6600"/>
                    </a:moveTo>
                    <a:cubicBezTo>
                      <a:pt x="27493" y="6600"/>
                      <a:pt x="27559" y="6603"/>
                      <a:pt x="27649" y="6605"/>
                    </a:cubicBezTo>
                    <a:cubicBezTo>
                      <a:pt x="27763" y="6609"/>
                      <a:pt x="27915" y="6613"/>
                      <a:pt x="28070" y="6628"/>
                    </a:cubicBezTo>
                    <a:lnTo>
                      <a:pt x="28682" y="6673"/>
                    </a:lnTo>
                    <a:lnTo>
                      <a:pt x="29007" y="7290"/>
                    </a:lnTo>
                    <a:cubicBezTo>
                      <a:pt x="28977" y="7307"/>
                      <a:pt x="28944" y="7325"/>
                      <a:pt x="28913" y="7342"/>
                    </a:cubicBezTo>
                    <a:lnTo>
                      <a:pt x="28598" y="6744"/>
                    </a:lnTo>
                    <a:lnTo>
                      <a:pt x="28561" y="6765"/>
                    </a:lnTo>
                    <a:lnTo>
                      <a:pt x="28878" y="7360"/>
                    </a:lnTo>
                    <a:cubicBezTo>
                      <a:pt x="28835" y="7383"/>
                      <a:pt x="28792" y="7405"/>
                      <a:pt x="28749" y="7430"/>
                    </a:cubicBezTo>
                    <a:lnTo>
                      <a:pt x="28371" y="6722"/>
                    </a:lnTo>
                    <a:lnTo>
                      <a:pt x="28336" y="6742"/>
                    </a:lnTo>
                    <a:lnTo>
                      <a:pt x="28713" y="7448"/>
                    </a:lnTo>
                    <a:cubicBezTo>
                      <a:pt x="28676" y="7468"/>
                      <a:pt x="28639" y="7487"/>
                      <a:pt x="28602" y="7507"/>
                    </a:cubicBezTo>
                    <a:cubicBezTo>
                      <a:pt x="28584" y="7505"/>
                      <a:pt x="28563" y="7505"/>
                      <a:pt x="28545" y="7503"/>
                    </a:cubicBezTo>
                    <a:lnTo>
                      <a:pt x="28557" y="7495"/>
                    </a:lnTo>
                    <a:lnTo>
                      <a:pt x="28132" y="6709"/>
                    </a:lnTo>
                    <a:lnTo>
                      <a:pt x="28097" y="6728"/>
                    </a:lnTo>
                    <a:lnTo>
                      <a:pt x="28512" y="7499"/>
                    </a:lnTo>
                    <a:cubicBezTo>
                      <a:pt x="28445" y="7493"/>
                      <a:pt x="28377" y="7489"/>
                      <a:pt x="28314" y="7487"/>
                    </a:cubicBezTo>
                    <a:lnTo>
                      <a:pt x="28326" y="7479"/>
                    </a:lnTo>
                    <a:lnTo>
                      <a:pt x="27900" y="6695"/>
                    </a:lnTo>
                    <a:lnTo>
                      <a:pt x="27864" y="6713"/>
                    </a:lnTo>
                    <a:lnTo>
                      <a:pt x="28283" y="7485"/>
                    </a:lnTo>
                    <a:cubicBezTo>
                      <a:pt x="28228" y="7481"/>
                      <a:pt x="28175" y="7479"/>
                      <a:pt x="28128" y="7477"/>
                    </a:cubicBezTo>
                    <a:lnTo>
                      <a:pt x="28087" y="7477"/>
                    </a:lnTo>
                    <a:lnTo>
                      <a:pt x="28101" y="7468"/>
                    </a:lnTo>
                    <a:lnTo>
                      <a:pt x="27671" y="6685"/>
                    </a:lnTo>
                    <a:lnTo>
                      <a:pt x="27637" y="6705"/>
                    </a:lnTo>
                    <a:lnTo>
                      <a:pt x="28058" y="7475"/>
                    </a:lnTo>
                    <a:cubicBezTo>
                      <a:pt x="27985" y="7471"/>
                      <a:pt x="27941" y="7468"/>
                      <a:pt x="27939" y="7468"/>
                    </a:cubicBezTo>
                    <a:lnTo>
                      <a:pt x="27939" y="7468"/>
                    </a:lnTo>
                    <a:lnTo>
                      <a:pt x="27459" y="6601"/>
                    </a:lnTo>
                    <a:cubicBezTo>
                      <a:pt x="27459" y="6601"/>
                      <a:pt x="27463" y="6600"/>
                      <a:pt x="27468" y="6600"/>
                    </a:cubicBezTo>
                    <a:close/>
                    <a:moveTo>
                      <a:pt x="77287" y="7002"/>
                    </a:moveTo>
                    <a:cubicBezTo>
                      <a:pt x="77287" y="7002"/>
                      <a:pt x="77361" y="7127"/>
                      <a:pt x="77457" y="7290"/>
                    </a:cubicBezTo>
                    <a:lnTo>
                      <a:pt x="77453" y="7295"/>
                    </a:lnTo>
                    <a:lnTo>
                      <a:pt x="77461" y="7299"/>
                    </a:lnTo>
                    <a:cubicBezTo>
                      <a:pt x="77502" y="7368"/>
                      <a:pt x="77547" y="7444"/>
                      <a:pt x="77592" y="7520"/>
                    </a:cubicBezTo>
                    <a:cubicBezTo>
                      <a:pt x="77596" y="7528"/>
                      <a:pt x="77600" y="7536"/>
                      <a:pt x="77606" y="7544"/>
                    </a:cubicBezTo>
                    <a:cubicBezTo>
                      <a:pt x="77299" y="7378"/>
                      <a:pt x="76992" y="7215"/>
                      <a:pt x="76681" y="7055"/>
                    </a:cubicBezTo>
                    <a:lnTo>
                      <a:pt x="77287" y="7002"/>
                    </a:lnTo>
                    <a:close/>
                    <a:moveTo>
                      <a:pt x="77758" y="6106"/>
                    </a:moveTo>
                    <a:cubicBezTo>
                      <a:pt x="77760" y="6108"/>
                      <a:pt x="77915" y="6368"/>
                      <a:pt x="78073" y="6628"/>
                    </a:cubicBezTo>
                    <a:cubicBezTo>
                      <a:pt x="78152" y="6754"/>
                      <a:pt x="78226" y="6891"/>
                      <a:pt x="78281" y="6992"/>
                    </a:cubicBezTo>
                    <a:cubicBezTo>
                      <a:pt x="78337" y="7094"/>
                      <a:pt x="78373" y="7162"/>
                      <a:pt x="78373" y="7162"/>
                    </a:cubicBezTo>
                    <a:lnTo>
                      <a:pt x="78032" y="7777"/>
                    </a:lnTo>
                    <a:cubicBezTo>
                      <a:pt x="77999" y="7759"/>
                      <a:pt x="77966" y="7741"/>
                      <a:pt x="77931" y="7720"/>
                    </a:cubicBezTo>
                    <a:lnTo>
                      <a:pt x="78259" y="7127"/>
                    </a:lnTo>
                    <a:lnTo>
                      <a:pt x="78222" y="7108"/>
                    </a:lnTo>
                    <a:lnTo>
                      <a:pt x="77897" y="7702"/>
                    </a:lnTo>
                    <a:cubicBezTo>
                      <a:pt x="77854" y="7679"/>
                      <a:pt x="77811" y="7655"/>
                      <a:pt x="77770" y="7632"/>
                    </a:cubicBezTo>
                    <a:lnTo>
                      <a:pt x="78155" y="6924"/>
                    </a:lnTo>
                    <a:lnTo>
                      <a:pt x="78120" y="6904"/>
                    </a:lnTo>
                    <a:lnTo>
                      <a:pt x="77733" y="7612"/>
                    </a:lnTo>
                    <a:lnTo>
                      <a:pt x="77633" y="7558"/>
                    </a:lnTo>
                    <a:cubicBezTo>
                      <a:pt x="77623" y="7540"/>
                      <a:pt x="77612" y="7522"/>
                      <a:pt x="77602" y="7505"/>
                    </a:cubicBezTo>
                    <a:lnTo>
                      <a:pt x="77602" y="7505"/>
                    </a:lnTo>
                    <a:lnTo>
                      <a:pt x="77614" y="7511"/>
                    </a:lnTo>
                    <a:lnTo>
                      <a:pt x="78038" y="6726"/>
                    </a:lnTo>
                    <a:lnTo>
                      <a:pt x="78003" y="6705"/>
                    </a:lnTo>
                    <a:lnTo>
                      <a:pt x="77586" y="7479"/>
                    </a:lnTo>
                    <a:cubicBezTo>
                      <a:pt x="77553" y="7421"/>
                      <a:pt x="77520" y="7366"/>
                      <a:pt x="77490" y="7313"/>
                    </a:cubicBezTo>
                    <a:lnTo>
                      <a:pt x="77911" y="6527"/>
                    </a:lnTo>
                    <a:lnTo>
                      <a:pt x="77874" y="6507"/>
                    </a:lnTo>
                    <a:lnTo>
                      <a:pt x="77465" y="7272"/>
                    </a:lnTo>
                    <a:cubicBezTo>
                      <a:pt x="77428" y="7213"/>
                      <a:pt x="77395" y="7155"/>
                      <a:pt x="77369" y="7110"/>
                    </a:cubicBezTo>
                    <a:lnTo>
                      <a:pt x="77369" y="7110"/>
                    </a:lnTo>
                    <a:lnTo>
                      <a:pt x="77383" y="7119"/>
                    </a:lnTo>
                    <a:lnTo>
                      <a:pt x="77801" y="6329"/>
                    </a:lnTo>
                    <a:lnTo>
                      <a:pt x="77766" y="6310"/>
                    </a:lnTo>
                    <a:lnTo>
                      <a:pt x="77355" y="7086"/>
                    </a:lnTo>
                    <a:cubicBezTo>
                      <a:pt x="77318" y="7024"/>
                      <a:pt x="77295" y="6986"/>
                      <a:pt x="77295" y="6986"/>
                    </a:cubicBezTo>
                    <a:lnTo>
                      <a:pt x="77758" y="6106"/>
                    </a:lnTo>
                    <a:close/>
                    <a:moveTo>
                      <a:pt x="27950" y="7487"/>
                    </a:moveTo>
                    <a:cubicBezTo>
                      <a:pt x="27950" y="7487"/>
                      <a:pt x="28023" y="7489"/>
                      <a:pt x="28136" y="7495"/>
                    </a:cubicBezTo>
                    <a:cubicBezTo>
                      <a:pt x="28248" y="7499"/>
                      <a:pt x="28398" y="7505"/>
                      <a:pt x="28551" y="7520"/>
                    </a:cubicBezTo>
                    <a:cubicBezTo>
                      <a:pt x="28559" y="7520"/>
                      <a:pt x="28567" y="7522"/>
                      <a:pt x="28578" y="7522"/>
                    </a:cubicBezTo>
                    <a:cubicBezTo>
                      <a:pt x="28269" y="7687"/>
                      <a:pt x="27964" y="7857"/>
                      <a:pt x="27661" y="8029"/>
                    </a:cubicBezTo>
                    <a:lnTo>
                      <a:pt x="27950" y="7487"/>
                    </a:lnTo>
                    <a:close/>
                    <a:moveTo>
                      <a:pt x="25641" y="7644"/>
                    </a:moveTo>
                    <a:lnTo>
                      <a:pt x="26869" y="7675"/>
                    </a:lnTo>
                    <a:lnTo>
                      <a:pt x="27217" y="8279"/>
                    </a:lnTo>
                    <a:cubicBezTo>
                      <a:pt x="27186" y="8297"/>
                      <a:pt x="27156" y="8315"/>
                      <a:pt x="27125" y="8332"/>
                    </a:cubicBezTo>
                    <a:lnTo>
                      <a:pt x="26787" y="7751"/>
                    </a:lnTo>
                    <a:lnTo>
                      <a:pt x="26753" y="7773"/>
                    </a:lnTo>
                    <a:lnTo>
                      <a:pt x="27090" y="8354"/>
                    </a:lnTo>
                    <a:cubicBezTo>
                      <a:pt x="27047" y="8379"/>
                      <a:pt x="27002" y="8405"/>
                      <a:pt x="26959" y="8430"/>
                    </a:cubicBezTo>
                    <a:lnTo>
                      <a:pt x="26556" y="7745"/>
                    </a:lnTo>
                    <a:lnTo>
                      <a:pt x="26519" y="7765"/>
                    </a:lnTo>
                    <a:lnTo>
                      <a:pt x="26922" y="8450"/>
                    </a:lnTo>
                    <a:cubicBezTo>
                      <a:pt x="26886" y="8473"/>
                      <a:pt x="26849" y="8495"/>
                      <a:pt x="26810" y="8518"/>
                    </a:cubicBezTo>
                    <a:lnTo>
                      <a:pt x="26763" y="8516"/>
                    </a:lnTo>
                    <a:lnTo>
                      <a:pt x="26779" y="8506"/>
                    </a:lnTo>
                    <a:lnTo>
                      <a:pt x="26323" y="7738"/>
                    </a:lnTo>
                    <a:lnTo>
                      <a:pt x="26288" y="7759"/>
                    </a:lnTo>
                    <a:lnTo>
                      <a:pt x="26736" y="8514"/>
                    </a:lnTo>
                    <a:lnTo>
                      <a:pt x="26532" y="8508"/>
                    </a:lnTo>
                    <a:lnTo>
                      <a:pt x="26548" y="8498"/>
                    </a:lnTo>
                    <a:lnTo>
                      <a:pt x="26090" y="7730"/>
                    </a:lnTo>
                    <a:lnTo>
                      <a:pt x="26055" y="7751"/>
                    </a:lnTo>
                    <a:lnTo>
                      <a:pt x="26505" y="8506"/>
                    </a:lnTo>
                    <a:lnTo>
                      <a:pt x="26303" y="8498"/>
                    </a:lnTo>
                    <a:lnTo>
                      <a:pt x="26317" y="8489"/>
                    </a:lnTo>
                    <a:lnTo>
                      <a:pt x="25857" y="7724"/>
                    </a:lnTo>
                    <a:lnTo>
                      <a:pt x="25822" y="7747"/>
                    </a:lnTo>
                    <a:lnTo>
                      <a:pt x="26274" y="8498"/>
                    </a:lnTo>
                    <a:lnTo>
                      <a:pt x="26154" y="8493"/>
                    </a:lnTo>
                    <a:lnTo>
                      <a:pt x="26154" y="8493"/>
                    </a:lnTo>
                    <a:lnTo>
                      <a:pt x="25641" y="7644"/>
                    </a:lnTo>
                    <a:close/>
                    <a:moveTo>
                      <a:pt x="79083" y="7998"/>
                    </a:moveTo>
                    <a:lnTo>
                      <a:pt x="79370" y="8543"/>
                    </a:lnTo>
                    <a:cubicBezTo>
                      <a:pt x="79073" y="8367"/>
                      <a:pt x="78774" y="8193"/>
                      <a:pt x="78474" y="8023"/>
                    </a:cubicBezTo>
                    <a:lnTo>
                      <a:pt x="79083" y="7998"/>
                    </a:lnTo>
                    <a:close/>
                    <a:moveTo>
                      <a:pt x="79591" y="7121"/>
                    </a:moveTo>
                    <a:lnTo>
                      <a:pt x="80168" y="8191"/>
                    </a:lnTo>
                    <a:lnTo>
                      <a:pt x="79799" y="8800"/>
                    </a:lnTo>
                    <a:lnTo>
                      <a:pt x="79707" y="8745"/>
                    </a:lnTo>
                    <a:lnTo>
                      <a:pt x="80059" y="8160"/>
                    </a:lnTo>
                    <a:lnTo>
                      <a:pt x="80024" y="8137"/>
                    </a:lnTo>
                    <a:lnTo>
                      <a:pt x="79673" y="8723"/>
                    </a:lnTo>
                    <a:cubicBezTo>
                      <a:pt x="79630" y="8696"/>
                      <a:pt x="79587" y="8671"/>
                      <a:pt x="79542" y="8645"/>
                    </a:cubicBezTo>
                    <a:lnTo>
                      <a:pt x="79953" y="7957"/>
                    </a:lnTo>
                    <a:lnTo>
                      <a:pt x="79918" y="7937"/>
                    </a:lnTo>
                    <a:lnTo>
                      <a:pt x="79507" y="8624"/>
                    </a:lnTo>
                    <a:lnTo>
                      <a:pt x="79396" y="8557"/>
                    </a:lnTo>
                    <a:lnTo>
                      <a:pt x="79374" y="8514"/>
                    </a:lnTo>
                    <a:lnTo>
                      <a:pt x="79374" y="8514"/>
                    </a:lnTo>
                    <a:lnTo>
                      <a:pt x="79388" y="8522"/>
                    </a:lnTo>
                    <a:lnTo>
                      <a:pt x="79844" y="7755"/>
                    </a:lnTo>
                    <a:lnTo>
                      <a:pt x="79810" y="7734"/>
                    </a:lnTo>
                    <a:lnTo>
                      <a:pt x="79362" y="8489"/>
                    </a:lnTo>
                    <a:lnTo>
                      <a:pt x="79267" y="8311"/>
                    </a:lnTo>
                    <a:lnTo>
                      <a:pt x="79284" y="8322"/>
                    </a:lnTo>
                    <a:lnTo>
                      <a:pt x="79736" y="7550"/>
                    </a:lnTo>
                    <a:lnTo>
                      <a:pt x="79699" y="7530"/>
                    </a:lnTo>
                    <a:lnTo>
                      <a:pt x="79255" y="8289"/>
                    </a:lnTo>
                    <a:lnTo>
                      <a:pt x="79161" y="8111"/>
                    </a:lnTo>
                    <a:lnTo>
                      <a:pt x="79177" y="8119"/>
                    </a:lnTo>
                    <a:lnTo>
                      <a:pt x="79626" y="7348"/>
                    </a:lnTo>
                    <a:lnTo>
                      <a:pt x="79591" y="7327"/>
                    </a:lnTo>
                    <a:lnTo>
                      <a:pt x="79149" y="8086"/>
                    </a:lnTo>
                    <a:lnTo>
                      <a:pt x="79094" y="7980"/>
                    </a:lnTo>
                    <a:lnTo>
                      <a:pt x="79591" y="7121"/>
                    </a:lnTo>
                    <a:close/>
                    <a:moveTo>
                      <a:pt x="26163" y="8510"/>
                    </a:moveTo>
                    <a:lnTo>
                      <a:pt x="26785" y="8532"/>
                    </a:lnTo>
                    <a:cubicBezTo>
                      <a:pt x="26485" y="8710"/>
                      <a:pt x="26186" y="8892"/>
                      <a:pt x="25889" y="9077"/>
                    </a:cubicBezTo>
                    <a:cubicBezTo>
                      <a:pt x="25891" y="9070"/>
                      <a:pt x="25895" y="9064"/>
                      <a:pt x="25897" y="9056"/>
                    </a:cubicBezTo>
                    <a:cubicBezTo>
                      <a:pt x="25963" y="8919"/>
                      <a:pt x="26030" y="8782"/>
                      <a:pt x="26080" y="8678"/>
                    </a:cubicBezTo>
                    <a:cubicBezTo>
                      <a:pt x="26127" y="8573"/>
                      <a:pt x="26163" y="8510"/>
                      <a:pt x="26163" y="8510"/>
                    </a:cubicBezTo>
                    <a:close/>
                    <a:moveTo>
                      <a:pt x="25098" y="8747"/>
                    </a:moveTo>
                    <a:lnTo>
                      <a:pt x="25472" y="9338"/>
                    </a:lnTo>
                    <a:cubicBezTo>
                      <a:pt x="25441" y="9357"/>
                      <a:pt x="25411" y="9377"/>
                      <a:pt x="25382" y="9396"/>
                    </a:cubicBezTo>
                    <a:lnTo>
                      <a:pt x="25020" y="8827"/>
                    </a:lnTo>
                    <a:lnTo>
                      <a:pt x="24985" y="8849"/>
                    </a:lnTo>
                    <a:lnTo>
                      <a:pt x="25347" y="9418"/>
                    </a:lnTo>
                    <a:lnTo>
                      <a:pt x="25218" y="9500"/>
                    </a:lnTo>
                    <a:lnTo>
                      <a:pt x="24789" y="8829"/>
                    </a:lnTo>
                    <a:lnTo>
                      <a:pt x="24754" y="8851"/>
                    </a:lnTo>
                    <a:lnTo>
                      <a:pt x="25183" y="9520"/>
                    </a:lnTo>
                    <a:cubicBezTo>
                      <a:pt x="25147" y="9545"/>
                      <a:pt x="25110" y="9570"/>
                      <a:pt x="25073" y="9594"/>
                    </a:cubicBezTo>
                    <a:lnTo>
                      <a:pt x="25028" y="9594"/>
                    </a:lnTo>
                    <a:lnTo>
                      <a:pt x="25046" y="9582"/>
                    </a:lnTo>
                    <a:lnTo>
                      <a:pt x="24561" y="8831"/>
                    </a:lnTo>
                    <a:lnTo>
                      <a:pt x="24527" y="8854"/>
                    </a:lnTo>
                    <a:lnTo>
                      <a:pt x="25008" y="9594"/>
                    </a:lnTo>
                    <a:lnTo>
                      <a:pt x="24799" y="9596"/>
                    </a:lnTo>
                    <a:lnTo>
                      <a:pt x="24813" y="9586"/>
                    </a:lnTo>
                    <a:lnTo>
                      <a:pt x="24324" y="8839"/>
                    </a:lnTo>
                    <a:lnTo>
                      <a:pt x="24291" y="8862"/>
                    </a:lnTo>
                    <a:lnTo>
                      <a:pt x="24770" y="9596"/>
                    </a:lnTo>
                    <a:lnTo>
                      <a:pt x="24572" y="9598"/>
                    </a:lnTo>
                    <a:lnTo>
                      <a:pt x="24572" y="9598"/>
                    </a:lnTo>
                    <a:lnTo>
                      <a:pt x="24578" y="9594"/>
                    </a:lnTo>
                    <a:lnTo>
                      <a:pt x="24087" y="8849"/>
                    </a:lnTo>
                    <a:lnTo>
                      <a:pt x="24054" y="8872"/>
                    </a:lnTo>
                    <a:lnTo>
                      <a:pt x="24533" y="9598"/>
                    </a:lnTo>
                    <a:lnTo>
                      <a:pt x="24420" y="9600"/>
                    </a:lnTo>
                    <a:lnTo>
                      <a:pt x="24431" y="9617"/>
                    </a:lnTo>
                    <a:lnTo>
                      <a:pt x="23874" y="8772"/>
                    </a:lnTo>
                    <a:lnTo>
                      <a:pt x="23874" y="8772"/>
                    </a:lnTo>
                    <a:lnTo>
                      <a:pt x="25098" y="8747"/>
                    </a:lnTo>
                    <a:close/>
                    <a:moveTo>
                      <a:pt x="80241" y="9056"/>
                    </a:moveTo>
                    <a:lnTo>
                      <a:pt x="80843" y="9060"/>
                    </a:lnTo>
                    <a:lnTo>
                      <a:pt x="81103" y="9617"/>
                    </a:lnTo>
                    <a:lnTo>
                      <a:pt x="81103" y="9617"/>
                    </a:lnTo>
                    <a:cubicBezTo>
                      <a:pt x="80810" y="9426"/>
                      <a:pt x="80516" y="9240"/>
                      <a:pt x="80219" y="9056"/>
                    </a:cubicBezTo>
                    <a:close/>
                    <a:moveTo>
                      <a:pt x="81395" y="8189"/>
                    </a:moveTo>
                    <a:lnTo>
                      <a:pt x="81385" y="8205"/>
                    </a:lnTo>
                    <a:lnTo>
                      <a:pt x="81913" y="9306"/>
                    </a:lnTo>
                    <a:lnTo>
                      <a:pt x="81526" y="9893"/>
                    </a:lnTo>
                    <a:cubicBezTo>
                      <a:pt x="81498" y="9874"/>
                      <a:pt x="81469" y="9854"/>
                      <a:pt x="81438" y="9836"/>
                    </a:cubicBezTo>
                    <a:lnTo>
                      <a:pt x="81815" y="9265"/>
                    </a:lnTo>
                    <a:lnTo>
                      <a:pt x="81780" y="9242"/>
                    </a:lnTo>
                    <a:lnTo>
                      <a:pt x="81405" y="9813"/>
                    </a:lnTo>
                    <a:cubicBezTo>
                      <a:pt x="81363" y="9784"/>
                      <a:pt x="81318" y="9756"/>
                      <a:pt x="81275" y="9727"/>
                    </a:cubicBezTo>
                    <a:lnTo>
                      <a:pt x="81710" y="9060"/>
                    </a:lnTo>
                    <a:lnTo>
                      <a:pt x="81676" y="9038"/>
                    </a:lnTo>
                    <a:lnTo>
                      <a:pt x="81240" y="9705"/>
                    </a:lnTo>
                    <a:cubicBezTo>
                      <a:pt x="81203" y="9680"/>
                      <a:pt x="81166" y="9658"/>
                      <a:pt x="81129" y="9633"/>
                    </a:cubicBezTo>
                    <a:lnTo>
                      <a:pt x="81109" y="9590"/>
                    </a:lnTo>
                    <a:lnTo>
                      <a:pt x="81109" y="9590"/>
                    </a:lnTo>
                    <a:lnTo>
                      <a:pt x="81133" y="9606"/>
                    </a:lnTo>
                    <a:lnTo>
                      <a:pt x="81618" y="8856"/>
                    </a:lnTo>
                    <a:lnTo>
                      <a:pt x="81583" y="8833"/>
                    </a:lnTo>
                    <a:lnTo>
                      <a:pt x="81103" y="9578"/>
                    </a:lnTo>
                    <a:lnTo>
                      <a:pt x="81013" y="9385"/>
                    </a:lnTo>
                    <a:lnTo>
                      <a:pt x="81027" y="9396"/>
                    </a:lnTo>
                    <a:lnTo>
                      <a:pt x="81510" y="8643"/>
                    </a:lnTo>
                    <a:lnTo>
                      <a:pt x="81475" y="8620"/>
                    </a:lnTo>
                    <a:lnTo>
                      <a:pt x="81000" y="9361"/>
                    </a:lnTo>
                    <a:lnTo>
                      <a:pt x="80914" y="9177"/>
                    </a:lnTo>
                    <a:lnTo>
                      <a:pt x="80914" y="9177"/>
                    </a:lnTo>
                    <a:lnTo>
                      <a:pt x="80931" y="9187"/>
                    </a:lnTo>
                    <a:lnTo>
                      <a:pt x="81408" y="8434"/>
                    </a:lnTo>
                    <a:lnTo>
                      <a:pt x="81375" y="8412"/>
                    </a:lnTo>
                    <a:lnTo>
                      <a:pt x="80904" y="9152"/>
                    </a:lnTo>
                    <a:lnTo>
                      <a:pt x="80853" y="9046"/>
                    </a:lnTo>
                    <a:lnTo>
                      <a:pt x="80843" y="9060"/>
                    </a:lnTo>
                    <a:lnTo>
                      <a:pt x="80843" y="9060"/>
                    </a:lnTo>
                    <a:lnTo>
                      <a:pt x="81395" y="8189"/>
                    </a:lnTo>
                    <a:close/>
                    <a:moveTo>
                      <a:pt x="25046" y="9611"/>
                    </a:moveTo>
                    <a:lnTo>
                      <a:pt x="25046" y="9611"/>
                    </a:lnTo>
                    <a:cubicBezTo>
                      <a:pt x="24750" y="9803"/>
                      <a:pt x="24455" y="9997"/>
                      <a:pt x="24163" y="10194"/>
                    </a:cubicBezTo>
                    <a:cubicBezTo>
                      <a:pt x="24169" y="10183"/>
                      <a:pt x="24173" y="10171"/>
                      <a:pt x="24177" y="10161"/>
                    </a:cubicBezTo>
                    <a:cubicBezTo>
                      <a:pt x="24304" y="9889"/>
                      <a:pt x="24431" y="9617"/>
                      <a:pt x="24431" y="9617"/>
                    </a:cubicBezTo>
                    <a:lnTo>
                      <a:pt x="24543" y="9615"/>
                    </a:lnTo>
                    <a:lnTo>
                      <a:pt x="24545" y="9617"/>
                    </a:lnTo>
                    <a:lnTo>
                      <a:pt x="24547" y="9615"/>
                    </a:lnTo>
                    <a:lnTo>
                      <a:pt x="25046" y="9611"/>
                    </a:lnTo>
                    <a:close/>
                    <a:moveTo>
                      <a:pt x="81962" y="10159"/>
                    </a:moveTo>
                    <a:cubicBezTo>
                      <a:pt x="82261" y="10175"/>
                      <a:pt x="82561" y="10190"/>
                      <a:pt x="82561" y="10190"/>
                    </a:cubicBezTo>
                    <a:lnTo>
                      <a:pt x="82694" y="10513"/>
                    </a:lnTo>
                    <a:lnTo>
                      <a:pt x="82692" y="10517"/>
                    </a:lnTo>
                    <a:lnTo>
                      <a:pt x="82699" y="10521"/>
                    </a:lnTo>
                    <a:lnTo>
                      <a:pt x="82797" y="10760"/>
                    </a:lnTo>
                    <a:cubicBezTo>
                      <a:pt x="82508" y="10558"/>
                      <a:pt x="82218" y="10357"/>
                      <a:pt x="81925" y="10159"/>
                    </a:cubicBezTo>
                    <a:close/>
                    <a:moveTo>
                      <a:pt x="23367" y="9885"/>
                    </a:moveTo>
                    <a:lnTo>
                      <a:pt x="23768" y="10466"/>
                    </a:lnTo>
                    <a:cubicBezTo>
                      <a:pt x="23739" y="10486"/>
                      <a:pt x="23708" y="10505"/>
                      <a:pt x="23680" y="10525"/>
                    </a:cubicBezTo>
                    <a:lnTo>
                      <a:pt x="23293" y="9969"/>
                    </a:lnTo>
                    <a:lnTo>
                      <a:pt x="23260" y="9991"/>
                    </a:lnTo>
                    <a:lnTo>
                      <a:pt x="23647" y="10550"/>
                    </a:lnTo>
                    <a:cubicBezTo>
                      <a:pt x="23606" y="10576"/>
                      <a:pt x="23565" y="10605"/>
                      <a:pt x="23524" y="10633"/>
                    </a:cubicBezTo>
                    <a:lnTo>
                      <a:pt x="23068" y="9981"/>
                    </a:lnTo>
                    <a:lnTo>
                      <a:pt x="23035" y="10005"/>
                    </a:lnTo>
                    <a:lnTo>
                      <a:pt x="23491" y="10658"/>
                    </a:lnTo>
                    <a:cubicBezTo>
                      <a:pt x="23455" y="10683"/>
                      <a:pt x="23418" y="10709"/>
                      <a:pt x="23381" y="10734"/>
                    </a:cubicBezTo>
                    <a:lnTo>
                      <a:pt x="23334" y="10738"/>
                    </a:lnTo>
                    <a:lnTo>
                      <a:pt x="23348" y="10728"/>
                    </a:lnTo>
                    <a:lnTo>
                      <a:pt x="22835" y="9997"/>
                    </a:lnTo>
                    <a:lnTo>
                      <a:pt x="22800" y="10020"/>
                    </a:lnTo>
                    <a:lnTo>
                      <a:pt x="23307" y="10740"/>
                    </a:lnTo>
                    <a:lnTo>
                      <a:pt x="23105" y="10750"/>
                    </a:lnTo>
                    <a:lnTo>
                      <a:pt x="23119" y="10740"/>
                    </a:lnTo>
                    <a:lnTo>
                      <a:pt x="22604" y="10012"/>
                    </a:lnTo>
                    <a:lnTo>
                      <a:pt x="22569" y="10036"/>
                    </a:lnTo>
                    <a:lnTo>
                      <a:pt x="23078" y="10752"/>
                    </a:lnTo>
                    <a:lnTo>
                      <a:pt x="22876" y="10762"/>
                    </a:lnTo>
                    <a:lnTo>
                      <a:pt x="22890" y="10752"/>
                    </a:lnTo>
                    <a:lnTo>
                      <a:pt x="22370" y="10028"/>
                    </a:lnTo>
                    <a:lnTo>
                      <a:pt x="22338" y="10050"/>
                    </a:lnTo>
                    <a:lnTo>
                      <a:pt x="22847" y="10764"/>
                    </a:lnTo>
                    <a:lnTo>
                      <a:pt x="22730" y="10771"/>
                    </a:lnTo>
                    <a:lnTo>
                      <a:pt x="22741" y="10787"/>
                    </a:lnTo>
                    <a:lnTo>
                      <a:pt x="22151" y="9964"/>
                    </a:lnTo>
                    <a:lnTo>
                      <a:pt x="22151" y="9964"/>
                    </a:lnTo>
                    <a:lnTo>
                      <a:pt x="23367" y="9885"/>
                    </a:lnTo>
                    <a:close/>
                    <a:moveTo>
                      <a:pt x="23356" y="10752"/>
                    </a:moveTo>
                    <a:lnTo>
                      <a:pt x="23356" y="10752"/>
                    </a:lnTo>
                    <a:cubicBezTo>
                      <a:pt x="23070" y="10955"/>
                      <a:pt x="22786" y="11159"/>
                      <a:pt x="22503" y="11368"/>
                    </a:cubicBezTo>
                    <a:lnTo>
                      <a:pt x="22511" y="11343"/>
                    </a:lnTo>
                    <a:cubicBezTo>
                      <a:pt x="22626" y="11065"/>
                      <a:pt x="22741" y="10787"/>
                      <a:pt x="22741" y="10787"/>
                    </a:cubicBezTo>
                    <a:lnTo>
                      <a:pt x="23356" y="10752"/>
                    </a:lnTo>
                    <a:close/>
                    <a:moveTo>
                      <a:pt x="83627" y="11341"/>
                    </a:moveTo>
                    <a:cubicBezTo>
                      <a:pt x="83779" y="11352"/>
                      <a:pt x="83932" y="11360"/>
                      <a:pt x="84047" y="11368"/>
                    </a:cubicBezTo>
                    <a:cubicBezTo>
                      <a:pt x="84161" y="11374"/>
                      <a:pt x="84235" y="11382"/>
                      <a:pt x="84235" y="11382"/>
                    </a:cubicBezTo>
                    <a:lnTo>
                      <a:pt x="84450" y="11974"/>
                    </a:lnTo>
                    <a:cubicBezTo>
                      <a:pt x="84170" y="11761"/>
                      <a:pt x="83887" y="11548"/>
                      <a:pt x="83605" y="11341"/>
                    </a:cubicBezTo>
                    <a:close/>
                    <a:moveTo>
                      <a:pt x="21683" y="11088"/>
                    </a:moveTo>
                    <a:lnTo>
                      <a:pt x="22113" y="11658"/>
                    </a:lnTo>
                    <a:cubicBezTo>
                      <a:pt x="22084" y="11681"/>
                      <a:pt x="22055" y="11701"/>
                      <a:pt x="22027" y="11724"/>
                    </a:cubicBezTo>
                    <a:lnTo>
                      <a:pt x="21613" y="11176"/>
                    </a:lnTo>
                    <a:lnTo>
                      <a:pt x="21581" y="11200"/>
                    </a:lnTo>
                    <a:lnTo>
                      <a:pt x="21994" y="11749"/>
                    </a:lnTo>
                    <a:lnTo>
                      <a:pt x="21871" y="11841"/>
                    </a:lnTo>
                    <a:lnTo>
                      <a:pt x="21384" y="11198"/>
                    </a:lnTo>
                    <a:lnTo>
                      <a:pt x="21353" y="11223"/>
                    </a:lnTo>
                    <a:lnTo>
                      <a:pt x="21840" y="11865"/>
                    </a:lnTo>
                    <a:lnTo>
                      <a:pt x="21742" y="11939"/>
                    </a:lnTo>
                    <a:lnTo>
                      <a:pt x="21689" y="11943"/>
                    </a:lnTo>
                    <a:lnTo>
                      <a:pt x="21689" y="11943"/>
                    </a:lnTo>
                    <a:lnTo>
                      <a:pt x="21703" y="11933"/>
                    </a:lnTo>
                    <a:lnTo>
                      <a:pt x="21161" y="11223"/>
                    </a:lnTo>
                    <a:lnTo>
                      <a:pt x="21128" y="11247"/>
                    </a:lnTo>
                    <a:lnTo>
                      <a:pt x="21662" y="11947"/>
                    </a:lnTo>
                    <a:lnTo>
                      <a:pt x="21460" y="11967"/>
                    </a:lnTo>
                    <a:lnTo>
                      <a:pt x="21472" y="11955"/>
                    </a:lnTo>
                    <a:lnTo>
                      <a:pt x="20928" y="11249"/>
                    </a:lnTo>
                    <a:lnTo>
                      <a:pt x="20895" y="11274"/>
                    </a:lnTo>
                    <a:lnTo>
                      <a:pt x="21431" y="11969"/>
                    </a:lnTo>
                    <a:lnTo>
                      <a:pt x="21231" y="11990"/>
                    </a:lnTo>
                    <a:lnTo>
                      <a:pt x="21245" y="11980"/>
                    </a:lnTo>
                    <a:lnTo>
                      <a:pt x="20699" y="11274"/>
                    </a:lnTo>
                    <a:lnTo>
                      <a:pt x="20666" y="11298"/>
                    </a:lnTo>
                    <a:lnTo>
                      <a:pt x="21204" y="11992"/>
                    </a:lnTo>
                    <a:lnTo>
                      <a:pt x="21088" y="12004"/>
                    </a:lnTo>
                    <a:lnTo>
                      <a:pt x="20476" y="11223"/>
                    </a:lnTo>
                    <a:lnTo>
                      <a:pt x="21683" y="11088"/>
                    </a:lnTo>
                    <a:close/>
                    <a:moveTo>
                      <a:pt x="84843" y="10572"/>
                    </a:moveTo>
                    <a:lnTo>
                      <a:pt x="85272" y="11724"/>
                    </a:lnTo>
                    <a:lnTo>
                      <a:pt x="84841" y="12276"/>
                    </a:lnTo>
                    <a:cubicBezTo>
                      <a:pt x="84812" y="12256"/>
                      <a:pt x="84785" y="12233"/>
                      <a:pt x="84757" y="12211"/>
                    </a:cubicBezTo>
                    <a:lnTo>
                      <a:pt x="85172" y="11677"/>
                    </a:lnTo>
                    <a:lnTo>
                      <a:pt x="85139" y="11652"/>
                    </a:lnTo>
                    <a:lnTo>
                      <a:pt x="84724" y="12186"/>
                    </a:lnTo>
                    <a:cubicBezTo>
                      <a:pt x="84685" y="12156"/>
                      <a:pt x="84644" y="12125"/>
                      <a:pt x="84603" y="12094"/>
                    </a:cubicBezTo>
                    <a:lnTo>
                      <a:pt x="85092" y="11460"/>
                    </a:lnTo>
                    <a:lnTo>
                      <a:pt x="85060" y="11435"/>
                    </a:lnTo>
                    <a:lnTo>
                      <a:pt x="84573" y="12068"/>
                    </a:lnTo>
                    <a:cubicBezTo>
                      <a:pt x="84540" y="12043"/>
                      <a:pt x="84507" y="12019"/>
                      <a:pt x="84474" y="11992"/>
                    </a:cubicBezTo>
                    <a:lnTo>
                      <a:pt x="84454" y="11939"/>
                    </a:lnTo>
                    <a:lnTo>
                      <a:pt x="84464" y="11947"/>
                    </a:lnTo>
                    <a:lnTo>
                      <a:pt x="85006" y="11237"/>
                    </a:lnTo>
                    <a:lnTo>
                      <a:pt x="84976" y="11212"/>
                    </a:lnTo>
                    <a:lnTo>
                      <a:pt x="84442" y="11908"/>
                    </a:lnTo>
                    <a:lnTo>
                      <a:pt x="84376" y="11724"/>
                    </a:lnTo>
                    <a:lnTo>
                      <a:pt x="84390" y="11734"/>
                    </a:lnTo>
                    <a:lnTo>
                      <a:pt x="84931" y="11022"/>
                    </a:lnTo>
                    <a:lnTo>
                      <a:pt x="84898" y="10998"/>
                    </a:lnTo>
                    <a:lnTo>
                      <a:pt x="84366" y="11697"/>
                    </a:lnTo>
                    <a:lnTo>
                      <a:pt x="84298" y="11505"/>
                    </a:lnTo>
                    <a:lnTo>
                      <a:pt x="84311" y="11515"/>
                    </a:lnTo>
                    <a:lnTo>
                      <a:pt x="84847" y="10803"/>
                    </a:lnTo>
                    <a:lnTo>
                      <a:pt x="84816" y="10779"/>
                    </a:lnTo>
                    <a:lnTo>
                      <a:pt x="84288" y="11480"/>
                    </a:lnTo>
                    <a:lnTo>
                      <a:pt x="84247" y="11366"/>
                    </a:lnTo>
                    <a:lnTo>
                      <a:pt x="84843" y="10572"/>
                    </a:lnTo>
                    <a:close/>
                    <a:moveTo>
                      <a:pt x="21718" y="11957"/>
                    </a:moveTo>
                    <a:lnTo>
                      <a:pt x="21718" y="11957"/>
                    </a:lnTo>
                    <a:cubicBezTo>
                      <a:pt x="21439" y="12170"/>
                      <a:pt x="21165" y="12385"/>
                      <a:pt x="20891" y="12604"/>
                    </a:cubicBezTo>
                    <a:lnTo>
                      <a:pt x="21098" y="12021"/>
                    </a:lnTo>
                    <a:lnTo>
                      <a:pt x="21718" y="11957"/>
                    </a:lnTo>
                    <a:close/>
                    <a:moveTo>
                      <a:pt x="85233" y="12587"/>
                    </a:moveTo>
                    <a:lnTo>
                      <a:pt x="85851" y="12653"/>
                    </a:lnTo>
                    <a:cubicBezTo>
                      <a:pt x="85851" y="12653"/>
                      <a:pt x="85878" y="12722"/>
                      <a:pt x="85915" y="12829"/>
                    </a:cubicBezTo>
                    <a:cubicBezTo>
                      <a:pt x="85952" y="12937"/>
                      <a:pt x="86005" y="13074"/>
                      <a:pt x="86048" y="13222"/>
                    </a:cubicBezTo>
                    <a:cubicBezTo>
                      <a:pt x="86052" y="13234"/>
                      <a:pt x="86056" y="13246"/>
                      <a:pt x="86058" y="13258"/>
                    </a:cubicBezTo>
                    <a:cubicBezTo>
                      <a:pt x="85786" y="13031"/>
                      <a:pt x="85512" y="12808"/>
                      <a:pt x="85233" y="12587"/>
                    </a:cubicBezTo>
                    <a:close/>
                    <a:moveTo>
                      <a:pt x="20052" y="12364"/>
                    </a:moveTo>
                    <a:lnTo>
                      <a:pt x="20500" y="12917"/>
                    </a:lnTo>
                    <a:cubicBezTo>
                      <a:pt x="20472" y="12939"/>
                      <a:pt x="20445" y="12962"/>
                      <a:pt x="20416" y="12984"/>
                    </a:cubicBezTo>
                    <a:lnTo>
                      <a:pt x="19983" y="12452"/>
                    </a:lnTo>
                    <a:lnTo>
                      <a:pt x="19952" y="12479"/>
                    </a:lnTo>
                    <a:lnTo>
                      <a:pt x="20386" y="13009"/>
                    </a:lnTo>
                    <a:cubicBezTo>
                      <a:pt x="20345" y="13044"/>
                      <a:pt x="20304" y="13076"/>
                      <a:pt x="20263" y="13109"/>
                    </a:cubicBezTo>
                    <a:lnTo>
                      <a:pt x="19745" y="12481"/>
                    </a:lnTo>
                    <a:lnTo>
                      <a:pt x="19715" y="12508"/>
                    </a:lnTo>
                    <a:lnTo>
                      <a:pt x="20232" y="13136"/>
                    </a:lnTo>
                    <a:cubicBezTo>
                      <a:pt x="20206" y="13156"/>
                      <a:pt x="20181" y="13177"/>
                      <a:pt x="20157" y="13199"/>
                    </a:cubicBezTo>
                    <a:cubicBezTo>
                      <a:pt x="20132" y="13201"/>
                      <a:pt x="20108" y="13205"/>
                      <a:pt x="20083" y="13209"/>
                    </a:cubicBezTo>
                    <a:lnTo>
                      <a:pt x="20093" y="13199"/>
                    </a:lnTo>
                    <a:lnTo>
                      <a:pt x="19522" y="12512"/>
                    </a:lnTo>
                    <a:lnTo>
                      <a:pt x="19492" y="12538"/>
                    </a:lnTo>
                    <a:lnTo>
                      <a:pt x="20052" y="13213"/>
                    </a:lnTo>
                    <a:cubicBezTo>
                      <a:pt x="19985" y="13224"/>
                      <a:pt x="19919" y="13234"/>
                      <a:pt x="19856" y="13242"/>
                    </a:cubicBezTo>
                    <a:lnTo>
                      <a:pt x="19868" y="13232"/>
                    </a:lnTo>
                    <a:lnTo>
                      <a:pt x="19297" y="12546"/>
                    </a:lnTo>
                    <a:lnTo>
                      <a:pt x="19265" y="12573"/>
                    </a:lnTo>
                    <a:lnTo>
                      <a:pt x="19827" y="13246"/>
                    </a:lnTo>
                    <a:cubicBezTo>
                      <a:pt x="19754" y="13258"/>
                      <a:pt x="19686" y="13269"/>
                      <a:pt x="19631" y="13277"/>
                    </a:cubicBezTo>
                    <a:lnTo>
                      <a:pt x="19643" y="13267"/>
                    </a:lnTo>
                    <a:lnTo>
                      <a:pt x="19068" y="12583"/>
                    </a:lnTo>
                    <a:lnTo>
                      <a:pt x="19037" y="12610"/>
                    </a:lnTo>
                    <a:lnTo>
                      <a:pt x="19602" y="13281"/>
                    </a:lnTo>
                    <a:cubicBezTo>
                      <a:pt x="19531" y="13291"/>
                      <a:pt x="19486" y="13297"/>
                      <a:pt x="19486" y="13297"/>
                    </a:cubicBezTo>
                    <a:lnTo>
                      <a:pt x="19498" y="13314"/>
                    </a:lnTo>
                    <a:lnTo>
                      <a:pt x="19498" y="13314"/>
                    </a:lnTo>
                    <a:lnTo>
                      <a:pt x="18831" y="12524"/>
                    </a:lnTo>
                    <a:lnTo>
                      <a:pt x="18831" y="12524"/>
                    </a:lnTo>
                    <a:lnTo>
                      <a:pt x="18845" y="12540"/>
                    </a:lnTo>
                    <a:cubicBezTo>
                      <a:pt x="18845" y="12540"/>
                      <a:pt x="19144" y="12491"/>
                      <a:pt x="19445" y="12444"/>
                    </a:cubicBezTo>
                    <a:cubicBezTo>
                      <a:pt x="19592" y="12418"/>
                      <a:pt x="19749" y="12403"/>
                      <a:pt x="19862" y="12389"/>
                    </a:cubicBezTo>
                    <a:cubicBezTo>
                      <a:pt x="19977" y="12375"/>
                      <a:pt x="20052" y="12366"/>
                      <a:pt x="20052" y="12366"/>
                    </a:cubicBezTo>
                    <a:lnTo>
                      <a:pt x="20052" y="12364"/>
                    </a:lnTo>
                    <a:close/>
                    <a:moveTo>
                      <a:pt x="86490" y="11868"/>
                    </a:moveTo>
                    <a:lnTo>
                      <a:pt x="86555" y="12045"/>
                    </a:lnTo>
                    <a:cubicBezTo>
                      <a:pt x="86594" y="12154"/>
                      <a:pt x="86649" y="12293"/>
                      <a:pt x="86694" y="12442"/>
                    </a:cubicBezTo>
                    <a:cubicBezTo>
                      <a:pt x="86786" y="12733"/>
                      <a:pt x="86880" y="13025"/>
                      <a:pt x="86880" y="13027"/>
                    </a:cubicBezTo>
                    <a:lnTo>
                      <a:pt x="86424" y="13565"/>
                    </a:lnTo>
                    <a:cubicBezTo>
                      <a:pt x="86398" y="13543"/>
                      <a:pt x="86371" y="13520"/>
                      <a:pt x="86344" y="13498"/>
                    </a:cubicBezTo>
                    <a:lnTo>
                      <a:pt x="86782" y="12976"/>
                    </a:lnTo>
                    <a:lnTo>
                      <a:pt x="86751" y="12949"/>
                    </a:lnTo>
                    <a:lnTo>
                      <a:pt x="86312" y="13471"/>
                    </a:lnTo>
                    <a:cubicBezTo>
                      <a:pt x="86273" y="13438"/>
                      <a:pt x="86234" y="13406"/>
                      <a:pt x="86195" y="13373"/>
                    </a:cubicBezTo>
                    <a:lnTo>
                      <a:pt x="86713" y="12753"/>
                    </a:lnTo>
                    <a:lnTo>
                      <a:pt x="86682" y="12726"/>
                    </a:lnTo>
                    <a:lnTo>
                      <a:pt x="86164" y="13346"/>
                    </a:lnTo>
                    <a:cubicBezTo>
                      <a:pt x="86136" y="13324"/>
                      <a:pt x="86109" y="13299"/>
                      <a:pt x="86080" y="13277"/>
                    </a:cubicBezTo>
                    <a:cubicBezTo>
                      <a:pt x="86074" y="13254"/>
                      <a:pt x="86066" y="13232"/>
                      <a:pt x="86060" y="13209"/>
                    </a:cubicBezTo>
                    <a:lnTo>
                      <a:pt x="86060" y="13209"/>
                    </a:lnTo>
                    <a:lnTo>
                      <a:pt x="86072" y="13220"/>
                    </a:lnTo>
                    <a:lnTo>
                      <a:pt x="86641" y="12530"/>
                    </a:lnTo>
                    <a:lnTo>
                      <a:pt x="86610" y="12506"/>
                    </a:lnTo>
                    <a:lnTo>
                      <a:pt x="86052" y="13181"/>
                    </a:lnTo>
                    <a:cubicBezTo>
                      <a:pt x="86031" y="13115"/>
                      <a:pt x="86011" y="13052"/>
                      <a:pt x="85990" y="12994"/>
                    </a:cubicBezTo>
                    <a:lnTo>
                      <a:pt x="85990" y="12994"/>
                    </a:lnTo>
                    <a:lnTo>
                      <a:pt x="86005" y="13007"/>
                    </a:lnTo>
                    <a:lnTo>
                      <a:pt x="86573" y="12317"/>
                    </a:lnTo>
                    <a:lnTo>
                      <a:pt x="86541" y="12293"/>
                    </a:lnTo>
                    <a:lnTo>
                      <a:pt x="85982" y="12972"/>
                    </a:lnTo>
                    <a:cubicBezTo>
                      <a:pt x="85962" y="12915"/>
                      <a:pt x="85943" y="12861"/>
                      <a:pt x="85927" y="12814"/>
                    </a:cubicBezTo>
                    <a:cubicBezTo>
                      <a:pt x="85921" y="12800"/>
                      <a:pt x="85917" y="12788"/>
                      <a:pt x="85913" y="12776"/>
                    </a:cubicBezTo>
                    <a:lnTo>
                      <a:pt x="85913" y="12776"/>
                    </a:lnTo>
                    <a:lnTo>
                      <a:pt x="85925" y="12786"/>
                    </a:lnTo>
                    <a:lnTo>
                      <a:pt x="86490" y="12094"/>
                    </a:lnTo>
                    <a:lnTo>
                      <a:pt x="86459" y="12068"/>
                    </a:lnTo>
                    <a:lnTo>
                      <a:pt x="85902" y="12749"/>
                    </a:lnTo>
                    <a:cubicBezTo>
                      <a:pt x="85882" y="12685"/>
                      <a:pt x="85866" y="12644"/>
                      <a:pt x="85864" y="12637"/>
                    </a:cubicBezTo>
                    <a:lnTo>
                      <a:pt x="85864" y="12637"/>
                    </a:lnTo>
                    <a:lnTo>
                      <a:pt x="86490" y="11868"/>
                    </a:lnTo>
                    <a:close/>
                    <a:moveTo>
                      <a:pt x="20132" y="13217"/>
                    </a:moveTo>
                    <a:cubicBezTo>
                      <a:pt x="19858" y="13445"/>
                      <a:pt x="19586" y="13674"/>
                      <a:pt x="19318" y="13907"/>
                    </a:cubicBezTo>
                    <a:lnTo>
                      <a:pt x="19498" y="13314"/>
                    </a:lnTo>
                    <a:lnTo>
                      <a:pt x="20093" y="13224"/>
                    </a:lnTo>
                    <a:lnTo>
                      <a:pt x="20132" y="13217"/>
                    </a:lnTo>
                    <a:close/>
                    <a:moveTo>
                      <a:pt x="86805" y="13891"/>
                    </a:moveTo>
                    <a:lnTo>
                      <a:pt x="87418" y="13985"/>
                    </a:lnTo>
                    <a:cubicBezTo>
                      <a:pt x="87418" y="13985"/>
                      <a:pt x="87504" y="14271"/>
                      <a:pt x="87592" y="14560"/>
                    </a:cubicBezTo>
                    <a:cubicBezTo>
                      <a:pt x="87594" y="14570"/>
                      <a:pt x="87596" y="14580"/>
                      <a:pt x="87601" y="14590"/>
                    </a:cubicBezTo>
                    <a:cubicBezTo>
                      <a:pt x="87339" y="14355"/>
                      <a:pt x="87073" y="14122"/>
                      <a:pt x="86805" y="13891"/>
                    </a:cubicBezTo>
                    <a:close/>
                    <a:moveTo>
                      <a:pt x="18477" y="13709"/>
                    </a:moveTo>
                    <a:lnTo>
                      <a:pt x="18941" y="14236"/>
                    </a:lnTo>
                    <a:cubicBezTo>
                      <a:pt x="18917" y="14259"/>
                      <a:pt x="18890" y="14281"/>
                      <a:pt x="18866" y="14304"/>
                    </a:cubicBezTo>
                    <a:lnTo>
                      <a:pt x="18416" y="13796"/>
                    </a:lnTo>
                    <a:lnTo>
                      <a:pt x="18387" y="13823"/>
                    </a:lnTo>
                    <a:lnTo>
                      <a:pt x="18835" y="14330"/>
                    </a:lnTo>
                    <a:cubicBezTo>
                      <a:pt x="18796" y="14365"/>
                      <a:pt x="18757" y="14402"/>
                      <a:pt x="18716" y="14437"/>
                    </a:cubicBezTo>
                    <a:lnTo>
                      <a:pt x="18182" y="13835"/>
                    </a:lnTo>
                    <a:lnTo>
                      <a:pt x="18152" y="13864"/>
                    </a:lnTo>
                    <a:lnTo>
                      <a:pt x="18688" y="14463"/>
                    </a:lnTo>
                    <a:cubicBezTo>
                      <a:pt x="18659" y="14488"/>
                      <a:pt x="18630" y="14515"/>
                      <a:pt x="18602" y="14539"/>
                    </a:cubicBezTo>
                    <a:cubicBezTo>
                      <a:pt x="18585" y="14541"/>
                      <a:pt x="18567" y="14545"/>
                      <a:pt x="18551" y="14547"/>
                    </a:cubicBezTo>
                    <a:lnTo>
                      <a:pt x="18553" y="14545"/>
                    </a:lnTo>
                    <a:lnTo>
                      <a:pt x="17955" y="13880"/>
                    </a:lnTo>
                    <a:lnTo>
                      <a:pt x="17925" y="13907"/>
                    </a:lnTo>
                    <a:lnTo>
                      <a:pt x="18506" y="14553"/>
                    </a:lnTo>
                    <a:cubicBezTo>
                      <a:pt x="18438" y="14564"/>
                      <a:pt x="18373" y="14576"/>
                      <a:pt x="18309" y="14586"/>
                    </a:cubicBezTo>
                    <a:lnTo>
                      <a:pt x="18321" y="14576"/>
                    </a:lnTo>
                    <a:lnTo>
                      <a:pt x="17722" y="13913"/>
                    </a:lnTo>
                    <a:lnTo>
                      <a:pt x="17691" y="13940"/>
                    </a:lnTo>
                    <a:lnTo>
                      <a:pt x="18280" y="14590"/>
                    </a:lnTo>
                    <a:cubicBezTo>
                      <a:pt x="18223" y="14601"/>
                      <a:pt x="18170" y="14609"/>
                      <a:pt x="18123" y="14617"/>
                    </a:cubicBezTo>
                    <a:cubicBezTo>
                      <a:pt x="18109" y="14619"/>
                      <a:pt x="18094" y="14621"/>
                      <a:pt x="18082" y="14625"/>
                    </a:cubicBezTo>
                    <a:lnTo>
                      <a:pt x="18094" y="14615"/>
                    </a:lnTo>
                    <a:lnTo>
                      <a:pt x="17493" y="13954"/>
                    </a:lnTo>
                    <a:lnTo>
                      <a:pt x="17462" y="13983"/>
                    </a:lnTo>
                    <a:lnTo>
                      <a:pt x="18053" y="14631"/>
                    </a:lnTo>
                    <a:cubicBezTo>
                      <a:pt x="17982" y="14643"/>
                      <a:pt x="17939" y="14654"/>
                      <a:pt x="17939" y="14654"/>
                    </a:cubicBezTo>
                    <a:lnTo>
                      <a:pt x="17951" y="14668"/>
                    </a:lnTo>
                    <a:lnTo>
                      <a:pt x="17951" y="14668"/>
                    </a:lnTo>
                    <a:lnTo>
                      <a:pt x="17269" y="13919"/>
                    </a:lnTo>
                    <a:lnTo>
                      <a:pt x="17269" y="13919"/>
                    </a:lnTo>
                    <a:cubicBezTo>
                      <a:pt x="17277" y="13917"/>
                      <a:pt x="17348" y="13903"/>
                      <a:pt x="17454" y="13880"/>
                    </a:cubicBezTo>
                    <a:cubicBezTo>
                      <a:pt x="17569" y="13862"/>
                      <a:pt x="17720" y="13835"/>
                      <a:pt x="17871" y="13809"/>
                    </a:cubicBezTo>
                    <a:cubicBezTo>
                      <a:pt x="18174" y="13758"/>
                      <a:pt x="18477" y="13709"/>
                      <a:pt x="18477" y="13709"/>
                    </a:cubicBezTo>
                    <a:close/>
                    <a:moveTo>
                      <a:pt x="18579" y="14560"/>
                    </a:moveTo>
                    <a:cubicBezTo>
                      <a:pt x="18315" y="14795"/>
                      <a:pt x="18055" y="15034"/>
                      <a:pt x="17796" y="15276"/>
                    </a:cubicBezTo>
                    <a:lnTo>
                      <a:pt x="17951" y="14668"/>
                    </a:lnTo>
                    <a:cubicBezTo>
                      <a:pt x="17951" y="14668"/>
                      <a:pt x="18025" y="14652"/>
                      <a:pt x="18135" y="14631"/>
                    </a:cubicBezTo>
                    <a:cubicBezTo>
                      <a:pt x="18240" y="14613"/>
                      <a:pt x="18379" y="14590"/>
                      <a:pt x="18518" y="14568"/>
                    </a:cubicBezTo>
                    <a:lnTo>
                      <a:pt x="18522" y="14572"/>
                    </a:lnTo>
                    <a:lnTo>
                      <a:pt x="18528" y="14568"/>
                    </a:lnTo>
                    <a:cubicBezTo>
                      <a:pt x="18534" y="14566"/>
                      <a:pt x="18542" y="14564"/>
                      <a:pt x="18549" y="14564"/>
                    </a:cubicBezTo>
                    <a:cubicBezTo>
                      <a:pt x="18559" y="14562"/>
                      <a:pt x="18569" y="14560"/>
                      <a:pt x="18579" y="14560"/>
                    </a:cubicBezTo>
                    <a:close/>
                    <a:moveTo>
                      <a:pt x="88323" y="15255"/>
                    </a:moveTo>
                    <a:lnTo>
                      <a:pt x="88934" y="15376"/>
                    </a:lnTo>
                    <a:lnTo>
                      <a:pt x="89086" y="15982"/>
                    </a:lnTo>
                    <a:cubicBezTo>
                      <a:pt x="88834" y="15736"/>
                      <a:pt x="88581" y="15495"/>
                      <a:pt x="88323" y="15255"/>
                    </a:cubicBezTo>
                    <a:close/>
                    <a:moveTo>
                      <a:pt x="89634" y="14643"/>
                    </a:moveTo>
                    <a:lnTo>
                      <a:pt x="89941" y="15822"/>
                    </a:lnTo>
                    <a:lnTo>
                      <a:pt x="89440" y="16327"/>
                    </a:lnTo>
                    <a:lnTo>
                      <a:pt x="89364" y="16252"/>
                    </a:lnTo>
                    <a:lnTo>
                      <a:pt x="89845" y="15765"/>
                    </a:lnTo>
                    <a:lnTo>
                      <a:pt x="89816" y="15736"/>
                    </a:lnTo>
                    <a:lnTo>
                      <a:pt x="89335" y="16223"/>
                    </a:lnTo>
                    <a:cubicBezTo>
                      <a:pt x="89299" y="16188"/>
                      <a:pt x="89262" y="16151"/>
                      <a:pt x="89225" y="16117"/>
                    </a:cubicBezTo>
                    <a:lnTo>
                      <a:pt x="89788" y="15542"/>
                    </a:lnTo>
                    <a:lnTo>
                      <a:pt x="89759" y="15513"/>
                    </a:lnTo>
                    <a:lnTo>
                      <a:pt x="89196" y="16088"/>
                    </a:lnTo>
                    <a:cubicBezTo>
                      <a:pt x="89168" y="16059"/>
                      <a:pt x="89137" y="16031"/>
                      <a:pt x="89108" y="16002"/>
                    </a:cubicBezTo>
                    <a:lnTo>
                      <a:pt x="89094" y="15949"/>
                    </a:lnTo>
                    <a:lnTo>
                      <a:pt x="89106" y="15959"/>
                    </a:lnTo>
                    <a:lnTo>
                      <a:pt x="89728" y="15319"/>
                    </a:lnTo>
                    <a:lnTo>
                      <a:pt x="89700" y="15290"/>
                    </a:lnTo>
                    <a:lnTo>
                      <a:pt x="89088" y="15920"/>
                    </a:lnTo>
                    <a:lnTo>
                      <a:pt x="89039" y="15726"/>
                    </a:lnTo>
                    <a:lnTo>
                      <a:pt x="89051" y="15738"/>
                    </a:lnTo>
                    <a:lnTo>
                      <a:pt x="89671" y="15096"/>
                    </a:lnTo>
                    <a:lnTo>
                      <a:pt x="89642" y="15067"/>
                    </a:lnTo>
                    <a:lnTo>
                      <a:pt x="89033" y="15697"/>
                    </a:lnTo>
                    <a:lnTo>
                      <a:pt x="88984" y="15505"/>
                    </a:lnTo>
                    <a:lnTo>
                      <a:pt x="88996" y="15515"/>
                    </a:lnTo>
                    <a:lnTo>
                      <a:pt x="89612" y="14871"/>
                    </a:lnTo>
                    <a:lnTo>
                      <a:pt x="89583" y="14842"/>
                    </a:lnTo>
                    <a:lnTo>
                      <a:pt x="88977" y="15476"/>
                    </a:lnTo>
                    <a:lnTo>
                      <a:pt x="88949" y="15362"/>
                    </a:lnTo>
                    <a:lnTo>
                      <a:pt x="89634" y="14643"/>
                    </a:lnTo>
                    <a:close/>
                    <a:moveTo>
                      <a:pt x="17075" y="15959"/>
                    </a:moveTo>
                    <a:cubicBezTo>
                      <a:pt x="16822" y="16207"/>
                      <a:pt x="16568" y="16456"/>
                      <a:pt x="16321" y="16708"/>
                    </a:cubicBezTo>
                    <a:lnTo>
                      <a:pt x="16327" y="16675"/>
                    </a:lnTo>
                    <a:cubicBezTo>
                      <a:pt x="16384" y="16372"/>
                      <a:pt x="16462" y="16086"/>
                      <a:pt x="16462" y="16086"/>
                    </a:cubicBezTo>
                    <a:lnTo>
                      <a:pt x="16448" y="16072"/>
                    </a:lnTo>
                    <a:lnTo>
                      <a:pt x="16462" y="16084"/>
                    </a:lnTo>
                    <a:lnTo>
                      <a:pt x="17075" y="15959"/>
                    </a:lnTo>
                    <a:close/>
                    <a:moveTo>
                      <a:pt x="89777" y="16663"/>
                    </a:moveTo>
                    <a:lnTo>
                      <a:pt x="89777" y="16663"/>
                    </a:lnTo>
                    <a:cubicBezTo>
                      <a:pt x="89790" y="16667"/>
                      <a:pt x="89800" y="16669"/>
                      <a:pt x="89812" y="16673"/>
                    </a:cubicBezTo>
                    <a:cubicBezTo>
                      <a:pt x="90105" y="16747"/>
                      <a:pt x="90395" y="16818"/>
                      <a:pt x="90395" y="16818"/>
                    </a:cubicBezTo>
                    <a:lnTo>
                      <a:pt x="90518" y="17428"/>
                    </a:lnTo>
                    <a:cubicBezTo>
                      <a:pt x="90275" y="17170"/>
                      <a:pt x="90027" y="16917"/>
                      <a:pt x="89777" y="16663"/>
                    </a:cubicBezTo>
                    <a:close/>
                    <a:moveTo>
                      <a:pt x="15478" y="16561"/>
                    </a:moveTo>
                    <a:lnTo>
                      <a:pt x="15983" y="17052"/>
                    </a:lnTo>
                    <a:cubicBezTo>
                      <a:pt x="15958" y="17076"/>
                      <a:pt x="15936" y="17101"/>
                      <a:pt x="15911" y="17125"/>
                    </a:cubicBezTo>
                    <a:lnTo>
                      <a:pt x="15420" y="16649"/>
                    </a:lnTo>
                    <a:lnTo>
                      <a:pt x="15392" y="16677"/>
                    </a:lnTo>
                    <a:lnTo>
                      <a:pt x="15885" y="17154"/>
                    </a:lnTo>
                    <a:cubicBezTo>
                      <a:pt x="15848" y="17191"/>
                      <a:pt x="15811" y="17230"/>
                      <a:pt x="15774" y="17268"/>
                    </a:cubicBezTo>
                    <a:lnTo>
                      <a:pt x="15197" y="16716"/>
                    </a:lnTo>
                    <a:lnTo>
                      <a:pt x="15169" y="16745"/>
                    </a:lnTo>
                    <a:lnTo>
                      <a:pt x="15746" y="17297"/>
                    </a:lnTo>
                    <a:cubicBezTo>
                      <a:pt x="15717" y="17328"/>
                      <a:pt x="15686" y="17358"/>
                      <a:pt x="15658" y="17389"/>
                    </a:cubicBezTo>
                    <a:lnTo>
                      <a:pt x="15609" y="17401"/>
                    </a:lnTo>
                    <a:lnTo>
                      <a:pt x="15621" y="17389"/>
                    </a:lnTo>
                    <a:lnTo>
                      <a:pt x="14974" y="16773"/>
                    </a:lnTo>
                    <a:lnTo>
                      <a:pt x="14946" y="16804"/>
                    </a:lnTo>
                    <a:lnTo>
                      <a:pt x="15582" y="17410"/>
                    </a:lnTo>
                    <a:lnTo>
                      <a:pt x="15386" y="17459"/>
                    </a:lnTo>
                    <a:lnTo>
                      <a:pt x="15386" y="17459"/>
                    </a:lnTo>
                    <a:lnTo>
                      <a:pt x="15398" y="17446"/>
                    </a:lnTo>
                    <a:lnTo>
                      <a:pt x="14749" y="16833"/>
                    </a:lnTo>
                    <a:lnTo>
                      <a:pt x="14721" y="16863"/>
                    </a:lnTo>
                    <a:lnTo>
                      <a:pt x="15359" y="17465"/>
                    </a:lnTo>
                    <a:lnTo>
                      <a:pt x="15163" y="17516"/>
                    </a:lnTo>
                    <a:lnTo>
                      <a:pt x="15175" y="17502"/>
                    </a:lnTo>
                    <a:lnTo>
                      <a:pt x="14524" y="16892"/>
                    </a:lnTo>
                    <a:lnTo>
                      <a:pt x="14496" y="16923"/>
                    </a:lnTo>
                    <a:lnTo>
                      <a:pt x="15136" y="17522"/>
                    </a:lnTo>
                    <a:lnTo>
                      <a:pt x="15021" y="17551"/>
                    </a:lnTo>
                    <a:lnTo>
                      <a:pt x="15034" y="17565"/>
                    </a:lnTo>
                    <a:lnTo>
                      <a:pt x="14294" y="16873"/>
                    </a:lnTo>
                    <a:lnTo>
                      <a:pt x="14294" y="16873"/>
                    </a:lnTo>
                    <a:lnTo>
                      <a:pt x="15478" y="16561"/>
                    </a:lnTo>
                    <a:close/>
                    <a:moveTo>
                      <a:pt x="15637" y="17412"/>
                    </a:moveTo>
                    <a:lnTo>
                      <a:pt x="15637" y="17412"/>
                    </a:lnTo>
                    <a:cubicBezTo>
                      <a:pt x="15392" y="17669"/>
                      <a:pt x="15148" y="17929"/>
                      <a:pt x="14909" y="18191"/>
                    </a:cubicBezTo>
                    <a:cubicBezTo>
                      <a:pt x="14911" y="18179"/>
                      <a:pt x="14915" y="18167"/>
                      <a:pt x="14917" y="18154"/>
                    </a:cubicBezTo>
                    <a:cubicBezTo>
                      <a:pt x="14976" y="17860"/>
                      <a:pt x="15034" y="17565"/>
                      <a:pt x="15034" y="17565"/>
                    </a:cubicBezTo>
                    <a:lnTo>
                      <a:pt x="15637" y="17412"/>
                    </a:lnTo>
                    <a:close/>
                    <a:moveTo>
                      <a:pt x="91189" y="18146"/>
                    </a:moveTo>
                    <a:lnTo>
                      <a:pt x="91189" y="18146"/>
                    </a:lnTo>
                    <a:cubicBezTo>
                      <a:pt x="91201" y="18148"/>
                      <a:pt x="91212" y="18152"/>
                      <a:pt x="91224" y="18154"/>
                    </a:cubicBezTo>
                    <a:cubicBezTo>
                      <a:pt x="91373" y="18191"/>
                      <a:pt x="91518" y="18232"/>
                      <a:pt x="91625" y="18267"/>
                    </a:cubicBezTo>
                    <a:cubicBezTo>
                      <a:pt x="91731" y="18298"/>
                      <a:pt x="91803" y="18320"/>
                      <a:pt x="91805" y="18320"/>
                    </a:cubicBezTo>
                    <a:lnTo>
                      <a:pt x="91899" y="18938"/>
                    </a:lnTo>
                    <a:cubicBezTo>
                      <a:pt x="91666" y="18672"/>
                      <a:pt x="91428" y="18408"/>
                      <a:pt x="91189" y="18146"/>
                    </a:cubicBezTo>
                    <a:close/>
                    <a:moveTo>
                      <a:pt x="92558" y="17645"/>
                    </a:moveTo>
                    <a:lnTo>
                      <a:pt x="92758" y="18854"/>
                    </a:lnTo>
                    <a:lnTo>
                      <a:pt x="92760" y="18854"/>
                    </a:lnTo>
                    <a:lnTo>
                      <a:pt x="92226" y="19312"/>
                    </a:lnTo>
                    <a:cubicBezTo>
                      <a:pt x="92204" y="19286"/>
                      <a:pt x="92181" y="19259"/>
                      <a:pt x="92157" y="19233"/>
                    </a:cubicBezTo>
                    <a:lnTo>
                      <a:pt x="92666" y="18791"/>
                    </a:lnTo>
                    <a:lnTo>
                      <a:pt x="92640" y="18760"/>
                    </a:lnTo>
                    <a:lnTo>
                      <a:pt x="92130" y="19202"/>
                    </a:lnTo>
                    <a:cubicBezTo>
                      <a:pt x="92097" y="19163"/>
                      <a:pt x="92065" y="19124"/>
                      <a:pt x="92030" y="19087"/>
                    </a:cubicBezTo>
                    <a:lnTo>
                      <a:pt x="92631" y="18561"/>
                    </a:lnTo>
                    <a:lnTo>
                      <a:pt x="92605" y="18531"/>
                    </a:lnTo>
                    <a:lnTo>
                      <a:pt x="92003" y="19057"/>
                    </a:lnTo>
                    <a:cubicBezTo>
                      <a:pt x="91975" y="19024"/>
                      <a:pt x="91948" y="18993"/>
                      <a:pt x="91919" y="18960"/>
                    </a:cubicBezTo>
                    <a:lnTo>
                      <a:pt x="91911" y="18909"/>
                    </a:lnTo>
                    <a:lnTo>
                      <a:pt x="91924" y="18922"/>
                    </a:lnTo>
                    <a:lnTo>
                      <a:pt x="92595" y="18332"/>
                    </a:lnTo>
                    <a:lnTo>
                      <a:pt x="92568" y="18302"/>
                    </a:lnTo>
                    <a:lnTo>
                      <a:pt x="91907" y="18883"/>
                    </a:lnTo>
                    <a:lnTo>
                      <a:pt x="91877" y="18682"/>
                    </a:lnTo>
                    <a:lnTo>
                      <a:pt x="91889" y="18694"/>
                    </a:lnTo>
                    <a:lnTo>
                      <a:pt x="92556" y="18103"/>
                    </a:lnTo>
                    <a:lnTo>
                      <a:pt x="92529" y="18072"/>
                    </a:lnTo>
                    <a:lnTo>
                      <a:pt x="91872" y="18656"/>
                    </a:lnTo>
                    <a:lnTo>
                      <a:pt x="91842" y="18453"/>
                    </a:lnTo>
                    <a:lnTo>
                      <a:pt x="91854" y="18467"/>
                    </a:lnTo>
                    <a:lnTo>
                      <a:pt x="92519" y="17872"/>
                    </a:lnTo>
                    <a:lnTo>
                      <a:pt x="92490" y="17841"/>
                    </a:lnTo>
                    <a:lnTo>
                      <a:pt x="91838" y="18426"/>
                    </a:lnTo>
                    <a:lnTo>
                      <a:pt x="91819" y="18308"/>
                    </a:lnTo>
                    <a:lnTo>
                      <a:pt x="92558" y="17645"/>
                    </a:lnTo>
                    <a:close/>
                    <a:moveTo>
                      <a:pt x="14258" y="18917"/>
                    </a:moveTo>
                    <a:cubicBezTo>
                      <a:pt x="14025" y="19181"/>
                      <a:pt x="13796" y="19445"/>
                      <a:pt x="13571" y="19713"/>
                    </a:cubicBezTo>
                    <a:lnTo>
                      <a:pt x="13663" y="19097"/>
                    </a:lnTo>
                    <a:lnTo>
                      <a:pt x="14258" y="18917"/>
                    </a:lnTo>
                    <a:close/>
                    <a:moveTo>
                      <a:pt x="92550" y="19689"/>
                    </a:moveTo>
                    <a:lnTo>
                      <a:pt x="93151" y="19873"/>
                    </a:lnTo>
                    <a:cubicBezTo>
                      <a:pt x="93151" y="19873"/>
                      <a:pt x="93163" y="19947"/>
                      <a:pt x="93176" y="20059"/>
                    </a:cubicBezTo>
                    <a:cubicBezTo>
                      <a:pt x="93188" y="20174"/>
                      <a:pt x="93206" y="20325"/>
                      <a:pt x="93223" y="20476"/>
                    </a:cubicBezTo>
                    <a:cubicBezTo>
                      <a:pt x="93223" y="20487"/>
                      <a:pt x="93225" y="20495"/>
                      <a:pt x="93225" y="20505"/>
                    </a:cubicBezTo>
                    <a:cubicBezTo>
                      <a:pt x="93002" y="20229"/>
                      <a:pt x="92777" y="19957"/>
                      <a:pt x="92550" y="19689"/>
                    </a:cubicBezTo>
                    <a:close/>
                    <a:moveTo>
                      <a:pt x="12703" y="19638"/>
                    </a:moveTo>
                    <a:lnTo>
                      <a:pt x="13254" y="20094"/>
                    </a:lnTo>
                    <a:cubicBezTo>
                      <a:pt x="13231" y="20120"/>
                      <a:pt x="13207" y="20147"/>
                      <a:pt x="13184" y="20176"/>
                    </a:cubicBezTo>
                    <a:lnTo>
                      <a:pt x="12652" y="19736"/>
                    </a:lnTo>
                    <a:lnTo>
                      <a:pt x="12626" y="19766"/>
                    </a:lnTo>
                    <a:lnTo>
                      <a:pt x="13160" y="20206"/>
                    </a:lnTo>
                    <a:cubicBezTo>
                      <a:pt x="13127" y="20245"/>
                      <a:pt x="13094" y="20284"/>
                      <a:pt x="13061" y="20325"/>
                    </a:cubicBezTo>
                    <a:lnTo>
                      <a:pt x="12437" y="19812"/>
                    </a:lnTo>
                    <a:lnTo>
                      <a:pt x="12411" y="19844"/>
                    </a:lnTo>
                    <a:lnTo>
                      <a:pt x="13037" y="20356"/>
                    </a:lnTo>
                    <a:lnTo>
                      <a:pt x="12965" y="20444"/>
                    </a:lnTo>
                    <a:cubicBezTo>
                      <a:pt x="12945" y="20452"/>
                      <a:pt x="12924" y="20458"/>
                      <a:pt x="12906" y="20464"/>
                    </a:cubicBezTo>
                    <a:lnTo>
                      <a:pt x="12914" y="20454"/>
                    </a:lnTo>
                    <a:lnTo>
                      <a:pt x="12220" y="19891"/>
                    </a:lnTo>
                    <a:lnTo>
                      <a:pt x="12194" y="19922"/>
                    </a:lnTo>
                    <a:lnTo>
                      <a:pt x="12875" y="20474"/>
                    </a:lnTo>
                    <a:cubicBezTo>
                      <a:pt x="12812" y="20497"/>
                      <a:pt x="12748" y="20519"/>
                      <a:pt x="12689" y="20542"/>
                    </a:cubicBezTo>
                    <a:lnTo>
                      <a:pt x="12699" y="20530"/>
                    </a:lnTo>
                    <a:lnTo>
                      <a:pt x="12004" y="19969"/>
                    </a:lnTo>
                    <a:lnTo>
                      <a:pt x="11979" y="20000"/>
                    </a:lnTo>
                    <a:lnTo>
                      <a:pt x="12662" y="20552"/>
                    </a:lnTo>
                    <a:cubicBezTo>
                      <a:pt x="12591" y="20577"/>
                      <a:pt x="12525" y="20599"/>
                      <a:pt x="12474" y="20618"/>
                    </a:cubicBezTo>
                    <a:lnTo>
                      <a:pt x="12484" y="20605"/>
                    </a:lnTo>
                    <a:lnTo>
                      <a:pt x="11787" y="20049"/>
                    </a:lnTo>
                    <a:lnTo>
                      <a:pt x="11762" y="20080"/>
                    </a:lnTo>
                    <a:lnTo>
                      <a:pt x="12446" y="20628"/>
                    </a:lnTo>
                    <a:cubicBezTo>
                      <a:pt x="12378" y="20652"/>
                      <a:pt x="12335" y="20667"/>
                      <a:pt x="12335" y="20667"/>
                    </a:cubicBezTo>
                    <a:lnTo>
                      <a:pt x="11541" y="20037"/>
                    </a:lnTo>
                    <a:lnTo>
                      <a:pt x="11558" y="20049"/>
                    </a:lnTo>
                    <a:cubicBezTo>
                      <a:pt x="11558" y="20049"/>
                      <a:pt x="11844" y="19944"/>
                      <a:pt x="12130" y="19838"/>
                    </a:cubicBezTo>
                    <a:cubicBezTo>
                      <a:pt x="12274" y="19787"/>
                      <a:pt x="12415" y="19736"/>
                      <a:pt x="12521" y="19697"/>
                    </a:cubicBezTo>
                    <a:cubicBezTo>
                      <a:pt x="12628" y="19658"/>
                      <a:pt x="12703" y="19638"/>
                      <a:pt x="12703" y="19638"/>
                    </a:cubicBezTo>
                    <a:close/>
                    <a:moveTo>
                      <a:pt x="12947" y="20468"/>
                    </a:moveTo>
                    <a:lnTo>
                      <a:pt x="12947" y="20468"/>
                    </a:lnTo>
                    <a:cubicBezTo>
                      <a:pt x="12724" y="20742"/>
                      <a:pt x="12505" y="21017"/>
                      <a:pt x="12288" y="21295"/>
                    </a:cubicBezTo>
                    <a:lnTo>
                      <a:pt x="12351" y="20679"/>
                    </a:lnTo>
                    <a:cubicBezTo>
                      <a:pt x="12351" y="20679"/>
                      <a:pt x="12636" y="20579"/>
                      <a:pt x="12918" y="20478"/>
                    </a:cubicBezTo>
                    <a:cubicBezTo>
                      <a:pt x="12928" y="20474"/>
                      <a:pt x="12937" y="20472"/>
                      <a:pt x="12947" y="20468"/>
                    </a:cubicBezTo>
                    <a:close/>
                    <a:moveTo>
                      <a:pt x="93843" y="21278"/>
                    </a:moveTo>
                    <a:lnTo>
                      <a:pt x="94426" y="21489"/>
                    </a:lnTo>
                    <a:cubicBezTo>
                      <a:pt x="94426" y="21489"/>
                      <a:pt x="94454" y="21786"/>
                      <a:pt x="94485" y="22085"/>
                    </a:cubicBezTo>
                    <a:lnTo>
                      <a:pt x="94487" y="22123"/>
                    </a:lnTo>
                    <a:cubicBezTo>
                      <a:pt x="94276" y="21839"/>
                      <a:pt x="94060" y="21559"/>
                      <a:pt x="93843" y="21278"/>
                    </a:cubicBezTo>
                    <a:close/>
                    <a:moveTo>
                      <a:pt x="95230" y="20872"/>
                    </a:moveTo>
                    <a:cubicBezTo>
                      <a:pt x="95231" y="20881"/>
                      <a:pt x="95263" y="21179"/>
                      <a:pt x="95297" y="21475"/>
                    </a:cubicBezTo>
                    <a:lnTo>
                      <a:pt x="95342" y="22089"/>
                    </a:lnTo>
                    <a:lnTo>
                      <a:pt x="94774" y="22506"/>
                    </a:lnTo>
                    <a:cubicBezTo>
                      <a:pt x="94753" y="22479"/>
                      <a:pt x="94733" y="22453"/>
                      <a:pt x="94712" y="22424"/>
                    </a:cubicBezTo>
                    <a:lnTo>
                      <a:pt x="95269" y="22015"/>
                    </a:lnTo>
                    <a:lnTo>
                      <a:pt x="95244" y="21982"/>
                    </a:lnTo>
                    <a:lnTo>
                      <a:pt x="94688" y="22391"/>
                    </a:lnTo>
                    <a:cubicBezTo>
                      <a:pt x="94657" y="22351"/>
                      <a:pt x="94626" y="22308"/>
                      <a:pt x="94594" y="22265"/>
                    </a:cubicBezTo>
                    <a:lnTo>
                      <a:pt x="95244" y="21784"/>
                    </a:lnTo>
                    <a:lnTo>
                      <a:pt x="95220" y="21749"/>
                    </a:lnTo>
                    <a:lnTo>
                      <a:pt x="94569" y="22232"/>
                    </a:lnTo>
                    <a:cubicBezTo>
                      <a:pt x="94549" y="22203"/>
                      <a:pt x="94528" y="22175"/>
                      <a:pt x="94506" y="22146"/>
                    </a:cubicBezTo>
                    <a:cubicBezTo>
                      <a:pt x="94503" y="22121"/>
                      <a:pt x="94501" y="22099"/>
                      <a:pt x="94501" y="22074"/>
                    </a:cubicBezTo>
                    <a:lnTo>
                      <a:pt x="94501" y="22074"/>
                    </a:lnTo>
                    <a:lnTo>
                      <a:pt x="94510" y="22087"/>
                    </a:lnTo>
                    <a:lnTo>
                      <a:pt x="95224" y="21551"/>
                    </a:lnTo>
                    <a:lnTo>
                      <a:pt x="95199" y="21518"/>
                    </a:lnTo>
                    <a:lnTo>
                      <a:pt x="94497" y="22044"/>
                    </a:lnTo>
                    <a:cubicBezTo>
                      <a:pt x="94491" y="21976"/>
                      <a:pt x="94485" y="21911"/>
                      <a:pt x="94477" y="21847"/>
                    </a:cubicBezTo>
                    <a:lnTo>
                      <a:pt x="94477" y="21847"/>
                    </a:lnTo>
                    <a:lnTo>
                      <a:pt x="94487" y="21859"/>
                    </a:lnTo>
                    <a:lnTo>
                      <a:pt x="95199" y="21321"/>
                    </a:lnTo>
                    <a:lnTo>
                      <a:pt x="95175" y="21291"/>
                    </a:lnTo>
                    <a:lnTo>
                      <a:pt x="94475" y="21819"/>
                    </a:lnTo>
                    <a:cubicBezTo>
                      <a:pt x="94467" y="21745"/>
                      <a:pt x="94461" y="21675"/>
                      <a:pt x="94454" y="21620"/>
                    </a:cubicBezTo>
                    <a:lnTo>
                      <a:pt x="94454" y="21620"/>
                    </a:lnTo>
                    <a:lnTo>
                      <a:pt x="94465" y="21632"/>
                    </a:lnTo>
                    <a:lnTo>
                      <a:pt x="95175" y="21092"/>
                    </a:lnTo>
                    <a:lnTo>
                      <a:pt x="95150" y="21060"/>
                    </a:lnTo>
                    <a:lnTo>
                      <a:pt x="94452" y="21591"/>
                    </a:lnTo>
                    <a:cubicBezTo>
                      <a:pt x="94444" y="21520"/>
                      <a:pt x="94440" y="21475"/>
                      <a:pt x="94440" y="21475"/>
                    </a:cubicBezTo>
                    <a:lnTo>
                      <a:pt x="95230" y="20872"/>
                    </a:lnTo>
                    <a:close/>
                    <a:moveTo>
                      <a:pt x="11691" y="22072"/>
                    </a:moveTo>
                    <a:lnTo>
                      <a:pt x="11691" y="22072"/>
                    </a:lnTo>
                    <a:cubicBezTo>
                      <a:pt x="11478" y="22355"/>
                      <a:pt x="11269" y="22641"/>
                      <a:pt x="11062" y="22927"/>
                    </a:cubicBezTo>
                    <a:lnTo>
                      <a:pt x="11097" y="22310"/>
                    </a:lnTo>
                    <a:cubicBezTo>
                      <a:pt x="11097" y="22310"/>
                      <a:pt x="11375" y="22197"/>
                      <a:pt x="11654" y="22085"/>
                    </a:cubicBezTo>
                    <a:cubicBezTo>
                      <a:pt x="11666" y="22080"/>
                      <a:pt x="11678" y="22076"/>
                      <a:pt x="11691" y="22072"/>
                    </a:cubicBezTo>
                    <a:close/>
                    <a:moveTo>
                      <a:pt x="95068" y="22913"/>
                    </a:moveTo>
                    <a:lnTo>
                      <a:pt x="95639" y="23146"/>
                    </a:lnTo>
                    <a:lnTo>
                      <a:pt x="95670" y="23766"/>
                    </a:lnTo>
                    <a:cubicBezTo>
                      <a:pt x="95471" y="23480"/>
                      <a:pt x="95271" y="23195"/>
                      <a:pt x="95068" y="22913"/>
                    </a:cubicBezTo>
                    <a:close/>
                    <a:moveTo>
                      <a:pt x="10197" y="22934"/>
                    </a:moveTo>
                    <a:lnTo>
                      <a:pt x="10770" y="23337"/>
                    </a:lnTo>
                    <a:cubicBezTo>
                      <a:pt x="10749" y="23367"/>
                      <a:pt x="10729" y="23396"/>
                      <a:pt x="10709" y="23425"/>
                    </a:cubicBezTo>
                    <a:lnTo>
                      <a:pt x="10156" y="23036"/>
                    </a:lnTo>
                    <a:lnTo>
                      <a:pt x="10134" y="23071"/>
                    </a:lnTo>
                    <a:lnTo>
                      <a:pt x="10686" y="23457"/>
                    </a:lnTo>
                    <a:cubicBezTo>
                      <a:pt x="10657" y="23500"/>
                      <a:pt x="10629" y="23541"/>
                      <a:pt x="10598" y="23582"/>
                    </a:cubicBezTo>
                    <a:lnTo>
                      <a:pt x="9943" y="23128"/>
                    </a:lnTo>
                    <a:lnTo>
                      <a:pt x="9919" y="23161"/>
                    </a:lnTo>
                    <a:lnTo>
                      <a:pt x="10576" y="23617"/>
                    </a:lnTo>
                    <a:lnTo>
                      <a:pt x="10504" y="23719"/>
                    </a:lnTo>
                    <a:lnTo>
                      <a:pt x="10453" y="23740"/>
                    </a:lnTo>
                    <a:lnTo>
                      <a:pt x="10453" y="23740"/>
                    </a:lnTo>
                    <a:lnTo>
                      <a:pt x="10465" y="23725"/>
                    </a:lnTo>
                    <a:lnTo>
                      <a:pt x="9729" y="23218"/>
                    </a:lnTo>
                    <a:lnTo>
                      <a:pt x="9706" y="23251"/>
                    </a:lnTo>
                    <a:lnTo>
                      <a:pt x="10430" y="23750"/>
                    </a:lnTo>
                    <a:lnTo>
                      <a:pt x="10240" y="23830"/>
                    </a:lnTo>
                    <a:lnTo>
                      <a:pt x="10250" y="23813"/>
                    </a:lnTo>
                    <a:lnTo>
                      <a:pt x="9514" y="23310"/>
                    </a:lnTo>
                    <a:lnTo>
                      <a:pt x="9491" y="23343"/>
                    </a:lnTo>
                    <a:lnTo>
                      <a:pt x="10215" y="23840"/>
                    </a:lnTo>
                    <a:lnTo>
                      <a:pt x="10025" y="23920"/>
                    </a:lnTo>
                    <a:lnTo>
                      <a:pt x="10025" y="23920"/>
                    </a:lnTo>
                    <a:lnTo>
                      <a:pt x="10037" y="23903"/>
                    </a:lnTo>
                    <a:lnTo>
                      <a:pt x="9299" y="23402"/>
                    </a:lnTo>
                    <a:lnTo>
                      <a:pt x="9276" y="23437"/>
                    </a:lnTo>
                    <a:lnTo>
                      <a:pt x="10003" y="23928"/>
                    </a:lnTo>
                    <a:lnTo>
                      <a:pt x="9893" y="23975"/>
                    </a:lnTo>
                    <a:lnTo>
                      <a:pt x="9893" y="23975"/>
                    </a:lnTo>
                    <a:lnTo>
                      <a:pt x="9069" y="23420"/>
                    </a:lnTo>
                    <a:lnTo>
                      <a:pt x="9069" y="23420"/>
                    </a:lnTo>
                    <a:lnTo>
                      <a:pt x="10197" y="22934"/>
                    </a:lnTo>
                    <a:close/>
                    <a:moveTo>
                      <a:pt x="10488" y="23744"/>
                    </a:moveTo>
                    <a:lnTo>
                      <a:pt x="10488" y="23744"/>
                    </a:lnTo>
                    <a:cubicBezTo>
                      <a:pt x="10289" y="24032"/>
                      <a:pt x="10093" y="24321"/>
                      <a:pt x="9900" y="24613"/>
                    </a:cubicBezTo>
                    <a:lnTo>
                      <a:pt x="9909" y="23985"/>
                    </a:lnTo>
                    <a:lnTo>
                      <a:pt x="10488" y="23744"/>
                    </a:lnTo>
                    <a:close/>
                    <a:moveTo>
                      <a:pt x="96226" y="24591"/>
                    </a:moveTo>
                    <a:lnTo>
                      <a:pt x="96789" y="24853"/>
                    </a:lnTo>
                    <a:lnTo>
                      <a:pt x="96793" y="25464"/>
                    </a:lnTo>
                    <a:cubicBezTo>
                      <a:pt x="96607" y="25172"/>
                      <a:pt x="96418" y="24881"/>
                      <a:pt x="96226" y="24591"/>
                    </a:cubicBezTo>
                    <a:close/>
                    <a:moveTo>
                      <a:pt x="97638" y="24303"/>
                    </a:moveTo>
                    <a:lnTo>
                      <a:pt x="97658" y="25522"/>
                    </a:lnTo>
                    <a:lnTo>
                      <a:pt x="97660" y="25522"/>
                    </a:lnTo>
                    <a:lnTo>
                      <a:pt x="97059" y="25892"/>
                    </a:lnTo>
                    <a:cubicBezTo>
                      <a:pt x="97040" y="25863"/>
                      <a:pt x="97022" y="25833"/>
                      <a:pt x="97004" y="25802"/>
                    </a:cubicBezTo>
                    <a:lnTo>
                      <a:pt x="97579" y="25444"/>
                    </a:lnTo>
                    <a:lnTo>
                      <a:pt x="97556" y="25409"/>
                    </a:lnTo>
                    <a:lnTo>
                      <a:pt x="96981" y="25767"/>
                    </a:lnTo>
                    <a:lnTo>
                      <a:pt x="96901" y="25638"/>
                    </a:lnTo>
                    <a:lnTo>
                      <a:pt x="97576" y="25215"/>
                    </a:lnTo>
                    <a:lnTo>
                      <a:pt x="97554" y="25180"/>
                    </a:lnTo>
                    <a:lnTo>
                      <a:pt x="96879" y="25604"/>
                    </a:lnTo>
                    <a:cubicBezTo>
                      <a:pt x="96856" y="25567"/>
                      <a:pt x="96832" y="25528"/>
                      <a:pt x="96807" y="25491"/>
                    </a:cubicBezTo>
                    <a:lnTo>
                      <a:pt x="96807" y="25440"/>
                    </a:lnTo>
                    <a:lnTo>
                      <a:pt x="96813" y="25450"/>
                    </a:lnTo>
                    <a:lnTo>
                      <a:pt x="97568" y="24973"/>
                    </a:lnTo>
                    <a:lnTo>
                      <a:pt x="97548" y="24939"/>
                    </a:lnTo>
                    <a:lnTo>
                      <a:pt x="96807" y="25407"/>
                    </a:lnTo>
                    <a:lnTo>
                      <a:pt x="96807" y="25217"/>
                    </a:lnTo>
                    <a:lnTo>
                      <a:pt x="96815" y="25233"/>
                    </a:lnTo>
                    <a:lnTo>
                      <a:pt x="97568" y="24752"/>
                    </a:lnTo>
                    <a:lnTo>
                      <a:pt x="97548" y="24718"/>
                    </a:lnTo>
                    <a:lnTo>
                      <a:pt x="96807" y="25190"/>
                    </a:lnTo>
                    <a:lnTo>
                      <a:pt x="96805" y="24988"/>
                    </a:lnTo>
                    <a:lnTo>
                      <a:pt x="96813" y="25002"/>
                    </a:lnTo>
                    <a:lnTo>
                      <a:pt x="97564" y="24521"/>
                    </a:lnTo>
                    <a:lnTo>
                      <a:pt x="97542" y="24486"/>
                    </a:lnTo>
                    <a:lnTo>
                      <a:pt x="96805" y="24961"/>
                    </a:lnTo>
                    <a:lnTo>
                      <a:pt x="96803" y="24843"/>
                    </a:lnTo>
                    <a:lnTo>
                      <a:pt x="96803" y="24843"/>
                    </a:lnTo>
                    <a:lnTo>
                      <a:pt x="97638" y="24303"/>
                    </a:lnTo>
                    <a:close/>
                    <a:moveTo>
                      <a:pt x="9041" y="24650"/>
                    </a:moveTo>
                    <a:lnTo>
                      <a:pt x="9628" y="25031"/>
                    </a:lnTo>
                    <a:cubicBezTo>
                      <a:pt x="9610" y="25059"/>
                      <a:pt x="9589" y="25090"/>
                      <a:pt x="9571" y="25119"/>
                    </a:cubicBezTo>
                    <a:lnTo>
                      <a:pt x="9004" y="24754"/>
                    </a:lnTo>
                    <a:lnTo>
                      <a:pt x="8982" y="24789"/>
                    </a:lnTo>
                    <a:lnTo>
                      <a:pt x="9548" y="25153"/>
                    </a:lnTo>
                    <a:cubicBezTo>
                      <a:pt x="9522" y="25196"/>
                      <a:pt x="9493" y="25239"/>
                      <a:pt x="9467" y="25282"/>
                    </a:cubicBezTo>
                    <a:lnTo>
                      <a:pt x="8796" y="24855"/>
                    </a:lnTo>
                    <a:lnTo>
                      <a:pt x="8775" y="24889"/>
                    </a:lnTo>
                    <a:lnTo>
                      <a:pt x="9444" y="25317"/>
                    </a:lnTo>
                    <a:cubicBezTo>
                      <a:pt x="9422" y="25354"/>
                      <a:pt x="9397" y="25391"/>
                      <a:pt x="9373" y="25430"/>
                    </a:cubicBezTo>
                    <a:lnTo>
                      <a:pt x="9328" y="25450"/>
                    </a:lnTo>
                    <a:lnTo>
                      <a:pt x="9338" y="25434"/>
                    </a:lnTo>
                    <a:lnTo>
                      <a:pt x="8583" y="24957"/>
                    </a:lnTo>
                    <a:lnTo>
                      <a:pt x="8562" y="24992"/>
                    </a:lnTo>
                    <a:lnTo>
                      <a:pt x="9305" y="25460"/>
                    </a:lnTo>
                    <a:lnTo>
                      <a:pt x="9125" y="25546"/>
                    </a:lnTo>
                    <a:lnTo>
                      <a:pt x="9133" y="25532"/>
                    </a:lnTo>
                    <a:lnTo>
                      <a:pt x="8378" y="25057"/>
                    </a:lnTo>
                    <a:lnTo>
                      <a:pt x="8356" y="25092"/>
                    </a:lnTo>
                    <a:lnTo>
                      <a:pt x="9100" y="25559"/>
                    </a:lnTo>
                    <a:lnTo>
                      <a:pt x="8916" y="25644"/>
                    </a:lnTo>
                    <a:lnTo>
                      <a:pt x="8916" y="25644"/>
                    </a:lnTo>
                    <a:lnTo>
                      <a:pt x="8924" y="25630"/>
                    </a:lnTo>
                    <a:lnTo>
                      <a:pt x="8167" y="25160"/>
                    </a:lnTo>
                    <a:lnTo>
                      <a:pt x="8145" y="25194"/>
                    </a:lnTo>
                    <a:lnTo>
                      <a:pt x="8892" y="25657"/>
                    </a:lnTo>
                    <a:lnTo>
                      <a:pt x="8783" y="25708"/>
                    </a:lnTo>
                    <a:lnTo>
                      <a:pt x="8800" y="25718"/>
                    </a:lnTo>
                    <a:lnTo>
                      <a:pt x="9356" y="25454"/>
                    </a:lnTo>
                    <a:lnTo>
                      <a:pt x="9356" y="25454"/>
                    </a:lnTo>
                    <a:cubicBezTo>
                      <a:pt x="9168" y="25751"/>
                      <a:pt x="8984" y="26050"/>
                      <a:pt x="8802" y="26350"/>
                    </a:cubicBezTo>
                    <a:cubicBezTo>
                      <a:pt x="8802" y="26340"/>
                      <a:pt x="8800" y="26330"/>
                      <a:pt x="8800" y="26320"/>
                    </a:cubicBezTo>
                    <a:cubicBezTo>
                      <a:pt x="8794" y="26017"/>
                      <a:pt x="8800" y="25718"/>
                      <a:pt x="8800" y="25718"/>
                    </a:cubicBezTo>
                    <a:lnTo>
                      <a:pt x="7938" y="25184"/>
                    </a:lnTo>
                    <a:lnTo>
                      <a:pt x="9041" y="24650"/>
                    </a:lnTo>
                    <a:close/>
                    <a:moveTo>
                      <a:pt x="98761" y="26070"/>
                    </a:moveTo>
                    <a:lnTo>
                      <a:pt x="98745" y="26080"/>
                    </a:lnTo>
                    <a:lnTo>
                      <a:pt x="98710" y="27306"/>
                    </a:lnTo>
                    <a:lnTo>
                      <a:pt x="98102" y="27647"/>
                    </a:lnTo>
                    <a:cubicBezTo>
                      <a:pt x="98084" y="27617"/>
                      <a:pt x="98067" y="27586"/>
                      <a:pt x="98049" y="27555"/>
                    </a:cubicBezTo>
                    <a:lnTo>
                      <a:pt x="98632" y="27224"/>
                    </a:lnTo>
                    <a:lnTo>
                      <a:pt x="98614" y="27189"/>
                    </a:lnTo>
                    <a:lnTo>
                      <a:pt x="98029" y="27521"/>
                    </a:lnTo>
                    <a:lnTo>
                      <a:pt x="97953" y="27388"/>
                    </a:lnTo>
                    <a:lnTo>
                      <a:pt x="98640" y="26993"/>
                    </a:lnTo>
                    <a:lnTo>
                      <a:pt x="98622" y="26958"/>
                    </a:lnTo>
                    <a:lnTo>
                      <a:pt x="97932" y="27353"/>
                    </a:lnTo>
                    <a:cubicBezTo>
                      <a:pt x="97910" y="27312"/>
                      <a:pt x="97887" y="27273"/>
                      <a:pt x="97865" y="27234"/>
                    </a:cubicBezTo>
                    <a:lnTo>
                      <a:pt x="97867" y="27193"/>
                    </a:lnTo>
                    <a:lnTo>
                      <a:pt x="97875" y="27210"/>
                    </a:lnTo>
                    <a:lnTo>
                      <a:pt x="98649" y="26762"/>
                    </a:lnTo>
                    <a:lnTo>
                      <a:pt x="98628" y="26727"/>
                    </a:lnTo>
                    <a:lnTo>
                      <a:pt x="97867" y="27167"/>
                    </a:lnTo>
                    <a:lnTo>
                      <a:pt x="97867" y="27167"/>
                    </a:lnTo>
                    <a:lnTo>
                      <a:pt x="97875" y="26964"/>
                    </a:lnTo>
                    <a:lnTo>
                      <a:pt x="97883" y="26980"/>
                    </a:lnTo>
                    <a:lnTo>
                      <a:pt x="98655" y="26530"/>
                    </a:lnTo>
                    <a:lnTo>
                      <a:pt x="98634" y="26494"/>
                    </a:lnTo>
                    <a:lnTo>
                      <a:pt x="97875" y="26937"/>
                    </a:lnTo>
                    <a:lnTo>
                      <a:pt x="97875" y="26937"/>
                    </a:lnTo>
                    <a:lnTo>
                      <a:pt x="97883" y="26735"/>
                    </a:lnTo>
                    <a:lnTo>
                      <a:pt x="97894" y="26749"/>
                    </a:lnTo>
                    <a:lnTo>
                      <a:pt x="98661" y="26297"/>
                    </a:lnTo>
                    <a:lnTo>
                      <a:pt x="98640" y="26262"/>
                    </a:lnTo>
                    <a:lnTo>
                      <a:pt x="97885" y="26706"/>
                    </a:lnTo>
                    <a:lnTo>
                      <a:pt x="97890" y="26588"/>
                    </a:lnTo>
                    <a:lnTo>
                      <a:pt x="97890" y="26588"/>
                    </a:lnTo>
                    <a:lnTo>
                      <a:pt x="97873" y="26598"/>
                    </a:lnTo>
                    <a:lnTo>
                      <a:pt x="97849" y="27208"/>
                    </a:lnTo>
                    <a:cubicBezTo>
                      <a:pt x="97673" y="26905"/>
                      <a:pt x="97495" y="26602"/>
                      <a:pt x="97313" y="26303"/>
                    </a:cubicBezTo>
                    <a:lnTo>
                      <a:pt x="97313" y="26303"/>
                    </a:lnTo>
                    <a:cubicBezTo>
                      <a:pt x="97323" y="26307"/>
                      <a:pt x="97331" y="26313"/>
                      <a:pt x="97341" y="26318"/>
                    </a:cubicBezTo>
                    <a:lnTo>
                      <a:pt x="97873" y="26596"/>
                    </a:lnTo>
                    <a:lnTo>
                      <a:pt x="98761" y="26070"/>
                    </a:lnTo>
                    <a:close/>
                    <a:moveTo>
                      <a:pt x="8294" y="27205"/>
                    </a:moveTo>
                    <a:lnTo>
                      <a:pt x="8294" y="27205"/>
                    </a:lnTo>
                    <a:cubicBezTo>
                      <a:pt x="8120" y="27504"/>
                      <a:pt x="7949" y="27807"/>
                      <a:pt x="7781" y="28110"/>
                    </a:cubicBezTo>
                    <a:cubicBezTo>
                      <a:pt x="7781" y="28104"/>
                      <a:pt x="7781" y="28098"/>
                      <a:pt x="7781" y="28091"/>
                    </a:cubicBezTo>
                    <a:cubicBezTo>
                      <a:pt x="7766" y="27791"/>
                      <a:pt x="7754" y="27490"/>
                      <a:pt x="7754" y="27490"/>
                    </a:cubicBezTo>
                    <a:lnTo>
                      <a:pt x="8294" y="27205"/>
                    </a:lnTo>
                    <a:close/>
                    <a:moveTo>
                      <a:pt x="99786" y="27901"/>
                    </a:moveTo>
                    <a:lnTo>
                      <a:pt x="99784" y="27903"/>
                    </a:lnTo>
                    <a:lnTo>
                      <a:pt x="99692" y="29129"/>
                    </a:lnTo>
                    <a:lnTo>
                      <a:pt x="99074" y="29448"/>
                    </a:lnTo>
                    <a:cubicBezTo>
                      <a:pt x="99058" y="29415"/>
                      <a:pt x="99041" y="29384"/>
                      <a:pt x="99025" y="29352"/>
                    </a:cubicBezTo>
                    <a:lnTo>
                      <a:pt x="99620" y="29045"/>
                    </a:lnTo>
                    <a:lnTo>
                      <a:pt x="99600" y="29008"/>
                    </a:lnTo>
                    <a:lnTo>
                      <a:pt x="99007" y="29317"/>
                    </a:lnTo>
                    <a:cubicBezTo>
                      <a:pt x="98980" y="29268"/>
                      <a:pt x="98955" y="29219"/>
                      <a:pt x="98929" y="29170"/>
                    </a:cubicBezTo>
                    <a:lnTo>
                      <a:pt x="99635" y="28801"/>
                    </a:lnTo>
                    <a:lnTo>
                      <a:pt x="99616" y="28767"/>
                    </a:lnTo>
                    <a:lnTo>
                      <a:pt x="98910" y="29135"/>
                    </a:lnTo>
                    <a:cubicBezTo>
                      <a:pt x="98892" y="29098"/>
                      <a:pt x="98874" y="29061"/>
                      <a:pt x="98853" y="29024"/>
                    </a:cubicBezTo>
                    <a:lnTo>
                      <a:pt x="98857" y="28983"/>
                    </a:lnTo>
                    <a:lnTo>
                      <a:pt x="98865" y="28998"/>
                    </a:lnTo>
                    <a:lnTo>
                      <a:pt x="99655" y="28582"/>
                    </a:lnTo>
                    <a:lnTo>
                      <a:pt x="99637" y="28546"/>
                    </a:lnTo>
                    <a:lnTo>
                      <a:pt x="98859" y="28955"/>
                    </a:lnTo>
                    <a:lnTo>
                      <a:pt x="98859" y="28955"/>
                    </a:lnTo>
                    <a:lnTo>
                      <a:pt x="98878" y="28752"/>
                    </a:lnTo>
                    <a:lnTo>
                      <a:pt x="98886" y="28769"/>
                    </a:lnTo>
                    <a:lnTo>
                      <a:pt x="99674" y="28349"/>
                    </a:lnTo>
                    <a:lnTo>
                      <a:pt x="99655" y="28314"/>
                    </a:lnTo>
                    <a:lnTo>
                      <a:pt x="98880" y="28726"/>
                    </a:lnTo>
                    <a:lnTo>
                      <a:pt x="98880" y="28726"/>
                    </a:lnTo>
                    <a:lnTo>
                      <a:pt x="98894" y="28539"/>
                    </a:lnTo>
                    <a:lnTo>
                      <a:pt x="99680" y="28120"/>
                    </a:lnTo>
                    <a:lnTo>
                      <a:pt x="99661" y="28083"/>
                    </a:lnTo>
                    <a:lnTo>
                      <a:pt x="98898" y="28492"/>
                    </a:lnTo>
                    <a:lnTo>
                      <a:pt x="98908" y="28376"/>
                    </a:lnTo>
                    <a:lnTo>
                      <a:pt x="98892" y="28386"/>
                    </a:lnTo>
                    <a:lnTo>
                      <a:pt x="98882" y="28501"/>
                    </a:lnTo>
                    <a:lnTo>
                      <a:pt x="98874" y="28505"/>
                    </a:lnTo>
                    <a:lnTo>
                      <a:pt x="98880" y="28515"/>
                    </a:lnTo>
                    <a:lnTo>
                      <a:pt x="98839" y="28998"/>
                    </a:lnTo>
                    <a:cubicBezTo>
                      <a:pt x="98677" y="28691"/>
                      <a:pt x="98511" y="28386"/>
                      <a:pt x="98344" y="28083"/>
                    </a:cubicBezTo>
                    <a:lnTo>
                      <a:pt x="98344" y="28083"/>
                    </a:lnTo>
                    <a:cubicBezTo>
                      <a:pt x="98350" y="28085"/>
                      <a:pt x="98354" y="28089"/>
                      <a:pt x="98360" y="28091"/>
                    </a:cubicBezTo>
                    <a:cubicBezTo>
                      <a:pt x="98495" y="28163"/>
                      <a:pt x="98628" y="28235"/>
                      <a:pt x="98730" y="28290"/>
                    </a:cubicBezTo>
                    <a:cubicBezTo>
                      <a:pt x="98827" y="28347"/>
                      <a:pt x="98892" y="28384"/>
                      <a:pt x="98892" y="28384"/>
                    </a:cubicBezTo>
                    <a:lnTo>
                      <a:pt x="99786" y="27901"/>
                    </a:lnTo>
                    <a:close/>
                    <a:moveTo>
                      <a:pt x="6922" y="28208"/>
                    </a:moveTo>
                    <a:lnTo>
                      <a:pt x="7543" y="28544"/>
                    </a:lnTo>
                    <a:cubicBezTo>
                      <a:pt x="7527" y="28576"/>
                      <a:pt x="7511" y="28607"/>
                      <a:pt x="7494" y="28638"/>
                    </a:cubicBezTo>
                    <a:lnTo>
                      <a:pt x="6889" y="28314"/>
                    </a:lnTo>
                    <a:lnTo>
                      <a:pt x="6870" y="28349"/>
                    </a:lnTo>
                    <a:lnTo>
                      <a:pt x="7474" y="28672"/>
                    </a:lnTo>
                    <a:cubicBezTo>
                      <a:pt x="7449" y="28717"/>
                      <a:pt x="7427" y="28762"/>
                      <a:pt x="7402" y="28807"/>
                    </a:cubicBezTo>
                    <a:lnTo>
                      <a:pt x="6696" y="28433"/>
                    </a:lnTo>
                    <a:lnTo>
                      <a:pt x="6678" y="28470"/>
                    </a:lnTo>
                    <a:lnTo>
                      <a:pt x="7382" y="28844"/>
                    </a:lnTo>
                    <a:cubicBezTo>
                      <a:pt x="7361" y="28883"/>
                      <a:pt x="7341" y="28922"/>
                      <a:pt x="7320" y="28961"/>
                    </a:cubicBezTo>
                    <a:lnTo>
                      <a:pt x="7282" y="28983"/>
                    </a:lnTo>
                    <a:lnTo>
                      <a:pt x="7282" y="28983"/>
                    </a:lnTo>
                    <a:lnTo>
                      <a:pt x="7290" y="28969"/>
                    </a:lnTo>
                    <a:lnTo>
                      <a:pt x="6500" y="28552"/>
                    </a:lnTo>
                    <a:lnTo>
                      <a:pt x="6482" y="28589"/>
                    </a:lnTo>
                    <a:lnTo>
                      <a:pt x="7259" y="28998"/>
                    </a:lnTo>
                    <a:lnTo>
                      <a:pt x="7083" y="29102"/>
                    </a:lnTo>
                    <a:lnTo>
                      <a:pt x="7095" y="29075"/>
                    </a:lnTo>
                    <a:lnTo>
                      <a:pt x="6304" y="28664"/>
                    </a:lnTo>
                    <a:lnTo>
                      <a:pt x="6285" y="28699"/>
                    </a:lnTo>
                    <a:lnTo>
                      <a:pt x="7071" y="29108"/>
                    </a:lnTo>
                    <a:lnTo>
                      <a:pt x="6889" y="29217"/>
                    </a:lnTo>
                    <a:lnTo>
                      <a:pt x="6889" y="29217"/>
                    </a:lnTo>
                    <a:lnTo>
                      <a:pt x="6897" y="29200"/>
                    </a:lnTo>
                    <a:lnTo>
                      <a:pt x="6103" y="28791"/>
                    </a:lnTo>
                    <a:lnTo>
                      <a:pt x="6085" y="28828"/>
                    </a:lnTo>
                    <a:lnTo>
                      <a:pt x="6864" y="29231"/>
                    </a:lnTo>
                    <a:lnTo>
                      <a:pt x="6762" y="29290"/>
                    </a:lnTo>
                    <a:lnTo>
                      <a:pt x="6778" y="29298"/>
                    </a:lnTo>
                    <a:lnTo>
                      <a:pt x="7304" y="28990"/>
                    </a:lnTo>
                    <a:lnTo>
                      <a:pt x="7304" y="28990"/>
                    </a:lnTo>
                    <a:cubicBezTo>
                      <a:pt x="7145" y="29292"/>
                      <a:pt x="6989" y="29597"/>
                      <a:pt x="6834" y="29904"/>
                    </a:cubicBezTo>
                    <a:lnTo>
                      <a:pt x="6778" y="29301"/>
                    </a:lnTo>
                    <a:lnTo>
                      <a:pt x="5862" y="28828"/>
                    </a:lnTo>
                    <a:lnTo>
                      <a:pt x="5862" y="28828"/>
                    </a:lnTo>
                    <a:lnTo>
                      <a:pt x="5880" y="28836"/>
                    </a:lnTo>
                    <a:lnTo>
                      <a:pt x="6922" y="28208"/>
                    </a:lnTo>
                    <a:close/>
                    <a:moveTo>
                      <a:pt x="4955" y="30718"/>
                    </a:moveTo>
                    <a:cubicBezTo>
                      <a:pt x="4955" y="30718"/>
                      <a:pt x="4955" y="30718"/>
                      <a:pt x="4955" y="30718"/>
                    </a:cubicBezTo>
                    <a:lnTo>
                      <a:pt x="4955" y="30718"/>
                    </a:lnTo>
                    <a:close/>
                    <a:moveTo>
                      <a:pt x="6394" y="30804"/>
                    </a:moveTo>
                    <a:lnTo>
                      <a:pt x="6394" y="30804"/>
                    </a:lnTo>
                    <a:cubicBezTo>
                      <a:pt x="6244" y="31115"/>
                      <a:pt x="6099" y="31426"/>
                      <a:pt x="5956" y="31741"/>
                    </a:cubicBezTo>
                    <a:lnTo>
                      <a:pt x="5874" y="31146"/>
                    </a:lnTo>
                    <a:cubicBezTo>
                      <a:pt x="5874" y="31146"/>
                      <a:pt x="6124" y="30980"/>
                      <a:pt x="6375" y="30815"/>
                    </a:cubicBezTo>
                    <a:cubicBezTo>
                      <a:pt x="6381" y="30810"/>
                      <a:pt x="6388" y="30806"/>
                      <a:pt x="6394" y="30804"/>
                    </a:cubicBezTo>
                    <a:close/>
                    <a:moveTo>
                      <a:pt x="100189" y="31752"/>
                    </a:moveTo>
                    <a:lnTo>
                      <a:pt x="100690" y="32083"/>
                    </a:lnTo>
                    <a:cubicBezTo>
                      <a:pt x="100688" y="32093"/>
                      <a:pt x="100647" y="32386"/>
                      <a:pt x="100606" y="32676"/>
                    </a:cubicBezTo>
                    <a:cubicBezTo>
                      <a:pt x="100606" y="32682"/>
                      <a:pt x="100604" y="32687"/>
                      <a:pt x="100604" y="32691"/>
                    </a:cubicBezTo>
                    <a:cubicBezTo>
                      <a:pt x="100469" y="32376"/>
                      <a:pt x="100330" y="32063"/>
                      <a:pt x="100189" y="31752"/>
                    </a:cubicBezTo>
                    <a:close/>
                    <a:moveTo>
                      <a:pt x="101617" y="31674"/>
                    </a:moveTo>
                    <a:cubicBezTo>
                      <a:pt x="101615" y="31686"/>
                      <a:pt x="101576" y="31981"/>
                      <a:pt x="101537" y="32277"/>
                    </a:cubicBezTo>
                    <a:cubicBezTo>
                      <a:pt x="101503" y="32576"/>
                      <a:pt x="101445" y="32879"/>
                      <a:pt x="101445" y="32879"/>
                    </a:cubicBezTo>
                    <a:lnTo>
                      <a:pt x="100799" y="33149"/>
                    </a:lnTo>
                    <a:cubicBezTo>
                      <a:pt x="100784" y="33116"/>
                      <a:pt x="100772" y="33083"/>
                      <a:pt x="100758" y="33051"/>
                    </a:cubicBezTo>
                    <a:lnTo>
                      <a:pt x="101384" y="32789"/>
                    </a:lnTo>
                    <a:lnTo>
                      <a:pt x="101368" y="32750"/>
                    </a:lnTo>
                    <a:lnTo>
                      <a:pt x="100742" y="33014"/>
                    </a:lnTo>
                    <a:cubicBezTo>
                      <a:pt x="100723" y="32967"/>
                      <a:pt x="100703" y="32920"/>
                      <a:pt x="100682" y="32873"/>
                    </a:cubicBezTo>
                    <a:lnTo>
                      <a:pt x="101421" y="32560"/>
                    </a:lnTo>
                    <a:lnTo>
                      <a:pt x="101404" y="32523"/>
                    </a:lnTo>
                    <a:lnTo>
                      <a:pt x="100666" y="32836"/>
                    </a:lnTo>
                    <a:cubicBezTo>
                      <a:pt x="100649" y="32797"/>
                      <a:pt x="100633" y="32758"/>
                      <a:pt x="100617" y="32721"/>
                    </a:cubicBezTo>
                    <a:cubicBezTo>
                      <a:pt x="100619" y="32703"/>
                      <a:pt x="100621" y="32689"/>
                      <a:pt x="100623" y="32672"/>
                    </a:cubicBezTo>
                    <a:lnTo>
                      <a:pt x="100629" y="32684"/>
                    </a:lnTo>
                    <a:lnTo>
                      <a:pt x="101449" y="32333"/>
                    </a:lnTo>
                    <a:lnTo>
                      <a:pt x="101433" y="32296"/>
                    </a:lnTo>
                    <a:lnTo>
                      <a:pt x="100627" y="32642"/>
                    </a:lnTo>
                    <a:cubicBezTo>
                      <a:pt x="100637" y="32574"/>
                      <a:pt x="100645" y="32509"/>
                      <a:pt x="100656" y="32445"/>
                    </a:cubicBezTo>
                    <a:lnTo>
                      <a:pt x="100662" y="32459"/>
                    </a:lnTo>
                    <a:lnTo>
                      <a:pt x="101480" y="32105"/>
                    </a:lnTo>
                    <a:lnTo>
                      <a:pt x="101464" y="32067"/>
                    </a:lnTo>
                    <a:lnTo>
                      <a:pt x="100660" y="32416"/>
                    </a:lnTo>
                    <a:cubicBezTo>
                      <a:pt x="100670" y="32343"/>
                      <a:pt x="100678" y="32275"/>
                      <a:pt x="100686" y="32218"/>
                    </a:cubicBezTo>
                    <a:lnTo>
                      <a:pt x="100692" y="32234"/>
                    </a:lnTo>
                    <a:lnTo>
                      <a:pt x="101511" y="31876"/>
                    </a:lnTo>
                    <a:lnTo>
                      <a:pt x="101494" y="31837"/>
                    </a:lnTo>
                    <a:lnTo>
                      <a:pt x="100690" y="32191"/>
                    </a:lnTo>
                    <a:cubicBezTo>
                      <a:pt x="100701" y="32122"/>
                      <a:pt x="100707" y="32079"/>
                      <a:pt x="100709" y="32075"/>
                    </a:cubicBezTo>
                    <a:lnTo>
                      <a:pt x="101617" y="31674"/>
                    </a:lnTo>
                    <a:close/>
                    <a:moveTo>
                      <a:pt x="5109" y="31932"/>
                    </a:moveTo>
                    <a:lnTo>
                      <a:pt x="5745" y="32212"/>
                    </a:lnTo>
                    <a:cubicBezTo>
                      <a:pt x="5731" y="32245"/>
                      <a:pt x="5716" y="32277"/>
                      <a:pt x="5702" y="32310"/>
                    </a:cubicBezTo>
                    <a:lnTo>
                      <a:pt x="5088" y="32042"/>
                    </a:lnTo>
                    <a:lnTo>
                      <a:pt x="5072" y="32079"/>
                    </a:lnTo>
                    <a:lnTo>
                      <a:pt x="5686" y="32347"/>
                    </a:lnTo>
                    <a:cubicBezTo>
                      <a:pt x="5665" y="32394"/>
                      <a:pt x="5645" y="32441"/>
                      <a:pt x="5624" y="32488"/>
                    </a:cubicBezTo>
                    <a:lnTo>
                      <a:pt x="4896" y="32171"/>
                    </a:lnTo>
                    <a:lnTo>
                      <a:pt x="4880" y="32208"/>
                    </a:lnTo>
                    <a:lnTo>
                      <a:pt x="5608" y="32525"/>
                    </a:lnTo>
                    <a:lnTo>
                      <a:pt x="5557" y="32644"/>
                    </a:lnTo>
                    <a:cubicBezTo>
                      <a:pt x="5543" y="32652"/>
                      <a:pt x="5530" y="32660"/>
                      <a:pt x="5518" y="32668"/>
                    </a:cubicBezTo>
                    <a:lnTo>
                      <a:pt x="5524" y="32656"/>
                    </a:lnTo>
                    <a:lnTo>
                      <a:pt x="4702" y="32304"/>
                    </a:lnTo>
                    <a:lnTo>
                      <a:pt x="4685" y="32341"/>
                    </a:lnTo>
                    <a:lnTo>
                      <a:pt x="5491" y="32687"/>
                    </a:lnTo>
                    <a:cubicBezTo>
                      <a:pt x="5434" y="32723"/>
                      <a:pt x="5377" y="32762"/>
                      <a:pt x="5326" y="32797"/>
                    </a:cubicBezTo>
                    <a:lnTo>
                      <a:pt x="5332" y="32785"/>
                    </a:lnTo>
                    <a:lnTo>
                      <a:pt x="4509" y="32435"/>
                    </a:lnTo>
                    <a:lnTo>
                      <a:pt x="4493" y="32472"/>
                    </a:lnTo>
                    <a:lnTo>
                      <a:pt x="5299" y="32815"/>
                    </a:lnTo>
                    <a:cubicBezTo>
                      <a:pt x="5238" y="32858"/>
                      <a:pt x="5182" y="32897"/>
                      <a:pt x="5137" y="32930"/>
                    </a:cubicBezTo>
                    <a:lnTo>
                      <a:pt x="5144" y="32916"/>
                    </a:lnTo>
                    <a:lnTo>
                      <a:pt x="4321" y="32570"/>
                    </a:lnTo>
                    <a:lnTo>
                      <a:pt x="4305" y="32607"/>
                    </a:lnTo>
                    <a:lnTo>
                      <a:pt x="5113" y="32946"/>
                    </a:lnTo>
                    <a:cubicBezTo>
                      <a:pt x="5056" y="32989"/>
                      <a:pt x="5019" y="33016"/>
                      <a:pt x="5019" y="33016"/>
                    </a:cubicBezTo>
                    <a:lnTo>
                      <a:pt x="5037" y="33024"/>
                    </a:lnTo>
                    <a:cubicBezTo>
                      <a:pt x="5037" y="33024"/>
                      <a:pt x="5277" y="32844"/>
                      <a:pt x="5534" y="32678"/>
                    </a:cubicBezTo>
                    <a:cubicBezTo>
                      <a:pt x="5536" y="32674"/>
                      <a:pt x="5541" y="32672"/>
                      <a:pt x="5545" y="3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0"/>
                      <a:pt x="5148" y="33619"/>
                    </a:cubicBezTo>
                    <a:lnTo>
                      <a:pt x="5037" y="33024"/>
                    </a:lnTo>
                    <a:lnTo>
                      <a:pt x="4103" y="32633"/>
                    </a:lnTo>
                    <a:lnTo>
                      <a:pt x="4103" y="32633"/>
                    </a:lnTo>
                    <a:cubicBezTo>
                      <a:pt x="4114" y="32625"/>
                      <a:pt x="4350" y="32445"/>
                      <a:pt x="4601" y="32277"/>
                    </a:cubicBezTo>
                    <a:cubicBezTo>
                      <a:pt x="4855" y="32105"/>
                      <a:pt x="5109" y="31932"/>
                      <a:pt x="5109" y="31932"/>
                    </a:cubicBezTo>
                    <a:close/>
                    <a:moveTo>
                      <a:pt x="102442" y="33599"/>
                    </a:moveTo>
                    <a:lnTo>
                      <a:pt x="102423" y="33607"/>
                    </a:lnTo>
                    <a:lnTo>
                      <a:pt x="102206" y="34804"/>
                    </a:lnTo>
                    <a:lnTo>
                      <a:pt x="101552" y="35048"/>
                    </a:lnTo>
                    <a:cubicBezTo>
                      <a:pt x="101537" y="35015"/>
                      <a:pt x="101525" y="34982"/>
                      <a:pt x="101513" y="34949"/>
                    </a:cubicBezTo>
                    <a:lnTo>
                      <a:pt x="102143" y="34714"/>
                    </a:lnTo>
                    <a:lnTo>
                      <a:pt x="102129" y="34675"/>
                    </a:lnTo>
                    <a:lnTo>
                      <a:pt x="101499" y="34910"/>
                    </a:lnTo>
                    <a:cubicBezTo>
                      <a:pt x="101482" y="34861"/>
                      <a:pt x="101464" y="34814"/>
                      <a:pt x="101445" y="34767"/>
                    </a:cubicBezTo>
                    <a:lnTo>
                      <a:pt x="102184" y="34487"/>
                    </a:lnTo>
                    <a:lnTo>
                      <a:pt x="102170" y="34450"/>
                    </a:lnTo>
                    <a:lnTo>
                      <a:pt x="101431" y="34728"/>
                    </a:lnTo>
                    <a:cubicBezTo>
                      <a:pt x="101415" y="34683"/>
                      <a:pt x="101396" y="34638"/>
                      <a:pt x="101380" y="34593"/>
                    </a:cubicBezTo>
                    <a:lnTo>
                      <a:pt x="101386" y="34565"/>
                    </a:lnTo>
                    <a:lnTo>
                      <a:pt x="101392" y="34579"/>
                    </a:lnTo>
                    <a:lnTo>
                      <a:pt x="102225" y="34260"/>
                    </a:lnTo>
                    <a:lnTo>
                      <a:pt x="102210" y="34223"/>
                    </a:lnTo>
                    <a:lnTo>
                      <a:pt x="101390" y="34536"/>
                    </a:lnTo>
                    <a:lnTo>
                      <a:pt x="101425" y="34358"/>
                    </a:lnTo>
                    <a:lnTo>
                      <a:pt x="102253" y="34037"/>
                    </a:lnTo>
                    <a:lnTo>
                      <a:pt x="102239" y="34000"/>
                    </a:lnTo>
                    <a:lnTo>
                      <a:pt x="101433" y="34311"/>
                    </a:lnTo>
                    <a:lnTo>
                      <a:pt x="101470" y="34115"/>
                    </a:lnTo>
                    <a:lnTo>
                      <a:pt x="101476" y="34131"/>
                    </a:lnTo>
                    <a:lnTo>
                      <a:pt x="102307" y="33806"/>
                    </a:lnTo>
                    <a:lnTo>
                      <a:pt x="102292" y="33767"/>
                    </a:lnTo>
                    <a:lnTo>
                      <a:pt x="101476" y="34086"/>
                    </a:lnTo>
                    <a:lnTo>
                      <a:pt x="101476" y="34086"/>
                    </a:lnTo>
                    <a:lnTo>
                      <a:pt x="101499" y="33971"/>
                    </a:lnTo>
                    <a:lnTo>
                      <a:pt x="101499" y="33971"/>
                    </a:lnTo>
                    <a:lnTo>
                      <a:pt x="101480" y="33978"/>
                    </a:lnTo>
                    <a:lnTo>
                      <a:pt x="101415" y="34317"/>
                    </a:lnTo>
                    <a:lnTo>
                      <a:pt x="101406" y="34321"/>
                    </a:lnTo>
                    <a:lnTo>
                      <a:pt x="101413" y="34336"/>
                    </a:lnTo>
                    <a:lnTo>
                      <a:pt x="101368" y="34565"/>
                    </a:lnTo>
                    <a:cubicBezTo>
                      <a:pt x="101247" y="34250"/>
                      <a:pt x="101122" y="33937"/>
                      <a:pt x="100995" y="33624"/>
                    </a:cubicBezTo>
                    <a:lnTo>
                      <a:pt x="100995" y="33624"/>
                    </a:lnTo>
                    <a:lnTo>
                      <a:pt x="101480" y="33978"/>
                    </a:lnTo>
                    <a:lnTo>
                      <a:pt x="102442" y="33599"/>
                    </a:lnTo>
                    <a:close/>
                    <a:moveTo>
                      <a:pt x="4767" y="34579"/>
                    </a:moveTo>
                    <a:lnTo>
                      <a:pt x="4767" y="34579"/>
                    </a:lnTo>
                    <a:cubicBezTo>
                      <a:pt x="4646" y="34896"/>
                      <a:pt x="4526" y="35215"/>
                      <a:pt x="4411" y="35537"/>
                    </a:cubicBezTo>
                    <a:cubicBezTo>
                      <a:pt x="4409" y="35534"/>
                      <a:pt x="4409" y="35532"/>
                      <a:pt x="4409" y="35528"/>
                    </a:cubicBezTo>
                    <a:cubicBezTo>
                      <a:pt x="4335" y="35232"/>
                      <a:pt x="4282" y="34937"/>
                      <a:pt x="4282" y="34937"/>
                    </a:cubicBezTo>
                    <a:lnTo>
                      <a:pt x="4767" y="34579"/>
                    </a:lnTo>
                    <a:close/>
                    <a:moveTo>
                      <a:pt x="101724" y="35520"/>
                    </a:moveTo>
                    <a:cubicBezTo>
                      <a:pt x="101726" y="35522"/>
                      <a:pt x="101730" y="35524"/>
                      <a:pt x="101732" y="35526"/>
                    </a:cubicBezTo>
                    <a:lnTo>
                      <a:pt x="102198" y="35905"/>
                    </a:lnTo>
                    <a:lnTo>
                      <a:pt x="103174" y="35563"/>
                    </a:lnTo>
                    <a:lnTo>
                      <a:pt x="103174" y="35563"/>
                    </a:lnTo>
                    <a:lnTo>
                      <a:pt x="103154" y="35571"/>
                    </a:lnTo>
                    <a:lnTo>
                      <a:pt x="102882" y="36762"/>
                    </a:lnTo>
                    <a:lnTo>
                      <a:pt x="102225" y="36977"/>
                    </a:lnTo>
                    <a:cubicBezTo>
                      <a:pt x="102215" y="36944"/>
                      <a:pt x="102204" y="36909"/>
                      <a:pt x="102192" y="36877"/>
                    </a:cubicBezTo>
                    <a:lnTo>
                      <a:pt x="102822" y="36668"/>
                    </a:lnTo>
                    <a:lnTo>
                      <a:pt x="102810" y="36629"/>
                    </a:lnTo>
                    <a:lnTo>
                      <a:pt x="102180" y="36838"/>
                    </a:lnTo>
                    <a:lnTo>
                      <a:pt x="102131" y="36692"/>
                    </a:lnTo>
                    <a:lnTo>
                      <a:pt x="102875" y="36443"/>
                    </a:lnTo>
                    <a:lnTo>
                      <a:pt x="102863" y="36404"/>
                    </a:lnTo>
                    <a:lnTo>
                      <a:pt x="102118" y="36654"/>
                    </a:lnTo>
                    <a:lnTo>
                      <a:pt x="102069" y="36508"/>
                    </a:lnTo>
                    <a:lnTo>
                      <a:pt x="102075" y="36488"/>
                    </a:lnTo>
                    <a:lnTo>
                      <a:pt x="102082" y="36504"/>
                    </a:lnTo>
                    <a:lnTo>
                      <a:pt x="102927" y="36218"/>
                    </a:lnTo>
                    <a:lnTo>
                      <a:pt x="102914" y="36179"/>
                    </a:lnTo>
                    <a:lnTo>
                      <a:pt x="102082" y="36461"/>
                    </a:lnTo>
                    <a:lnTo>
                      <a:pt x="102133" y="36253"/>
                    </a:lnTo>
                    <a:lnTo>
                      <a:pt x="102139" y="36271"/>
                    </a:lnTo>
                    <a:lnTo>
                      <a:pt x="102984" y="35983"/>
                    </a:lnTo>
                    <a:lnTo>
                      <a:pt x="102970" y="35944"/>
                    </a:lnTo>
                    <a:lnTo>
                      <a:pt x="102137" y="36228"/>
                    </a:lnTo>
                    <a:lnTo>
                      <a:pt x="102137" y="36228"/>
                    </a:lnTo>
                    <a:lnTo>
                      <a:pt x="102182" y="36042"/>
                    </a:lnTo>
                    <a:lnTo>
                      <a:pt x="102188" y="36056"/>
                    </a:lnTo>
                    <a:lnTo>
                      <a:pt x="103031" y="35766"/>
                    </a:lnTo>
                    <a:lnTo>
                      <a:pt x="103019" y="35727"/>
                    </a:lnTo>
                    <a:lnTo>
                      <a:pt x="102190" y="36013"/>
                    </a:lnTo>
                    <a:lnTo>
                      <a:pt x="102190" y="36013"/>
                    </a:lnTo>
                    <a:lnTo>
                      <a:pt x="102217" y="35899"/>
                    </a:lnTo>
                    <a:lnTo>
                      <a:pt x="102198" y="35905"/>
                    </a:lnTo>
                    <a:lnTo>
                      <a:pt x="102061" y="36480"/>
                    </a:lnTo>
                    <a:cubicBezTo>
                      <a:pt x="101951" y="36158"/>
                      <a:pt x="101840" y="35839"/>
                      <a:pt x="101724" y="35520"/>
                    </a:cubicBezTo>
                    <a:close/>
                    <a:moveTo>
                      <a:pt x="4072" y="36506"/>
                    </a:moveTo>
                    <a:lnTo>
                      <a:pt x="4072" y="36506"/>
                    </a:lnTo>
                    <a:cubicBezTo>
                      <a:pt x="3963" y="36827"/>
                      <a:pt x="3857" y="37149"/>
                      <a:pt x="3754" y="37472"/>
                    </a:cubicBezTo>
                    <a:lnTo>
                      <a:pt x="3752" y="37466"/>
                    </a:lnTo>
                    <a:cubicBezTo>
                      <a:pt x="3683" y="37173"/>
                      <a:pt x="3611" y="36881"/>
                      <a:pt x="3611" y="36881"/>
                    </a:cubicBezTo>
                    <a:lnTo>
                      <a:pt x="4072" y="36506"/>
                    </a:lnTo>
                    <a:close/>
                    <a:moveTo>
                      <a:pt x="102380" y="37460"/>
                    </a:moveTo>
                    <a:lnTo>
                      <a:pt x="102380" y="37460"/>
                    </a:lnTo>
                    <a:cubicBezTo>
                      <a:pt x="102382" y="37460"/>
                      <a:pt x="102384" y="37462"/>
                      <a:pt x="102386" y="37464"/>
                    </a:cubicBezTo>
                    <a:cubicBezTo>
                      <a:pt x="102619" y="37651"/>
                      <a:pt x="102833" y="37848"/>
                      <a:pt x="102844" y="37858"/>
                    </a:cubicBezTo>
                    <a:lnTo>
                      <a:pt x="102844" y="37858"/>
                    </a:lnTo>
                    <a:lnTo>
                      <a:pt x="102677" y="38429"/>
                    </a:lnTo>
                    <a:cubicBezTo>
                      <a:pt x="102583" y="38104"/>
                      <a:pt x="102483" y="37781"/>
                      <a:pt x="102380" y="37460"/>
                    </a:cubicBezTo>
                    <a:close/>
                    <a:moveTo>
                      <a:pt x="103812" y="37563"/>
                    </a:moveTo>
                    <a:lnTo>
                      <a:pt x="103483" y="38745"/>
                    </a:lnTo>
                    <a:lnTo>
                      <a:pt x="102824" y="38933"/>
                    </a:lnTo>
                    <a:cubicBezTo>
                      <a:pt x="102814" y="38898"/>
                      <a:pt x="102804" y="38863"/>
                      <a:pt x="102794" y="38830"/>
                    </a:cubicBezTo>
                    <a:lnTo>
                      <a:pt x="103428" y="38648"/>
                    </a:lnTo>
                    <a:lnTo>
                      <a:pt x="103418" y="38609"/>
                    </a:lnTo>
                    <a:lnTo>
                      <a:pt x="102783" y="38790"/>
                    </a:lnTo>
                    <a:cubicBezTo>
                      <a:pt x="102769" y="38740"/>
                      <a:pt x="102755" y="38693"/>
                      <a:pt x="102740" y="38644"/>
                    </a:cubicBezTo>
                    <a:lnTo>
                      <a:pt x="103491" y="38425"/>
                    </a:lnTo>
                    <a:lnTo>
                      <a:pt x="103481" y="38386"/>
                    </a:lnTo>
                    <a:lnTo>
                      <a:pt x="102730" y="38603"/>
                    </a:lnTo>
                    <a:cubicBezTo>
                      <a:pt x="102716" y="38556"/>
                      <a:pt x="102702" y="38507"/>
                      <a:pt x="102687" y="38458"/>
                    </a:cubicBezTo>
                    <a:lnTo>
                      <a:pt x="102691" y="38438"/>
                    </a:lnTo>
                    <a:lnTo>
                      <a:pt x="102697" y="38454"/>
                    </a:lnTo>
                    <a:lnTo>
                      <a:pt x="103555" y="38202"/>
                    </a:lnTo>
                    <a:lnTo>
                      <a:pt x="103542" y="38163"/>
                    </a:lnTo>
                    <a:lnTo>
                      <a:pt x="102699" y="38411"/>
                    </a:lnTo>
                    <a:lnTo>
                      <a:pt x="102753" y="38229"/>
                    </a:lnTo>
                    <a:lnTo>
                      <a:pt x="102757" y="38241"/>
                    </a:lnTo>
                    <a:lnTo>
                      <a:pt x="103612" y="37985"/>
                    </a:lnTo>
                    <a:lnTo>
                      <a:pt x="103600" y="37947"/>
                    </a:lnTo>
                    <a:lnTo>
                      <a:pt x="102761" y="38198"/>
                    </a:lnTo>
                    <a:lnTo>
                      <a:pt x="102820" y="37994"/>
                    </a:lnTo>
                    <a:lnTo>
                      <a:pt x="102826" y="38010"/>
                    </a:lnTo>
                    <a:lnTo>
                      <a:pt x="103679" y="37752"/>
                    </a:lnTo>
                    <a:lnTo>
                      <a:pt x="103667" y="37713"/>
                    </a:lnTo>
                    <a:lnTo>
                      <a:pt x="102828" y="37967"/>
                    </a:lnTo>
                    <a:lnTo>
                      <a:pt x="102863" y="37853"/>
                    </a:lnTo>
                    <a:lnTo>
                      <a:pt x="103812" y="37563"/>
                    </a:lnTo>
                    <a:close/>
                    <a:moveTo>
                      <a:pt x="2942" y="37748"/>
                    </a:moveTo>
                    <a:lnTo>
                      <a:pt x="3607" y="37951"/>
                    </a:lnTo>
                    <a:cubicBezTo>
                      <a:pt x="3597" y="37985"/>
                      <a:pt x="3587" y="38020"/>
                      <a:pt x="3576" y="38053"/>
                    </a:cubicBezTo>
                    <a:lnTo>
                      <a:pt x="2938" y="37861"/>
                    </a:lnTo>
                    <a:lnTo>
                      <a:pt x="2926" y="37900"/>
                    </a:lnTo>
                    <a:lnTo>
                      <a:pt x="3564" y="38092"/>
                    </a:lnTo>
                    <a:cubicBezTo>
                      <a:pt x="3550" y="38143"/>
                      <a:pt x="3536" y="38192"/>
                      <a:pt x="3519" y="38243"/>
                    </a:cubicBezTo>
                    <a:lnTo>
                      <a:pt x="2770" y="38018"/>
                    </a:lnTo>
                    <a:lnTo>
                      <a:pt x="2758" y="38057"/>
                    </a:lnTo>
                    <a:lnTo>
                      <a:pt x="3507" y="38282"/>
                    </a:lnTo>
                    <a:cubicBezTo>
                      <a:pt x="3495" y="38329"/>
                      <a:pt x="3480" y="38376"/>
                      <a:pt x="3466" y="38423"/>
                    </a:cubicBezTo>
                    <a:lnTo>
                      <a:pt x="3448" y="38438"/>
                    </a:lnTo>
                    <a:lnTo>
                      <a:pt x="3454" y="38421"/>
                    </a:lnTo>
                    <a:lnTo>
                      <a:pt x="2596" y="38170"/>
                    </a:lnTo>
                    <a:lnTo>
                      <a:pt x="2584" y="38208"/>
                    </a:lnTo>
                    <a:lnTo>
                      <a:pt x="3427" y="38456"/>
                    </a:lnTo>
                    <a:lnTo>
                      <a:pt x="3278" y="38591"/>
                    </a:lnTo>
                    <a:lnTo>
                      <a:pt x="3282" y="38575"/>
                    </a:lnTo>
                    <a:lnTo>
                      <a:pt x="2425" y="38325"/>
                    </a:lnTo>
                    <a:lnTo>
                      <a:pt x="2414" y="38364"/>
                    </a:lnTo>
                    <a:lnTo>
                      <a:pt x="3257" y="38609"/>
                    </a:lnTo>
                    <a:lnTo>
                      <a:pt x="3108" y="38742"/>
                    </a:lnTo>
                    <a:lnTo>
                      <a:pt x="3108" y="38742"/>
                    </a:lnTo>
                    <a:lnTo>
                      <a:pt x="3112" y="38726"/>
                    </a:lnTo>
                    <a:lnTo>
                      <a:pt x="2253" y="38483"/>
                    </a:lnTo>
                    <a:lnTo>
                      <a:pt x="2242" y="38522"/>
                    </a:lnTo>
                    <a:lnTo>
                      <a:pt x="3085" y="38763"/>
                    </a:lnTo>
                    <a:lnTo>
                      <a:pt x="2997" y="38841"/>
                    </a:lnTo>
                    <a:lnTo>
                      <a:pt x="3018" y="38847"/>
                    </a:lnTo>
                    <a:lnTo>
                      <a:pt x="3458" y="38454"/>
                    </a:lnTo>
                    <a:lnTo>
                      <a:pt x="3458" y="38454"/>
                    </a:lnTo>
                    <a:cubicBezTo>
                      <a:pt x="3364" y="38771"/>
                      <a:pt x="3274" y="39090"/>
                      <a:pt x="3186" y="39411"/>
                    </a:cubicBezTo>
                    <a:lnTo>
                      <a:pt x="3018" y="38847"/>
                    </a:lnTo>
                    <a:lnTo>
                      <a:pt x="2042" y="38571"/>
                    </a:lnTo>
                    <a:lnTo>
                      <a:pt x="2942" y="37748"/>
                    </a:lnTo>
                    <a:close/>
                    <a:moveTo>
                      <a:pt x="102963" y="39436"/>
                    </a:moveTo>
                    <a:lnTo>
                      <a:pt x="103405" y="39835"/>
                    </a:lnTo>
                    <a:cubicBezTo>
                      <a:pt x="103405" y="39835"/>
                      <a:pt x="103364" y="39980"/>
                      <a:pt x="103303" y="40168"/>
                    </a:cubicBezTo>
                    <a:lnTo>
                      <a:pt x="103297" y="40171"/>
                    </a:lnTo>
                    <a:lnTo>
                      <a:pt x="103299" y="40179"/>
                    </a:lnTo>
                    <a:cubicBezTo>
                      <a:pt x="103276" y="40252"/>
                      <a:pt x="103248" y="40332"/>
                      <a:pt x="103221" y="40412"/>
                    </a:cubicBezTo>
                    <a:cubicBezTo>
                      <a:pt x="103137" y="40085"/>
                      <a:pt x="103053" y="39759"/>
                      <a:pt x="102963" y="39436"/>
                    </a:cubicBezTo>
                    <a:close/>
                    <a:moveTo>
                      <a:pt x="104383" y="39579"/>
                    </a:moveTo>
                    <a:cubicBezTo>
                      <a:pt x="104377" y="39600"/>
                      <a:pt x="104300" y="39881"/>
                      <a:pt x="104203" y="40164"/>
                    </a:cubicBezTo>
                    <a:lnTo>
                      <a:pt x="104009" y="40747"/>
                    </a:lnTo>
                    <a:lnTo>
                      <a:pt x="103342" y="40907"/>
                    </a:lnTo>
                    <a:lnTo>
                      <a:pt x="103315" y="40799"/>
                    </a:lnTo>
                    <a:lnTo>
                      <a:pt x="103966" y="40641"/>
                    </a:lnTo>
                    <a:lnTo>
                      <a:pt x="103956" y="40600"/>
                    </a:lnTo>
                    <a:lnTo>
                      <a:pt x="103307" y="40760"/>
                    </a:lnTo>
                    <a:cubicBezTo>
                      <a:pt x="103295" y="40711"/>
                      <a:pt x="103283" y="40664"/>
                      <a:pt x="103270" y="40614"/>
                    </a:cubicBezTo>
                    <a:lnTo>
                      <a:pt x="104033" y="40426"/>
                    </a:lnTo>
                    <a:lnTo>
                      <a:pt x="104023" y="40387"/>
                    </a:lnTo>
                    <a:lnTo>
                      <a:pt x="103260" y="40576"/>
                    </a:lnTo>
                    <a:cubicBezTo>
                      <a:pt x="103250" y="40531"/>
                      <a:pt x="103238" y="40486"/>
                      <a:pt x="103227" y="40439"/>
                    </a:cubicBezTo>
                    <a:cubicBezTo>
                      <a:pt x="103231" y="40428"/>
                      <a:pt x="103233" y="40418"/>
                      <a:pt x="103238" y="40408"/>
                    </a:cubicBezTo>
                    <a:lnTo>
                      <a:pt x="103242" y="40422"/>
                    </a:lnTo>
                    <a:lnTo>
                      <a:pt x="104107" y="40205"/>
                    </a:lnTo>
                    <a:lnTo>
                      <a:pt x="104097" y="40166"/>
                    </a:lnTo>
                    <a:lnTo>
                      <a:pt x="103248" y="40379"/>
                    </a:lnTo>
                    <a:cubicBezTo>
                      <a:pt x="103268" y="40320"/>
                      <a:pt x="103289" y="40263"/>
                      <a:pt x="103307" y="40207"/>
                    </a:cubicBezTo>
                    <a:lnTo>
                      <a:pt x="104173" y="39986"/>
                    </a:lnTo>
                    <a:lnTo>
                      <a:pt x="104162" y="39948"/>
                    </a:lnTo>
                    <a:lnTo>
                      <a:pt x="103321" y="40162"/>
                    </a:lnTo>
                    <a:cubicBezTo>
                      <a:pt x="103346" y="40091"/>
                      <a:pt x="103366" y="40023"/>
                      <a:pt x="103383" y="39970"/>
                    </a:cubicBezTo>
                    <a:lnTo>
                      <a:pt x="103387" y="39984"/>
                    </a:lnTo>
                    <a:lnTo>
                      <a:pt x="104250" y="39761"/>
                    </a:lnTo>
                    <a:lnTo>
                      <a:pt x="104240" y="39722"/>
                    </a:lnTo>
                    <a:lnTo>
                      <a:pt x="103391" y="39941"/>
                    </a:lnTo>
                    <a:cubicBezTo>
                      <a:pt x="103411" y="39874"/>
                      <a:pt x="103424" y="39831"/>
                      <a:pt x="103424" y="39829"/>
                    </a:cubicBezTo>
                    <a:lnTo>
                      <a:pt x="104383" y="39579"/>
                    </a:lnTo>
                    <a:close/>
                    <a:moveTo>
                      <a:pt x="2918" y="40414"/>
                    </a:moveTo>
                    <a:lnTo>
                      <a:pt x="2918" y="40414"/>
                    </a:lnTo>
                    <a:cubicBezTo>
                      <a:pt x="2836" y="40737"/>
                      <a:pt x="2758" y="41061"/>
                      <a:pt x="2682" y="41388"/>
                    </a:cubicBezTo>
                    <a:lnTo>
                      <a:pt x="2490" y="40835"/>
                    </a:lnTo>
                    <a:cubicBezTo>
                      <a:pt x="2490" y="40835"/>
                      <a:pt x="2705" y="40625"/>
                      <a:pt x="2918" y="40414"/>
                    </a:cubicBezTo>
                    <a:close/>
                    <a:moveTo>
                      <a:pt x="103465" y="41425"/>
                    </a:moveTo>
                    <a:lnTo>
                      <a:pt x="103878" y="41836"/>
                    </a:lnTo>
                    <a:cubicBezTo>
                      <a:pt x="103878" y="41836"/>
                      <a:pt x="103778" y="42116"/>
                      <a:pt x="103679" y="42401"/>
                    </a:cubicBezTo>
                    <a:cubicBezTo>
                      <a:pt x="103610" y="42073"/>
                      <a:pt x="103538" y="41748"/>
                      <a:pt x="103465" y="41425"/>
                    </a:cubicBezTo>
                    <a:close/>
                    <a:moveTo>
                      <a:pt x="1901" y="41756"/>
                    </a:moveTo>
                    <a:lnTo>
                      <a:pt x="2570" y="41903"/>
                    </a:lnTo>
                    <a:cubicBezTo>
                      <a:pt x="2562" y="41938"/>
                      <a:pt x="2553" y="41973"/>
                      <a:pt x="2545" y="42008"/>
                    </a:cubicBezTo>
                    <a:lnTo>
                      <a:pt x="1901" y="41869"/>
                    </a:lnTo>
                    <a:lnTo>
                      <a:pt x="1893" y="41908"/>
                    </a:lnTo>
                    <a:lnTo>
                      <a:pt x="2537" y="42049"/>
                    </a:lnTo>
                    <a:cubicBezTo>
                      <a:pt x="2527" y="42098"/>
                      <a:pt x="2517" y="42147"/>
                      <a:pt x="2504" y="42198"/>
                    </a:cubicBezTo>
                    <a:lnTo>
                      <a:pt x="1737" y="42032"/>
                    </a:lnTo>
                    <a:lnTo>
                      <a:pt x="1727" y="42073"/>
                    </a:lnTo>
                    <a:lnTo>
                      <a:pt x="2496" y="42237"/>
                    </a:lnTo>
                    <a:cubicBezTo>
                      <a:pt x="2486" y="42284"/>
                      <a:pt x="2476" y="42329"/>
                      <a:pt x="2468" y="42376"/>
                    </a:cubicBezTo>
                    <a:lnTo>
                      <a:pt x="2445" y="42397"/>
                    </a:lnTo>
                    <a:lnTo>
                      <a:pt x="2447" y="42382"/>
                    </a:lnTo>
                    <a:lnTo>
                      <a:pt x="1573" y="42200"/>
                    </a:lnTo>
                    <a:lnTo>
                      <a:pt x="1565" y="42239"/>
                    </a:lnTo>
                    <a:lnTo>
                      <a:pt x="2423" y="42419"/>
                    </a:lnTo>
                    <a:cubicBezTo>
                      <a:pt x="2373" y="42468"/>
                      <a:pt x="2326" y="42515"/>
                      <a:pt x="2281" y="42562"/>
                    </a:cubicBezTo>
                    <a:lnTo>
                      <a:pt x="2285" y="42548"/>
                    </a:lnTo>
                    <a:lnTo>
                      <a:pt x="1410" y="42368"/>
                    </a:lnTo>
                    <a:lnTo>
                      <a:pt x="1402" y="42407"/>
                    </a:lnTo>
                    <a:lnTo>
                      <a:pt x="2261" y="42585"/>
                    </a:lnTo>
                    <a:cubicBezTo>
                      <a:pt x="2210" y="42638"/>
                      <a:pt x="2163" y="42687"/>
                      <a:pt x="2126" y="42728"/>
                    </a:cubicBezTo>
                    <a:lnTo>
                      <a:pt x="2128" y="42714"/>
                    </a:lnTo>
                    <a:lnTo>
                      <a:pt x="1254" y="42538"/>
                    </a:lnTo>
                    <a:lnTo>
                      <a:pt x="1246" y="42579"/>
                    </a:lnTo>
                    <a:lnTo>
                      <a:pt x="2105" y="42750"/>
                    </a:lnTo>
                    <a:cubicBezTo>
                      <a:pt x="2056" y="42804"/>
                      <a:pt x="2026" y="42836"/>
                      <a:pt x="2026" y="42836"/>
                    </a:cubicBezTo>
                    <a:lnTo>
                      <a:pt x="2046" y="42840"/>
                    </a:lnTo>
                    <a:lnTo>
                      <a:pt x="2046" y="42840"/>
                    </a:lnTo>
                    <a:lnTo>
                      <a:pt x="1052" y="42642"/>
                    </a:lnTo>
                    <a:cubicBezTo>
                      <a:pt x="1054" y="42642"/>
                      <a:pt x="1250" y="42415"/>
                      <a:pt x="1469" y="42196"/>
                    </a:cubicBezTo>
                    <a:cubicBezTo>
                      <a:pt x="1686" y="41975"/>
                      <a:pt x="1901" y="41756"/>
                      <a:pt x="1901" y="41756"/>
                    </a:cubicBezTo>
                    <a:close/>
                    <a:moveTo>
                      <a:pt x="104866" y="41617"/>
                    </a:moveTo>
                    <a:lnTo>
                      <a:pt x="104866" y="41617"/>
                    </a:lnTo>
                    <a:cubicBezTo>
                      <a:pt x="104862" y="41630"/>
                      <a:pt x="104766" y="41912"/>
                      <a:pt x="104670" y="42194"/>
                    </a:cubicBezTo>
                    <a:cubicBezTo>
                      <a:pt x="104578" y="42480"/>
                      <a:pt x="104459" y="42767"/>
                      <a:pt x="104459" y="42767"/>
                    </a:cubicBezTo>
                    <a:lnTo>
                      <a:pt x="103782" y="42902"/>
                    </a:lnTo>
                    <a:cubicBezTo>
                      <a:pt x="103774" y="42867"/>
                      <a:pt x="103767" y="42832"/>
                      <a:pt x="103761" y="42800"/>
                    </a:cubicBezTo>
                    <a:lnTo>
                      <a:pt x="104416" y="42667"/>
                    </a:lnTo>
                    <a:lnTo>
                      <a:pt x="104408" y="42626"/>
                    </a:lnTo>
                    <a:lnTo>
                      <a:pt x="103753" y="42759"/>
                    </a:lnTo>
                    <a:cubicBezTo>
                      <a:pt x="103743" y="42710"/>
                      <a:pt x="103733" y="42658"/>
                      <a:pt x="103722" y="42607"/>
                    </a:cubicBezTo>
                    <a:lnTo>
                      <a:pt x="104498" y="42448"/>
                    </a:lnTo>
                    <a:lnTo>
                      <a:pt x="104490" y="42409"/>
                    </a:lnTo>
                    <a:lnTo>
                      <a:pt x="103714" y="42568"/>
                    </a:lnTo>
                    <a:lnTo>
                      <a:pt x="103686" y="42431"/>
                    </a:lnTo>
                    <a:cubicBezTo>
                      <a:pt x="103690" y="42421"/>
                      <a:pt x="103692" y="42411"/>
                      <a:pt x="103696" y="42401"/>
                    </a:cubicBezTo>
                    <a:lnTo>
                      <a:pt x="103700" y="42415"/>
                    </a:lnTo>
                    <a:lnTo>
                      <a:pt x="104574" y="42231"/>
                    </a:lnTo>
                    <a:lnTo>
                      <a:pt x="104565" y="42192"/>
                    </a:lnTo>
                    <a:lnTo>
                      <a:pt x="103706" y="42372"/>
                    </a:lnTo>
                    <a:cubicBezTo>
                      <a:pt x="103729" y="42306"/>
                      <a:pt x="103751" y="42243"/>
                      <a:pt x="103772" y="42184"/>
                    </a:cubicBezTo>
                    <a:lnTo>
                      <a:pt x="103776" y="42200"/>
                    </a:lnTo>
                    <a:lnTo>
                      <a:pt x="104649" y="42014"/>
                    </a:lnTo>
                    <a:lnTo>
                      <a:pt x="104639" y="41973"/>
                    </a:lnTo>
                    <a:lnTo>
                      <a:pt x="103782" y="42157"/>
                    </a:lnTo>
                    <a:cubicBezTo>
                      <a:pt x="103806" y="42086"/>
                      <a:pt x="103829" y="42022"/>
                      <a:pt x="103847" y="41969"/>
                    </a:cubicBezTo>
                    <a:lnTo>
                      <a:pt x="103851" y="41985"/>
                    </a:lnTo>
                    <a:lnTo>
                      <a:pt x="104723" y="41795"/>
                    </a:lnTo>
                    <a:lnTo>
                      <a:pt x="104715" y="41756"/>
                    </a:lnTo>
                    <a:lnTo>
                      <a:pt x="103857" y="41942"/>
                    </a:lnTo>
                    <a:cubicBezTo>
                      <a:pt x="103882" y="41874"/>
                      <a:pt x="103896" y="41833"/>
                      <a:pt x="103896" y="41832"/>
                    </a:cubicBezTo>
                    <a:lnTo>
                      <a:pt x="103896" y="41832"/>
                    </a:lnTo>
                    <a:lnTo>
                      <a:pt x="104866" y="41617"/>
                    </a:lnTo>
                    <a:close/>
                    <a:moveTo>
                      <a:pt x="2461" y="42405"/>
                    </a:moveTo>
                    <a:lnTo>
                      <a:pt x="2461" y="42405"/>
                    </a:lnTo>
                    <a:cubicBezTo>
                      <a:pt x="2392" y="42730"/>
                      <a:pt x="2326" y="43057"/>
                      <a:pt x="2265" y="43387"/>
                    </a:cubicBezTo>
                    <a:lnTo>
                      <a:pt x="2046" y="42840"/>
                    </a:lnTo>
                    <a:cubicBezTo>
                      <a:pt x="2046" y="42840"/>
                      <a:pt x="2240" y="42617"/>
                      <a:pt x="2461" y="42405"/>
                    </a:cubicBezTo>
                    <a:close/>
                    <a:moveTo>
                      <a:pt x="104222" y="45424"/>
                    </a:moveTo>
                    <a:lnTo>
                      <a:pt x="104222" y="45424"/>
                    </a:lnTo>
                    <a:cubicBezTo>
                      <a:pt x="104409" y="45652"/>
                      <a:pt x="104596" y="45875"/>
                      <a:pt x="104602" y="45883"/>
                    </a:cubicBezTo>
                    <a:lnTo>
                      <a:pt x="104602" y="45883"/>
                    </a:lnTo>
                    <a:lnTo>
                      <a:pt x="104600" y="45883"/>
                    </a:lnTo>
                    <a:lnTo>
                      <a:pt x="104359" y="46404"/>
                    </a:lnTo>
                    <a:cubicBezTo>
                      <a:pt x="104316" y="46077"/>
                      <a:pt x="104271" y="45752"/>
                      <a:pt x="104222" y="45424"/>
                    </a:cubicBezTo>
                    <a:close/>
                    <a:moveTo>
                      <a:pt x="105605" y="45744"/>
                    </a:moveTo>
                    <a:lnTo>
                      <a:pt x="105099" y="46859"/>
                    </a:lnTo>
                    <a:lnTo>
                      <a:pt x="104424" y="46938"/>
                    </a:lnTo>
                    <a:cubicBezTo>
                      <a:pt x="104420" y="46904"/>
                      <a:pt x="104416" y="46869"/>
                      <a:pt x="104412" y="46834"/>
                    </a:cubicBezTo>
                    <a:lnTo>
                      <a:pt x="105060" y="46754"/>
                    </a:lnTo>
                    <a:lnTo>
                      <a:pt x="105056" y="46715"/>
                    </a:lnTo>
                    <a:lnTo>
                      <a:pt x="104408" y="46793"/>
                    </a:lnTo>
                    <a:cubicBezTo>
                      <a:pt x="104402" y="46744"/>
                      <a:pt x="104396" y="46697"/>
                      <a:pt x="104389" y="46648"/>
                    </a:cubicBezTo>
                    <a:lnTo>
                      <a:pt x="105150" y="46554"/>
                    </a:lnTo>
                    <a:lnTo>
                      <a:pt x="105146" y="46513"/>
                    </a:lnTo>
                    <a:lnTo>
                      <a:pt x="104383" y="46609"/>
                    </a:lnTo>
                    <a:cubicBezTo>
                      <a:pt x="104377" y="46550"/>
                      <a:pt x="104369" y="46492"/>
                      <a:pt x="104363" y="46435"/>
                    </a:cubicBezTo>
                    <a:lnTo>
                      <a:pt x="104365" y="46431"/>
                    </a:lnTo>
                    <a:lnTo>
                      <a:pt x="104367" y="46447"/>
                    </a:lnTo>
                    <a:lnTo>
                      <a:pt x="105253" y="46335"/>
                    </a:lnTo>
                    <a:lnTo>
                      <a:pt x="105247" y="46294"/>
                    </a:lnTo>
                    <a:lnTo>
                      <a:pt x="104375" y="46407"/>
                    </a:lnTo>
                    <a:lnTo>
                      <a:pt x="104375" y="46407"/>
                    </a:lnTo>
                    <a:lnTo>
                      <a:pt x="104461" y="46222"/>
                    </a:lnTo>
                    <a:lnTo>
                      <a:pt x="104463" y="46241"/>
                    </a:lnTo>
                    <a:lnTo>
                      <a:pt x="105349" y="46124"/>
                    </a:lnTo>
                    <a:lnTo>
                      <a:pt x="105343" y="46083"/>
                    </a:lnTo>
                    <a:lnTo>
                      <a:pt x="104473" y="46198"/>
                    </a:lnTo>
                    <a:lnTo>
                      <a:pt x="104557" y="46014"/>
                    </a:lnTo>
                    <a:lnTo>
                      <a:pt x="104561" y="46030"/>
                    </a:lnTo>
                    <a:lnTo>
                      <a:pt x="105445" y="45911"/>
                    </a:lnTo>
                    <a:lnTo>
                      <a:pt x="105439" y="45870"/>
                    </a:lnTo>
                    <a:lnTo>
                      <a:pt x="104569" y="45989"/>
                    </a:lnTo>
                    <a:lnTo>
                      <a:pt x="104621" y="45881"/>
                    </a:lnTo>
                    <a:lnTo>
                      <a:pt x="104607" y="45882"/>
                    </a:lnTo>
                    <a:lnTo>
                      <a:pt x="104607" y="45882"/>
                    </a:lnTo>
                    <a:lnTo>
                      <a:pt x="105605" y="45744"/>
                    </a:lnTo>
                    <a:close/>
                    <a:moveTo>
                      <a:pt x="1772" y="46462"/>
                    </a:moveTo>
                    <a:lnTo>
                      <a:pt x="1772" y="46462"/>
                    </a:lnTo>
                    <a:cubicBezTo>
                      <a:pt x="1731" y="46787"/>
                      <a:pt x="1692" y="47112"/>
                      <a:pt x="1657" y="47440"/>
                    </a:cubicBezTo>
                    <a:cubicBezTo>
                      <a:pt x="1531" y="47172"/>
                      <a:pt x="1406" y="46906"/>
                      <a:pt x="1406" y="46906"/>
                    </a:cubicBezTo>
                    <a:lnTo>
                      <a:pt x="1623" y="46644"/>
                    </a:lnTo>
                    <a:lnTo>
                      <a:pt x="1625" y="46644"/>
                    </a:lnTo>
                    <a:lnTo>
                      <a:pt x="1625" y="46640"/>
                    </a:lnTo>
                    <a:lnTo>
                      <a:pt x="1772" y="46462"/>
                    </a:lnTo>
                    <a:close/>
                    <a:moveTo>
                      <a:pt x="104484" y="47456"/>
                    </a:moveTo>
                    <a:lnTo>
                      <a:pt x="104484" y="47456"/>
                    </a:lnTo>
                    <a:cubicBezTo>
                      <a:pt x="104576" y="47573"/>
                      <a:pt x="104670" y="47687"/>
                      <a:pt x="104739" y="47775"/>
                    </a:cubicBezTo>
                    <a:cubicBezTo>
                      <a:pt x="104807" y="47865"/>
                      <a:pt x="104852" y="47925"/>
                      <a:pt x="104852" y="47925"/>
                    </a:cubicBezTo>
                    <a:lnTo>
                      <a:pt x="104580" y="48442"/>
                    </a:lnTo>
                    <a:cubicBezTo>
                      <a:pt x="104551" y="48113"/>
                      <a:pt x="104518" y="47783"/>
                      <a:pt x="104484" y="47456"/>
                    </a:cubicBezTo>
                    <a:close/>
                    <a:moveTo>
                      <a:pt x="921" y="47888"/>
                    </a:moveTo>
                    <a:lnTo>
                      <a:pt x="1608" y="47955"/>
                    </a:lnTo>
                    <a:cubicBezTo>
                      <a:pt x="1604" y="47990"/>
                      <a:pt x="1600" y="48027"/>
                      <a:pt x="1598" y="48062"/>
                    </a:cubicBezTo>
                    <a:lnTo>
                      <a:pt x="939" y="47998"/>
                    </a:lnTo>
                    <a:lnTo>
                      <a:pt x="935" y="48039"/>
                    </a:lnTo>
                    <a:lnTo>
                      <a:pt x="1594" y="48103"/>
                    </a:lnTo>
                    <a:cubicBezTo>
                      <a:pt x="1588" y="48154"/>
                      <a:pt x="1584" y="48203"/>
                      <a:pt x="1580" y="48254"/>
                    </a:cubicBezTo>
                    <a:lnTo>
                      <a:pt x="802" y="48182"/>
                    </a:lnTo>
                    <a:lnTo>
                      <a:pt x="798" y="48223"/>
                    </a:lnTo>
                    <a:lnTo>
                      <a:pt x="1576" y="48295"/>
                    </a:lnTo>
                    <a:cubicBezTo>
                      <a:pt x="1569" y="48348"/>
                      <a:pt x="1565" y="48403"/>
                      <a:pt x="1561" y="48457"/>
                    </a:cubicBezTo>
                    <a:lnTo>
                      <a:pt x="1549" y="48471"/>
                    </a:lnTo>
                    <a:lnTo>
                      <a:pt x="1551" y="48452"/>
                    </a:lnTo>
                    <a:lnTo>
                      <a:pt x="661" y="48375"/>
                    </a:lnTo>
                    <a:lnTo>
                      <a:pt x="659" y="48416"/>
                    </a:lnTo>
                    <a:lnTo>
                      <a:pt x="1535" y="48491"/>
                    </a:lnTo>
                    <a:lnTo>
                      <a:pt x="1418" y="48647"/>
                    </a:lnTo>
                    <a:lnTo>
                      <a:pt x="1420" y="48630"/>
                    </a:lnTo>
                    <a:lnTo>
                      <a:pt x="530" y="48555"/>
                    </a:lnTo>
                    <a:lnTo>
                      <a:pt x="526" y="48596"/>
                    </a:lnTo>
                    <a:lnTo>
                      <a:pt x="1402" y="48669"/>
                    </a:lnTo>
                    <a:lnTo>
                      <a:pt x="1281" y="48831"/>
                    </a:lnTo>
                    <a:lnTo>
                      <a:pt x="1283" y="48815"/>
                    </a:lnTo>
                    <a:lnTo>
                      <a:pt x="393" y="48743"/>
                    </a:lnTo>
                    <a:lnTo>
                      <a:pt x="389" y="48782"/>
                    </a:lnTo>
                    <a:lnTo>
                      <a:pt x="1265" y="48853"/>
                    </a:lnTo>
                    <a:lnTo>
                      <a:pt x="1193" y="48948"/>
                    </a:lnTo>
                    <a:lnTo>
                      <a:pt x="203" y="48870"/>
                    </a:lnTo>
                    <a:lnTo>
                      <a:pt x="921" y="47888"/>
                    </a:lnTo>
                    <a:close/>
                    <a:moveTo>
                      <a:pt x="105858" y="47826"/>
                    </a:moveTo>
                    <a:lnTo>
                      <a:pt x="105300" y="48921"/>
                    </a:lnTo>
                    <a:lnTo>
                      <a:pt x="104625" y="48974"/>
                    </a:lnTo>
                    <a:cubicBezTo>
                      <a:pt x="104621" y="48937"/>
                      <a:pt x="104619" y="48903"/>
                      <a:pt x="104617" y="48868"/>
                    </a:cubicBezTo>
                    <a:lnTo>
                      <a:pt x="105265" y="48815"/>
                    </a:lnTo>
                    <a:lnTo>
                      <a:pt x="105263" y="48774"/>
                    </a:lnTo>
                    <a:lnTo>
                      <a:pt x="104612" y="48827"/>
                    </a:lnTo>
                    <a:cubicBezTo>
                      <a:pt x="104608" y="48776"/>
                      <a:pt x="104604" y="48725"/>
                      <a:pt x="104600" y="48673"/>
                    </a:cubicBezTo>
                    <a:lnTo>
                      <a:pt x="105373" y="48608"/>
                    </a:lnTo>
                    <a:lnTo>
                      <a:pt x="105369" y="48569"/>
                    </a:lnTo>
                    <a:lnTo>
                      <a:pt x="104596" y="48632"/>
                    </a:lnTo>
                    <a:lnTo>
                      <a:pt x="104582" y="48471"/>
                    </a:lnTo>
                    <a:lnTo>
                      <a:pt x="104592" y="48452"/>
                    </a:lnTo>
                    <a:lnTo>
                      <a:pt x="104594" y="48481"/>
                    </a:lnTo>
                    <a:lnTo>
                      <a:pt x="105484" y="48403"/>
                    </a:lnTo>
                    <a:lnTo>
                      <a:pt x="105480" y="48364"/>
                    </a:lnTo>
                    <a:lnTo>
                      <a:pt x="104598" y="48440"/>
                    </a:lnTo>
                    <a:lnTo>
                      <a:pt x="104694" y="48258"/>
                    </a:lnTo>
                    <a:lnTo>
                      <a:pt x="104696" y="48276"/>
                    </a:lnTo>
                    <a:lnTo>
                      <a:pt x="105584" y="48195"/>
                    </a:lnTo>
                    <a:lnTo>
                      <a:pt x="105582" y="48154"/>
                    </a:lnTo>
                    <a:lnTo>
                      <a:pt x="104707" y="48234"/>
                    </a:lnTo>
                    <a:lnTo>
                      <a:pt x="104801" y="48053"/>
                    </a:lnTo>
                    <a:lnTo>
                      <a:pt x="104803" y="48070"/>
                    </a:lnTo>
                    <a:lnTo>
                      <a:pt x="105691" y="47986"/>
                    </a:lnTo>
                    <a:lnTo>
                      <a:pt x="105687" y="47945"/>
                    </a:lnTo>
                    <a:lnTo>
                      <a:pt x="104815" y="48029"/>
                    </a:lnTo>
                    <a:lnTo>
                      <a:pt x="104815" y="48029"/>
                    </a:lnTo>
                    <a:lnTo>
                      <a:pt x="104870" y="47923"/>
                    </a:lnTo>
                    <a:lnTo>
                      <a:pt x="104870" y="47923"/>
                    </a:lnTo>
                    <a:lnTo>
                      <a:pt x="105858" y="47826"/>
                    </a:lnTo>
                    <a:close/>
                    <a:moveTo>
                      <a:pt x="1557" y="48487"/>
                    </a:moveTo>
                    <a:cubicBezTo>
                      <a:pt x="1531" y="48808"/>
                      <a:pt x="1504" y="49132"/>
                      <a:pt x="1481" y="49455"/>
                    </a:cubicBezTo>
                    <a:lnTo>
                      <a:pt x="1213" y="48950"/>
                    </a:lnTo>
                    <a:lnTo>
                      <a:pt x="1557" y="48487"/>
                    </a:lnTo>
                    <a:close/>
                    <a:moveTo>
                      <a:pt x="104664" y="49508"/>
                    </a:moveTo>
                    <a:lnTo>
                      <a:pt x="105005" y="49975"/>
                    </a:lnTo>
                    <a:cubicBezTo>
                      <a:pt x="105005" y="49975"/>
                      <a:pt x="104970" y="50040"/>
                      <a:pt x="104917" y="50140"/>
                    </a:cubicBezTo>
                    <a:cubicBezTo>
                      <a:pt x="104864" y="50239"/>
                      <a:pt x="104801" y="50367"/>
                      <a:pt x="104721" y="50498"/>
                    </a:cubicBezTo>
                    <a:cubicBezTo>
                      <a:pt x="104704" y="50167"/>
                      <a:pt x="104686" y="49838"/>
                      <a:pt x="104664" y="49508"/>
                    </a:cubicBezTo>
                    <a:close/>
                    <a:moveTo>
                      <a:pt x="104762" y="51554"/>
                    </a:moveTo>
                    <a:lnTo>
                      <a:pt x="105079" y="52029"/>
                    </a:lnTo>
                    <a:lnTo>
                      <a:pt x="106112" y="52008"/>
                    </a:lnTo>
                    <a:lnTo>
                      <a:pt x="106112" y="52008"/>
                    </a:lnTo>
                    <a:lnTo>
                      <a:pt x="106092" y="52010"/>
                    </a:lnTo>
                    <a:lnTo>
                      <a:pt x="105478" y="53058"/>
                    </a:lnTo>
                    <a:lnTo>
                      <a:pt x="104784" y="53058"/>
                    </a:lnTo>
                    <a:lnTo>
                      <a:pt x="104784" y="53056"/>
                    </a:lnTo>
                    <a:cubicBezTo>
                      <a:pt x="104784" y="53021"/>
                      <a:pt x="104784" y="52986"/>
                      <a:pt x="104784" y="52949"/>
                    </a:cubicBezTo>
                    <a:lnTo>
                      <a:pt x="105449" y="52949"/>
                    </a:lnTo>
                    <a:lnTo>
                      <a:pt x="105449" y="52908"/>
                    </a:lnTo>
                    <a:lnTo>
                      <a:pt x="104784" y="52908"/>
                    </a:lnTo>
                    <a:cubicBezTo>
                      <a:pt x="104784" y="52859"/>
                      <a:pt x="104784" y="52808"/>
                      <a:pt x="104784" y="52757"/>
                    </a:cubicBezTo>
                    <a:lnTo>
                      <a:pt x="105566" y="52751"/>
                    </a:lnTo>
                    <a:lnTo>
                      <a:pt x="105566" y="52710"/>
                    </a:lnTo>
                    <a:lnTo>
                      <a:pt x="104784" y="52716"/>
                    </a:lnTo>
                    <a:cubicBezTo>
                      <a:pt x="104782" y="52663"/>
                      <a:pt x="104782" y="52610"/>
                      <a:pt x="104782" y="52557"/>
                    </a:cubicBezTo>
                    <a:lnTo>
                      <a:pt x="104788" y="52544"/>
                    </a:lnTo>
                    <a:lnTo>
                      <a:pt x="104788" y="52563"/>
                    </a:lnTo>
                    <a:lnTo>
                      <a:pt x="105682" y="52555"/>
                    </a:lnTo>
                    <a:lnTo>
                      <a:pt x="105682" y="52514"/>
                    </a:lnTo>
                    <a:lnTo>
                      <a:pt x="104803" y="52522"/>
                    </a:lnTo>
                    <a:lnTo>
                      <a:pt x="104907" y="52348"/>
                    </a:lnTo>
                    <a:lnTo>
                      <a:pt x="104907" y="52354"/>
                    </a:lnTo>
                    <a:lnTo>
                      <a:pt x="105801" y="52344"/>
                    </a:lnTo>
                    <a:lnTo>
                      <a:pt x="105799" y="52303"/>
                    </a:lnTo>
                    <a:lnTo>
                      <a:pt x="104927" y="52313"/>
                    </a:lnTo>
                    <a:lnTo>
                      <a:pt x="105024" y="52154"/>
                    </a:lnTo>
                    <a:lnTo>
                      <a:pt x="105024" y="52172"/>
                    </a:lnTo>
                    <a:lnTo>
                      <a:pt x="105916" y="52156"/>
                    </a:lnTo>
                    <a:lnTo>
                      <a:pt x="105916" y="52115"/>
                    </a:lnTo>
                    <a:lnTo>
                      <a:pt x="105038" y="52129"/>
                    </a:lnTo>
                    <a:lnTo>
                      <a:pt x="105099" y="52029"/>
                    </a:lnTo>
                    <a:lnTo>
                      <a:pt x="105079" y="52029"/>
                    </a:lnTo>
                    <a:lnTo>
                      <a:pt x="104909" y="52313"/>
                    </a:lnTo>
                    <a:lnTo>
                      <a:pt x="104907" y="52313"/>
                    </a:lnTo>
                    <a:lnTo>
                      <a:pt x="104907" y="52315"/>
                    </a:lnTo>
                    <a:lnTo>
                      <a:pt x="104782" y="52526"/>
                    </a:lnTo>
                    <a:cubicBezTo>
                      <a:pt x="104778" y="52201"/>
                      <a:pt x="104772" y="51877"/>
                      <a:pt x="104762" y="51554"/>
                    </a:cubicBezTo>
                    <a:close/>
                    <a:moveTo>
                      <a:pt x="688" y="52027"/>
                    </a:moveTo>
                    <a:lnTo>
                      <a:pt x="1363" y="52039"/>
                    </a:lnTo>
                    <a:cubicBezTo>
                      <a:pt x="1363" y="52074"/>
                      <a:pt x="1363" y="52111"/>
                      <a:pt x="1363" y="52145"/>
                    </a:cubicBezTo>
                    <a:lnTo>
                      <a:pt x="710" y="52135"/>
                    </a:lnTo>
                    <a:lnTo>
                      <a:pt x="708" y="52176"/>
                    </a:lnTo>
                    <a:lnTo>
                      <a:pt x="1361" y="52186"/>
                    </a:lnTo>
                    <a:cubicBezTo>
                      <a:pt x="1361" y="52237"/>
                      <a:pt x="1359" y="52289"/>
                      <a:pt x="1359" y="52340"/>
                    </a:cubicBezTo>
                    <a:lnTo>
                      <a:pt x="583" y="52329"/>
                    </a:lnTo>
                    <a:lnTo>
                      <a:pt x="583" y="52370"/>
                    </a:lnTo>
                    <a:lnTo>
                      <a:pt x="1359" y="52381"/>
                    </a:lnTo>
                    <a:cubicBezTo>
                      <a:pt x="1359" y="52434"/>
                      <a:pt x="1357" y="52487"/>
                      <a:pt x="1357" y="52540"/>
                    </a:cubicBezTo>
                    <a:lnTo>
                      <a:pt x="1350" y="52550"/>
                    </a:lnTo>
                    <a:lnTo>
                      <a:pt x="1350" y="52534"/>
                    </a:lnTo>
                    <a:lnTo>
                      <a:pt x="456" y="52524"/>
                    </a:lnTo>
                    <a:lnTo>
                      <a:pt x="456" y="52565"/>
                    </a:lnTo>
                    <a:lnTo>
                      <a:pt x="1334" y="52573"/>
                    </a:lnTo>
                    <a:lnTo>
                      <a:pt x="1224" y="52745"/>
                    </a:lnTo>
                    <a:lnTo>
                      <a:pt x="1224" y="52726"/>
                    </a:lnTo>
                    <a:lnTo>
                      <a:pt x="330" y="52720"/>
                    </a:lnTo>
                    <a:lnTo>
                      <a:pt x="330" y="52761"/>
                    </a:lnTo>
                    <a:lnTo>
                      <a:pt x="1207" y="52767"/>
                    </a:lnTo>
                    <a:lnTo>
                      <a:pt x="1097" y="52937"/>
                    </a:lnTo>
                    <a:lnTo>
                      <a:pt x="1097" y="52921"/>
                    </a:lnTo>
                    <a:lnTo>
                      <a:pt x="203" y="52919"/>
                    </a:lnTo>
                    <a:lnTo>
                      <a:pt x="203" y="52960"/>
                    </a:lnTo>
                    <a:lnTo>
                      <a:pt x="1080" y="52962"/>
                    </a:lnTo>
                    <a:lnTo>
                      <a:pt x="1015" y="53060"/>
                    </a:lnTo>
                    <a:lnTo>
                      <a:pt x="21" y="53060"/>
                    </a:lnTo>
                    <a:lnTo>
                      <a:pt x="688" y="52027"/>
                    </a:lnTo>
                    <a:close/>
                    <a:moveTo>
                      <a:pt x="1357" y="52569"/>
                    </a:moveTo>
                    <a:cubicBezTo>
                      <a:pt x="1357" y="52733"/>
                      <a:pt x="1355" y="52896"/>
                      <a:pt x="1355" y="53060"/>
                    </a:cubicBezTo>
                    <a:cubicBezTo>
                      <a:pt x="1355" y="53226"/>
                      <a:pt x="1357" y="53389"/>
                      <a:pt x="1357" y="53553"/>
                    </a:cubicBezTo>
                    <a:lnTo>
                      <a:pt x="1033" y="53060"/>
                    </a:lnTo>
                    <a:lnTo>
                      <a:pt x="1357" y="52569"/>
                    </a:lnTo>
                    <a:close/>
                    <a:moveTo>
                      <a:pt x="104780" y="53588"/>
                    </a:moveTo>
                    <a:lnTo>
                      <a:pt x="105079" y="54085"/>
                    </a:lnTo>
                    <a:lnTo>
                      <a:pt x="104762" y="54560"/>
                    </a:lnTo>
                    <a:cubicBezTo>
                      <a:pt x="104772" y="54236"/>
                      <a:pt x="104778" y="53913"/>
                      <a:pt x="104780" y="53588"/>
                    </a:cubicBezTo>
                    <a:close/>
                    <a:moveTo>
                      <a:pt x="1367" y="54079"/>
                    </a:moveTo>
                    <a:lnTo>
                      <a:pt x="1369" y="54185"/>
                    </a:lnTo>
                    <a:lnTo>
                      <a:pt x="718" y="54199"/>
                    </a:lnTo>
                    <a:lnTo>
                      <a:pt x="720" y="54240"/>
                    </a:lnTo>
                    <a:lnTo>
                      <a:pt x="1371" y="54226"/>
                    </a:lnTo>
                    <a:cubicBezTo>
                      <a:pt x="1371" y="54277"/>
                      <a:pt x="1373" y="54328"/>
                      <a:pt x="1375" y="54377"/>
                    </a:cubicBezTo>
                    <a:lnTo>
                      <a:pt x="608" y="54396"/>
                    </a:lnTo>
                    <a:lnTo>
                      <a:pt x="610" y="54437"/>
                    </a:lnTo>
                    <a:lnTo>
                      <a:pt x="1375" y="54418"/>
                    </a:lnTo>
                    <a:cubicBezTo>
                      <a:pt x="1377" y="54476"/>
                      <a:pt x="1379" y="54533"/>
                      <a:pt x="1381" y="54590"/>
                    </a:cubicBezTo>
                    <a:lnTo>
                      <a:pt x="1379" y="54592"/>
                    </a:lnTo>
                    <a:lnTo>
                      <a:pt x="1379" y="54574"/>
                    </a:lnTo>
                    <a:lnTo>
                      <a:pt x="485" y="54600"/>
                    </a:lnTo>
                    <a:lnTo>
                      <a:pt x="487" y="54641"/>
                    </a:lnTo>
                    <a:lnTo>
                      <a:pt x="1365" y="54615"/>
                    </a:lnTo>
                    <a:lnTo>
                      <a:pt x="1365" y="54615"/>
                    </a:lnTo>
                    <a:lnTo>
                      <a:pt x="1262" y="54789"/>
                    </a:lnTo>
                    <a:lnTo>
                      <a:pt x="1260" y="54772"/>
                    </a:lnTo>
                    <a:lnTo>
                      <a:pt x="368" y="54801"/>
                    </a:lnTo>
                    <a:lnTo>
                      <a:pt x="370" y="54842"/>
                    </a:lnTo>
                    <a:lnTo>
                      <a:pt x="1248" y="54813"/>
                    </a:lnTo>
                    <a:lnTo>
                      <a:pt x="1142" y="54991"/>
                    </a:lnTo>
                    <a:lnTo>
                      <a:pt x="1142" y="54969"/>
                    </a:lnTo>
                    <a:lnTo>
                      <a:pt x="250" y="55001"/>
                    </a:lnTo>
                    <a:lnTo>
                      <a:pt x="252" y="55042"/>
                    </a:lnTo>
                    <a:lnTo>
                      <a:pt x="1132" y="55010"/>
                    </a:lnTo>
                    <a:lnTo>
                      <a:pt x="1071" y="55113"/>
                    </a:lnTo>
                    <a:lnTo>
                      <a:pt x="76" y="55153"/>
                    </a:lnTo>
                    <a:lnTo>
                      <a:pt x="76" y="55153"/>
                    </a:lnTo>
                    <a:lnTo>
                      <a:pt x="692" y="54093"/>
                    </a:lnTo>
                    <a:lnTo>
                      <a:pt x="690" y="54093"/>
                    </a:lnTo>
                    <a:lnTo>
                      <a:pt x="1367" y="54079"/>
                    </a:lnTo>
                    <a:close/>
                    <a:moveTo>
                      <a:pt x="1381" y="54619"/>
                    </a:moveTo>
                    <a:cubicBezTo>
                      <a:pt x="1391" y="54950"/>
                      <a:pt x="1404" y="55278"/>
                      <a:pt x="1420" y="55607"/>
                    </a:cubicBezTo>
                    <a:cubicBezTo>
                      <a:pt x="1254" y="55359"/>
                      <a:pt x="1089" y="55112"/>
                      <a:pt x="1089" y="55112"/>
                    </a:cubicBezTo>
                    <a:lnTo>
                      <a:pt x="1381" y="54619"/>
                    </a:lnTo>
                    <a:close/>
                    <a:moveTo>
                      <a:pt x="104723" y="55615"/>
                    </a:moveTo>
                    <a:cubicBezTo>
                      <a:pt x="104801" y="55746"/>
                      <a:pt x="104866" y="55875"/>
                      <a:pt x="104919" y="55973"/>
                    </a:cubicBezTo>
                    <a:cubicBezTo>
                      <a:pt x="104972" y="56074"/>
                      <a:pt x="105007" y="56139"/>
                      <a:pt x="105007" y="56139"/>
                    </a:cubicBezTo>
                    <a:lnTo>
                      <a:pt x="104664" y="56605"/>
                    </a:lnTo>
                    <a:cubicBezTo>
                      <a:pt x="104686" y="56276"/>
                      <a:pt x="104707" y="55947"/>
                      <a:pt x="104723" y="55615"/>
                    </a:cubicBezTo>
                    <a:close/>
                    <a:moveTo>
                      <a:pt x="105007" y="56139"/>
                    </a:moveTo>
                    <a:lnTo>
                      <a:pt x="106024" y="56198"/>
                    </a:lnTo>
                    <a:lnTo>
                      <a:pt x="106018" y="56198"/>
                    </a:lnTo>
                    <a:lnTo>
                      <a:pt x="105300" y="57195"/>
                    </a:lnTo>
                    <a:lnTo>
                      <a:pt x="104625" y="57141"/>
                    </a:lnTo>
                    <a:cubicBezTo>
                      <a:pt x="104627" y="57109"/>
                      <a:pt x="104629" y="57076"/>
                      <a:pt x="104633" y="57043"/>
                    </a:cubicBezTo>
                    <a:lnTo>
                      <a:pt x="105279" y="57092"/>
                    </a:lnTo>
                    <a:lnTo>
                      <a:pt x="105281" y="57054"/>
                    </a:lnTo>
                    <a:lnTo>
                      <a:pt x="104635" y="57004"/>
                    </a:lnTo>
                    <a:cubicBezTo>
                      <a:pt x="104639" y="56949"/>
                      <a:pt x="104643" y="56896"/>
                      <a:pt x="104647" y="56841"/>
                    </a:cubicBezTo>
                    <a:lnTo>
                      <a:pt x="105419" y="56898"/>
                    </a:lnTo>
                    <a:lnTo>
                      <a:pt x="105423" y="56857"/>
                    </a:lnTo>
                    <a:lnTo>
                      <a:pt x="104649" y="56802"/>
                    </a:lnTo>
                    <a:cubicBezTo>
                      <a:pt x="104653" y="56747"/>
                      <a:pt x="104657" y="56691"/>
                      <a:pt x="104662" y="56636"/>
                    </a:cubicBezTo>
                    <a:lnTo>
                      <a:pt x="104666" y="56630"/>
                    </a:lnTo>
                    <a:lnTo>
                      <a:pt x="104664" y="56648"/>
                    </a:lnTo>
                    <a:lnTo>
                      <a:pt x="105556" y="56710"/>
                    </a:lnTo>
                    <a:lnTo>
                      <a:pt x="105558" y="56669"/>
                    </a:lnTo>
                    <a:lnTo>
                      <a:pt x="104682" y="56610"/>
                    </a:lnTo>
                    <a:lnTo>
                      <a:pt x="104803" y="56446"/>
                    </a:lnTo>
                    <a:lnTo>
                      <a:pt x="104801" y="56462"/>
                    </a:lnTo>
                    <a:lnTo>
                      <a:pt x="105693" y="56520"/>
                    </a:lnTo>
                    <a:lnTo>
                      <a:pt x="105695" y="56481"/>
                    </a:lnTo>
                    <a:lnTo>
                      <a:pt x="104819" y="56423"/>
                    </a:lnTo>
                    <a:lnTo>
                      <a:pt x="104940" y="56260"/>
                    </a:lnTo>
                    <a:lnTo>
                      <a:pt x="104938" y="56276"/>
                    </a:lnTo>
                    <a:lnTo>
                      <a:pt x="105828" y="56331"/>
                    </a:lnTo>
                    <a:lnTo>
                      <a:pt x="105832" y="56290"/>
                    </a:lnTo>
                    <a:lnTo>
                      <a:pt x="104956" y="56237"/>
                    </a:lnTo>
                    <a:lnTo>
                      <a:pt x="105026" y="56141"/>
                    </a:lnTo>
                    <a:lnTo>
                      <a:pt x="105007" y="56139"/>
                    </a:lnTo>
                    <a:close/>
                    <a:moveTo>
                      <a:pt x="1479" y="56663"/>
                    </a:moveTo>
                    <a:cubicBezTo>
                      <a:pt x="1502" y="56986"/>
                      <a:pt x="1526" y="57309"/>
                      <a:pt x="1555" y="57630"/>
                    </a:cubicBezTo>
                    <a:lnTo>
                      <a:pt x="1211" y="57168"/>
                    </a:lnTo>
                    <a:lnTo>
                      <a:pt x="1479" y="56663"/>
                    </a:lnTo>
                    <a:close/>
                    <a:moveTo>
                      <a:pt x="104582" y="57671"/>
                    </a:moveTo>
                    <a:lnTo>
                      <a:pt x="104854" y="58189"/>
                    </a:lnTo>
                    <a:cubicBezTo>
                      <a:pt x="104854" y="58189"/>
                      <a:pt x="104809" y="58248"/>
                      <a:pt x="104741" y="58338"/>
                    </a:cubicBezTo>
                    <a:cubicBezTo>
                      <a:pt x="104672" y="58426"/>
                      <a:pt x="104578" y="58541"/>
                      <a:pt x="104486" y="58655"/>
                    </a:cubicBezTo>
                    <a:cubicBezTo>
                      <a:pt x="104520" y="58328"/>
                      <a:pt x="104553" y="58001"/>
                      <a:pt x="104582" y="57671"/>
                    </a:cubicBezTo>
                    <a:close/>
                    <a:moveTo>
                      <a:pt x="1608" y="58160"/>
                    </a:moveTo>
                    <a:cubicBezTo>
                      <a:pt x="1612" y="58197"/>
                      <a:pt x="1614" y="58236"/>
                      <a:pt x="1618" y="58275"/>
                    </a:cubicBezTo>
                    <a:lnTo>
                      <a:pt x="952" y="58342"/>
                    </a:lnTo>
                    <a:lnTo>
                      <a:pt x="956" y="58381"/>
                    </a:lnTo>
                    <a:lnTo>
                      <a:pt x="1623" y="58316"/>
                    </a:lnTo>
                    <a:cubicBezTo>
                      <a:pt x="1629" y="58363"/>
                      <a:pt x="1633" y="58410"/>
                      <a:pt x="1639" y="58459"/>
                    </a:cubicBezTo>
                    <a:lnTo>
                      <a:pt x="855" y="58539"/>
                    </a:lnTo>
                    <a:lnTo>
                      <a:pt x="859" y="58580"/>
                    </a:lnTo>
                    <a:lnTo>
                      <a:pt x="1643" y="58498"/>
                    </a:lnTo>
                    <a:cubicBezTo>
                      <a:pt x="1647" y="58547"/>
                      <a:pt x="1653" y="58596"/>
                      <a:pt x="1657" y="58645"/>
                    </a:cubicBezTo>
                    <a:cubicBezTo>
                      <a:pt x="1655" y="58653"/>
                      <a:pt x="1651" y="58660"/>
                      <a:pt x="1649" y="58666"/>
                    </a:cubicBezTo>
                    <a:lnTo>
                      <a:pt x="1647" y="58651"/>
                    </a:lnTo>
                    <a:lnTo>
                      <a:pt x="759" y="58748"/>
                    </a:lnTo>
                    <a:lnTo>
                      <a:pt x="763" y="58788"/>
                    </a:lnTo>
                    <a:lnTo>
                      <a:pt x="1635" y="58694"/>
                    </a:lnTo>
                    <a:lnTo>
                      <a:pt x="1635" y="58694"/>
                    </a:lnTo>
                    <a:cubicBezTo>
                      <a:pt x="1606" y="58754"/>
                      <a:pt x="1580" y="58813"/>
                      <a:pt x="1553" y="58870"/>
                    </a:cubicBezTo>
                    <a:lnTo>
                      <a:pt x="1551" y="58856"/>
                    </a:lnTo>
                    <a:lnTo>
                      <a:pt x="665" y="58956"/>
                    </a:lnTo>
                    <a:lnTo>
                      <a:pt x="669" y="58997"/>
                    </a:lnTo>
                    <a:lnTo>
                      <a:pt x="1539" y="58899"/>
                    </a:lnTo>
                    <a:lnTo>
                      <a:pt x="1539" y="58899"/>
                    </a:lnTo>
                    <a:cubicBezTo>
                      <a:pt x="1508" y="58966"/>
                      <a:pt x="1477" y="59030"/>
                      <a:pt x="1455" y="59081"/>
                    </a:cubicBezTo>
                    <a:lnTo>
                      <a:pt x="1453" y="59065"/>
                    </a:lnTo>
                    <a:lnTo>
                      <a:pt x="567" y="59167"/>
                    </a:lnTo>
                    <a:lnTo>
                      <a:pt x="571" y="59206"/>
                    </a:lnTo>
                    <a:lnTo>
                      <a:pt x="1443" y="59106"/>
                    </a:lnTo>
                    <a:lnTo>
                      <a:pt x="1443" y="59106"/>
                    </a:lnTo>
                    <a:cubicBezTo>
                      <a:pt x="1412" y="59171"/>
                      <a:pt x="1393" y="59212"/>
                      <a:pt x="1393" y="59212"/>
                    </a:cubicBezTo>
                    <a:lnTo>
                      <a:pt x="405" y="59329"/>
                    </a:lnTo>
                    <a:cubicBezTo>
                      <a:pt x="407" y="59327"/>
                      <a:pt x="532" y="59050"/>
                      <a:pt x="659" y="58776"/>
                    </a:cubicBezTo>
                    <a:cubicBezTo>
                      <a:pt x="722" y="58639"/>
                      <a:pt x="786" y="58502"/>
                      <a:pt x="833" y="58398"/>
                    </a:cubicBezTo>
                    <a:cubicBezTo>
                      <a:pt x="886" y="58295"/>
                      <a:pt x="921" y="58228"/>
                      <a:pt x="921" y="58226"/>
                    </a:cubicBezTo>
                    <a:lnTo>
                      <a:pt x="1608" y="58160"/>
                    </a:lnTo>
                    <a:close/>
                    <a:moveTo>
                      <a:pt x="1661" y="58678"/>
                    </a:moveTo>
                    <a:cubicBezTo>
                      <a:pt x="1696" y="59005"/>
                      <a:pt x="1735" y="59331"/>
                      <a:pt x="1776" y="59656"/>
                    </a:cubicBezTo>
                    <a:lnTo>
                      <a:pt x="1412" y="59212"/>
                    </a:lnTo>
                    <a:cubicBezTo>
                      <a:pt x="1412" y="59210"/>
                      <a:pt x="1535" y="58946"/>
                      <a:pt x="1661" y="58678"/>
                    </a:cubicBezTo>
                    <a:close/>
                    <a:moveTo>
                      <a:pt x="104359" y="59709"/>
                    </a:moveTo>
                    <a:lnTo>
                      <a:pt x="104602" y="60231"/>
                    </a:lnTo>
                    <a:cubicBezTo>
                      <a:pt x="104602" y="60231"/>
                      <a:pt x="104412" y="60460"/>
                      <a:pt x="104222" y="60689"/>
                    </a:cubicBezTo>
                    <a:cubicBezTo>
                      <a:pt x="104271" y="60364"/>
                      <a:pt x="104316" y="60036"/>
                      <a:pt x="104359" y="59709"/>
                    </a:cubicBezTo>
                    <a:close/>
                    <a:moveTo>
                      <a:pt x="103679" y="63713"/>
                    </a:moveTo>
                    <a:cubicBezTo>
                      <a:pt x="103780" y="63995"/>
                      <a:pt x="103878" y="64276"/>
                      <a:pt x="103878" y="64278"/>
                    </a:cubicBezTo>
                    <a:lnTo>
                      <a:pt x="103465" y="64689"/>
                    </a:lnTo>
                    <a:cubicBezTo>
                      <a:pt x="103540" y="64366"/>
                      <a:pt x="103612" y="64040"/>
                      <a:pt x="103679" y="63713"/>
                    </a:cubicBezTo>
                    <a:close/>
                    <a:moveTo>
                      <a:pt x="103898" y="64282"/>
                    </a:moveTo>
                    <a:lnTo>
                      <a:pt x="104868" y="64497"/>
                    </a:lnTo>
                    <a:lnTo>
                      <a:pt x="104009" y="65366"/>
                    </a:lnTo>
                    <a:lnTo>
                      <a:pt x="103342" y="65207"/>
                    </a:lnTo>
                    <a:cubicBezTo>
                      <a:pt x="103352" y="65172"/>
                      <a:pt x="103360" y="65137"/>
                      <a:pt x="103368" y="65102"/>
                    </a:cubicBezTo>
                    <a:lnTo>
                      <a:pt x="104009" y="65256"/>
                    </a:lnTo>
                    <a:lnTo>
                      <a:pt x="104019" y="65215"/>
                    </a:lnTo>
                    <a:lnTo>
                      <a:pt x="103377" y="65063"/>
                    </a:lnTo>
                    <a:cubicBezTo>
                      <a:pt x="103389" y="65014"/>
                      <a:pt x="103401" y="64963"/>
                      <a:pt x="103411" y="64914"/>
                    </a:cubicBezTo>
                    <a:lnTo>
                      <a:pt x="104170" y="65092"/>
                    </a:lnTo>
                    <a:lnTo>
                      <a:pt x="104181" y="65051"/>
                    </a:lnTo>
                    <a:lnTo>
                      <a:pt x="103422" y="64875"/>
                    </a:lnTo>
                    <a:cubicBezTo>
                      <a:pt x="103434" y="64822"/>
                      <a:pt x="103446" y="64771"/>
                      <a:pt x="103459" y="64720"/>
                    </a:cubicBezTo>
                    <a:lnTo>
                      <a:pt x="103467" y="64709"/>
                    </a:lnTo>
                    <a:lnTo>
                      <a:pt x="103467" y="64709"/>
                    </a:lnTo>
                    <a:lnTo>
                      <a:pt x="103463" y="64728"/>
                    </a:lnTo>
                    <a:lnTo>
                      <a:pt x="104334" y="64928"/>
                    </a:lnTo>
                    <a:lnTo>
                      <a:pt x="104342" y="64887"/>
                    </a:lnTo>
                    <a:lnTo>
                      <a:pt x="103487" y="64691"/>
                    </a:lnTo>
                    <a:lnTo>
                      <a:pt x="103630" y="64548"/>
                    </a:lnTo>
                    <a:lnTo>
                      <a:pt x="103626" y="64566"/>
                    </a:lnTo>
                    <a:lnTo>
                      <a:pt x="104498" y="64763"/>
                    </a:lnTo>
                    <a:lnTo>
                      <a:pt x="104506" y="64722"/>
                    </a:lnTo>
                    <a:lnTo>
                      <a:pt x="103649" y="64529"/>
                    </a:lnTo>
                    <a:lnTo>
                      <a:pt x="103794" y="64386"/>
                    </a:lnTo>
                    <a:lnTo>
                      <a:pt x="103790" y="64402"/>
                    </a:lnTo>
                    <a:lnTo>
                      <a:pt x="104659" y="64597"/>
                    </a:lnTo>
                    <a:lnTo>
                      <a:pt x="104670" y="64556"/>
                    </a:lnTo>
                    <a:lnTo>
                      <a:pt x="103812" y="64366"/>
                    </a:lnTo>
                    <a:lnTo>
                      <a:pt x="103898" y="64282"/>
                    </a:lnTo>
                    <a:close/>
                    <a:moveTo>
                      <a:pt x="2568" y="64216"/>
                    </a:moveTo>
                    <a:cubicBezTo>
                      <a:pt x="2574" y="64251"/>
                      <a:pt x="2582" y="64286"/>
                      <a:pt x="2590" y="64321"/>
                    </a:cubicBezTo>
                    <a:lnTo>
                      <a:pt x="1948" y="64462"/>
                    </a:lnTo>
                    <a:lnTo>
                      <a:pt x="1956" y="64503"/>
                    </a:lnTo>
                    <a:lnTo>
                      <a:pt x="2598" y="64360"/>
                    </a:lnTo>
                    <a:cubicBezTo>
                      <a:pt x="2611" y="64409"/>
                      <a:pt x="2621" y="64460"/>
                      <a:pt x="2633" y="64509"/>
                    </a:cubicBezTo>
                    <a:lnTo>
                      <a:pt x="1872" y="64681"/>
                    </a:lnTo>
                    <a:lnTo>
                      <a:pt x="1882" y="64720"/>
                    </a:lnTo>
                    <a:lnTo>
                      <a:pt x="2641" y="64548"/>
                    </a:lnTo>
                    <a:cubicBezTo>
                      <a:pt x="2654" y="64601"/>
                      <a:pt x="2666" y="64652"/>
                      <a:pt x="2678" y="64705"/>
                    </a:cubicBezTo>
                    <a:lnTo>
                      <a:pt x="2674" y="64718"/>
                    </a:lnTo>
                    <a:lnTo>
                      <a:pt x="2670" y="64699"/>
                    </a:lnTo>
                    <a:lnTo>
                      <a:pt x="1799" y="64900"/>
                    </a:lnTo>
                    <a:lnTo>
                      <a:pt x="1809" y="64941"/>
                    </a:lnTo>
                    <a:lnTo>
                      <a:pt x="2664" y="64742"/>
                    </a:lnTo>
                    <a:lnTo>
                      <a:pt x="2598" y="64934"/>
                    </a:lnTo>
                    <a:lnTo>
                      <a:pt x="2594" y="64916"/>
                    </a:lnTo>
                    <a:lnTo>
                      <a:pt x="1725" y="65121"/>
                    </a:lnTo>
                    <a:lnTo>
                      <a:pt x="1733" y="65159"/>
                    </a:lnTo>
                    <a:lnTo>
                      <a:pt x="2588" y="64959"/>
                    </a:lnTo>
                    <a:lnTo>
                      <a:pt x="2588" y="64959"/>
                    </a:lnTo>
                    <a:lnTo>
                      <a:pt x="2523" y="65151"/>
                    </a:lnTo>
                    <a:lnTo>
                      <a:pt x="2519" y="65133"/>
                    </a:lnTo>
                    <a:lnTo>
                      <a:pt x="1649" y="65342"/>
                    </a:lnTo>
                    <a:lnTo>
                      <a:pt x="1659" y="65380"/>
                    </a:lnTo>
                    <a:lnTo>
                      <a:pt x="2513" y="65176"/>
                    </a:lnTo>
                    <a:lnTo>
                      <a:pt x="2474" y="65288"/>
                    </a:lnTo>
                    <a:lnTo>
                      <a:pt x="2492" y="65284"/>
                    </a:lnTo>
                    <a:lnTo>
                      <a:pt x="2492" y="65284"/>
                    </a:lnTo>
                    <a:lnTo>
                      <a:pt x="1508" y="65521"/>
                    </a:lnTo>
                    <a:lnTo>
                      <a:pt x="1899" y="64364"/>
                    </a:lnTo>
                    <a:lnTo>
                      <a:pt x="2568" y="64216"/>
                    </a:lnTo>
                    <a:close/>
                    <a:moveTo>
                      <a:pt x="2684" y="64734"/>
                    </a:moveTo>
                    <a:cubicBezTo>
                      <a:pt x="2760" y="65059"/>
                      <a:pt x="2838" y="65385"/>
                      <a:pt x="2920" y="65706"/>
                    </a:cubicBezTo>
                    <a:cubicBezTo>
                      <a:pt x="2707" y="65495"/>
                      <a:pt x="2492" y="65284"/>
                      <a:pt x="2492" y="65284"/>
                    </a:cubicBezTo>
                    <a:lnTo>
                      <a:pt x="2684" y="64734"/>
                    </a:lnTo>
                    <a:close/>
                    <a:moveTo>
                      <a:pt x="3049" y="66197"/>
                    </a:moveTo>
                    <a:cubicBezTo>
                      <a:pt x="3057" y="66232"/>
                      <a:pt x="3067" y="66264"/>
                      <a:pt x="3075" y="66299"/>
                    </a:cubicBezTo>
                    <a:lnTo>
                      <a:pt x="2431" y="66471"/>
                    </a:lnTo>
                    <a:lnTo>
                      <a:pt x="2441" y="66510"/>
                    </a:lnTo>
                    <a:lnTo>
                      <a:pt x="3085" y="66338"/>
                    </a:lnTo>
                    <a:cubicBezTo>
                      <a:pt x="3100" y="66387"/>
                      <a:pt x="3112" y="66436"/>
                      <a:pt x="3124" y="66485"/>
                    </a:cubicBezTo>
                    <a:lnTo>
                      <a:pt x="2373" y="66686"/>
                    </a:lnTo>
                    <a:lnTo>
                      <a:pt x="2384" y="66727"/>
                    </a:lnTo>
                    <a:lnTo>
                      <a:pt x="3135" y="66524"/>
                    </a:lnTo>
                    <a:cubicBezTo>
                      <a:pt x="3149" y="66573"/>
                      <a:pt x="3163" y="66622"/>
                      <a:pt x="3175" y="66671"/>
                    </a:cubicBezTo>
                    <a:lnTo>
                      <a:pt x="3169" y="66694"/>
                    </a:lnTo>
                    <a:lnTo>
                      <a:pt x="3165" y="66678"/>
                    </a:lnTo>
                    <a:lnTo>
                      <a:pt x="2304" y="66911"/>
                    </a:lnTo>
                    <a:lnTo>
                      <a:pt x="2314" y="66952"/>
                    </a:lnTo>
                    <a:lnTo>
                      <a:pt x="3161" y="66721"/>
                    </a:lnTo>
                    <a:lnTo>
                      <a:pt x="3104" y="66913"/>
                    </a:lnTo>
                    <a:lnTo>
                      <a:pt x="3100" y="66896"/>
                    </a:lnTo>
                    <a:lnTo>
                      <a:pt x="2238" y="67134"/>
                    </a:lnTo>
                    <a:lnTo>
                      <a:pt x="2251" y="67173"/>
                    </a:lnTo>
                    <a:lnTo>
                      <a:pt x="3098" y="66939"/>
                    </a:lnTo>
                    <a:lnTo>
                      <a:pt x="3040" y="67132"/>
                    </a:lnTo>
                    <a:lnTo>
                      <a:pt x="3034" y="67115"/>
                    </a:lnTo>
                    <a:lnTo>
                      <a:pt x="2175" y="67357"/>
                    </a:lnTo>
                    <a:lnTo>
                      <a:pt x="2187" y="67396"/>
                    </a:lnTo>
                    <a:lnTo>
                      <a:pt x="3032" y="67160"/>
                    </a:lnTo>
                    <a:lnTo>
                      <a:pt x="2997" y="67273"/>
                    </a:lnTo>
                    <a:lnTo>
                      <a:pt x="2042" y="67543"/>
                    </a:lnTo>
                    <a:lnTo>
                      <a:pt x="2378" y="66373"/>
                    </a:lnTo>
                    <a:lnTo>
                      <a:pt x="2375" y="66373"/>
                    </a:lnTo>
                    <a:lnTo>
                      <a:pt x="3049" y="66197"/>
                    </a:lnTo>
                    <a:close/>
                    <a:moveTo>
                      <a:pt x="3186" y="66702"/>
                    </a:moveTo>
                    <a:cubicBezTo>
                      <a:pt x="3272" y="67023"/>
                      <a:pt x="3364" y="67342"/>
                      <a:pt x="3458" y="67662"/>
                    </a:cubicBezTo>
                    <a:lnTo>
                      <a:pt x="3018" y="67267"/>
                    </a:lnTo>
                    <a:lnTo>
                      <a:pt x="3186" y="66702"/>
                    </a:lnTo>
                    <a:close/>
                    <a:moveTo>
                      <a:pt x="102677" y="67684"/>
                    </a:moveTo>
                    <a:lnTo>
                      <a:pt x="102843" y="68257"/>
                    </a:lnTo>
                    <a:cubicBezTo>
                      <a:pt x="102843" y="68257"/>
                      <a:pt x="102736" y="68357"/>
                      <a:pt x="102589" y="68482"/>
                    </a:cubicBezTo>
                    <a:lnTo>
                      <a:pt x="102587" y="68482"/>
                    </a:lnTo>
                    <a:lnTo>
                      <a:pt x="102587" y="68484"/>
                    </a:lnTo>
                    <a:cubicBezTo>
                      <a:pt x="102526" y="68537"/>
                      <a:pt x="102456" y="68595"/>
                      <a:pt x="102384" y="68652"/>
                    </a:cubicBezTo>
                    <a:cubicBezTo>
                      <a:pt x="102384" y="68654"/>
                      <a:pt x="102382" y="68654"/>
                      <a:pt x="102380" y="68656"/>
                    </a:cubicBezTo>
                    <a:cubicBezTo>
                      <a:pt x="102483" y="68333"/>
                      <a:pt x="102581" y="68009"/>
                      <a:pt x="102677" y="67684"/>
                    </a:cubicBezTo>
                    <a:close/>
                    <a:moveTo>
                      <a:pt x="3607" y="68167"/>
                    </a:moveTo>
                    <a:cubicBezTo>
                      <a:pt x="3617" y="68200"/>
                      <a:pt x="3628" y="68235"/>
                      <a:pt x="3638" y="68269"/>
                    </a:cubicBezTo>
                    <a:lnTo>
                      <a:pt x="2995" y="68468"/>
                    </a:lnTo>
                    <a:lnTo>
                      <a:pt x="3006" y="68507"/>
                    </a:lnTo>
                    <a:lnTo>
                      <a:pt x="3650" y="68308"/>
                    </a:lnTo>
                    <a:lnTo>
                      <a:pt x="3697" y="68460"/>
                    </a:lnTo>
                    <a:lnTo>
                      <a:pt x="2942" y="68695"/>
                    </a:lnTo>
                    <a:lnTo>
                      <a:pt x="2954" y="68734"/>
                    </a:lnTo>
                    <a:lnTo>
                      <a:pt x="3709" y="68498"/>
                    </a:lnTo>
                    <a:cubicBezTo>
                      <a:pt x="3722" y="68537"/>
                      <a:pt x="3734" y="68578"/>
                      <a:pt x="3746" y="68617"/>
                    </a:cubicBezTo>
                    <a:cubicBezTo>
                      <a:pt x="3744" y="68631"/>
                      <a:pt x="3740" y="68646"/>
                      <a:pt x="3736" y="68658"/>
                    </a:cubicBezTo>
                    <a:lnTo>
                      <a:pt x="3732" y="68646"/>
                    </a:lnTo>
                    <a:lnTo>
                      <a:pt x="2881" y="68914"/>
                    </a:lnTo>
                    <a:lnTo>
                      <a:pt x="2893" y="68953"/>
                    </a:lnTo>
                    <a:lnTo>
                      <a:pt x="3730" y="68689"/>
                    </a:lnTo>
                    <a:lnTo>
                      <a:pt x="3730" y="68689"/>
                    </a:lnTo>
                    <a:cubicBezTo>
                      <a:pt x="3714" y="68754"/>
                      <a:pt x="3697" y="68820"/>
                      <a:pt x="3683" y="68881"/>
                    </a:cubicBezTo>
                    <a:lnTo>
                      <a:pt x="3679" y="68867"/>
                    </a:lnTo>
                    <a:lnTo>
                      <a:pt x="2828" y="69139"/>
                    </a:lnTo>
                    <a:lnTo>
                      <a:pt x="2840" y="69178"/>
                    </a:lnTo>
                    <a:lnTo>
                      <a:pt x="3677" y="68910"/>
                    </a:lnTo>
                    <a:lnTo>
                      <a:pt x="3677" y="68910"/>
                    </a:lnTo>
                    <a:cubicBezTo>
                      <a:pt x="3658" y="68981"/>
                      <a:pt x="3644" y="69045"/>
                      <a:pt x="3632" y="69098"/>
                    </a:cubicBezTo>
                    <a:lnTo>
                      <a:pt x="3630" y="69094"/>
                    </a:lnTo>
                    <a:lnTo>
                      <a:pt x="2781" y="69368"/>
                    </a:lnTo>
                    <a:lnTo>
                      <a:pt x="2793" y="69407"/>
                    </a:lnTo>
                    <a:lnTo>
                      <a:pt x="3621" y="69139"/>
                    </a:lnTo>
                    <a:lnTo>
                      <a:pt x="3621" y="69139"/>
                    </a:lnTo>
                    <a:cubicBezTo>
                      <a:pt x="3606" y="69202"/>
                      <a:pt x="3596" y="69243"/>
                      <a:pt x="3595" y="69245"/>
                    </a:cubicBezTo>
                    <a:lnTo>
                      <a:pt x="3595" y="69245"/>
                    </a:lnTo>
                    <a:lnTo>
                      <a:pt x="2631" y="69560"/>
                    </a:lnTo>
                    <a:lnTo>
                      <a:pt x="2631" y="69560"/>
                    </a:lnTo>
                    <a:lnTo>
                      <a:pt x="2650" y="69554"/>
                    </a:lnTo>
                    <a:cubicBezTo>
                      <a:pt x="2650" y="69554"/>
                      <a:pt x="2719" y="69257"/>
                      <a:pt x="2787" y="68961"/>
                    </a:cubicBezTo>
                    <a:cubicBezTo>
                      <a:pt x="2852" y="68666"/>
                      <a:pt x="2940" y="68370"/>
                      <a:pt x="2940" y="68370"/>
                    </a:cubicBezTo>
                    <a:lnTo>
                      <a:pt x="3607" y="68167"/>
                    </a:lnTo>
                    <a:close/>
                    <a:moveTo>
                      <a:pt x="3756" y="68650"/>
                    </a:moveTo>
                    <a:cubicBezTo>
                      <a:pt x="3859" y="68971"/>
                      <a:pt x="3963" y="69294"/>
                      <a:pt x="4072" y="69613"/>
                    </a:cubicBezTo>
                    <a:lnTo>
                      <a:pt x="3613" y="69239"/>
                    </a:lnTo>
                    <a:cubicBezTo>
                      <a:pt x="3613" y="69239"/>
                      <a:pt x="3623" y="69198"/>
                      <a:pt x="3638" y="69133"/>
                    </a:cubicBezTo>
                    <a:lnTo>
                      <a:pt x="3642" y="69133"/>
                    </a:lnTo>
                    <a:lnTo>
                      <a:pt x="3640" y="69127"/>
                    </a:lnTo>
                    <a:cubicBezTo>
                      <a:pt x="3666" y="69016"/>
                      <a:pt x="3711" y="68836"/>
                      <a:pt x="3754" y="68656"/>
                    </a:cubicBezTo>
                    <a:cubicBezTo>
                      <a:pt x="3754" y="68654"/>
                      <a:pt x="3756" y="68652"/>
                      <a:pt x="3756" y="68650"/>
                    </a:cubicBezTo>
                    <a:close/>
                    <a:moveTo>
                      <a:pt x="102059" y="69634"/>
                    </a:moveTo>
                    <a:lnTo>
                      <a:pt x="102196" y="70209"/>
                    </a:lnTo>
                    <a:lnTo>
                      <a:pt x="102198" y="70209"/>
                    </a:lnTo>
                    <a:lnTo>
                      <a:pt x="102198" y="70209"/>
                    </a:lnTo>
                    <a:cubicBezTo>
                      <a:pt x="102188" y="70217"/>
                      <a:pt x="102071" y="70310"/>
                      <a:pt x="101924" y="70430"/>
                    </a:cubicBezTo>
                    <a:lnTo>
                      <a:pt x="101920" y="70430"/>
                    </a:lnTo>
                    <a:lnTo>
                      <a:pt x="101918" y="70434"/>
                    </a:lnTo>
                    <a:cubicBezTo>
                      <a:pt x="101859" y="70483"/>
                      <a:pt x="101795" y="70534"/>
                      <a:pt x="101730" y="70587"/>
                    </a:cubicBezTo>
                    <a:lnTo>
                      <a:pt x="101724" y="70593"/>
                    </a:lnTo>
                    <a:cubicBezTo>
                      <a:pt x="101838" y="70274"/>
                      <a:pt x="101951" y="69955"/>
                      <a:pt x="102059" y="69634"/>
                    </a:cubicBezTo>
                    <a:close/>
                    <a:moveTo>
                      <a:pt x="102216" y="70216"/>
                    </a:moveTo>
                    <a:lnTo>
                      <a:pt x="103154" y="70542"/>
                    </a:lnTo>
                    <a:cubicBezTo>
                      <a:pt x="103154" y="70542"/>
                      <a:pt x="102918" y="70737"/>
                      <a:pt x="102685" y="70931"/>
                    </a:cubicBezTo>
                    <a:cubicBezTo>
                      <a:pt x="102456" y="71125"/>
                      <a:pt x="102206" y="71307"/>
                      <a:pt x="102206" y="71307"/>
                    </a:cubicBezTo>
                    <a:lnTo>
                      <a:pt x="101550" y="71064"/>
                    </a:lnTo>
                    <a:cubicBezTo>
                      <a:pt x="101564" y="71031"/>
                      <a:pt x="101576" y="70997"/>
                      <a:pt x="101589" y="70962"/>
                    </a:cubicBezTo>
                    <a:lnTo>
                      <a:pt x="102221" y="71197"/>
                    </a:lnTo>
                    <a:lnTo>
                      <a:pt x="102235" y="71158"/>
                    </a:lnTo>
                    <a:lnTo>
                      <a:pt x="101603" y="70925"/>
                    </a:lnTo>
                    <a:cubicBezTo>
                      <a:pt x="101619" y="70878"/>
                      <a:pt x="101638" y="70831"/>
                      <a:pt x="101654" y="70784"/>
                    </a:cubicBezTo>
                    <a:lnTo>
                      <a:pt x="102405" y="71056"/>
                    </a:lnTo>
                    <a:lnTo>
                      <a:pt x="102419" y="71019"/>
                    </a:lnTo>
                    <a:lnTo>
                      <a:pt x="101668" y="70745"/>
                    </a:lnTo>
                    <a:cubicBezTo>
                      <a:pt x="101683" y="70704"/>
                      <a:pt x="101697" y="70663"/>
                      <a:pt x="101711" y="70624"/>
                    </a:cubicBezTo>
                    <a:cubicBezTo>
                      <a:pt x="101724" y="70614"/>
                      <a:pt x="101736" y="70606"/>
                      <a:pt x="101746" y="70596"/>
                    </a:cubicBezTo>
                    <a:lnTo>
                      <a:pt x="101746" y="70596"/>
                    </a:lnTo>
                    <a:lnTo>
                      <a:pt x="101742" y="70608"/>
                    </a:lnTo>
                    <a:lnTo>
                      <a:pt x="102583" y="70911"/>
                    </a:lnTo>
                    <a:lnTo>
                      <a:pt x="102595" y="70874"/>
                    </a:lnTo>
                    <a:lnTo>
                      <a:pt x="101771" y="70575"/>
                    </a:lnTo>
                    <a:cubicBezTo>
                      <a:pt x="101818" y="70538"/>
                      <a:pt x="101865" y="70501"/>
                      <a:pt x="101908" y="70465"/>
                    </a:cubicBezTo>
                    <a:lnTo>
                      <a:pt x="101908" y="70469"/>
                    </a:lnTo>
                    <a:lnTo>
                      <a:pt x="102749" y="70767"/>
                    </a:lnTo>
                    <a:lnTo>
                      <a:pt x="102761" y="70729"/>
                    </a:lnTo>
                    <a:lnTo>
                      <a:pt x="101942" y="70438"/>
                    </a:lnTo>
                    <a:cubicBezTo>
                      <a:pt x="102002" y="70389"/>
                      <a:pt x="102057" y="70344"/>
                      <a:pt x="102102" y="70307"/>
                    </a:cubicBezTo>
                    <a:lnTo>
                      <a:pt x="102102" y="70307"/>
                    </a:lnTo>
                    <a:lnTo>
                      <a:pt x="102096" y="70323"/>
                    </a:lnTo>
                    <a:lnTo>
                      <a:pt x="102939" y="70618"/>
                    </a:lnTo>
                    <a:lnTo>
                      <a:pt x="102951" y="70581"/>
                    </a:lnTo>
                    <a:lnTo>
                      <a:pt x="102125" y="70289"/>
                    </a:lnTo>
                    <a:cubicBezTo>
                      <a:pt x="102175" y="70248"/>
                      <a:pt x="102210" y="70220"/>
                      <a:pt x="102216" y="70216"/>
                    </a:cubicBezTo>
                    <a:close/>
                    <a:moveTo>
                      <a:pt x="4243" y="70109"/>
                    </a:moveTo>
                    <a:cubicBezTo>
                      <a:pt x="4256" y="70143"/>
                      <a:pt x="4266" y="70176"/>
                      <a:pt x="4278" y="70209"/>
                    </a:cubicBezTo>
                    <a:lnTo>
                      <a:pt x="3650" y="70430"/>
                    </a:lnTo>
                    <a:lnTo>
                      <a:pt x="3662" y="70469"/>
                    </a:lnTo>
                    <a:lnTo>
                      <a:pt x="4293" y="70248"/>
                    </a:lnTo>
                    <a:cubicBezTo>
                      <a:pt x="4309" y="70297"/>
                      <a:pt x="4325" y="70344"/>
                      <a:pt x="4344" y="70393"/>
                    </a:cubicBezTo>
                    <a:lnTo>
                      <a:pt x="3603" y="70655"/>
                    </a:lnTo>
                    <a:lnTo>
                      <a:pt x="3615" y="70694"/>
                    </a:lnTo>
                    <a:lnTo>
                      <a:pt x="4356" y="70430"/>
                    </a:lnTo>
                    <a:cubicBezTo>
                      <a:pt x="4372" y="70473"/>
                      <a:pt x="4387" y="70514"/>
                      <a:pt x="4401" y="70557"/>
                    </a:cubicBezTo>
                    <a:cubicBezTo>
                      <a:pt x="4399" y="70569"/>
                      <a:pt x="4395" y="70583"/>
                      <a:pt x="4393" y="70596"/>
                    </a:cubicBezTo>
                    <a:lnTo>
                      <a:pt x="4387" y="70583"/>
                    </a:lnTo>
                    <a:lnTo>
                      <a:pt x="3546" y="70886"/>
                    </a:lnTo>
                    <a:lnTo>
                      <a:pt x="3560" y="70923"/>
                    </a:lnTo>
                    <a:lnTo>
                      <a:pt x="4385" y="70626"/>
                    </a:lnTo>
                    <a:lnTo>
                      <a:pt x="4385" y="70626"/>
                    </a:lnTo>
                    <a:cubicBezTo>
                      <a:pt x="4368" y="70694"/>
                      <a:pt x="4354" y="70759"/>
                      <a:pt x="4340" y="70823"/>
                    </a:cubicBezTo>
                    <a:lnTo>
                      <a:pt x="4333" y="70808"/>
                    </a:lnTo>
                    <a:lnTo>
                      <a:pt x="3495" y="71113"/>
                    </a:lnTo>
                    <a:lnTo>
                      <a:pt x="3509" y="71152"/>
                    </a:lnTo>
                    <a:lnTo>
                      <a:pt x="4333" y="70851"/>
                    </a:lnTo>
                    <a:lnTo>
                      <a:pt x="4333" y="70851"/>
                    </a:lnTo>
                    <a:cubicBezTo>
                      <a:pt x="4315" y="70929"/>
                      <a:pt x="4301" y="71001"/>
                      <a:pt x="4290" y="71056"/>
                    </a:cubicBezTo>
                    <a:lnTo>
                      <a:pt x="4284" y="71039"/>
                    </a:lnTo>
                    <a:lnTo>
                      <a:pt x="3448" y="71348"/>
                    </a:lnTo>
                    <a:lnTo>
                      <a:pt x="3462" y="71387"/>
                    </a:lnTo>
                    <a:lnTo>
                      <a:pt x="4284" y="71084"/>
                    </a:lnTo>
                    <a:lnTo>
                      <a:pt x="4284" y="71084"/>
                    </a:lnTo>
                    <a:cubicBezTo>
                      <a:pt x="4272" y="71148"/>
                      <a:pt x="4266" y="71189"/>
                      <a:pt x="4266" y="71191"/>
                    </a:cubicBezTo>
                    <a:lnTo>
                      <a:pt x="4266" y="71191"/>
                    </a:lnTo>
                    <a:lnTo>
                      <a:pt x="3335" y="71535"/>
                    </a:lnTo>
                    <a:lnTo>
                      <a:pt x="3335" y="71535"/>
                    </a:lnTo>
                    <a:cubicBezTo>
                      <a:pt x="3339" y="71512"/>
                      <a:pt x="3387" y="71225"/>
                      <a:pt x="3456" y="70935"/>
                    </a:cubicBezTo>
                    <a:cubicBezTo>
                      <a:pt x="3523" y="70636"/>
                      <a:pt x="3591" y="70338"/>
                      <a:pt x="3591" y="70336"/>
                    </a:cubicBezTo>
                    <a:lnTo>
                      <a:pt x="4243" y="70109"/>
                    </a:lnTo>
                    <a:close/>
                    <a:moveTo>
                      <a:pt x="4411" y="70583"/>
                    </a:moveTo>
                    <a:cubicBezTo>
                      <a:pt x="4528" y="70904"/>
                      <a:pt x="4646" y="71224"/>
                      <a:pt x="4769" y="71543"/>
                    </a:cubicBezTo>
                    <a:lnTo>
                      <a:pt x="4282" y="71185"/>
                    </a:lnTo>
                    <a:cubicBezTo>
                      <a:pt x="4282" y="71185"/>
                      <a:pt x="4335" y="70890"/>
                      <a:pt x="4409" y="70591"/>
                    </a:cubicBezTo>
                    <a:cubicBezTo>
                      <a:pt x="4409" y="70589"/>
                      <a:pt x="4411" y="70587"/>
                      <a:pt x="4411" y="70583"/>
                    </a:cubicBezTo>
                    <a:close/>
                    <a:moveTo>
                      <a:pt x="101368" y="71547"/>
                    </a:moveTo>
                    <a:lnTo>
                      <a:pt x="101480" y="72136"/>
                    </a:lnTo>
                    <a:lnTo>
                      <a:pt x="100995" y="72490"/>
                    </a:lnTo>
                    <a:cubicBezTo>
                      <a:pt x="101122" y="72177"/>
                      <a:pt x="101247" y="71864"/>
                      <a:pt x="101368" y="71547"/>
                    </a:cubicBezTo>
                    <a:close/>
                    <a:moveTo>
                      <a:pt x="101498" y="72143"/>
                    </a:moveTo>
                    <a:lnTo>
                      <a:pt x="102422" y="72507"/>
                    </a:lnTo>
                    <a:lnTo>
                      <a:pt x="102422" y="72507"/>
                    </a:lnTo>
                    <a:lnTo>
                      <a:pt x="101447" y="73235"/>
                    </a:lnTo>
                    <a:lnTo>
                      <a:pt x="100799" y="72965"/>
                    </a:lnTo>
                    <a:cubicBezTo>
                      <a:pt x="100813" y="72932"/>
                      <a:pt x="100827" y="72899"/>
                      <a:pt x="100842" y="72866"/>
                    </a:cubicBezTo>
                    <a:lnTo>
                      <a:pt x="101462" y="73124"/>
                    </a:lnTo>
                    <a:lnTo>
                      <a:pt x="101478" y="73087"/>
                    </a:lnTo>
                    <a:lnTo>
                      <a:pt x="100856" y="72830"/>
                    </a:lnTo>
                    <a:cubicBezTo>
                      <a:pt x="100877" y="72783"/>
                      <a:pt x="100895" y="72736"/>
                      <a:pt x="100915" y="72688"/>
                    </a:cubicBezTo>
                    <a:lnTo>
                      <a:pt x="101648" y="72989"/>
                    </a:lnTo>
                    <a:lnTo>
                      <a:pt x="101662" y="72950"/>
                    </a:lnTo>
                    <a:lnTo>
                      <a:pt x="100930" y="72650"/>
                    </a:lnTo>
                    <a:cubicBezTo>
                      <a:pt x="100948" y="72607"/>
                      <a:pt x="100967" y="72562"/>
                      <a:pt x="100985" y="72519"/>
                    </a:cubicBezTo>
                    <a:lnTo>
                      <a:pt x="101012" y="72498"/>
                    </a:lnTo>
                    <a:lnTo>
                      <a:pt x="101003" y="72515"/>
                    </a:lnTo>
                    <a:lnTo>
                      <a:pt x="101832" y="72850"/>
                    </a:lnTo>
                    <a:lnTo>
                      <a:pt x="101846" y="72813"/>
                    </a:lnTo>
                    <a:lnTo>
                      <a:pt x="101032" y="72482"/>
                    </a:lnTo>
                    <a:lnTo>
                      <a:pt x="101196" y="72363"/>
                    </a:lnTo>
                    <a:lnTo>
                      <a:pt x="101190" y="72380"/>
                    </a:lnTo>
                    <a:lnTo>
                      <a:pt x="102018" y="72713"/>
                    </a:lnTo>
                    <a:lnTo>
                      <a:pt x="102032" y="72676"/>
                    </a:lnTo>
                    <a:lnTo>
                      <a:pt x="101216" y="72349"/>
                    </a:lnTo>
                    <a:lnTo>
                      <a:pt x="101380" y="72228"/>
                    </a:lnTo>
                    <a:lnTo>
                      <a:pt x="101374" y="72245"/>
                    </a:lnTo>
                    <a:lnTo>
                      <a:pt x="102202" y="72574"/>
                    </a:lnTo>
                    <a:lnTo>
                      <a:pt x="102219" y="72537"/>
                    </a:lnTo>
                    <a:lnTo>
                      <a:pt x="101402" y="72212"/>
                    </a:lnTo>
                    <a:lnTo>
                      <a:pt x="101498" y="72143"/>
                    </a:lnTo>
                    <a:close/>
                    <a:moveTo>
                      <a:pt x="4955" y="72024"/>
                    </a:moveTo>
                    <a:cubicBezTo>
                      <a:pt x="4968" y="72056"/>
                      <a:pt x="4982" y="72089"/>
                      <a:pt x="4994" y="72124"/>
                    </a:cubicBezTo>
                    <a:lnTo>
                      <a:pt x="4376" y="72369"/>
                    </a:lnTo>
                    <a:lnTo>
                      <a:pt x="4393" y="72406"/>
                    </a:lnTo>
                    <a:lnTo>
                      <a:pt x="5011" y="72161"/>
                    </a:lnTo>
                    <a:cubicBezTo>
                      <a:pt x="5029" y="72210"/>
                      <a:pt x="5049" y="72259"/>
                      <a:pt x="5068" y="72308"/>
                    </a:cubicBezTo>
                    <a:lnTo>
                      <a:pt x="4340" y="72598"/>
                    </a:lnTo>
                    <a:lnTo>
                      <a:pt x="4354" y="72637"/>
                    </a:lnTo>
                    <a:lnTo>
                      <a:pt x="5084" y="72345"/>
                    </a:lnTo>
                    <a:cubicBezTo>
                      <a:pt x="5101" y="72388"/>
                      <a:pt x="5119" y="72431"/>
                      <a:pt x="5135" y="72474"/>
                    </a:cubicBezTo>
                    <a:lnTo>
                      <a:pt x="5129" y="72506"/>
                    </a:lnTo>
                    <a:lnTo>
                      <a:pt x="5123" y="72488"/>
                    </a:lnTo>
                    <a:lnTo>
                      <a:pt x="4297" y="72826"/>
                    </a:lnTo>
                    <a:lnTo>
                      <a:pt x="4311" y="72862"/>
                    </a:lnTo>
                    <a:lnTo>
                      <a:pt x="5125" y="72533"/>
                    </a:lnTo>
                    <a:lnTo>
                      <a:pt x="5088" y="72734"/>
                    </a:lnTo>
                    <a:lnTo>
                      <a:pt x="5080" y="72715"/>
                    </a:lnTo>
                    <a:lnTo>
                      <a:pt x="4256" y="73055"/>
                    </a:lnTo>
                    <a:lnTo>
                      <a:pt x="4270" y="73092"/>
                    </a:lnTo>
                    <a:lnTo>
                      <a:pt x="5082" y="72760"/>
                    </a:lnTo>
                    <a:lnTo>
                      <a:pt x="5045" y="72959"/>
                    </a:lnTo>
                    <a:lnTo>
                      <a:pt x="5039" y="72944"/>
                    </a:lnTo>
                    <a:lnTo>
                      <a:pt x="4215" y="73286"/>
                    </a:lnTo>
                    <a:lnTo>
                      <a:pt x="4231" y="73323"/>
                    </a:lnTo>
                    <a:lnTo>
                      <a:pt x="5041" y="72987"/>
                    </a:lnTo>
                    <a:lnTo>
                      <a:pt x="5019" y="73104"/>
                    </a:lnTo>
                    <a:lnTo>
                      <a:pt x="5037" y="73098"/>
                    </a:lnTo>
                    <a:lnTo>
                      <a:pt x="5148" y="72502"/>
                    </a:lnTo>
                    <a:cubicBezTo>
                      <a:pt x="5277" y="72819"/>
                      <a:pt x="5410" y="73137"/>
                      <a:pt x="5545" y="73452"/>
                    </a:cubicBezTo>
                    <a:cubicBezTo>
                      <a:pt x="5541" y="73448"/>
                      <a:pt x="5536" y="73445"/>
                      <a:pt x="5534" y="73443"/>
                    </a:cubicBezTo>
                    <a:cubicBezTo>
                      <a:pt x="5277" y="73276"/>
                      <a:pt x="5037" y="73098"/>
                      <a:pt x="5037" y="73098"/>
                    </a:cubicBezTo>
                    <a:lnTo>
                      <a:pt x="4084" y="73495"/>
                    </a:lnTo>
                    <a:lnTo>
                      <a:pt x="4084" y="73495"/>
                    </a:lnTo>
                    <a:lnTo>
                      <a:pt x="4102" y="73486"/>
                    </a:lnTo>
                    <a:lnTo>
                      <a:pt x="4313" y="72277"/>
                    </a:lnTo>
                    <a:lnTo>
                      <a:pt x="4955" y="72024"/>
                    </a:lnTo>
                    <a:close/>
                    <a:moveTo>
                      <a:pt x="100604" y="73425"/>
                    </a:moveTo>
                    <a:cubicBezTo>
                      <a:pt x="100604" y="73429"/>
                      <a:pt x="100606" y="73433"/>
                      <a:pt x="100606" y="73437"/>
                    </a:cubicBezTo>
                    <a:lnTo>
                      <a:pt x="100690" y="74033"/>
                    </a:lnTo>
                    <a:lnTo>
                      <a:pt x="101617" y="74442"/>
                    </a:lnTo>
                    <a:lnTo>
                      <a:pt x="101617" y="74442"/>
                    </a:lnTo>
                    <a:lnTo>
                      <a:pt x="100604" y="75127"/>
                    </a:lnTo>
                    <a:lnTo>
                      <a:pt x="99972" y="74833"/>
                    </a:lnTo>
                    <a:cubicBezTo>
                      <a:pt x="99989" y="74802"/>
                      <a:pt x="100003" y="74769"/>
                      <a:pt x="100017" y="74736"/>
                    </a:cubicBezTo>
                    <a:lnTo>
                      <a:pt x="100625" y="75017"/>
                    </a:lnTo>
                    <a:lnTo>
                      <a:pt x="100643" y="74980"/>
                    </a:lnTo>
                    <a:lnTo>
                      <a:pt x="100036" y="74700"/>
                    </a:lnTo>
                    <a:cubicBezTo>
                      <a:pt x="100056" y="74653"/>
                      <a:pt x="100079" y="74608"/>
                      <a:pt x="100099" y="74561"/>
                    </a:cubicBezTo>
                    <a:lnTo>
                      <a:pt x="100817" y="74890"/>
                    </a:lnTo>
                    <a:lnTo>
                      <a:pt x="100834" y="74853"/>
                    </a:lnTo>
                    <a:lnTo>
                      <a:pt x="100115" y="74524"/>
                    </a:lnTo>
                    <a:cubicBezTo>
                      <a:pt x="100136" y="74481"/>
                      <a:pt x="100156" y="74436"/>
                      <a:pt x="100177" y="74393"/>
                    </a:cubicBezTo>
                    <a:lnTo>
                      <a:pt x="100210" y="74370"/>
                    </a:lnTo>
                    <a:lnTo>
                      <a:pt x="100210" y="74370"/>
                    </a:lnTo>
                    <a:lnTo>
                      <a:pt x="100201" y="74389"/>
                    </a:lnTo>
                    <a:lnTo>
                      <a:pt x="101016" y="74757"/>
                    </a:lnTo>
                    <a:lnTo>
                      <a:pt x="101032" y="74720"/>
                    </a:lnTo>
                    <a:lnTo>
                      <a:pt x="100232" y="74356"/>
                    </a:lnTo>
                    <a:lnTo>
                      <a:pt x="100394" y="74250"/>
                    </a:lnTo>
                    <a:lnTo>
                      <a:pt x="100394" y="74250"/>
                    </a:lnTo>
                    <a:lnTo>
                      <a:pt x="100388" y="74266"/>
                    </a:lnTo>
                    <a:lnTo>
                      <a:pt x="101202" y="74630"/>
                    </a:lnTo>
                    <a:lnTo>
                      <a:pt x="101218" y="74593"/>
                    </a:lnTo>
                    <a:lnTo>
                      <a:pt x="100416" y="74233"/>
                    </a:lnTo>
                    <a:lnTo>
                      <a:pt x="100586" y="74123"/>
                    </a:lnTo>
                    <a:lnTo>
                      <a:pt x="100586" y="74123"/>
                    </a:lnTo>
                    <a:lnTo>
                      <a:pt x="100578" y="74139"/>
                    </a:lnTo>
                    <a:lnTo>
                      <a:pt x="101394" y="74501"/>
                    </a:lnTo>
                    <a:lnTo>
                      <a:pt x="101411" y="74462"/>
                    </a:lnTo>
                    <a:lnTo>
                      <a:pt x="100609" y="74106"/>
                    </a:lnTo>
                    <a:lnTo>
                      <a:pt x="100709" y="74041"/>
                    </a:lnTo>
                    <a:lnTo>
                      <a:pt x="100690" y="74035"/>
                    </a:lnTo>
                    <a:lnTo>
                      <a:pt x="100189" y="74366"/>
                    </a:lnTo>
                    <a:cubicBezTo>
                      <a:pt x="100330" y="74053"/>
                      <a:pt x="100469" y="73740"/>
                      <a:pt x="100604" y="73425"/>
                    </a:cubicBezTo>
                    <a:close/>
                    <a:moveTo>
                      <a:pt x="5958" y="74372"/>
                    </a:moveTo>
                    <a:cubicBezTo>
                      <a:pt x="6101" y="74687"/>
                      <a:pt x="6246" y="75000"/>
                      <a:pt x="6396" y="75311"/>
                    </a:cubicBezTo>
                    <a:cubicBezTo>
                      <a:pt x="6390" y="75307"/>
                      <a:pt x="6383" y="75303"/>
                      <a:pt x="6377" y="75299"/>
                    </a:cubicBezTo>
                    <a:cubicBezTo>
                      <a:pt x="6126" y="75135"/>
                      <a:pt x="5874" y="74970"/>
                      <a:pt x="5874" y="74970"/>
                    </a:cubicBezTo>
                    <a:lnTo>
                      <a:pt x="5952" y="74407"/>
                    </a:lnTo>
                    <a:lnTo>
                      <a:pt x="5954" y="74407"/>
                    </a:lnTo>
                    <a:lnTo>
                      <a:pt x="5954" y="74405"/>
                    </a:lnTo>
                    <a:lnTo>
                      <a:pt x="5958" y="74372"/>
                    </a:lnTo>
                    <a:close/>
                    <a:moveTo>
                      <a:pt x="5747" y="73902"/>
                    </a:moveTo>
                    <a:cubicBezTo>
                      <a:pt x="5761" y="73934"/>
                      <a:pt x="5776" y="73967"/>
                      <a:pt x="5790" y="74000"/>
                    </a:cubicBezTo>
                    <a:lnTo>
                      <a:pt x="5178" y="74272"/>
                    </a:lnTo>
                    <a:lnTo>
                      <a:pt x="5197" y="74309"/>
                    </a:lnTo>
                    <a:lnTo>
                      <a:pt x="5806" y="74037"/>
                    </a:lnTo>
                    <a:cubicBezTo>
                      <a:pt x="5827" y="74084"/>
                      <a:pt x="5847" y="74131"/>
                      <a:pt x="5868" y="74176"/>
                    </a:cubicBezTo>
                    <a:lnTo>
                      <a:pt x="5150" y="74499"/>
                    </a:lnTo>
                    <a:lnTo>
                      <a:pt x="5166" y="74536"/>
                    </a:lnTo>
                    <a:lnTo>
                      <a:pt x="5886" y="74215"/>
                    </a:lnTo>
                    <a:lnTo>
                      <a:pt x="5944" y="74346"/>
                    </a:lnTo>
                    <a:lnTo>
                      <a:pt x="5939" y="74376"/>
                    </a:lnTo>
                    <a:lnTo>
                      <a:pt x="5937" y="74370"/>
                    </a:lnTo>
                    <a:lnTo>
                      <a:pt x="5123" y="74736"/>
                    </a:lnTo>
                    <a:lnTo>
                      <a:pt x="5140" y="74773"/>
                    </a:lnTo>
                    <a:lnTo>
                      <a:pt x="5935" y="74415"/>
                    </a:lnTo>
                    <a:lnTo>
                      <a:pt x="5935" y="74415"/>
                    </a:lnTo>
                    <a:lnTo>
                      <a:pt x="5909" y="74603"/>
                    </a:lnTo>
                    <a:lnTo>
                      <a:pt x="5901" y="74587"/>
                    </a:lnTo>
                    <a:lnTo>
                      <a:pt x="5090" y="74959"/>
                    </a:lnTo>
                    <a:lnTo>
                      <a:pt x="5107" y="74996"/>
                    </a:lnTo>
                    <a:lnTo>
                      <a:pt x="5905" y="74630"/>
                    </a:lnTo>
                    <a:lnTo>
                      <a:pt x="5878" y="74831"/>
                    </a:lnTo>
                    <a:lnTo>
                      <a:pt x="5870" y="74816"/>
                    </a:lnTo>
                    <a:lnTo>
                      <a:pt x="5060" y="75191"/>
                    </a:lnTo>
                    <a:lnTo>
                      <a:pt x="5078" y="75227"/>
                    </a:lnTo>
                    <a:lnTo>
                      <a:pt x="5874" y="74859"/>
                    </a:lnTo>
                    <a:lnTo>
                      <a:pt x="5858" y="74977"/>
                    </a:lnTo>
                    <a:lnTo>
                      <a:pt x="5858" y="74977"/>
                    </a:lnTo>
                    <a:lnTo>
                      <a:pt x="4947" y="75401"/>
                    </a:lnTo>
                    <a:lnTo>
                      <a:pt x="4955" y="75395"/>
                    </a:lnTo>
                    <a:lnTo>
                      <a:pt x="5111" y="74182"/>
                    </a:lnTo>
                    <a:lnTo>
                      <a:pt x="5747" y="73902"/>
                    </a:lnTo>
                    <a:close/>
                    <a:moveTo>
                      <a:pt x="99762" y="75281"/>
                    </a:moveTo>
                    <a:cubicBezTo>
                      <a:pt x="99764" y="75287"/>
                      <a:pt x="99764" y="75293"/>
                      <a:pt x="99766" y="75299"/>
                    </a:cubicBezTo>
                    <a:cubicBezTo>
                      <a:pt x="99786" y="75451"/>
                      <a:pt x="99804" y="75602"/>
                      <a:pt x="99813" y="75712"/>
                    </a:cubicBezTo>
                    <a:cubicBezTo>
                      <a:pt x="99823" y="75825"/>
                      <a:pt x="99829" y="75901"/>
                      <a:pt x="99829" y="75901"/>
                    </a:cubicBezTo>
                    <a:lnTo>
                      <a:pt x="99305" y="76214"/>
                    </a:lnTo>
                    <a:cubicBezTo>
                      <a:pt x="99461" y="75905"/>
                      <a:pt x="99612" y="75594"/>
                      <a:pt x="99762" y="75281"/>
                    </a:cubicBezTo>
                    <a:close/>
                    <a:moveTo>
                      <a:pt x="99847" y="75909"/>
                    </a:moveTo>
                    <a:lnTo>
                      <a:pt x="100738" y="76345"/>
                    </a:lnTo>
                    <a:lnTo>
                      <a:pt x="100738" y="76345"/>
                    </a:lnTo>
                    <a:lnTo>
                      <a:pt x="99692" y="76985"/>
                    </a:lnTo>
                    <a:lnTo>
                      <a:pt x="99074" y="76668"/>
                    </a:lnTo>
                    <a:cubicBezTo>
                      <a:pt x="99090" y="76635"/>
                      <a:pt x="99107" y="76604"/>
                      <a:pt x="99123" y="76572"/>
                    </a:cubicBezTo>
                    <a:lnTo>
                      <a:pt x="99719" y="76877"/>
                    </a:lnTo>
                    <a:lnTo>
                      <a:pt x="99737" y="76842"/>
                    </a:lnTo>
                    <a:lnTo>
                      <a:pt x="99142" y="76537"/>
                    </a:lnTo>
                    <a:cubicBezTo>
                      <a:pt x="99164" y="76490"/>
                      <a:pt x="99187" y="76445"/>
                      <a:pt x="99211" y="76400"/>
                    </a:cubicBezTo>
                    <a:lnTo>
                      <a:pt x="99917" y="76758"/>
                    </a:lnTo>
                    <a:lnTo>
                      <a:pt x="99935" y="76721"/>
                    </a:lnTo>
                    <a:lnTo>
                      <a:pt x="99230" y="76363"/>
                    </a:lnTo>
                    <a:cubicBezTo>
                      <a:pt x="99250" y="76322"/>
                      <a:pt x="99271" y="76281"/>
                      <a:pt x="99291" y="76240"/>
                    </a:cubicBezTo>
                    <a:lnTo>
                      <a:pt x="99324" y="76220"/>
                    </a:lnTo>
                    <a:lnTo>
                      <a:pt x="99316" y="76236"/>
                    </a:lnTo>
                    <a:lnTo>
                      <a:pt x="100113" y="76637"/>
                    </a:lnTo>
                    <a:lnTo>
                      <a:pt x="100132" y="76600"/>
                    </a:lnTo>
                    <a:lnTo>
                      <a:pt x="99348" y="76207"/>
                    </a:lnTo>
                    <a:lnTo>
                      <a:pt x="99522" y="76103"/>
                    </a:lnTo>
                    <a:lnTo>
                      <a:pt x="99522" y="76103"/>
                    </a:lnTo>
                    <a:lnTo>
                      <a:pt x="99514" y="76117"/>
                    </a:lnTo>
                    <a:lnTo>
                      <a:pt x="100314" y="76516"/>
                    </a:lnTo>
                    <a:lnTo>
                      <a:pt x="100332" y="76480"/>
                    </a:lnTo>
                    <a:lnTo>
                      <a:pt x="99545" y="76089"/>
                    </a:lnTo>
                    <a:lnTo>
                      <a:pt x="99721" y="75984"/>
                    </a:lnTo>
                    <a:lnTo>
                      <a:pt x="99712" y="75999"/>
                    </a:lnTo>
                    <a:lnTo>
                      <a:pt x="100512" y="76394"/>
                    </a:lnTo>
                    <a:lnTo>
                      <a:pt x="100531" y="76357"/>
                    </a:lnTo>
                    <a:lnTo>
                      <a:pt x="99743" y="75970"/>
                    </a:lnTo>
                    <a:lnTo>
                      <a:pt x="99847" y="75909"/>
                    </a:lnTo>
                    <a:close/>
                    <a:moveTo>
                      <a:pt x="6836" y="76210"/>
                    </a:moveTo>
                    <a:cubicBezTo>
                      <a:pt x="6991" y="76516"/>
                      <a:pt x="7147" y="76821"/>
                      <a:pt x="7306" y="77124"/>
                    </a:cubicBezTo>
                    <a:lnTo>
                      <a:pt x="6780" y="76815"/>
                    </a:lnTo>
                    <a:lnTo>
                      <a:pt x="6836" y="76210"/>
                    </a:lnTo>
                    <a:close/>
                    <a:moveTo>
                      <a:pt x="6611" y="75753"/>
                    </a:moveTo>
                    <a:cubicBezTo>
                      <a:pt x="6625" y="75786"/>
                      <a:pt x="6641" y="75819"/>
                      <a:pt x="6658" y="75849"/>
                    </a:cubicBezTo>
                    <a:lnTo>
                      <a:pt x="6052" y="76148"/>
                    </a:lnTo>
                    <a:lnTo>
                      <a:pt x="6068" y="76185"/>
                    </a:lnTo>
                    <a:lnTo>
                      <a:pt x="6674" y="75886"/>
                    </a:lnTo>
                    <a:cubicBezTo>
                      <a:pt x="6696" y="75931"/>
                      <a:pt x="6719" y="75978"/>
                      <a:pt x="6741" y="76023"/>
                    </a:cubicBezTo>
                    <a:lnTo>
                      <a:pt x="6032" y="76377"/>
                    </a:lnTo>
                    <a:lnTo>
                      <a:pt x="6050" y="76414"/>
                    </a:lnTo>
                    <a:lnTo>
                      <a:pt x="6760" y="76060"/>
                    </a:lnTo>
                    <a:cubicBezTo>
                      <a:pt x="6780" y="76101"/>
                      <a:pt x="6801" y="76142"/>
                      <a:pt x="6821" y="76183"/>
                    </a:cubicBezTo>
                    <a:lnTo>
                      <a:pt x="6819" y="76222"/>
                    </a:lnTo>
                    <a:lnTo>
                      <a:pt x="6811" y="76205"/>
                    </a:lnTo>
                    <a:lnTo>
                      <a:pt x="6013" y="76606"/>
                    </a:lnTo>
                    <a:lnTo>
                      <a:pt x="6032" y="76643"/>
                    </a:lnTo>
                    <a:lnTo>
                      <a:pt x="6817" y="76248"/>
                    </a:lnTo>
                    <a:lnTo>
                      <a:pt x="6799" y="76449"/>
                    </a:lnTo>
                    <a:lnTo>
                      <a:pt x="6791" y="76433"/>
                    </a:lnTo>
                    <a:lnTo>
                      <a:pt x="5993" y="76838"/>
                    </a:lnTo>
                    <a:lnTo>
                      <a:pt x="6011" y="76872"/>
                    </a:lnTo>
                    <a:lnTo>
                      <a:pt x="6795" y="76476"/>
                    </a:lnTo>
                    <a:lnTo>
                      <a:pt x="6776" y="76678"/>
                    </a:lnTo>
                    <a:lnTo>
                      <a:pt x="6770" y="76662"/>
                    </a:lnTo>
                    <a:lnTo>
                      <a:pt x="5974" y="77069"/>
                    </a:lnTo>
                    <a:lnTo>
                      <a:pt x="5995" y="77106"/>
                    </a:lnTo>
                    <a:lnTo>
                      <a:pt x="6774" y="76705"/>
                    </a:lnTo>
                    <a:lnTo>
                      <a:pt x="6764" y="76823"/>
                    </a:lnTo>
                    <a:lnTo>
                      <a:pt x="5880" y="77278"/>
                    </a:lnTo>
                    <a:lnTo>
                      <a:pt x="5978" y="76062"/>
                    </a:lnTo>
                    <a:lnTo>
                      <a:pt x="6611" y="75753"/>
                    </a:lnTo>
                    <a:close/>
                    <a:moveTo>
                      <a:pt x="98839" y="77116"/>
                    </a:moveTo>
                    <a:lnTo>
                      <a:pt x="98892" y="77730"/>
                    </a:lnTo>
                    <a:cubicBezTo>
                      <a:pt x="98892" y="77730"/>
                      <a:pt x="98827" y="77769"/>
                      <a:pt x="98730" y="77824"/>
                    </a:cubicBezTo>
                    <a:cubicBezTo>
                      <a:pt x="98689" y="77846"/>
                      <a:pt x="98642" y="77873"/>
                      <a:pt x="98591" y="77899"/>
                    </a:cubicBezTo>
                    <a:lnTo>
                      <a:pt x="98587" y="77897"/>
                    </a:lnTo>
                    <a:lnTo>
                      <a:pt x="98585" y="77902"/>
                    </a:lnTo>
                    <a:cubicBezTo>
                      <a:pt x="98514" y="77940"/>
                      <a:pt x="98438" y="77981"/>
                      <a:pt x="98360" y="78024"/>
                    </a:cubicBezTo>
                    <a:cubicBezTo>
                      <a:pt x="98354" y="78026"/>
                      <a:pt x="98350" y="78028"/>
                      <a:pt x="98344" y="78032"/>
                    </a:cubicBezTo>
                    <a:cubicBezTo>
                      <a:pt x="98511" y="77730"/>
                      <a:pt x="98677" y="77423"/>
                      <a:pt x="98839" y="77116"/>
                    </a:cubicBezTo>
                    <a:close/>
                    <a:moveTo>
                      <a:pt x="7783" y="78004"/>
                    </a:moveTo>
                    <a:cubicBezTo>
                      <a:pt x="7951" y="78307"/>
                      <a:pt x="8122" y="78609"/>
                      <a:pt x="8296" y="78910"/>
                    </a:cubicBezTo>
                    <a:lnTo>
                      <a:pt x="7756" y="78624"/>
                    </a:lnTo>
                    <a:cubicBezTo>
                      <a:pt x="7756" y="78624"/>
                      <a:pt x="7769" y="78323"/>
                      <a:pt x="7781" y="78024"/>
                    </a:cubicBezTo>
                    <a:cubicBezTo>
                      <a:pt x="7783" y="78016"/>
                      <a:pt x="7783" y="78010"/>
                      <a:pt x="7783" y="78004"/>
                    </a:cubicBezTo>
                    <a:close/>
                    <a:moveTo>
                      <a:pt x="7546" y="77570"/>
                    </a:moveTo>
                    <a:cubicBezTo>
                      <a:pt x="7562" y="77603"/>
                      <a:pt x="7580" y="77634"/>
                      <a:pt x="7597" y="77664"/>
                    </a:cubicBezTo>
                    <a:lnTo>
                      <a:pt x="6995" y="77992"/>
                    </a:lnTo>
                    <a:lnTo>
                      <a:pt x="7014" y="78028"/>
                    </a:lnTo>
                    <a:lnTo>
                      <a:pt x="7615" y="77701"/>
                    </a:lnTo>
                    <a:cubicBezTo>
                      <a:pt x="7642" y="77748"/>
                      <a:pt x="7668" y="77795"/>
                      <a:pt x="7693" y="77842"/>
                    </a:cubicBezTo>
                    <a:lnTo>
                      <a:pt x="6985" y="78231"/>
                    </a:lnTo>
                    <a:lnTo>
                      <a:pt x="7005" y="78268"/>
                    </a:lnTo>
                    <a:lnTo>
                      <a:pt x="7713" y="77879"/>
                    </a:lnTo>
                    <a:cubicBezTo>
                      <a:pt x="7732" y="77912"/>
                      <a:pt x="7750" y="77944"/>
                      <a:pt x="7766" y="77977"/>
                    </a:cubicBezTo>
                    <a:cubicBezTo>
                      <a:pt x="7766" y="77996"/>
                      <a:pt x="7766" y="78012"/>
                      <a:pt x="7764" y="78030"/>
                    </a:cubicBezTo>
                    <a:lnTo>
                      <a:pt x="7758" y="78018"/>
                    </a:lnTo>
                    <a:lnTo>
                      <a:pt x="6977" y="78450"/>
                    </a:lnTo>
                    <a:lnTo>
                      <a:pt x="6995" y="78487"/>
                    </a:lnTo>
                    <a:lnTo>
                      <a:pt x="7762" y="78061"/>
                    </a:lnTo>
                    <a:lnTo>
                      <a:pt x="7762" y="78061"/>
                    </a:lnTo>
                    <a:cubicBezTo>
                      <a:pt x="7760" y="78135"/>
                      <a:pt x="7756" y="78206"/>
                      <a:pt x="7754" y="78274"/>
                    </a:cubicBezTo>
                    <a:lnTo>
                      <a:pt x="7740" y="78247"/>
                    </a:lnTo>
                    <a:lnTo>
                      <a:pt x="6958" y="78681"/>
                    </a:lnTo>
                    <a:lnTo>
                      <a:pt x="6979" y="78718"/>
                    </a:lnTo>
                    <a:lnTo>
                      <a:pt x="7754" y="78286"/>
                    </a:lnTo>
                    <a:lnTo>
                      <a:pt x="7754" y="78286"/>
                    </a:lnTo>
                    <a:cubicBezTo>
                      <a:pt x="7750" y="78362"/>
                      <a:pt x="7748" y="78431"/>
                      <a:pt x="7746" y="78489"/>
                    </a:cubicBezTo>
                    <a:lnTo>
                      <a:pt x="7738" y="78474"/>
                    </a:lnTo>
                    <a:lnTo>
                      <a:pt x="6960" y="78910"/>
                    </a:lnTo>
                    <a:lnTo>
                      <a:pt x="6981" y="78947"/>
                    </a:lnTo>
                    <a:lnTo>
                      <a:pt x="7744" y="78517"/>
                    </a:lnTo>
                    <a:lnTo>
                      <a:pt x="7744" y="78517"/>
                    </a:lnTo>
                    <a:cubicBezTo>
                      <a:pt x="7742" y="78583"/>
                      <a:pt x="7740" y="78626"/>
                      <a:pt x="7740" y="78633"/>
                    </a:cubicBezTo>
                    <a:lnTo>
                      <a:pt x="7740" y="78633"/>
                    </a:lnTo>
                    <a:lnTo>
                      <a:pt x="6874" y="79123"/>
                    </a:lnTo>
                    <a:cubicBezTo>
                      <a:pt x="6874" y="79121"/>
                      <a:pt x="6885" y="78816"/>
                      <a:pt x="6895" y="78513"/>
                    </a:cubicBezTo>
                    <a:cubicBezTo>
                      <a:pt x="6899" y="78362"/>
                      <a:pt x="6905" y="78210"/>
                      <a:pt x="6909" y="78098"/>
                    </a:cubicBezTo>
                    <a:cubicBezTo>
                      <a:pt x="6917" y="77983"/>
                      <a:pt x="6924" y="77908"/>
                      <a:pt x="6924" y="77908"/>
                    </a:cubicBezTo>
                    <a:lnTo>
                      <a:pt x="7546" y="77570"/>
                    </a:lnTo>
                    <a:close/>
                    <a:moveTo>
                      <a:pt x="97849" y="78914"/>
                    </a:moveTo>
                    <a:lnTo>
                      <a:pt x="97871" y="79526"/>
                    </a:lnTo>
                    <a:lnTo>
                      <a:pt x="97341" y="79804"/>
                    </a:lnTo>
                    <a:cubicBezTo>
                      <a:pt x="97331" y="79808"/>
                      <a:pt x="97321" y="79814"/>
                      <a:pt x="97311" y="79819"/>
                    </a:cubicBezTo>
                    <a:cubicBezTo>
                      <a:pt x="97493" y="79520"/>
                      <a:pt x="97673" y="79217"/>
                      <a:pt x="97849" y="78914"/>
                    </a:cubicBezTo>
                    <a:close/>
                    <a:moveTo>
                      <a:pt x="97886" y="79535"/>
                    </a:moveTo>
                    <a:lnTo>
                      <a:pt x="98761" y="80052"/>
                    </a:lnTo>
                    <a:lnTo>
                      <a:pt x="98761" y="80052"/>
                    </a:lnTo>
                    <a:lnTo>
                      <a:pt x="98743" y="80042"/>
                    </a:lnTo>
                    <a:cubicBezTo>
                      <a:pt x="98743" y="80042"/>
                      <a:pt x="98477" y="80185"/>
                      <a:pt x="98209" y="80330"/>
                    </a:cubicBezTo>
                    <a:cubicBezTo>
                      <a:pt x="97939" y="80469"/>
                      <a:pt x="97658" y="80600"/>
                      <a:pt x="97658" y="80600"/>
                    </a:cubicBezTo>
                    <a:lnTo>
                      <a:pt x="97059" y="80230"/>
                    </a:lnTo>
                    <a:cubicBezTo>
                      <a:pt x="97077" y="80199"/>
                      <a:pt x="97096" y="80170"/>
                      <a:pt x="97116" y="80140"/>
                    </a:cubicBezTo>
                    <a:lnTo>
                      <a:pt x="97695" y="80496"/>
                    </a:lnTo>
                    <a:lnTo>
                      <a:pt x="97718" y="80461"/>
                    </a:lnTo>
                    <a:lnTo>
                      <a:pt x="97137" y="80105"/>
                    </a:lnTo>
                    <a:cubicBezTo>
                      <a:pt x="97161" y="80064"/>
                      <a:pt x="97188" y="80023"/>
                      <a:pt x="97212" y="79982"/>
                    </a:cubicBezTo>
                    <a:lnTo>
                      <a:pt x="97904" y="80406"/>
                    </a:lnTo>
                    <a:lnTo>
                      <a:pt x="97926" y="80371"/>
                    </a:lnTo>
                    <a:lnTo>
                      <a:pt x="97233" y="79947"/>
                    </a:lnTo>
                    <a:cubicBezTo>
                      <a:pt x="97253" y="79913"/>
                      <a:pt x="97276" y="79880"/>
                      <a:pt x="97296" y="79845"/>
                    </a:cubicBezTo>
                    <a:cubicBezTo>
                      <a:pt x="97315" y="79835"/>
                      <a:pt x="97335" y="79825"/>
                      <a:pt x="97356" y="79814"/>
                    </a:cubicBezTo>
                    <a:lnTo>
                      <a:pt x="97356" y="79814"/>
                    </a:lnTo>
                    <a:lnTo>
                      <a:pt x="97347" y="79827"/>
                    </a:lnTo>
                    <a:lnTo>
                      <a:pt x="98110" y="80289"/>
                    </a:lnTo>
                    <a:lnTo>
                      <a:pt x="98133" y="80254"/>
                    </a:lnTo>
                    <a:lnTo>
                      <a:pt x="97382" y="79800"/>
                    </a:lnTo>
                    <a:cubicBezTo>
                      <a:pt x="97441" y="79769"/>
                      <a:pt x="97501" y="79739"/>
                      <a:pt x="97558" y="79708"/>
                    </a:cubicBezTo>
                    <a:lnTo>
                      <a:pt x="97558" y="79708"/>
                    </a:lnTo>
                    <a:lnTo>
                      <a:pt x="97548" y="79722"/>
                    </a:lnTo>
                    <a:lnTo>
                      <a:pt x="98315" y="80183"/>
                    </a:lnTo>
                    <a:lnTo>
                      <a:pt x="98336" y="80148"/>
                    </a:lnTo>
                    <a:lnTo>
                      <a:pt x="97583" y="79696"/>
                    </a:lnTo>
                    <a:cubicBezTo>
                      <a:pt x="97646" y="79663"/>
                      <a:pt x="97705" y="79630"/>
                      <a:pt x="97752" y="79606"/>
                    </a:cubicBezTo>
                    <a:lnTo>
                      <a:pt x="97752" y="79606"/>
                    </a:lnTo>
                    <a:lnTo>
                      <a:pt x="97746" y="79618"/>
                    </a:lnTo>
                    <a:lnTo>
                      <a:pt x="98514" y="80074"/>
                    </a:lnTo>
                    <a:lnTo>
                      <a:pt x="98534" y="80040"/>
                    </a:lnTo>
                    <a:lnTo>
                      <a:pt x="97781" y="79591"/>
                    </a:lnTo>
                    <a:cubicBezTo>
                      <a:pt x="97840" y="79560"/>
                      <a:pt x="97879" y="79539"/>
                      <a:pt x="97886" y="79535"/>
                    </a:cubicBezTo>
                    <a:close/>
                    <a:moveTo>
                      <a:pt x="8800" y="79769"/>
                    </a:moveTo>
                    <a:cubicBezTo>
                      <a:pt x="8982" y="80070"/>
                      <a:pt x="9166" y="80369"/>
                      <a:pt x="9354" y="80666"/>
                    </a:cubicBezTo>
                    <a:lnTo>
                      <a:pt x="8798" y="80404"/>
                    </a:lnTo>
                    <a:cubicBezTo>
                      <a:pt x="8798" y="80404"/>
                      <a:pt x="8794" y="80258"/>
                      <a:pt x="8796" y="80068"/>
                    </a:cubicBezTo>
                    <a:cubicBezTo>
                      <a:pt x="8796" y="79984"/>
                      <a:pt x="8796" y="79894"/>
                      <a:pt x="8798" y="79802"/>
                    </a:cubicBezTo>
                    <a:cubicBezTo>
                      <a:pt x="8800" y="79792"/>
                      <a:pt x="8800" y="79780"/>
                      <a:pt x="8800" y="79769"/>
                    </a:cubicBezTo>
                    <a:close/>
                    <a:moveTo>
                      <a:pt x="96791" y="80657"/>
                    </a:moveTo>
                    <a:lnTo>
                      <a:pt x="96787" y="81271"/>
                    </a:lnTo>
                    <a:lnTo>
                      <a:pt x="96224" y="81533"/>
                    </a:lnTo>
                    <a:cubicBezTo>
                      <a:pt x="96416" y="81243"/>
                      <a:pt x="96605" y="80952"/>
                      <a:pt x="96791" y="80657"/>
                    </a:cubicBezTo>
                    <a:close/>
                    <a:moveTo>
                      <a:pt x="96803" y="81282"/>
                    </a:moveTo>
                    <a:lnTo>
                      <a:pt x="97654" y="81832"/>
                    </a:lnTo>
                    <a:lnTo>
                      <a:pt x="97654" y="81832"/>
                    </a:lnTo>
                    <a:lnTo>
                      <a:pt x="97638" y="81822"/>
                    </a:lnTo>
                    <a:lnTo>
                      <a:pt x="96541" y="82343"/>
                    </a:lnTo>
                    <a:lnTo>
                      <a:pt x="95950" y="81944"/>
                    </a:lnTo>
                    <a:cubicBezTo>
                      <a:pt x="95968" y="81916"/>
                      <a:pt x="95989" y="81887"/>
                      <a:pt x="96009" y="81856"/>
                    </a:cubicBezTo>
                    <a:lnTo>
                      <a:pt x="96576" y="82239"/>
                    </a:lnTo>
                    <a:lnTo>
                      <a:pt x="96599" y="82204"/>
                    </a:lnTo>
                    <a:lnTo>
                      <a:pt x="96032" y="81824"/>
                    </a:lnTo>
                    <a:cubicBezTo>
                      <a:pt x="96060" y="81781"/>
                      <a:pt x="96089" y="81738"/>
                      <a:pt x="96118" y="81697"/>
                    </a:cubicBezTo>
                    <a:lnTo>
                      <a:pt x="96785" y="82141"/>
                    </a:lnTo>
                    <a:lnTo>
                      <a:pt x="96807" y="82108"/>
                    </a:lnTo>
                    <a:lnTo>
                      <a:pt x="96140" y="81662"/>
                    </a:lnTo>
                    <a:cubicBezTo>
                      <a:pt x="96163" y="81627"/>
                      <a:pt x="96185" y="81592"/>
                      <a:pt x="96208" y="81560"/>
                    </a:cubicBezTo>
                    <a:lnTo>
                      <a:pt x="96257" y="81535"/>
                    </a:lnTo>
                    <a:lnTo>
                      <a:pt x="96257" y="81535"/>
                    </a:lnTo>
                    <a:lnTo>
                      <a:pt x="96249" y="81549"/>
                    </a:lnTo>
                    <a:lnTo>
                      <a:pt x="96993" y="82042"/>
                    </a:lnTo>
                    <a:lnTo>
                      <a:pt x="97016" y="82008"/>
                    </a:lnTo>
                    <a:lnTo>
                      <a:pt x="96281" y="81525"/>
                    </a:lnTo>
                    <a:lnTo>
                      <a:pt x="96463" y="81439"/>
                    </a:lnTo>
                    <a:lnTo>
                      <a:pt x="96455" y="81453"/>
                    </a:lnTo>
                    <a:lnTo>
                      <a:pt x="97202" y="81944"/>
                    </a:lnTo>
                    <a:lnTo>
                      <a:pt x="97223" y="81909"/>
                    </a:lnTo>
                    <a:lnTo>
                      <a:pt x="96488" y="81429"/>
                    </a:lnTo>
                    <a:lnTo>
                      <a:pt x="96670" y="81343"/>
                    </a:lnTo>
                    <a:lnTo>
                      <a:pt x="96662" y="81357"/>
                    </a:lnTo>
                    <a:lnTo>
                      <a:pt x="97409" y="81844"/>
                    </a:lnTo>
                    <a:lnTo>
                      <a:pt x="97431" y="81809"/>
                    </a:lnTo>
                    <a:lnTo>
                      <a:pt x="96697" y="81330"/>
                    </a:lnTo>
                    <a:lnTo>
                      <a:pt x="96803" y="81282"/>
                    </a:lnTo>
                    <a:close/>
                    <a:moveTo>
                      <a:pt x="9900" y="81508"/>
                    </a:moveTo>
                    <a:cubicBezTo>
                      <a:pt x="10093" y="81799"/>
                      <a:pt x="10289" y="82090"/>
                      <a:pt x="10488" y="82376"/>
                    </a:cubicBezTo>
                    <a:lnTo>
                      <a:pt x="9907" y="82135"/>
                    </a:lnTo>
                    <a:lnTo>
                      <a:pt x="9900" y="81508"/>
                    </a:lnTo>
                    <a:close/>
                    <a:moveTo>
                      <a:pt x="9628" y="81091"/>
                    </a:moveTo>
                    <a:cubicBezTo>
                      <a:pt x="9647" y="81122"/>
                      <a:pt x="9665" y="81150"/>
                      <a:pt x="9686" y="81181"/>
                    </a:cubicBezTo>
                    <a:lnTo>
                      <a:pt x="9121" y="81549"/>
                    </a:lnTo>
                    <a:lnTo>
                      <a:pt x="9141" y="81582"/>
                    </a:lnTo>
                    <a:lnTo>
                      <a:pt x="9708" y="81216"/>
                    </a:lnTo>
                    <a:cubicBezTo>
                      <a:pt x="9737" y="81261"/>
                      <a:pt x="9767" y="81304"/>
                      <a:pt x="9796" y="81349"/>
                    </a:cubicBezTo>
                    <a:lnTo>
                      <a:pt x="9129" y="81787"/>
                    </a:lnTo>
                    <a:lnTo>
                      <a:pt x="9152" y="81822"/>
                    </a:lnTo>
                    <a:lnTo>
                      <a:pt x="9819" y="81384"/>
                    </a:lnTo>
                    <a:lnTo>
                      <a:pt x="9884" y="81482"/>
                    </a:lnTo>
                    <a:lnTo>
                      <a:pt x="9884" y="81535"/>
                    </a:lnTo>
                    <a:lnTo>
                      <a:pt x="9874" y="81521"/>
                    </a:lnTo>
                    <a:lnTo>
                      <a:pt x="9129" y="82014"/>
                    </a:lnTo>
                    <a:lnTo>
                      <a:pt x="9152" y="82047"/>
                    </a:lnTo>
                    <a:lnTo>
                      <a:pt x="9884" y="81564"/>
                    </a:lnTo>
                    <a:lnTo>
                      <a:pt x="9886" y="81766"/>
                    </a:lnTo>
                    <a:lnTo>
                      <a:pt x="9878" y="81752"/>
                    </a:lnTo>
                    <a:lnTo>
                      <a:pt x="9133" y="82247"/>
                    </a:lnTo>
                    <a:lnTo>
                      <a:pt x="9156" y="82280"/>
                    </a:lnTo>
                    <a:lnTo>
                      <a:pt x="9886" y="81793"/>
                    </a:lnTo>
                    <a:lnTo>
                      <a:pt x="9890" y="82014"/>
                    </a:lnTo>
                    <a:lnTo>
                      <a:pt x="9872" y="81985"/>
                    </a:lnTo>
                    <a:lnTo>
                      <a:pt x="9131" y="82482"/>
                    </a:lnTo>
                    <a:lnTo>
                      <a:pt x="9154" y="82517"/>
                    </a:lnTo>
                    <a:lnTo>
                      <a:pt x="9890" y="82022"/>
                    </a:lnTo>
                    <a:lnTo>
                      <a:pt x="9892" y="82144"/>
                    </a:lnTo>
                    <a:lnTo>
                      <a:pt x="9068" y="82700"/>
                    </a:lnTo>
                    <a:lnTo>
                      <a:pt x="9041" y="81472"/>
                    </a:lnTo>
                    <a:lnTo>
                      <a:pt x="9628" y="81091"/>
                    </a:lnTo>
                    <a:close/>
                    <a:moveTo>
                      <a:pt x="95670" y="82347"/>
                    </a:moveTo>
                    <a:lnTo>
                      <a:pt x="95639" y="82967"/>
                    </a:lnTo>
                    <a:lnTo>
                      <a:pt x="96468" y="83550"/>
                    </a:lnTo>
                    <a:lnTo>
                      <a:pt x="96466" y="83550"/>
                    </a:lnTo>
                    <a:lnTo>
                      <a:pt x="95342" y="84025"/>
                    </a:lnTo>
                    <a:lnTo>
                      <a:pt x="94774" y="83606"/>
                    </a:lnTo>
                    <a:cubicBezTo>
                      <a:pt x="94794" y="83577"/>
                      <a:pt x="94814" y="83548"/>
                      <a:pt x="94835" y="83520"/>
                    </a:cubicBezTo>
                    <a:lnTo>
                      <a:pt x="95383" y="83921"/>
                    </a:lnTo>
                    <a:lnTo>
                      <a:pt x="95408" y="83888"/>
                    </a:lnTo>
                    <a:lnTo>
                      <a:pt x="94859" y="83487"/>
                    </a:lnTo>
                    <a:cubicBezTo>
                      <a:pt x="94890" y="83448"/>
                      <a:pt x="94919" y="83407"/>
                      <a:pt x="94947" y="83366"/>
                    </a:cubicBezTo>
                    <a:lnTo>
                      <a:pt x="95596" y="83837"/>
                    </a:lnTo>
                    <a:lnTo>
                      <a:pt x="95621" y="83804"/>
                    </a:lnTo>
                    <a:lnTo>
                      <a:pt x="94972" y="83333"/>
                    </a:lnTo>
                    <a:cubicBezTo>
                      <a:pt x="94997" y="83299"/>
                      <a:pt x="95023" y="83262"/>
                      <a:pt x="95050" y="83225"/>
                    </a:cubicBezTo>
                    <a:lnTo>
                      <a:pt x="95095" y="83207"/>
                    </a:lnTo>
                    <a:lnTo>
                      <a:pt x="95085" y="83221"/>
                    </a:lnTo>
                    <a:lnTo>
                      <a:pt x="95809" y="83743"/>
                    </a:lnTo>
                    <a:lnTo>
                      <a:pt x="95833" y="83710"/>
                    </a:lnTo>
                    <a:lnTo>
                      <a:pt x="95119" y="83196"/>
                    </a:lnTo>
                    <a:lnTo>
                      <a:pt x="95301" y="83123"/>
                    </a:lnTo>
                    <a:lnTo>
                      <a:pt x="95297" y="83129"/>
                    </a:lnTo>
                    <a:lnTo>
                      <a:pt x="96024" y="83649"/>
                    </a:lnTo>
                    <a:lnTo>
                      <a:pt x="96048" y="83614"/>
                    </a:lnTo>
                    <a:lnTo>
                      <a:pt x="95338" y="83108"/>
                    </a:lnTo>
                    <a:lnTo>
                      <a:pt x="95518" y="83035"/>
                    </a:lnTo>
                    <a:lnTo>
                      <a:pt x="95508" y="83047"/>
                    </a:lnTo>
                    <a:lnTo>
                      <a:pt x="96236" y="83563"/>
                    </a:lnTo>
                    <a:lnTo>
                      <a:pt x="96261" y="83530"/>
                    </a:lnTo>
                    <a:lnTo>
                      <a:pt x="95545" y="83022"/>
                    </a:lnTo>
                    <a:lnTo>
                      <a:pt x="95653" y="82977"/>
                    </a:lnTo>
                    <a:lnTo>
                      <a:pt x="95639" y="82967"/>
                    </a:lnTo>
                    <a:lnTo>
                      <a:pt x="95322" y="83096"/>
                    </a:lnTo>
                    <a:lnTo>
                      <a:pt x="95320" y="83096"/>
                    </a:lnTo>
                    <a:lnTo>
                      <a:pt x="95320" y="83098"/>
                    </a:lnTo>
                    <a:lnTo>
                      <a:pt x="95068" y="83200"/>
                    </a:lnTo>
                    <a:cubicBezTo>
                      <a:pt x="95271" y="82918"/>
                      <a:pt x="95471" y="82634"/>
                      <a:pt x="95670" y="82347"/>
                    </a:cubicBezTo>
                    <a:close/>
                    <a:moveTo>
                      <a:pt x="11062" y="83194"/>
                    </a:moveTo>
                    <a:lnTo>
                      <a:pt x="11062" y="83194"/>
                    </a:lnTo>
                    <a:cubicBezTo>
                      <a:pt x="11269" y="83481"/>
                      <a:pt x="11478" y="83767"/>
                      <a:pt x="11691" y="84050"/>
                    </a:cubicBezTo>
                    <a:cubicBezTo>
                      <a:pt x="11678" y="84045"/>
                      <a:pt x="11666" y="84041"/>
                      <a:pt x="11654" y="84037"/>
                    </a:cubicBezTo>
                    <a:lnTo>
                      <a:pt x="11097" y="83812"/>
                    </a:lnTo>
                    <a:lnTo>
                      <a:pt x="11077" y="83462"/>
                    </a:lnTo>
                    <a:lnTo>
                      <a:pt x="11079" y="83460"/>
                    </a:lnTo>
                    <a:lnTo>
                      <a:pt x="11077" y="83458"/>
                    </a:lnTo>
                    <a:lnTo>
                      <a:pt x="11062" y="83194"/>
                    </a:lnTo>
                    <a:close/>
                    <a:moveTo>
                      <a:pt x="10770" y="82783"/>
                    </a:moveTo>
                    <a:cubicBezTo>
                      <a:pt x="10790" y="82814"/>
                      <a:pt x="10811" y="82842"/>
                      <a:pt x="10833" y="82871"/>
                    </a:cubicBezTo>
                    <a:lnTo>
                      <a:pt x="10281" y="83262"/>
                    </a:lnTo>
                    <a:lnTo>
                      <a:pt x="10305" y="83295"/>
                    </a:lnTo>
                    <a:lnTo>
                      <a:pt x="10856" y="82904"/>
                    </a:lnTo>
                    <a:cubicBezTo>
                      <a:pt x="10884" y="82947"/>
                      <a:pt x="10915" y="82988"/>
                      <a:pt x="10944" y="83029"/>
                    </a:cubicBezTo>
                    <a:lnTo>
                      <a:pt x="10291" y="83493"/>
                    </a:lnTo>
                    <a:lnTo>
                      <a:pt x="10316" y="83526"/>
                    </a:lnTo>
                    <a:lnTo>
                      <a:pt x="10968" y="83061"/>
                    </a:lnTo>
                    <a:cubicBezTo>
                      <a:pt x="10993" y="83098"/>
                      <a:pt x="11020" y="83133"/>
                      <a:pt x="11044" y="83168"/>
                    </a:cubicBezTo>
                    <a:lnTo>
                      <a:pt x="11046" y="83215"/>
                    </a:lnTo>
                    <a:lnTo>
                      <a:pt x="11036" y="83203"/>
                    </a:lnTo>
                    <a:lnTo>
                      <a:pt x="10312" y="83724"/>
                    </a:lnTo>
                    <a:lnTo>
                      <a:pt x="10334" y="83757"/>
                    </a:lnTo>
                    <a:lnTo>
                      <a:pt x="11048" y="83243"/>
                    </a:lnTo>
                    <a:lnTo>
                      <a:pt x="11060" y="83434"/>
                    </a:lnTo>
                    <a:lnTo>
                      <a:pt x="11060" y="83434"/>
                    </a:lnTo>
                    <a:lnTo>
                      <a:pt x="11054" y="83428"/>
                    </a:lnTo>
                    <a:lnTo>
                      <a:pt x="10332" y="83951"/>
                    </a:lnTo>
                    <a:lnTo>
                      <a:pt x="10355" y="83984"/>
                    </a:lnTo>
                    <a:lnTo>
                      <a:pt x="11062" y="83473"/>
                    </a:lnTo>
                    <a:lnTo>
                      <a:pt x="11075" y="83677"/>
                    </a:lnTo>
                    <a:lnTo>
                      <a:pt x="11062" y="83663"/>
                    </a:lnTo>
                    <a:lnTo>
                      <a:pt x="10342" y="84189"/>
                    </a:lnTo>
                    <a:lnTo>
                      <a:pt x="10367" y="84221"/>
                    </a:lnTo>
                    <a:lnTo>
                      <a:pt x="11075" y="83704"/>
                    </a:lnTo>
                    <a:lnTo>
                      <a:pt x="11083" y="83822"/>
                    </a:lnTo>
                    <a:lnTo>
                      <a:pt x="11097" y="83812"/>
                    </a:lnTo>
                    <a:lnTo>
                      <a:pt x="10265" y="84422"/>
                    </a:lnTo>
                    <a:lnTo>
                      <a:pt x="10265" y="84422"/>
                    </a:lnTo>
                    <a:lnTo>
                      <a:pt x="10281" y="84410"/>
                    </a:lnTo>
                    <a:lnTo>
                      <a:pt x="10197" y="83188"/>
                    </a:lnTo>
                    <a:lnTo>
                      <a:pt x="10770" y="82783"/>
                    </a:lnTo>
                    <a:close/>
                    <a:moveTo>
                      <a:pt x="11979" y="84430"/>
                    </a:moveTo>
                    <a:cubicBezTo>
                      <a:pt x="12002" y="84459"/>
                      <a:pt x="12024" y="84487"/>
                      <a:pt x="12045" y="84516"/>
                    </a:cubicBezTo>
                    <a:lnTo>
                      <a:pt x="11506" y="84929"/>
                    </a:lnTo>
                    <a:lnTo>
                      <a:pt x="11531" y="84962"/>
                    </a:lnTo>
                    <a:lnTo>
                      <a:pt x="12069" y="84549"/>
                    </a:lnTo>
                    <a:lnTo>
                      <a:pt x="12163" y="84669"/>
                    </a:lnTo>
                    <a:lnTo>
                      <a:pt x="11531" y="85158"/>
                    </a:lnTo>
                    <a:lnTo>
                      <a:pt x="11556" y="85191"/>
                    </a:lnTo>
                    <a:lnTo>
                      <a:pt x="12188" y="84702"/>
                    </a:lnTo>
                    <a:cubicBezTo>
                      <a:pt x="12214" y="84735"/>
                      <a:pt x="12241" y="84770"/>
                      <a:pt x="12268" y="84802"/>
                    </a:cubicBezTo>
                    <a:lnTo>
                      <a:pt x="12272" y="84845"/>
                    </a:lnTo>
                    <a:lnTo>
                      <a:pt x="12272" y="84845"/>
                    </a:lnTo>
                    <a:lnTo>
                      <a:pt x="12265" y="84837"/>
                    </a:lnTo>
                    <a:lnTo>
                      <a:pt x="11562" y="85388"/>
                    </a:lnTo>
                    <a:lnTo>
                      <a:pt x="11586" y="85420"/>
                    </a:lnTo>
                    <a:lnTo>
                      <a:pt x="12276" y="84880"/>
                    </a:lnTo>
                    <a:lnTo>
                      <a:pt x="12296" y="85081"/>
                    </a:lnTo>
                    <a:lnTo>
                      <a:pt x="12286" y="85066"/>
                    </a:lnTo>
                    <a:lnTo>
                      <a:pt x="11584" y="85619"/>
                    </a:lnTo>
                    <a:lnTo>
                      <a:pt x="11609" y="85649"/>
                    </a:lnTo>
                    <a:lnTo>
                      <a:pt x="12298" y="85107"/>
                    </a:lnTo>
                    <a:lnTo>
                      <a:pt x="12321" y="85310"/>
                    </a:lnTo>
                    <a:lnTo>
                      <a:pt x="12306" y="85293"/>
                    </a:lnTo>
                    <a:lnTo>
                      <a:pt x="11609" y="85848"/>
                    </a:lnTo>
                    <a:lnTo>
                      <a:pt x="11633" y="85879"/>
                    </a:lnTo>
                    <a:lnTo>
                      <a:pt x="12323" y="85332"/>
                    </a:lnTo>
                    <a:lnTo>
                      <a:pt x="12335" y="85453"/>
                    </a:lnTo>
                    <a:lnTo>
                      <a:pt x="12349" y="85441"/>
                    </a:lnTo>
                    <a:lnTo>
                      <a:pt x="12286" y="84827"/>
                    </a:lnTo>
                    <a:lnTo>
                      <a:pt x="12286" y="84827"/>
                    </a:lnTo>
                    <a:cubicBezTo>
                      <a:pt x="12503" y="85105"/>
                      <a:pt x="12722" y="85379"/>
                      <a:pt x="12945" y="85654"/>
                    </a:cubicBezTo>
                    <a:cubicBezTo>
                      <a:pt x="12937" y="85649"/>
                      <a:pt x="12926" y="85647"/>
                      <a:pt x="12918" y="85643"/>
                    </a:cubicBezTo>
                    <a:cubicBezTo>
                      <a:pt x="12634" y="85543"/>
                      <a:pt x="12349" y="85443"/>
                      <a:pt x="12349" y="85443"/>
                    </a:cubicBezTo>
                    <a:lnTo>
                      <a:pt x="11558" y="86072"/>
                    </a:lnTo>
                    <a:lnTo>
                      <a:pt x="11558" y="86072"/>
                    </a:lnTo>
                    <a:lnTo>
                      <a:pt x="11418" y="84860"/>
                    </a:lnTo>
                    <a:lnTo>
                      <a:pt x="11979" y="84430"/>
                    </a:lnTo>
                    <a:close/>
                    <a:moveTo>
                      <a:pt x="93225" y="85609"/>
                    </a:moveTo>
                    <a:cubicBezTo>
                      <a:pt x="93225" y="85619"/>
                      <a:pt x="93223" y="85627"/>
                      <a:pt x="93223" y="85637"/>
                    </a:cubicBezTo>
                    <a:cubicBezTo>
                      <a:pt x="93206" y="85789"/>
                      <a:pt x="93188" y="85940"/>
                      <a:pt x="93176" y="86052"/>
                    </a:cubicBezTo>
                    <a:cubicBezTo>
                      <a:pt x="93163" y="86167"/>
                      <a:pt x="93151" y="86241"/>
                      <a:pt x="93151" y="86241"/>
                    </a:cubicBezTo>
                    <a:lnTo>
                      <a:pt x="92550" y="86425"/>
                    </a:lnTo>
                    <a:cubicBezTo>
                      <a:pt x="92777" y="86155"/>
                      <a:pt x="93002" y="85883"/>
                      <a:pt x="93225" y="85609"/>
                    </a:cubicBezTo>
                    <a:close/>
                    <a:moveTo>
                      <a:pt x="93165" y="86251"/>
                    </a:moveTo>
                    <a:lnTo>
                      <a:pt x="93931" y="86887"/>
                    </a:lnTo>
                    <a:lnTo>
                      <a:pt x="92758" y="87260"/>
                    </a:lnTo>
                    <a:lnTo>
                      <a:pt x="92226" y="86801"/>
                    </a:lnTo>
                    <a:cubicBezTo>
                      <a:pt x="92251" y="86775"/>
                      <a:pt x="92273" y="86748"/>
                      <a:pt x="92296" y="86719"/>
                    </a:cubicBezTo>
                    <a:lnTo>
                      <a:pt x="92812" y="87161"/>
                    </a:lnTo>
                    <a:lnTo>
                      <a:pt x="92838" y="87131"/>
                    </a:lnTo>
                    <a:lnTo>
                      <a:pt x="92325" y="86689"/>
                    </a:lnTo>
                    <a:cubicBezTo>
                      <a:pt x="92355" y="86654"/>
                      <a:pt x="92386" y="86617"/>
                      <a:pt x="92417" y="86582"/>
                    </a:cubicBezTo>
                    <a:lnTo>
                      <a:pt x="93028" y="87102"/>
                    </a:lnTo>
                    <a:lnTo>
                      <a:pt x="93053" y="87071"/>
                    </a:lnTo>
                    <a:lnTo>
                      <a:pt x="92441" y="86552"/>
                    </a:lnTo>
                    <a:lnTo>
                      <a:pt x="92529" y="86447"/>
                    </a:lnTo>
                    <a:lnTo>
                      <a:pt x="92582" y="86431"/>
                    </a:lnTo>
                    <a:lnTo>
                      <a:pt x="92572" y="86445"/>
                    </a:lnTo>
                    <a:lnTo>
                      <a:pt x="93253" y="87022"/>
                    </a:lnTo>
                    <a:lnTo>
                      <a:pt x="93280" y="86990"/>
                    </a:lnTo>
                    <a:lnTo>
                      <a:pt x="92609" y="86423"/>
                    </a:lnTo>
                    <a:lnTo>
                      <a:pt x="92801" y="86363"/>
                    </a:lnTo>
                    <a:lnTo>
                      <a:pt x="92801" y="86363"/>
                    </a:lnTo>
                    <a:lnTo>
                      <a:pt x="92789" y="86378"/>
                    </a:lnTo>
                    <a:lnTo>
                      <a:pt x="93472" y="86953"/>
                    </a:lnTo>
                    <a:lnTo>
                      <a:pt x="93499" y="86922"/>
                    </a:lnTo>
                    <a:lnTo>
                      <a:pt x="92826" y="86357"/>
                    </a:lnTo>
                    <a:lnTo>
                      <a:pt x="93024" y="86296"/>
                    </a:lnTo>
                    <a:lnTo>
                      <a:pt x="93014" y="86308"/>
                    </a:lnTo>
                    <a:lnTo>
                      <a:pt x="93699" y="86879"/>
                    </a:lnTo>
                    <a:lnTo>
                      <a:pt x="93726" y="86848"/>
                    </a:lnTo>
                    <a:lnTo>
                      <a:pt x="93051" y="86288"/>
                    </a:lnTo>
                    <a:lnTo>
                      <a:pt x="93165" y="86251"/>
                    </a:lnTo>
                    <a:close/>
                    <a:moveTo>
                      <a:pt x="13254" y="86028"/>
                    </a:moveTo>
                    <a:lnTo>
                      <a:pt x="13321" y="86110"/>
                    </a:lnTo>
                    <a:lnTo>
                      <a:pt x="12793" y="86550"/>
                    </a:lnTo>
                    <a:lnTo>
                      <a:pt x="12820" y="86580"/>
                    </a:lnTo>
                    <a:lnTo>
                      <a:pt x="13348" y="86140"/>
                    </a:lnTo>
                    <a:lnTo>
                      <a:pt x="13446" y="86259"/>
                    </a:lnTo>
                    <a:lnTo>
                      <a:pt x="12824" y="86779"/>
                    </a:lnTo>
                    <a:lnTo>
                      <a:pt x="12851" y="86812"/>
                    </a:lnTo>
                    <a:lnTo>
                      <a:pt x="13473" y="86290"/>
                    </a:lnTo>
                    <a:cubicBezTo>
                      <a:pt x="13497" y="86321"/>
                      <a:pt x="13524" y="86351"/>
                      <a:pt x="13550" y="86382"/>
                    </a:cubicBezTo>
                    <a:lnTo>
                      <a:pt x="13559" y="86439"/>
                    </a:lnTo>
                    <a:lnTo>
                      <a:pt x="13546" y="86425"/>
                    </a:lnTo>
                    <a:lnTo>
                      <a:pt x="12865" y="87002"/>
                    </a:lnTo>
                    <a:lnTo>
                      <a:pt x="12892" y="87035"/>
                    </a:lnTo>
                    <a:lnTo>
                      <a:pt x="13563" y="86466"/>
                    </a:lnTo>
                    <a:lnTo>
                      <a:pt x="13589" y="86648"/>
                    </a:lnTo>
                    <a:lnTo>
                      <a:pt x="13589" y="86648"/>
                    </a:lnTo>
                    <a:lnTo>
                      <a:pt x="13587" y="86646"/>
                    </a:lnTo>
                    <a:lnTo>
                      <a:pt x="12908" y="87225"/>
                    </a:lnTo>
                    <a:lnTo>
                      <a:pt x="12934" y="87256"/>
                    </a:lnTo>
                    <a:lnTo>
                      <a:pt x="13597" y="86691"/>
                    </a:lnTo>
                    <a:lnTo>
                      <a:pt x="13626" y="86891"/>
                    </a:lnTo>
                    <a:lnTo>
                      <a:pt x="13616" y="86877"/>
                    </a:lnTo>
                    <a:lnTo>
                      <a:pt x="12939" y="87460"/>
                    </a:lnTo>
                    <a:lnTo>
                      <a:pt x="12965" y="87491"/>
                    </a:lnTo>
                    <a:lnTo>
                      <a:pt x="13630" y="86918"/>
                    </a:lnTo>
                    <a:lnTo>
                      <a:pt x="13649" y="87035"/>
                    </a:lnTo>
                    <a:lnTo>
                      <a:pt x="13663" y="87022"/>
                    </a:lnTo>
                    <a:lnTo>
                      <a:pt x="13612" y="86679"/>
                    </a:lnTo>
                    <a:lnTo>
                      <a:pt x="13614" y="86677"/>
                    </a:lnTo>
                    <a:lnTo>
                      <a:pt x="13610" y="86672"/>
                    </a:lnTo>
                    <a:lnTo>
                      <a:pt x="13571" y="86406"/>
                    </a:lnTo>
                    <a:lnTo>
                      <a:pt x="13571" y="86406"/>
                    </a:lnTo>
                    <a:cubicBezTo>
                      <a:pt x="13798" y="86674"/>
                      <a:pt x="14027" y="86940"/>
                      <a:pt x="14258" y="87202"/>
                    </a:cubicBezTo>
                    <a:lnTo>
                      <a:pt x="13663" y="87022"/>
                    </a:lnTo>
                    <a:lnTo>
                      <a:pt x="12896" y="87685"/>
                    </a:lnTo>
                    <a:lnTo>
                      <a:pt x="12896" y="87685"/>
                    </a:lnTo>
                    <a:lnTo>
                      <a:pt x="12703" y="86484"/>
                    </a:lnTo>
                    <a:lnTo>
                      <a:pt x="13254" y="86028"/>
                    </a:lnTo>
                    <a:close/>
                    <a:moveTo>
                      <a:pt x="91901" y="87176"/>
                    </a:moveTo>
                    <a:lnTo>
                      <a:pt x="91805" y="87794"/>
                    </a:lnTo>
                    <a:cubicBezTo>
                      <a:pt x="91803" y="87794"/>
                      <a:pt x="91731" y="87816"/>
                      <a:pt x="91625" y="87849"/>
                    </a:cubicBezTo>
                    <a:cubicBezTo>
                      <a:pt x="91518" y="87882"/>
                      <a:pt x="91373" y="87922"/>
                      <a:pt x="91224" y="87959"/>
                    </a:cubicBezTo>
                    <a:cubicBezTo>
                      <a:pt x="91212" y="87963"/>
                      <a:pt x="91201" y="87965"/>
                      <a:pt x="91189" y="87970"/>
                    </a:cubicBezTo>
                    <a:cubicBezTo>
                      <a:pt x="91428" y="87708"/>
                      <a:pt x="91666" y="87442"/>
                      <a:pt x="91901" y="87176"/>
                    </a:cubicBezTo>
                    <a:close/>
                    <a:moveTo>
                      <a:pt x="91819" y="87808"/>
                    </a:moveTo>
                    <a:lnTo>
                      <a:pt x="92560" y="88471"/>
                    </a:lnTo>
                    <a:cubicBezTo>
                      <a:pt x="92558" y="88471"/>
                      <a:pt x="92484" y="88493"/>
                      <a:pt x="92376" y="88528"/>
                    </a:cubicBezTo>
                    <a:cubicBezTo>
                      <a:pt x="92269" y="88563"/>
                      <a:pt x="92122" y="88606"/>
                      <a:pt x="91971" y="88645"/>
                    </a:cubicBezTo>
                    <a:cubicBezTo>
                      <a:pt x="91687" y="88721"/>
                      <a:pt x="91403" y="88796"/>
                      <a:pt x="91379" y="88802"/>
                    </a:cubicBezTo>
                    <a:lnTo>
                      <a:pt x="91379" y="88802"/>
                    </a:lnTo>
                    <a:lnTo>
                      <a:pt x="90862" y="88321"/>
                    </a:lnTo>
                    <a:cubicBezTo>
                      <a:pt x="90886" y="88295"/>
                      <a:pt x="90911" y="88270"/>
                      <a:pt x="90935" y="88244"/>
                    </a:cubicBezTo>
                    <a:lnTo>
                      <a:pt x="91435" y="88708"/>
                    </a:lnTo>
                    <a:lnTo>
                      <a:pt x="91463" y="88677"/>
                    </a:lnTo>
                    <a:lnTo>
                      <a:pt x="90964" y="88213"/>
                    </a:lnTo>
                    <a:cubicBezTo>
                      <a:pt x="90997" y="88176"/>
                      <a:pt x="91032" y="88139"/>
                      <a:pt x="91066" y="88103"/>
                    </a:cubicBezTo>
                    <a:lnTo>
                      <a:pt x="91660" y="88649"/>
                    </a:lnTo>
                    <a:lnTo>
                      <a:pt x="91688" y="88618"/>
                    </a:lnTo>
                    <a:lnTo>
                      <a:pt x="91095" y="88072"/>
                    </a:lnTo>
                    <a:cubicBezTo>
                      <a:pt x="91120" y="88045"/>
                      <a:pt x="91144" y="88019"/>
                      <a:pt x="91169" y="87990"/>
                    </a:cubicBezTo>
                    <a:cubicBezTo>
                      <a:pt x="91193" y="87986"/>
                      <a:pt x="91216" y="87980"/>
                      <a:pt x="91238" y="87974"/>
                    </a:cubicBezTo>
                    <a:cubicBezTo>
                      <a:pt x="91242" y="87972"/>
                      <a:pt x="91246" y="87972"/>
                      <a:pt x="91250" y="87970"/>
                    </a:cubicBezTo>
                    <a:lnTo>
                      <a:pt x="91250" y="87970"/>
                    </a:lnTo>
                    <a:lnTo>
                      <a:pt x="91240" y="87982"/>
                    </a:lnTo>
                    <a:lnTo>
                      <a:pt x="91899" y="88585"/>
                    </a:lnTo>
                    <a:lnTo>
                      <a:pt x="91926" y="88555"/>
                    </a:lnTo>
                    <a:lnTo>
                      <a:pt x="91279" y="87963"/>
                    </a:lnTo>
                    <a:cubicBezTo>
                      <a:pt x="91343" y="87947"/>
                      <a:pt x="91404" y="87931"/>
                      <a:pt x="91461" y="87914"/>
                    </a:cubicBezTo>
                    <a:lnTo>
                      <a:pt x="91461" y="87914"/>
                    </a:lnTo>
                    <a:lnTo>
                      <a:pt x="91451" y="87927"/>
                    </a:lnTo>
                    <a:lnTo>
                      <a:pt x="92112" y="88526"/>
                    </a:lnTo>
                    <a:lnTo>
                      <a:pt x="92138" y="88495"/>
                    </a:lnTo>
                    <a:lnTo>
                      <a:pt x="91490" y="87906"/>
                    </a:lnTo>
                    <a:cubicBezTo>
                      <a:pt x="91545" y="87892"/>
                      <a:pt x="91596" y="87875"/>
                      <a:pt x="91639" y="87861"/>
                    </a:cubicBezTo>
                    <a:cubicBezTo>
                      <a:pt x="91662" y="87855"/>
                      <a:pt x="91682" y="87849"/>
                      <a:pt x="91701" y="87843"/>
                    </a:cubicBezTo>
                    <a:lnTo>
                      <a:pt x="91701" y="87843"/>
                    </a:lnTo>
                    <a:lnTo>
                      <a:pt x="91684" y="87863"/>
                    </a:lnTo>
                    <a:lnTo>
                      <a:pt x="92345" y="88461"/>
                    </a:lnTo>
                    <a:lnTo>
                      <a:pt x="92374" y="88430"/>
                    </a:lnTo>
                    <a:lnTo>
                      <a:pt x="91717" y="87839"/>
                    </a:lnTo>
                    <a:cubicBezTo>
                      <a:pt x="91780" y="87820"/>
                      <a:pt x="91819" y="87808"/>
                      <a:pt x="91819" y="87808"/>
                    </a:cubicBezTo>
                    <a:close/>
                    <a:moveTo>
                      <a:pt x="14588" y="87575"/>
                    </a:moveTo>
                    <a:cubicBezTo>
                      <a:pt x="14610" y="87599"/>
                      <a:pt x="14633" y="87624"/>
                      <a:pt x="14653" y="87646"/>
                    </a:cubicBezTo>
                    <a:lnTo>
                      <a:pt x="14137" y="88111"/>
                    </a:lnTo>
                    <a:lnTo>
                      <a:pt x="14166" y="88141"/>
                    </a:lnTo>
                    <a:lnTo>
                      <a:pt x="14682" y="87677"/>
                    </a:lnTo>
                    <a:cubicBezTo>
                      <a:pt x="14716" y="87718"/>
                      <a:pt x="14753" y="87757"/>
                      <a:pt x="14790" y="87798"/>
                    </a:cubicBezTo>
                    <a:lnTo>
                      <a:pt x="14187" y="88344"/>
                    </a:lnTo>
                    <a:lnTo>
                      <a:pt x="14215" y="88375"/>
                    </a:lnTo>
                    <a:lnTo>
                      <a:pt x="14817" y="87828"/>
                    </a:lnTo>
                    <a:cubicBezTo>
                      <a:pt x="14839" y="87853"/>
                      <a:pt x="14864" y="87880"/>
                      <a:pt x="14886" y="87904"/>
                    </a:cubicBezTo>
                    <a:cubicBezTo>
                      <a:pt x="14892" y="87927"/>
                      <a:pt x="14897" y="87949"/>
                      <a:pt x="14901" y="87972"/>
                    </a:cubicBezTo>
                    <a:lnTo>
                      <a:pt x="14244" y="88571"/>
                    </a:lnTo>
                    <a:lnTo>
                      <a:pt x="14270" y="88602"/>
                    </a:lnTo>
                    <a:lnTo>
                      <a:pt x="14911" y="88017"/>
                    </a:lnTo>
                    <a:cubicBezTo>
                      <a:pt x="14923" y="88080"/>
                      <a:pt x="14935" y="88141"/>
                      <a:pt x="14946" y="88201"/>
                    </a:cubicBezTo>
                    <a:lnTo>
                      <a:pt x="14935" y="88188"/>
                    </a:lnTo>
                    <a:lnTo>
                      <a:pt x="14279" y="88794"/>
                    </a:lnTo>
                    <a:lnTo>
                      <a:pt x="14307" y="88825"/>
                    </a:lnTo>
                    <a:lnTo>
                      <a:pt x="14952" y="88229"/>
                    </a:lnTo>
                    <a:cubicBezTo>
                      <a:pt x="14966" y="88303"/>
                      <a:pt x="14980" y="88371"/>
                      <a:pt x="14991" y="88424"/>
                    </a:cubicBezTo>
                    <a:lnTo>
                      <a:pt x="14980" y="88413"/>
                    </a:lnTo>
                    <a:lnTo>
                      <a:pt x="14326" y="89021"/>
                    </a:lnTo>
                    <a:lnTo>
                      <a:pt x="14354" y="89050"/>
                    </a:lnTo>
                    <a:lnTo>
                      <a:pt x="14997" y="88452"/>
                    </a:lnTo>
                    <a:cubicBezTo>
                      <a:pt x="15011" y="88524"/>
                      <a:pt x="15019" y="88569"/>
                      <a:pt x="15019" y="88569"/>
                    </a:cubicBezTo>
                    <a:lnTo>
                      <a:pt x="15034" y="88555"/>
                    </a:lnTo>
                    <a:cubicBezTo>
                      <a:pt x="15034" y="88555"/>
                      <a:pt x="14980" y="88287"/>
                      <a:pt x="14925" y="88004"/>
                    </a:cubicBezTo>
                    <a:lnTo>
                      <a:pt x="14931" y="87998"/>
                    </a:lnTo>
                    <a:lnTo>
                      <a:pt x="14921" y="87988"/>
                    </a:lnTo>
                    <a:cubicBezTo>
                      <a:pt x="14919" y="87982"/>
                      <a:pt x="14919" y="87974"/>
                      <a:pt x="14917" y="87965"/>
                    </a:cubicBezTo>
                    <a:cubicBezTo>
                      <a:pt x="14915" y="87953"/>
                      <a:pt x="14913" y="87941"/>
                      <a:pt x="14909" y="87929"/>
                    </a:cubicBezTo>
                    <a:lnTo>
                      <a:pt x="14909" y="87929"/>
                    </a:lnTo>
                    <a:cubicBezTo>
                      <a:pt x="15148" y="88190"/>
                      <a:pt x="15392" y="88450"/>
                      <a:pt x="15637" y="88708"/>
                    </a:cubicBezTo>
                    <a:lnTo>
                      <a:pt x="15034" y="88557"/>
                    </a:lnTo>
                    <a:lnTo>
                      <a:pt x="14279" y="89261"/>
                    </a:lnTo>
                    <a:lnTo>
                      <a:pt x="14279" y="89261"/>
                    </a:lnTo>
                    <a:lnTo>
                      <a:pt x="14293" y="89246"/>
                    </a:lnTo>
                    <a:cubicBezTo>
                      <a:pt x="14293" y="89246"/>
                      <a:pt x="14232" y="88947"/>
                      <a:pt x="14168" y="88651"/>
                    </a:cubicBezTo>
                    <a:cubicBezTo>
                      <a:pt x="14135" y="88504"/>
                      <a:pt x="14109" y="88352"/>
                      <a:pt x="14090" y="88238"/>
                    </a:cubicBezTo>
                    <a:cubicBezTo>
                      <a:pt x="14072" y="88125"/>
                      <a:pt x="14060" y="88049"/>
                      <a:pt x="14060" y="88049"/>
                    </a:cubicBezTo>
                    <a:lnTo>
                      <a:pt x="14058" y="88049"/>
                    </a:lnTo>
                    <a:lnTo>
                      <a:pt x="14588" y="87575"/>
                    </a:lnTo>
                    <a:close/>
                    <a:moveTo>
                      <a:pt x="90520" y="88684"/>
                    </a:moveTo>
                    <a:lnTo>
                      <a:pt x="90397" y="89293"/>
                    </a:lnTo>
                    <a:cubicBezTo>
                      <a:pt x="90397" y="89293"/>
                      <a:pt x="90105" y="89365"/>
                      <a:pt x="89814" y="89439"/>
                    </a:cubicBezTo>
                    <a:cubicBezTo>
                      <a:pt x="89802" y="89443"/>
                      <a:pt x="89790" y="89445"/>
                      <a:pt x="89779" y="89447"/>
                    </a:cubicBezTo>
                    <a:cubicBezTo>
                      <a:pt x="90029" y="89195"/>
                      <a:pt x="90277" y="88941"/>
                      <a:pt x="90520" y="88684"/>
                    </a:cubicBezTo>
                    <a:close/>
                    <a:moveTo>
                      <a:pt x="90410" y="89306"/>
                    </a:moveTo>
                    <a:lnTo>
                      <a:pt x="91124" y="89999"/>
                    </a:lnTo>
                    <a:cubicBezTo>
                      <a:pt x="91122" y="89999"/>
                      <a:pt x="90827" y="90077"/>
                      <a:pt x="90534" y="90153"/>
                    </a:cubicBezTo>
                    <a:cubicBezTo>
                      <a:pt x="90244" y="90232"/>
                      <a:pt x="89941" y="90292"/>
                      <a:pt x="89941" y="90292"/>
                    </a:cubicBezTo>
                    <a:lnTo>
                      <a:pt x="89440" y="89786"/>
                    </a:lnTo>
                    <a:cubicBezTo>
                      <a:pt x="89464" y="89762"/>
                      <a:pt x="89491" y="89737"/>
                      <a:pt x="89516" y="89711"/>
                    </a:cubicBezTo>
                    <a:lnTo>
                      <a:pt x="90002" y="90200"/>
                    </a:lnTo>
                    <a:lnTo>
                      <a:pt x="90031" y="90171"/>
                    </a:lnTo>
                    <a:lnTo>
                      <a:pt x="89544" y="89682"/>
                    </a:lnTo>
                    <a:cubicBezTo>
                      <a:pt x="89581" y="89647"/>
                      <a:pt x="89616" y="89610"/>
                      <a:pt x="89653" y="89576"/>
                    </a:cubicBezTo>
                    <a:lnTo>
                      <a:pt x="90228" y="90148"/>
                    </a:lnTo>
                    <a:lnTo>
                      <a:pt x="90256" y="90120"/>
                    </a:lnTo>
                    <a:lnTo>
                      <a:pt x="89681" y="89547"/>
                    </a:lnTo>
                    <a:cubicBezTo>
                      <a:pt x="89706" y="89520"/>
                      <a:pt x="89730" y="89496"/>
                      <a:pt x="89757" y="89471"/>
                    </a:cubicBezTo>
                    <a:cubicBezTo>
                      <a:pt x="89779" y="89465"/>
                      <a:pt x="89802" y="89459"/>
                      <a:pt x="89824" y="89453"/>
                    </a:cubicBezTo>
                    <a:lnTo>
                      <a:pt x="89824" y="89453"/>
                    </a:lnTo>
                    <a:lnTo>
                      <a:pt x="89814" y="89463"/>
                    </a:lnTo>
                    <a:lnTo>
                      <a:pt x="90448" y="90091"/>
                    </a:lnTo>
                    <a:lnTo>
                      <a:pt x="90479" y="90063"/>
                    </a:lnTo>
                    <a:lnTo>
                      <a:pt x="89855" y="89445"/>
                    </a:lnTo>
                    <a:cubicBezTo>
                      <a:pt x="89925" y="89428"/>
                      <a:pt x="89994" y="89410"/>
                      <a:pt x="90060" y="89393"/>
                    </a:cubicBezTo>
                    <a:lnTo>
                      <a:pt x="90060" y="89393"/>
                    </a:lnTo>
                    <a:lnTo>
                      <a:pt x="90043" y="89410"/>
                    </a:lnTo>
                    <a:lnTo>
                      <a:pt x="90680" y="90036"/>
                    </a:lnTo>
                    <a:lnTo>
                      <a:pt x="90708" y="90007"/>
                    </a:lnTo>
                    <a:lnTo>
                      <a:pt x="90080" y="89389"/>
                    </a:lnTo>
                    <a:cubicBezTo>
                      <a:pt x="90150" y="89371"/>
                      <a:pt x="90215" y="89355"/>
                      <a:pt x="90268" y="89342"/>
                    </a:cubicBezTo>
                    <a:lnTo>
                      <a:pt x="90268" y="89342"/>
                    </a:lnTo>
                    <a:lnTo>
                      <a:pt x="90258" y="89353"/>
                    </a:lnTo>
                    <a:lnTo>
                      <a:pt x="90897" y="89977"/>
                    </a:lnTo>
                    <a:lnTo>
                      <a:pt x="90925" y="89948"/>
                    </a:lnTo>
                    <a:lnTo>
                      <a:pt x="90297" y="89334"/>
                    </a:lnTo>
                    <a:cubicBezTo>
                      <a:pt x="90360" y="89319"/>
                      <a:pt x="90402" y="89308"/>
                      <a:pt x="90410" y="89306"/>
                    </a:cubicBezTo>
                    <a:close/>
                    <a:moveTo>
                      <a:pt x="15983" y="89068"/>
                    </a:moveTo>
                    <a:cubicBezTo>
                      <a:pt x="16007" y="89093"/>
                      <a:pt x="16032" y="89119"/>
                      <a:pt x="16057" y="89144"/>
                    </a:cubicBezTo>
                    <a:lnTo>
                      <a:pt x="15570" y="89621"/>
                    </a:lnTo>
                    <a:lnTo>
                      <a:pt x="15598" y="89649"/>
                    </a:lnTo>
                    <a:lnTo>
                      <a:pt x="16085" y="89175"/>
                    </a:lnTo>
                    <a:cubicBezTo>
                      <a:pt x="16124" y="89211"/>
                      <a:pt x="16161" y="89250"/>
                      <a:pt x="16198" y="89289"/>
                    </a:cubicBezTo>
                    <a:lnTo>
                      <a:pt x="15621" y="89856"/>
                    </a:lnTo>
                    <a:lnTo>
                      <a:pt x="15649" y="89885"/>
                    </a:lnTo>
                    <a:lnTo>
                      <a:pt x="16226" y="89318"/>
                    </a:lnTo>
                    <a:cubicBezTo>
                      <a:pt x="16251" y="89342"/>
                      <a:pt x="16275" y="89367"/>
                      <a:pt x="16300" y="89391"/>
                    </a:cubicBezTo>
                    <a:cubicBezTo>
                      <a:pt x="16304" y="89414"/>
                      <a:pt x="16308" y="89434"/>
                      <a:pt x="16312" y="89457"/>
                    </a:cubicBezTo>
                    <a:lnTo>
                      <a:pt x="16302" y="89447"/>
                    </a:lnTo>
                    <a:lnTo>
                      <a:pt x="15668" y="90075"/>
                    </a:lnTo>
                    <a:lnTo>
                      <a:pt x="15696" y="90103"/>
                    </a:lnTo>
                    <a:lnTo>
                      <a:pt x="16318" y="89488"/>
                    </a:lnTo>
                    <a:cubicBezTo>
                      <a:pt x="16333" y="89555"/>
                      <a:pt x="16347" y="89623"/>
                      <a:pt x="16361" y="89686"/>
                    </a:cubicBezTo>
                    <a:lnTo>
                      <a:pt x="16347" y="89672"/>
                    </a:lnTo>
                    <a:lnTo>
                      <a:pt x="15717" y="90304"/>
                    </a:lnTo>
                    <a:lnTo>
                      <a:pt x="15746" y="90333"/>
                    </a:lnTo>
                    <a:lnTo>
                      <a:pt x="16366" y="89711"/>
                    </a:lnTo>
                    <a:cubicBezTo>
                      <a:pt x="16382" y="89784"/>
                      <a:pt x="16398" y="89852"/>
                      <a:pt x="16413" y="89905"/>
                    </a:cubicBezTo>
                    <a:lnTo>
                      <a:pt x="16402" y="89897"/>
                    </a:lnTo>
                    <a:lnTo>
                      <a:pt x="15772" y="90529"/>
                    </a:lnTo>
                    <a:lnTo>
                      <a:pt x="15801" y="90558"/>
                    </a:lnTo>
                    <a:lnTo>
                      <a:pt x="16419" y="89936"/>
                    </a:lnTo>
                    <a:cubicBezTo>
                      <a:pt x="16437" y="90005"/>
                      <a:pt x="16447" y="90050"/>
                      <a:pt x="16447" y="90050"/>
                    </a:cubicBezTo>
                    <a:lnTo>
                      <a:pt x="16462" y="90036"/>
                    </a:lnTo>
                    <a:cubicBezTo>
                      <a:pt x="16462" y="90036"/>
                      <a:pt x="16386" y="89747"/>
                      <a:pt x="16327" y="89447"/>
                    </a:cubicBezTo>
                    <a:cubicBezTo>
                      <a:pt x="16325" y="89434"/>
                      <a:pt x="16323" y="89424"/>
                      <a:pt x="16321" y="89412"/>
                    </a:cubicBezTo>
                    <a:lnTo>
                      <a:pt x="16321" y="89412"/>
                    </a:lnTo>
                    <a:cubicBezTo>
                      <a:pt x="16570" y="89666"/>
                      <a:pt x="16822" y="89915"/>
                      <a:pt x="17077" y="90161"/>
                    </a:cubicBezTo>
                    <a:lnTo>
                      <a:pt x="16462" y="90036"/>
                    </a:lnTo>
                    <a:lnTo>
                      <a:pt x="15750" y="90756"/>
                    </a:lnTo>
                    <a:lnTo>
                      <a:pt x="15750" y="90756"/>
                    </a:lnTo>
                    <a:cubicBezTo>
                      <a:pt x="15748" y="90748"/>
                      <a:pt x="15669" y="90461"/>
                      <a:pt x="15606" y="90159"/>
                    </a:cubicBezTo>
                    <a:lnTo>
                      <a:pt x="15478" y="89559"/>
                    </a:lnTo>
                    <a:lnTo>
                      <a:pt x="15983" y="89068"/>
                    </a:lnTo>
                    <a:close/>
                    <a:moveTo>
                      <a:pt x="17796" y="90838"/>
                    </a:moveTo>
                    <a:lnTo>
                      <a:pt x="17796" y="90838"/>
                    </a:lnTo>
                    <a:cubicBezTo>
                      <a:pt x="18053" y="91081"/>
                      <a:pt x="18315" y="91321"/>
                      <a:pt x="18579" y="91556"/>
                    </a:cubicBezTo>
                    <a:cubicBezTo>
                      <a:pt x="18569" y="91554"/>
                      <a:pt x="18559" y="91552"/>
                      <a:pt x="18549" y="91552"/>
                    </a:cubicBezTo>
                    <a:cubicBezTo>
                      <a:pt x="18397" y="91527"/>
                      <a:pt x="18248" y="91503"/>
                      <a:pt x="18135" y="91484"/>
                    </a:cubicBezTo>
                    <a:cubicBezTo>
                      <a:pt x="18025" y="91462"/>
                      <a:pt x="17951" y="91448"/>
                      <a:pt x="17951" y="91448"/>
                    </a:cubicBezTo>
                    <a:lnTo>
                      <a:pt x="17796" y="90838"/>
                    </a:lnTo>
                    <a:close/>
                    <a:moveTo>
                      <a:pt x="17436" y="90498"/>
                    </a:moveTo>
                    <a:cubicBezTo>
                      <a:pt x="17460" y="90523"/>
                      <a:pt x="17487" y="90547"/>
                      <a:pt x="17511" y="90572"/>
                    </a:cubicBezTo>
                    <a:lnTo>
                      <a:pt x="17047" y="91063"/>
                    </a:lnTo>
                    <a:lnTo>
                      <a:pt x="17075" y="91092"/>
                    </a:lnTo>
                    <a:lnTo>
                      <a:pt x="17542" y="90601"/>
                    </a:lnTo>
                    <a:cubicBezTo>
                      <a:pt x="17579" y="90635"/>
                      <a:pt x="17616" y="90670"/>
                      <a:pt x="17652" y="90705"/>
                    </a:cubicBezTo>
                    <a:lnTo>
                      <a:pt x="17104" y="91288"/>
                    </a:lnTo>
                    <a:lnTo>
                      <a:pt x="17135" y="91317"/>
                    </a:lnTo>
                    <a:lnTo>
                      <a:pt x="17683" y="90734"/>
                    </a:lnTo>
                    <a:cubicBezTo>
                      <a:pt x="17712" y="90762"/>
                      <a:pt x="17742" y="90789"/>
                      <a:pt x="17773" y="90817"/>
                    </a:cubicBezTo>
                    <a:lnTo>
                      <a:pt x="17789" y="90881"/>
                    </a:lnTo>
                    <a:lnTo>
                      <a:pt x="17789" y="90881"/>
                    </a:lnTo>
                    <a:lnTo>
                      <a:pt x="17767" y="90860"/>
                    </a:lnTo>
                    <a:lnTo>
                      <a:pt x="17157" y="91515"/>
                    </a:lnTo>
                    <a:lnTo>
                      <a:pt x="17188" y="91542"/>
                    </a:lnTo>
                    <a:lnTo>
                      <a:pt x="17792" y="90893"/>
                    </a:lnTo>
                    <a:lnTo>
                      <a:pt x="17845" y="91096"/>
                    </a:lnTo>
                    <a:lnTo>
                      <a:pt x="17830" y="91083"/>
                    </a:lnTo>
                    <a:lnTo>
                      <a:pt x="17225" y="91738"/>
                    </a:lnTo>
                    <a:lnTo>
                      <a:pt x="17253" y="91767"/>
                    </a:lnTo>
                    <a:lnTo>
                      <a:pt x="17851" y="91122"/>
                    </a:lnTo>
                    <a:lnTo>
                      <a:pt x="17902" y="91319"/>
                    </a:lnTo>
                    <a:lnTo>
                      <a:pt x="17888" y="91306"/>
                    </a:lnTo>
                    <a:lnTo>
                      <a:pt x="17284" y="91965"/>
                    </a:lnTo>
                    <a:lnTo>
                      <a:pt x="17315" y="91992"/>
                    </a:lnTo>
                    <a:lnTo>
                      <a:pt x="17908" y="91347"/>
                    </a:lnTo>
                    <a:lnTo>
                      <a:pt x="17939" y="91461"/>
                    </a:lnTo>
                    <a:lnTo>
                      <a:pt x="17255" y="92209"/>
                    </a:lnTo>
                    <a:lnTo>
                      <a:pt x="17268" y="92194"/>
                    </a:lnTo>
                    <a:lnTo>
                      <a:pt x="16951" y="91008"/>
                    </a:lnTo>
                    <a:lnTo>
                      <a:pt x="16949" y="91008"/>
                    </a:lnTo>
                    <a:lnTo>
                      <a:pt x="17436" y="90498"/>
                    </a:lnTo>
                    <a:close/>
                    <a:moveTo>
                      <a:pt x="87603" y="91521"/>
                    </a:moveTo>
                    <a:cubicBezTo>
                      <a:pt x="87598" y="91531"/>
                      <a:pt x="87596" y="91542"/>
                      <a:pt x="87592" y="91552"/>
                    </a:cubicBezTo>
                    <a:cubicBezTo>
                      <a:pt x="87506" y="91838"/>
                      <a:pt x="87421" y="92127"/>
                      <a:pt x="87421" y="92127"/>
                    </a:cubicBezTo>
                    <a:lnTo>
                      <a:pt x="87421" y="92129"/>
                    </a:lnTo>
                    <a:lnTo>
                      <a:pt x="87418" y="92127"/>
                    </a:lnTo>
                    <a:lnTo>
                      <a:pt x="86807" y="92221"/>
                    </a:lnTo>
                    <a:cubicBezTo>
                      <a:pt x="87075" y="91990"/>
                      <a:pt x="87339" y="91757"/>
                      <a:pt x="87603" y="91521"/>
                    </a:cubicBezTo>
                    <a:close/>
                    <a:moveTo>
                      <a:pt x="87431" y="92141"/>
                    </a:moveTo>
                    <a:lnTo>
                      <a:pt x="88087" y="92888"/>
                    </a:lnTo>
                    <a:lnTo>
                      <a:pt x="88087" y="92888"/>
                    </a:lnTo>
                    <a:lnTo>
                      <a:pt x="86882" y="93084"/>
                    </a:lnTo>
                    <a:lnTo>
                      <a:pt x="86426" y="92546"/>
                    </a:lnTo>
                    <a:cubicBezTo>
                      <a:pt x="86453" y="92522"/>
                      <a:pt x="86481" y="92499"/>
                      <a:pt x="86508" y="92477"/>
                    </a:cubicBezTo>
                    <a:lnTo>
                      <a:pt x="86948" y="92994"/>
                    </a:lnTo>
                    <a:lnTo>
                      <a:pt x="86979" y="92968"/>
                    </a:lnTo>
                    <a:lnTo>
                      <a:pt x="86539" y="92450"/>
                    </a:lnTo>
                    <a:cubicBezTo>
                      <a:pt x="86578" y="92417"/>
                      <a:pt x="86616" y="92385"/>
                      <a:pt x="86655" y="92350"/>
                    </a:cubicBezTo>
                    <a:lnTo>
                      <a:pt x="87175" y="92958"/>
                    </a:lnTo>
                    <a:lnTo>
                      <a:pt x="87206" y="92931"/>
                    </a:lnTo>
                    <a:lnTo>
                      <a:pt x="86686" y="92325"/>
                    </a:lnTo>
                    <a:cubicBezTo>
                      <a:pt x="86719" y="92297"/>
                      <a:pt x="86751" y="92268"/>
                      <a:pt x="86782" y="92241"/>
                    </a:cubicBezTo>
                    <a:lnTo>
                      <a:pt x="86833" y="92233"/>
                    </a:lnTo>
                    <a:lnTo>
                      <a:pt x="86819" y="92246"/>
                    </a:lnTo>
                    <a:lnTo>
                      <a:pt x="87402" y="92921"/>
                    </a:lnTo>
                    <a:lnTo>
                      <a:pt x="87435" y="92894"/>
                    </a:lnTo>
                    <a:lnTo>
                      <a:pt x="86860" y="92229"/>
                    </a:lnTo>
                    <a:lnTo>
                      <a:pt x="87058" y="92198"/>
                    </a:lnTo>
                    <a:lnTo>
                      <a:pt x="87036" y="92217"/>
                    </a:lnTo>
                    <a:lnTo>
                      <a:pt x="87623" y="92892"/>
                    </a:lnTo>
                    <a:lnTo>
                      <a:pt x="87654" y="92865"/>
                    </a:lnTo>
                    <a:lnTo>
                      <a:pt x="87073" y="92196"/>
                    </a:lnTo>
                    <a:lnTo>
                      <a:pt x="87285" y="92164"/>
                    </a:lnTo>
                    <a:lnTo>
                      <a:pt x="87273" y="92176"/>
                    </a:lnTo>
                    <a:lnTo>
                      <a:pt x="87862" y="92847"/>
                    </a:lnTo>
                    <a:lnTo>
                      <a:pt x="87893" y="92820"/>
                    </a:lnTo>
                    <a:lnTo>
                      <a:pt x="87314" y="92160"/>
                    </a:lnTo>
                    <a:lnTo>
                      <a:pt x="87431" y="92141"/>
                    </a:lnTo>
                    <a:close/>
                    <a:moveTo>
                      <a:pt x="86060" y="92861"/>
                    </a:moveTo>
                    <a:lnTo>
                      <a:pt x="86060" y="92861"/>
                    </a:lnTo>
                    <a:cubicBezTo>
                      <a:pt x="86056" y="92874"/>
                      <a:pt x="86052" y="92886"/>
                      <a:pt x="86048" y="92898"/>
                    </a:cubicBezTo>
                    <a:cubicBezTo>
                      <a:pt x="86005" y="93045"/>
                      <a:pt x="85952" y="93183"/>
                      <a:pt x="85915" y="93291"/>
                    </a:cubicBezTo>
                    <a:cubicBezTo>
                      <a:pt x="85878" y="93397"/>
                      <a:pt x="85853" y="93467"/>
                      <a:pt x="85853" y="93467"/>
                    </a:cubicBezTo>
                    <a:lnTo>
                      <a:pt x="85233" y="93532"/>
                    </a:lnTo>
                    <a:cubicBezTo>
                      <a:pt x="85512" y="93311"/>
                      <a:pt x="85786" y="93088"/>
                      <a:pt x="86060" y="92861"/>
                    </a:cubicBezTo>
                    <a:close/>
                    <a:moveTo>
                      <a:pt x="18941" y="91885"/>
                    </a:moveTo>
                    <a:cubicBezTo>
                      <a:pt x="18968" y="91908"/>
                      <a:pt x="18995" y="91932"/>
                      <a:pt x="19021" y="91955"/>
                    </a:cubicBezTo>
                    <a:lnTo>
                      <a:pt x="18575" y="92466"/>
                    </a:lnTo>
                    <a:lnTo>
                      <a:pt x="18606" y="92493"/>
                    </a:lnTo>
                    <a:lnTo>
                      <a:pt x="19052" y="91984"/>
                    </a:lnTo>
                    <a:cubicBezTo>
                      <a:pt x="19089" y="92014"/>
                      <a:pt x="19125" y="92047"/>
                      <a:pt x="19162" y="92080"/>
                    </a:cubicBezTo>
                    <a:lnTo>
                      <a:pt x="18641" y="92681"/>
                    </a:lnTo>
                    <a:lnTo>
                      <a:pt x="18671" y="92708"/>
                    </a:lnTo>
                    <a:lnTo>
                      <a:pt x="19193" y="92106"/>
                    </a:lnTo>
                    <a:cubicBezTo>
                      <a:pt x="19228" y="92135"/>
                      <a:pt x="19260" y="92164"/>
                      <a:pt x="19295" y="92194"/>
                    </a:cubicBezTo>
                    <a:lnTo>
                      <a:pt x="19310" y="92241"/>
                    </a:lnTo>
                    <a:lnTo>
                      <a:pt x="19295" y="92229"/>
                    </a:lnTo>
                    <a:lnTo>
                      <a:pt x="18712" y="92906"/>
                    </a:lnTo>
                    <a:lnTo>
                      <a:pt x="18743" y="92933"/>
                    </a:lnTo>
                    <a:lnTo>
                      <a:pt x="19318" y="92268"/>
                    </a:lnTo>
                    <a:lnTo>
                      <a:pt x="19377" y="92460"/>
                    </a:lnTo>
                    <a:lnTo>
                      <a:pt x="19363" y="92450"/>
                    </a:lnTo>
                    <a:lnTo>
                      <a:pt x="18782" y="93127"/>
                    </a:lnTo>
                    <a:lnTo>
                      <a:pt x="18812" y="93154"/>
                    </a:lnTo>
                    <a:lnTo>
                      <a:pt x="19383" y="92487"/>
                    </a:lnTo>
                    <a:lnTo>
                      <a:pt x="19443" y="92681"/>
                    </a:lnTo>
                    <a:lnTo>
                      <a:pt x="19443" y="92681"/>
                    </a:lnTo>
                    <a:lnTo>
                      <a:pt x="19430" y="92671"/>
                    </a:lnTo>
                    <a:lnTo>
                      <a:pt x="18853" y="93350"/>
                    </a:lnTo>
                    <a:lnTo>
                      <a:pt x="18884" y="93377"/>
                    </a:lnTo>
                    <a:lnTo>
                      <a:pt x="19451" y="92708"/>
                    </a:lnTo>
                    <a:lnTo>
                      <a:pt x="19486" y="92822"/>
                    </a:lnTo>
                    <a:lnTo>
                      <a:pt x="19498" y="92808"/>
                    </a:lnTo>
                    <a:lnTo>
                      <a:pt x="19318" y="92213"/>
                    </a:lnTo>
                    <a:lnTo>
                      <a:pt x="19318" y="92213"/>
                    </a:lnTo>
                    <a:cubicBezTo>
                      <a:pt x="19588" y="92446"/>
                      <a:pt x="19858" y="92675"/>
                      <a:pt x="20132" y="92902"/>
                    </a:cubicBezTo>
                    <a:cubicBezTo>
                      <a:pt x="20120" y="92900"/>
                      <a:pt x="20105" y="92898"/>
                      <a:pt x="20093" y="92896"/>
                    </a:cubicBezTo>
                    <a:lnTo>
                      <a:pt x="19500" y="92808"/>
                    </a:lnTo>
                    <a:lnTo>
                      <a:pt x="18845" y="93581"/>
                    </a:lnTo>
                    <a:lnTo>
                      <a:pt x="18845" y="93581"/>
                    </a:lnTo>
                    <a:lnTo>
                      <a:pt x="18477" y="92413"/>
                    </a:lnTo>
                    <a:lnTo>
                      <a:pt x="18941" y="91885"/>
                    </a:lnTo>
                    <a:close/>
                    <a:moveTo>
                      <a:pt x="85865" y="93481"/>
                    </a:moveTo>
                    <a:lnTo>
                      <a:pt x="86491" y="94253"/>
                    </a:lnTo>
                    <a:lnTo>
                      <a:pt x="86491" y="94253"/>
                    </a:lnTo>
                    <a:lnTo>
                      <a:pt x="85274" y="94396"/>
                    </a:lnTo>
                    <a:lnTo>
                      <a:pt x="84843" y="93841"/>
                    </a:lnTo>
                    <a:cubicBezTo>
                      <a:pt x="84869" y="93821"/>
                      <a:pt x="84898" y="93798"/>
                      <a:pt x="84927" y="93776"/>
                    </a:cubicBezTo>
                    <a:lnTo>
                      <a:pt x="85344" y="94308"/>
                    </a:lnTo>
                    <a:lnTo>
                      <a:pt x="85375" y="94283"/>
                    </a:lnTo>
                    <a:lnTo>
                      <a:pt x="84957" y="93751"/>
                    </a:lnTo>
                    <a:cubicBezTo>
                      <a:pt x="84998" y="93721"/>
                      <a:pt x="85037" y="93688"/>
                      <a:pt x="85078" y="93657"/>
                    </a:cubicBezTo>
                    <a:lnTo>
                      <a:pt x="85573" y="94283"/>
                    </a:lnTo>
                    <a:lnTo>
                      <a:pt x="85604" y="94259"/>
                    </a:lnTo>
                    <a:lnTo>
                      <a:pt x="85109" y="93633"/>
                    </a:lnTo>
                    <a:cubicBezTo>
                      <a:pt x="85143" y="93606"/>
                      <a:pt x="85176" y="93579"/>
                      <a:pt x="85211" y="93553"/>
                    </a:cubicBezTo>
                    <a:lnTo>
                      <a:pt x="85260" y="93547"/>
                    </a:lnTo>
                    <a:lnTo>
                      <a:pt x="85246" y="93557"/>
                    </a:lnTo>
                    <a:lnTo>
                      <a:pt x="85802" y="94257"/>
                    </a:lnTo>
                    <a:lnTo>
                      <a:pt x="85835" y="94232"/>
                    </a:lnTo>
                    <a:lnTo>
                      <a:pt x="85287" y="93545"/>
                    </a:lnTo>
                    <a:lnTo>
                      <a:pt x="85489" y="93522"/>
                    </a:lnTo>
                    <a:lnTo>
                      <a:pt x="85475" y="93532"/>
                    </a:lnTo>
                    <a:lnTo>
                      <a:pt x="86033" y="94230"/>
                    </a:lnTo>
                    <a:lnTo>
                      <a:pt x="86066" y="94203"/>
                    </a:lnTo>
                    <a:lnTo>
                      <a:pt x="85516" y="93520"/>
                    </a:lnTo>
                    <a:lnTo>
                      <a:pt x="85706" y="93500"/>
                    </a:lnTo>
                    <a:lnTo>
                      <a:pt x="85692" y="93510"/>
                    </a:lnTo>
                    <a:lnTo>
                      <a:pt x="86252" y="94203"/>
                    </a:lnTo>
                    <a:lnTo>
                      <a:pt x="86285" y="94179"/>
                    </a:lnTo>
                    <a:lnTo>
                      <a:pt x="85733" y="93496"/>
                    </a:lnTo>
                    <a:lnTo>
                      <a:pt x="85865" y="93481"/>
                    </a:lnTo>
                    <a:close/>
                    <a:moveTo>
                      <a:pt x="84450" y="94136"/>
                    </a:moveTo>
                    <a:lnTo>
                      <a:pt x="84235" y="94729"/>
                    </a:lnTo>
                    <a:cubicBezTo>
                      <a:pt x="84235" y="94729"/>
                      <a:pt x="84159" y="94737"/>
                      <a:pt x="84045" y="94744"/>
                    </a:cubicBezTo>
                    <a:cubicBezTo>
                      <a:pt x="83932" y="94750"/>
                      <a:pt x="83779" y="94760"/>
                      <a:pt x="83627" y="94770"/>
                    </a:cubicBezTo>
                    <a:lnTo>
                      <a:pt x="83603" y="94770"/>
                    </a:lnTo>
                    <a:cubicBezTo>
                      <a:pt x="83887" y="94562"/>
                      <a:pt x="84170" y="94351"/>
                      <a:pt x="84450" y="94136"/>
                    </a:cubicBezTo>
                    <a:close/>
                    <a:moveTo>
                      <a:pt x="20502" y="93197"/>
                    </a:moveTo>
                    <a:cubicBezTo>
                      <a:pt x="20531" y="93221"/>
                      <a:pt x="20560" y="93244"/>
                      <a:pt x="20590" y="93268"/>
                    </a:cubicBezTo>
                    <a:lnTo>
                      <a:pt x="20161" y="93798"/>
                    </a:lnTo>
                    <a:lnTo>
                      <a:pt x="20193" y="93823"/>
                    </a:lnTo>
                    <a:lnTo>
                      <a:pt x="20621" y="93295"/>
                    </a:lnTo>
                    <a:cubicBezTo>
                      <a:pt x="20658" y="93326"/>
                      <a:pt x="20697" y="93356"/>
                      <a:pt x="20734" y="93387"/>
                    </a:cubicBezTo>
                    <a:lnTo>
                      <a:pt x="20234" y="94011"/>
                    </a:lnTo>
                    <a:lnTo>
                      <a:pt x="20265" y="94036"/>
                    </a:lnTo>
                    <a:lnTo>
                      <a:pt x="20766" y="93412"/>
                    </a:lnTo>
                    <a:cubicBezTo>
                      <a:pt x="20799" y="93438"/>
                      <a:pt x="20832" y="93465"/>
                      <a:pt x="20865" y="93491"/>
                    </a:cubicBezTo>
                    <a:lnTo>
                      <a:pt x="20883" y="93539"/>
                    </a:lnTo>
                    <a:lnTo>
                      <a:pt x="20869" y="93528"/>
                    </a:lnTo>
                    <a:lnTo>
                      <a:pt x="20312" y="94226"/>
                    </a:lnTo>
                    <a:lnTo>
                      <a:pt x="20345" y="94253"/>
                    </a:lnTo>
                    <a:lnTo>
                      <a:pt x="20891" y="93565"/>
                    </a:lnTo>
                    <a:lnTo>
                      <a:pt x="20959" y="93755"/>
                    </a:lnTo>
                    <a:lnTo>
                      <a:pt x="20944" y="93743"/>
                    </a:lnTo>
                    <a:lnTo>
                      <a:pt x="20392" y="94445"/>
                    </a:lnTo>
                    <a:lnTo>
                      <a:pt x="20423" y="94469"/>
                    </a:lnTo>
                    <a:lnTo>
                      <a:pt x="20969" y="93780"/>
                    </a:lnTo>
                    <a:lnTo>
                      <a:pt x="21036" y="93970"/>
                    </a:lnTo>
                    <a:lnTo>
                      <a:pt x="21022" y="93960"/>
                    </a:lnTo>
                    <a:lnTo>
                      <a:pt x="20472" y="94662"/>
                    </a:lnTo>
                    <a:lnTo>
                      <a:pt x="20504" y="94686"/>
                    </a:lnTo>
                    <a:lnTo>
                      <a:pt x="21045" y="93997"/>
                    </a:lnTo>
                    <a:lnTo>
                      <a:pt x="21085" y="94109"/>
                    </a:lnTo>
                    <a:lnTo>
                      <a:pt x="21098" y="94095"/>
                    </a:lnTo>
                    <a:lnTo>
                      <a:pt x="20891" y="93510"/>
                    </a:lnTo>
                    <a:lnTo>
                      <a:pt x="20891" y="93510"/>
                    </a:lnTo>
                    <a:cubicBezTo>
                      <a:pt x="21163" y="93729"/>
                      <a:pt x="21439" y="93944"/>
                      <a:pt x="21718" y="94156"/>
                    </a:cubicBezTo>
                    <a:lnTo>
                      <a:pt x="21098" y="94095"/>
                    </a:lnTo>
                    <a:lnTo>
                      <a:pt x="20474" y="94893"/>
                    </a:lnTo>
                    <a:lnTo>
                      <a:pt x="20054" y="93747"/>
                    </a:lnTo>
                    <a:lnTo>
                      <a:pt x="20502" y="93197"/>
                    </a:lnTo>
                    <a:close/>
                    <a:moveTo>
                      <a:pt x="22505" y="94746"/>
                    </a:moveTo>
                    <a:cubicBezTo>
                      <a:pt x="22788" y="94954"/>
                      <a:pt x="23072" y="95159"/>
                      <a:pt x="23358" y="95361"/>
                    </a:cubicBezTo>
                    <a:lnTo>
                      <a:pt x="22743" y="95327"/>
                    </a:lnTo>
                    <a:cubicBezTo>
                      <a:pt x="22741" y="95325"/>
                      <a:pt x="22628" y="95046"/>
                      <a:pt x="22514" y="94770"/>
                    </a:cubicBezTo>
                    <a:cubicBezTo>
                      <a:pt x="22511" y="94762"/>
                      <a:pt x="22507" y="94754"/>
                      <a:pt x="22505" y="94746"/>
                    </a:cubicBezTo>
                    <a:close/>
                    <a:moveTo>
                      <a:pt x="84246" y="94744"/>
                    </a:moveTo>
                    <a:lnTo>
                      <a:pt x="84843" y="95539"/>
                    </a:lnTo>
                    <a:cubicBezTo>
                      <a:pt x="84843" y="95539"/>
                      <a:pt x="84767" y="95548"/>
                      <a:pt x="84650" y="95556"/>
                    </a:cubicBezTo>
                    <a:cubicBezTo>
                      <a:pt x="84536" y="95564"/>
                      <a:pt x="84382" y="95576"/>
                      <a:pt x="84227" y="95587"/>
                    </a:cubicBezTo>
                    <a:cubicBezTo>
                      <a:pt x="83922" y="95607"/>
                      <a:pt x="83615" y="95629"/>
                      <a:pt x="83615" y="95629"/>
                    </a:cubicBezTo>
                    <a:lnTo>
                      <a:pt x="83206" y="95061"/>
                    </a:lnTo>
                    <a:cubicBezTo>
                      <a:pt x="83239" y="95036"/>
                      <a:pt x="83269" y="95014"/>
                      <a:pt x="83302" y="94991"/>
                    </a:cubicBezTo>
                    <a:lnTo>
                      <a:pt x="83693" y="95531"/>
                    </a:lnTo>
                    <a:lnTo>
                      <a:pt x="83726" y="95509"/>
                    </a:lnTo>
                    <a:lnTo>
                      <a:pt x="83335" y="94967"/>
                    </a:lnTo>
                    <a:cubicBezTo>
                      <a:pt x="83374" y="94940"/>
                      <a:pt x="83413" y="94911"/>
                      <a:pt x="83449" y="94883"/>
                    </a:cubicBezTo>
                    <a:lnTo>
                      <a:pt x="83920" y="95529"/>
                    </a:lnTo>
                    <a:lnTo>
                      <a:pt x="83953" y="95507"/>
                    </a:lnTo>
                    <a:lnTo>
                      <a:pt x="83482" y="94858"/>
                    </a:lnTo>
                    <a:cubicBezTo>
                      <a:pt x="83515" y="94836"/>
                      <a:pt x="83548" y="94811"/>
                      <a:pt x="83580" y="94789"/>
                    </a:cubicBezTo>
                    <a:cubicBezTo>
                      <a:pt x="83599" y="94787"/>
                      <a:pt x="83617" y="94787"/>
                      <a:pt x="83636" y="94785"/>
                    </a:cubicBezTo>
                    <a:lnTo>
                      <a:pt x="83636" y="94785"/>
                    </a:lnTo>
                    <a:lnTo>
                      <a:pt x="83625" y="94793"/>
                    </a:lnTo>
                    <a:lnTo>
                      <a:pt x="84153" y="95513"/>
                    </a:lnTo>
                    <a:lnTo>
                      <a:pt x="84186" y="95488"/>
                    </a:lnTo>
                    <a:lnTo>
                      <a:pt x="83668" y="94782"/>
                    </a:lnTo>
                    <a:cubicBezTo>
                      <a:pt x="83742" y="94778"/>
                      <a:pt x="83816" y="94774"/>
                      <a:pt x="83885" y="94770"/>
                    </a:cubicBezTo>
                    <a:lnTo>
                      <a:pt x="83885" y="94770"/>
                    </a:lnTo>
                    <a:lnTo>
                      <a:pt x="83865" y="94785"/>
                    </a:lnTo>
                    <a:lnTo>
                      <a:pt x="84397" y="95503"/>
                    </a:lnTo>
                    <a:lnTo>
                      <a:pt x="84429" y="95478"/>
                    </a:lnTo>
                    <a:lnTo>
                      <a:pt x="83904" y="94768"/>
                    </a:lnTo>
                    <a:cubicBezTo>
                      <a:pt x="83959" y="94764"/>
                      <a:pt x="84012" y="94762"/>
                      <a:pt x="84057" y="94758"/>
                    </a:cubicBezTo>
                    <a:cubicBezTo>
                      <a:pt x="84071" y="94758"/>
                      <a:pt x="84086" y="94756"/>
                      <a:pt x="84100" y="94756"/>
                    </a:cubicBezTo>
                    <a:lnTo>
                      <a:pt x="84086" y="94766"/>
                    </a:lnTo>
                    <a:lnTo>
                      <a:pt x="84620" y="95480"/>
                    </a:lnTo>
                    <a:lnTo>
                      <a:pt x="84652" y="95456"/>
                    </a:lnTo>
                    <a:lnTo>
                      <a:pt x="84129" y="94754"/>
                    </a:lnTo>
                    <a:cubicBezTo>
                      <a:pt x="84195" y="94750"/>
                      <a:pt x="84238" y="94745"/>
                      <a:pt x="84246" y="94744"/>
                    </a:cubicBezTo>
                    <a:close/>
                    <a:moveTo>
                      <a:pt x="82797" y="95351"/>
                    </a:moveTo>
                    <a:lnTo>
                      <a:pt x="82561" y="95922"/>
                    </a:lnTo>
                    <a:cubicBezTo>
                      <a:pt x="82557" y="95922"/>
                      <a:pt x="82259" y="95938"/>
                      <a:pt x="81962" y="95953"/>
                    </a:cubicBezTo>
                    <a:lnTo>
                      <a:pt x="81925" y="95953"/>
                    </a:lnTo>
                    <a:cubicBezTo>
                      <a:pt x="82218" y="95756"/>
                      <a:pt x="82508" y="95556"/>
                      <a:pt x="82797" y="95351"/>
                    </a:cubicBezTo>
                    <a:close/>
                    <a:moveTo>
                      <a:pt x="22113" y="94455"/>
                    </a:moveTo>
                    <a:cubicBezTo>
                      <a:pt x="22141" y="94476"/>
                      <a:pt x="22168" y="94498"/>
                      <a:pt x="22196" y="94519"/>
                    </a:cubicBezTo>
                    <a:lnTo>
                      <a:pt x="21785" y="95071"/>
                    </a:lnTo>
                    <a:lnTo>
                      <a:pt x="21818" y="95095"/>
                    </a:lnTo>
                    <a:lnTo>
                      <a:pt x="22229" y="94543"/>
                    </a:lnTo>
                    <a:cubicBezTo>
                      <a:pt x="22270" y="94572"/>
                      <a:pt x="22309" y="94602"/>
                      <a:pt x="22350" y="94631"/>
                    </a:cubicBezTo>
                    <a:lnTo>
                      <a:pt x="21867" y="95286"/>
                    </a:lnTo>
                    <a:lnTo>
                      <a:pt x="21900" y="95308"/>
                    </a:lnTo>
                    <a:lnTo>
                      <a:pt x="22383" y="94656"/>
                    </a:lnTo>
                    <a:cubicBezTo>
                      <a:pt x="22413" y="94680"/>
                      <a:pt x="22446" y="94705"/>
                      <a:pt x="22479" y="94727"/>
                    </a:cubicBezTo>
                    <a:cubicBezTo>
                      <a:pt x="22487" y="94746"/>
                      <a:pt x="22495" y="94764"/>
                      <a:pt x="22501" y="94782"/>
                    </a:cubicBezTo>
                    <a:lnTo>
                      <a:pt x="22491" y="94774"/>
                    </a:lnTo>
                    <a:lnTo>
                      <a:pt x="21961" y="95494"/>
                    </a:lnTo>
                    <a:lnTo>
                      <a:pt x="21994" y="95519"/>
                    </a:lnTo>
                    <a:lnTo>
                      <a:pt x="22514" y="94811"/>
                    </a:lnTo>
                    <a:cubicBezTo>
                      <a:pt x="22540" y="94875"/>
                      <a:pt x="22565" y="94936"/>
                      <a:pt x="22589" y="94995"/>
                    </a:cubicBezTo>
                    <a:lnTo>
                      <a:pt x="22577" y="94985"/>
                    </a:lnTo>
                    <a:lnTo>
                      <a:pt x="22051" y="95707"/>
                    </a:lnTo>
                    <a:lnTo>
                      <a:pt x="22084" y="95730"/>
                    </a:lnTo>
                    <a:lnTo>
                      <a:pt x="22599" y="95022"/>
                    </a:lnTo>
                    <a:cubicBezTo>
                      <a:pt x="22632" y="95098"/>
                      <a:pt x="22659" y="95165"/>
                      <a:pt x="22681" y="95220"/>
                    </a:cubicBezTo>
                    <a:lnTo>
                      <a:pt x="22663" y="95206"/>
                    </a:lnTo>
                    <a:lnTo>
                      <a:pt x="22139" y="95928"/>
                    </a:lnTo>
                    <a:lnTo>
                      <a:pt x="22172" y="95953"/>
                    </a:lnTo>
                    <a:lnTo>
                      <a:pt x="22689" y="95239"/>
                    </a:lnTo>
                    <a:cubicBezTo>
                      <a:pt x="22716" y="95302"/>
                      <a:pt x="22730" y="95341"/>
                      <a:pt x="22732" y="95341"/>
                    </a:cubicBezTo>
                    <a:lnTo>
                      <a:pt x="22151" y="96149"/>
                    </a:lnTo>
                    <a:cubicBezTo>
                      <a:pt x="22149" y="96143"/>
                      <a:pt x="22031" y="95865"/>
                      <a:pt x="21914" y="95587"/>
                    </a:cubicBezTo>
                    <a:cubicBezTo>
                      <a:pt x="21857" y="95447"/>
                      <a:pt x="21797" y="95308"/>
                      <a:pt x="21754" y="95202"/>
                    </a:cubicBezTo>
                    <a:cubicBezTo>
                      <a:pt x="21709" y="95100"/>
                      <a:pt x="21683" y="95026"/>
                      <a:pt x="21683" y="95026"/>
                    </a:cubicBezTo>
                    <a:lnTo>
                      <a:pt x="22113" y="94455"/>
                    </a:lnTo>
                    <a:close/>
                    <a:moveTo>
                      <a:pt x="24165" y="95918"/>
                    </a:moveTo>
                    <a:lnTo>
                      <a:pt x="24165" y="95918"/>
                    </a:lnTo>
                    <a:cubicBezTo>
                      <a:pt x="24457" y="96116"/>
                      <a:pt x="24752" y="96311"/>
                      <a:pt x="25048" y="96503"/>
                    </a:cubicBezTo>
                    <a:lnTo>
                      <a:pt x="24433" y="96497"/>
                    </a:lnTo>
                    <a:cubicBezTo>
                      <a:pt x="24433" y="96495"/>
                      <a:pt x="24306" y="96223"/>
                      <a:pt x="24179" y="95953"/>
                    </a:cubicBezTo>
                    <a:cubicBezTo>
                      <a:pt x="24175" y="95940"/>
                      <a:pt x="24171" y="95930"/>
                      <a:pt x="24165" y="95918"/>
                    </a:cubicBezTo>
                    <a:close/>
                    <a:moveTo>
                      <a:pt x="82572" y="95938"/>
                    </a:moveTo>
                    <a:lnTo>
                      <a:pt x="83134" y="96757"/>
                    </a:lnTo>
                    <a:cubicBezTo>
                      <a:pt x="83134" y="96757"/>
                      <a:pt x="82831" y="96775"/>
                      <a:pt x="82529" y="96794"/>
                    </a:cubicBezTo>
                    <a:cubicBezTo>
                      <a:pt x="82222" y="96800"/>
                      <a:pt x="81913" y="96808"/>
                      <a:pt x="81913" y="96808"/>
                    </a:cubicBezTo>
                    <a:lnTo>
                      <a:pt x="81526" y="96221"/>
                    </a:lnTo>
                    <a:cubicBezTo>
                      <a:pt x="81555" y="96200"/>
                      <a:pt x="81586" y="96180"/>
                      <a:pt x="81614" y="96161"/>
                    </a:cubicBezTo>
                    <a:lnTo>
                      <a:pt x="81991" y="96728"/>
                    </a:lnTo>
                    <a:lnTo>
                      <a:pt x="82025" y="96706"/>
                    </a:lnTo>
                    <a:lnTo>
                      <a:pt x="81647" y="96139"/>
                    </a:lnTo>
                    <a:cubicBezTo>
                      <a:pt x="81690" y="96110"/>
                      <a:pt x="81733" y="96082"/>
                      <a:pt x="81776" y="96053"/>
                    </a:cubicBezTo>
                    <a:lnTo>
                      <a:pt x="82224" y="96724"/>
                    </a:lnTo>
                    <a:lnTo>
                      <a:pt x="82257" y="96702"/>
                    </a:lnTo>
                    <a:lnTo>
                      <a:pt x="81809" y="96030"/>
                    </a:lnTo>
                    <a:cubicBezTo>
                      <a:pt x="81839" y="96010"/>
                      <a:pt x="81870" y="95990"/>
                      <a:pt x="81899" y="95969"/>
                    </a:cubicBezTo>
                    <a:lnTo>
                      <a:pt x="81970" y="95969"/>
                    </a:lnTo>
                    <a:lnTo>
                      <a:pt x="81958" y="95977"/>
                    </a:lnTo>
                    <a:lnTo>
                      <a:pt x="82457" y="96718"/>
                    </a:lnTo>
                    <a:lnTo>
                      <a:pt x="82490" y="96695"/>
                    </a:lnTo>
                    <a:lnTo>
                      <a:pt x="81999" y="95967"/>
                    </a:lnTo>
                    <a:cubicBezTo>
                      <a:pt x="82068" y="95965"/>
                      <a:pt x="82134" y="95961"/>
                      <a:pt x="82199" y="95959"/>
                    </a:cubicBezTo>
                    <a:lnTo>
                      <a:pt x="82199" y="95959"/>
                    </a:lnTo>
                    <a:lnTo>
                      <a:pt x="82185" y="95967"/>
                    </a:lnTo>
                    <a:lnTo>
                      <a:pt x="82686" y="96706"/>
                    </a:lnTo>
                    <a:lnTo>
                      <a:pt x="82721" y="96683"/>
                    </a:lnTo>
                    <a:lnTo>
                      <a:pt x="82226" y="95957"/>
                    </a:lnTo>
                    <a:cubicBezTo>
                      <a:pt x="82302" y="95953"/>
                      <a:pt x="82369" y="95949"/>
                      <a:pt x="82426" y="95947"/>
                    </a:cubicBezTo>
                    <a:lnTo>
                      <a:pt x="82426" y="95947"/>
                    </a:lnTo>
                    <a:lnTo>
                      <a:pt x="82412" y="95957"/>
                    </a:lnTo>
                    <a:lnTo>
                      <a:pt x="82917" y="96691"/>
                    </a:lnTo>
                    <a:lnTo>
                      <a:pt x="82950" y="96669"/>
                    </a:lnTo>
                    <a:lnTo>
                      <a:pt x="82453" y="95945"/>
                    </a:lnTo>
                    <a:cubicBezTo>
                      <a:pt x="82525" y="95940"/>
                      <a:pt x="82570" y="95938"/>
                      <a:pt x="82572" y="95938"/>
                    </a:cubicBezTo>
                    <a:close/>
                    <a:moveTo>
                      <a:pt x="81105" y="96505"/>
                    </a:moveTo>
                    <a:lnTo>
                      <a:pt x="80843" y="97060"/>
                    </a:lnTo>
                    <a:lnTo>
                      <a:pt x="80241" y="97064"/>
                    </a:lnTo>
                    <a:lnTo>
                      <a:pt x="80221" y="97064"/>
                    </a:lnTo>
                    <a:cubicBezTo>
                      <a:pt x="80518" y="96880"/>
                      <a:pt x="80812" y="96693"/>
                      <a:pt x="81105" y="96505"/>
                    </a:cubicBezTo>
                    <a:close/>
                    <a:moveTo>
                      <a:pt x="23770" y="95648"/>
                    </a:moveTo>
                    <a:cubicBezTo>
                      <a:pt x="23798" y="95668"/>
                      <a:pt x="23829" y="95689"/>
                      <a:pt x="23858" y="95709"/>
                    </a:cubicBezTo>
                    <a:lnTo>
                      <a:pt x="23473" y="96270"/>
                    </a:lnTo>
                    <a:lnTo>
                      <a:pt x="23506" y="96294"/>
                    </a:lnTo>
                    <a:lnTo>
                      <a:pt x="23890" y="95732"/>
                    </a:lnTo>
                    <a:cubicBezTo>
                      <a:pt x="23933" y="95760"/>
                      <a:pt x="23976" y="95789"/>
                      <a:pt x="24017" y="95818"/>
                    </a:cubicBezTo>
                    <a:lnTo>
                      <a:pt x="23563" y="96485"/>
                    </a:lnTo>
                    <a:lnTo>
                      <a:pt x="23598" y="96507"/>
                    </a:lnTo>
                    <a:lnTo>
                      <a:pt x="24050" y="95840"/>
                    </a:lnTo>
                    <a:cubicBezTo>
                      <a:pt x="24081" y="95861"/>
                      <a:pt x="24111" y="95881"/>
                      <a:pt x="24142" y="95902"/>
                    </a:cubicBezTo>
                    <a:cubicBezTo>
                      <a:pt x="24150" y="95922"/>
                      <a:pt x="24158" y="95945"/>
                      <a:pt x="24169" y="95965"/>
                    </a:cubicBezTo>
                    <a:lnTo>
                      <a:pt x="24156" y="95957"/>
                    </a:lnTo>
                    <a:lnTo>
                      <a:pt x="23657" y="96697"/>
                    </a:lnTo>
                    <a:lnTo>
                      <a:pt x="23690" y="96720"/>
                    </a:lnTo>
                    <a:lnTo>
                      <a:pt x="24181" y="95994"/>
                    </a:lnTo>
                    <a:cubicBezTo>
                      <a:pt x="24210" y="96055"/>
                      <a:pt x="24238" y="96114"/>
                      <a:pt x="24265" y="96172"/>
                    </a:cubicBezTo>
                    <a:lnTo>
                      <a:pt x="24251" y="96163"/>
                    </a:lnTo>
                    <a:lnTo>
                      <a:pt x="23755" y="96906"/>
                    </a:lnTo>
                    <a:lnTo>
                      <a:pt x="23788" y="96929"/>
                    </a:lnTo>
                    <a:lnTo>
                      <a:pt x="24277" y="96200"/>
                    </a:lnTo>
                    <a:cubicBezTo>
                      <a:pt x="24308" y="96268"/>
                      <a:pt x="24336" y="96329"/>
                      <a:pt x="24361" y="96380"/>
                    </a:cubicBezTo>
                    <a:lnTo>
                      <a:pt x="24347" y="96370"/>
                    </a:lnTo>
                    <a:lnTo>
                      <a:pt x="23854" y="97115"/>
                    </a:lnTo>
                    <a:lnTo>
                      <a:pt x="23886" y="97137"/>
                    </a:lnTo>
                    <a:lnTo>
                      <a:pt x="24371" y="96407"/>
                    </a:lnTo>
                    <a:cubicBezTo>
                      <a:pt x="24402" y="96470"/>
                      <a:pt x="24420" y="96511"/>
                      <a:pt x="24422" y="96513"/>
                    </a:cubicBezTo>
                    <a:lnTo>
                      <a:pt x="23874" y="97342"/>
                    </a:lnTo>
                    <a:cubicBezTo>
                      <a:pt x="23874" y="97342"/>
                      <a:pt x="23743" y="97068"/>
                      <a:pt x="23612" y="96794"/>
                    </a:cubicBezTo>
                    <a:cubicBezTo>
                      <a:pt x="23491" y="96511"/>
                      <a:pt x="23371" y="96229"/>
                      <a:pt x="23371" y="96229"/>
                    </a:cubicBezTo>
                    <a:lnTo>
                      <a:pt x="23770" y="95648"/>
                    </a:lnTo>
                    <a:close/>
                    <a:moveTo>
                      <a:pt x="25891" y="97043"/>
                    </a:moveTo>
                    <a:lnTo>
                      <a:pt x="25891" y="97043"/>
                    </a:lnTo>
                    <a:cubicBezTo>
                      <a:pt x="26188" y="97227"/>
                      <a:pt x="26487" y="97409"/>
                      <a:pt x="26787" y="97587"/>
                    </a:cubicBezTo>
                    <a:lnTo>
                      <a:pt x="26165" y="97610"/>
                    </a:lnTo>
                    <a:cubicBezTo>
                      <a:pt x="26165" y="97610"/>
                      <a:pt x="26145" y="97575"/>
                      <a:pt x="26116" y="97516"/>
                    </a:cubicBezTo>
                    <a:lnTo>
                      <a:pt x="26116" y="97514"/>
                    </a:lnTo>
                    <a:lnTo>
                      <a:pt x="26114" y="97514"/>
                    </a:lnTo>
                    <a:cubicBezTo>
                      <a:pt x="26104" y="97493"/>
                      <a:pt x="26092" y="97469"/>
                      <a:pt x="26080" y="97442"/>
                    </a:cubicBezTo>
                    <a:cubicBezTo>
                      <a:pt x="26030" y="97338"/>
                      <a:pt x="25965" y="97201"/>
                      <a:pt x="25900" y="97064"/>
                    </a:cubicBezTo>
                    <a:cubicBezTo>
                      <a:pt x="25895" y="97055"/>
                      <a:pt x="25893" y="97049"/>
                      <a:pt x="25891" y="97043"/>
                    </a:cubicBezTo>
                    <a:close/>
                    <a:moveTo>
                      <a:pt x="80843" y="97060"/>
                    </a:moveTo>
                    <a:lnTo>
                      <a:pt x="81384" y="97915"/>
                    </a:lnTo>
                    <a:lnTo>
                      <a:pt x="81384" y="97915"/>
                    </a:lnTo>
                    <a:cubicBezTo>
                      <a:pt x="81361" y="97915"/>
                      <a:pt x="81068" y="97921"/>
                      <a:pt x="80775" y="97925"/>
                    </a:cubicBezTo>
                    <a:cubicBezTo>
                      <a:pt x="80624" y="97927"/>
                      <a:pt x="80473" y="97929"/>
                      <a:pt x="80358" y="97931"/>
                    </a:cubicBezTo>
                    <a:cubicBezTo>
                      <a:pt x="80336" y="97932"/>
                      <a:pt x="80315" y="97932"/>
                      <a:pt x="80296" y="97932"/>
                    </a:cubicBezTo>
                    <a:cubicBezTo>
                      <a:pt x="80219" y="97932"/>
                      <a:pt x="80168" y="97929"/>
                      <a:pt x="80168" y="97929"/>
                    </a:cubicBezTo>
                    <a:lnTo>
                      <a:pt x="79799" y="97321"/>
                    </a:lnTo>
                    <a:lnTo>
                      <a:pt x="79887" y="97268"/>
                    </a:lnTo>
                    <a:lnTo>
                      <a:pt x="80243" y="97851"/>
                    </a:lnTo>
                    <a:lnTo>
                      <a:pt x="80278" y="97831"/>
                    </a:lnTo>
                    <a:lnTo>
                      <a:pt x="79922" y="97246"/>
                    </a:lnTo>
                    <a:cubicBezTo>
                      <a:pt x="79967" y="97219"/>
                      <a:pt x="80012" y="97193"/>
                      <a:pt x="80057" y="97164"/>
                    </a:cubicBezTo>
                    <a:lnTo>
                      <a:pt x="80477" y="97849"/>
                    </a:lnTo>
                    <a:lnTo>
                      <a:pt x="80511" y="97829"/>
                    </a:lnTo>
                    <a:lnTo>
                      <a:pt x="80092" y="97143"/>
                    </a:lnTo>
                    <a:cubicBezTo>
                      <a:pt x="80125" y="97123"/>
                      <a:pt x="80160" y="97101"/>
                      <a:pt x="80194" y="97080"/>
                    </a:cubicBezTo>
                    <a:lnTo>
                      <a:pt x="80250" y="97080"/>
                    </a:lnTo>
                    <a:lnTo>
                      <a:pt x="80237" y="97088"/>
                    </a:lnTo>
                    <a:lnTo>
                      <a:pt x="80708" y="97847"/>
                    </a:lnTo>
                    <a:lnTo>
                      <a:pt x="80743" y="97827"/>
                    </a:lnTo>
                    <a:lnTo>
                      <a:pt x="80280" y="97080"/>
                    </a:lnTo>
                    <a:cubicBezTo>
                      <a:pt x="80348" y="97080"/>
                      <a:pt x="80415" y="97078"/>
                      <a:pt x="80479" y="97078"/>
                    </a:cubicBezTo>
                    <a:lnTo>
                      <a:pt x="80464" y="97086"/>
                    </a:lnTo>
                    <a:lnTo>
                      <a:pt x="80937" y="97845"/>
                    </a:lnTo>
                    <a:lnTo>
                      <a:pt x="80972" y="97823"/>
                    </a:lnTo>
                    <a:lnTo>
                      <a:pt x="80507" y="97078"/>
                    </a:lnTo>
                    <a:lnTo>
                      <a:pt x="80708" y="97078"/>
                    </a:lnTo>
                    <a:lnTo>
                      <a:pt x="80693" y="97086"/>
                    </a:lnTo>
                    <a:lnTo>
                      <a:pt x="81168" y="97841"/>
                    </a:lnTo>
                    <a:lnTo>
                      <a:pt x="81203" y="97819"/>
                    </a:lnTo>
                    <a:lnTo>
                      <a:pt x="80736" y="97076"/>
                    </a:lnTo>
                    <a:lnTo>
                      <a:pt x="80853" y="97076"/>
                    </a:lnTo>
                    <a:lnTo>
                      <a:pt x="80843" y="97060"/>
                    </a:lnTo>
                    <a:close/>
                    <a:moveTo>
                      <a:pt x="79370" y="97571"/>
                    </a:moveTo>
                    <a:lnTo>
                      <a:pt x="79083" y="98115"/>
                    </a:lnTo>
                    <a:lnTo>
                      <a:pt x="78474" y="98091"/>
                    </a:lnTo>
                    <a:cubicBezTo>
                      <a:pt x="78774" y="97921"/>
                      <a:pt x="79073" y="97747"/>
                      <a:pt x="79370" y="97571"/>
                    </a:cubicBezTo>
                    <a:close/>
                    <a:moveTo>
                      <a:pt x="25474" y="96783"/>
                    </a:moveTo>
                    <a:cubicBezTo>
                      <a:pt x="25503" y="96802"/>
                      <a:pt x="25533" y="96820"/>
                      <a:pt x="25564" y="96841"/>
                    </a:cubicBezTo>
                    <a:lnTo>
                      <a:pt x="25204" y="97411"/>
                    </a:lnTo>
                    <a:lnTo>
                      <a:pt x="25239" y="97432"/>
                    </a:lnTo>
                    <a:lnTo>
                      <a:pt x="25599" y="96861"/>
                    </a:lnTo>
                    <a:cubicBezTo>
                      <a:pt x="25642" y="96888"/>
                      <a:pt x="25685" y="96916"/>
                      <a:pt x="25728" y="96943"/>
                    </a:cubicBezTo>
                    <a:lnTo>
                      <a:pt x="25304" y="97620"/>
                    </a:lnTo>
                    <a:lnTo>
                      <a:pt x="25339" y="97641"/>
                    </a:lnTo>
                    <a:lnTo>
                      <a:pt x="25762" y="96963"/>
                    </a:lnTo>
                    <a:cubicBezTo>
                      <a:pt x="25797" y="96986"/>
                      <a:pt x="25832" y="97006"/>
                      <a:pt x="25867" y="97029"/>
                    </a:cubicBezTo>
                    <a:cubicBezTo>
                      <a:pt x="25873" y="97045"/>
                      <a:pt x="25881" y="97062"/>
                      <a:pt x="25889" y="97078"/>
                    </a:cubicBezTo>
                    <a:lnTo>
                      <a:pt x="25877" y="97070"/>
                    </a:lnTo>
                    <a:lnTo>
                      <a:pt x="25406" y="97829"/>
                    </a:lnTo>
                    <a:lnTo>
                      <a:pt x="25441" y="97851"/>
                    </a:lnTo>
                    <a:lnTo>
                      <a:pt x="25902" y="97105"/>
                    </a:lnTo>
                    <a:cubicBezTo>
                      <a:pt x="25932" y="97168"/>
                      <a:pt x="25961" y="97229"/>
                      <a:pt x="25990" y="97287"/>
                    </a:cubicBezTo>
                    <a:lnTo>
                      <a:pt x="25975" y="97278"/>
                    </a:lnTo>
                    <a:lnTo>
                      <a:pt x="25509" y="98040"/>
                    </a:lnTo>
                    <a:lnTo>
                      <a:pt x="25544" y="98060"/>
                    </a:lnTo>
                    <a:lnTo>
                      <a:pt x="26002" y="97313"/>
                    </a:lnTo>
                    <a:cubicBezTo>
                      <a:pt x="26026" y="97366"/>
                      <a:pt x="26049" y="97416"/>
                      <a:pt x="26069" y="97459"/>
                    </a:cubicBezTo>
                    <a:cubicBezTo>
                      <a:pt x="26078" y="97473"/>
                      <a:pt x="26084" y="97485"/>
                      <a:pt x="26090" y="97497"/>
                    </a:cubicBezTo>
                    <a:lnTo>
                      <a:pt x="26082" y="97493"/>
                    </a:lnTo>
                    <a:lnTo>
                      <a:pt x="25617" y="98256"/>
                    </a:lnTo>
                    <a:lnTo>
                      <a:pt x="25652" y="98277"/>
                    </a:lnTo>
                    <a:lnTo>
                      <a:pt x="26106" y="97532"/>
                    </a:lnTo>
                    <a:cubicBezTo>
                      <a:pt x="26135" y="97592"/>
                      <a:pt x="26155" y="97626"/>
                      <a:pt x="26155" y="97626"/>
                    </a:cubicBezTo>
                    <a:lnTo>
                      <a:pt x="26165" y="97610"/>
                    </a:lnTo>
                    <a:lnTo>
                      <a:pt x="25642" y="98477"/>
                    </a:lnTo>
                    <a:lnTo>
                      <a:pt x="25642" y="98477"/>
                    </a:lnTo>
                    <a:cubicBezTo>
                      <a:pt x="25639" y="98472"/>
                      <a:pt x="25603" y="98408"/>
                      <a:pt x="25554" y="98308"/>
                    </a:cubicBezTo>
                    <a:cubicBezTo>
                      <a:pt x="25503" y="98203"/>
                      <a:pt x="25435" y="98064"/>
                      <a:pt x="25368" y="97925"/>
                    </a:cubicBezTo>
                    <a:lnTo>
                      <a:pt x="25100" y="97374"/>
                    </a:lnTo>
                    <a:lnTo>
                      <a:pt x="25474" y="96783"/>
                    </a:lnTo>
                    <a:close/>
                    <a:moveTo>
                      <a:pt x="27659" y="98093"/>
                    </a:moveTo>
                    <a:cubicBezTo>
                      <a:pt x="27964" y="98265"/>
                      <a:pt x="28269" y="98434"/>
                      <a:pt x="28576" y="98600"/>
                    </a:cubicBezTo>
                    <a:lnTo>
                      <a:pt x="28551" y="98602"/>
                    </a:lnTo>
                    <a:cubicBezTo>
                      <a:pt x="28398" y="98617"/>
                      <a:pt x="28248" y="98623"/>
                      <a:pt x="28136" y="98627"/>
                    </a:cubicBezTo>
                    <a:cubicBezTo>
                      <a:pt x="28023" y="98633"/>
                      <a:pt x="27947" y="98635"/>
                      <a:pt x="27947" y="98635"/>
                    </a:cubicBezTo>
                    <a:lnTo>
                      <a:pt x="27659" y="98093"/>
                    </a:lnTo>
                    <a:close/>
                    <a:moveTo>
                      <a:pt x="78447" y="98105"/>
                    </a:moveTo>
                    <a:lnTo>
                      <a:pt x="78490" y="98107"/>
                    </a:lnTo>
                    <a:lnTo>
                      <a:pt x="78474" y="98115"/>
                    </a:lnTo>
                    <a:lnTo>
                      <a:pt x="78914" y="98893"/>
                    </a:lnTo>
                    <a:lnTo>
                      <a:pt x="78950" y="98872"/>
                    </a:lnTo>
                    <a:lnTo>
                      <a:pt x="78517" y="98107"/>
                    </a:lnTo>
                    <a:lnTo>
                      <a:pt x="78727" y="98117"/>
                    </a:lnTo>
                    <a:lnTo>
                      <a:pt x="78715" y="98123"/>
                    </a:lnTo>
                    <a:lnTo>
                      <a:pt x="79157" y="98899"/>
                    </a:lnTo>
                    <a:lnTo>
                      <a:pt x="79192" y="98878"/>
                    </a:lnTo>
                    <a:lnTo>
                      <a:pt x="78758" y="98117"/>
                    </a:lnTo>
                    <a:lnTo>
                      <a:pt x="78758" y="98117"/>
                    </a:lnTo>
                    <a:lnTo>
                      <a:pt x="78948" y="98126"/>
                    </a:lnTo>
                    <a:lnTo>
                      <a:pt x="78932" y="98134"/>
                    </a:lnTo>
                    <a:lnTo>
                      <a:pt x="79378" y="98907"/>
                    </a:lnTo>
                    <a:lnTo>
                      <a:pt x="79413" y="98889"/>
                    </a:lnTo>
                    <a:lnTo>
                      <a:pt x="78975" y="98128"/>
                    </a:lnTo>
                    <a:lnTo>
                      <a:pt x="79094" y="98132"/>
                    </a:lnTo>
                    <a:lnTo>
                      <a:pt x="79591" y="98993"/>
                    </a:lnTo>
                    <a:lnTo>
                      <a:pt x="78373" y="98954"/>
                    </a:lnTo>
                    <a:lnTo>
                      <a:pt x="78373" y="98956"/>
                    </a:lnTo>
                    <a:lnTo>
                      <a:pt x="78032" y="98338"/>
                    </a:lnTo>
                    <a:cubicBezTo>
                      <a:pt x="78064" y="98320"/>
                      <a:pt x="78095" y="98304"/>
                      <a:pt x="78126" y="98285"/>
                    </a:cubicBezTo>
                    <a:lnTo>
                      <a:pt x="78453" y="98876"/>
                    </a:lnTo>
                    <a:lnTo>
                      <a:pt x="78490" y="98858"/>
                    </a:lnTo>
                    <a:lnTo>
                      <a:pt x="78161" y="98267"/>
                    </a:lnTo>
                    <a:cubicBezTo>
                      <a:pt x="78206" y="98242"/>
                      <a:pt x="78251" y="98216"/>
                      <a:pt x="78294" y="98191"/>
                    </a:cubicBezTo>
                    <a:lnTo>
                      <a:pt x="78684" y="98887"/>
                    </a:lnTo>
                    <a:lnTo>
                      <a:pt x="78719" y="98866"/>
                    </a:lnTo>
                    <a:lnTo>
                      <a:pt x="78330" y="98173"/>
                    </a:lnTo>
                    <a:cubicBezTo>
                      <a:pt x="78369" y="98150"/>
                      <a:pt x="78408" y="98128"/>
                      <a:pt x="78447" y="98105"/>
                    </a:cubicBezTo>
                    <a:close/>
                    <a:moveTo>
                      <a:pt x="27219" y="97841"/>
                    </a:moveTo>
                    <a:cubicBezTo>
                      <a:pt x="27250" y="97860"/>
                      <a:pt x="27281" y="97878"/>
                      <a:pt x="27313" y="97894"/>
                    </a:cubicBezTo>
                    <a:lnTo>
                      <a:pt x="26978" y="98477"/>
                    </a:lnTo>
                    <a:lnTo>
                      <a:pt x="27013" y="98498"/>
                    </a:lnTo>
                    <a:lnTo>
                      <a:pt x="27348" y="97915"/>
                    </a:lnTo>
                    <a:lnTo>
                      <a:pt x="27481" y="97990"/>
                    </a:lnTo>
                    <a:lnTo>
                      <a:pt x="27088" y="98680"/>
                    </a:lnTo>
                    <a:lnTo>
                      <a:pt x="27123" y="98700"/>
                    </a:lnTo>
                    <a:lnTo>
                      <a:pt x="27516" y="98011"/>
                    </a:lnTo>
                    <a:cubicBezTo>
                      <a:pt x="27555" y="98033"/>
                      <a:pt x="27594" y="98056"/>
                      <a:pt x="27634" y="98078"/>
                    </a:cubicBezTo>
                    <a:lnTo>
                      <a:pt x="27653" y="98115"/>
                    </a:lnTo>
                    <a:lnTo>
                      <a:pt x="27639" y="98107"/>
                    </a:lnTo>
                    <a:lnTo>
                      <a:pt x="27199" y="98885"/>
                    </a:lnTo>
                    <a:lnTo>
                      <a:pt x="27233" y="98905"/>
                    </a:lnTo>
                    <a:lnTo>
                      <a:pt x="27665" y="98140"/>
                    </a:lnTo>
                    <a:lnTo>
                      <a:pt x="27761" y="98318"/>
                    </a:lnTo>
                    <a:lnTo>
                      <a:pt x="27747" y="98310"/>
                    </a:lnTo>
                    <a:lnTo>
                      <a:pt x="27309" y="99089"/>
                    </a:lnTo>
                    <a:lnTo>
                      <a:pt x="27344" y="99110"/>
                    </a:lnTo>
                    <a:lnTo>
                      <a:pt x="27774" y="98342"/>
                    </a:lnTo>
                    <a:lnTo>
                      <a:pt x="27870" y="98522"/>
                    </a:lnTo>
                    <a:lnTo>
                      <a:pt x="27855" y="98514"/>
                    </a:lnTo>
                    <a:lnTo>
                      <a:pt x="27422" y="99294"/>
                    </a:lnTo>
                    <a:lnTo>
                      <a:pt x="27456" y="99314"/>
                    </a:lnTo>
                    <a:lnTo>
                      <a:pt x="27884" y="98547"/>
                    </a:lnTo>
                    <a:lnTo>
                      <a:pt x="27939" y="98651"/>
                    </a:lnTo>
                    <a:lnTo>
                      <a:pt x="27458" y="99521"/>
                    </a:lnTo>
                    <a:lnTo>
                      <a:pt x="27458" y="99521"/>
                    </a:lnTo>
                    <a:lnTo>
                      <a:pt x="26871" y="98445"/>
                    </a:lnTo>
                    <a:lnTo>
                      <a:pt x="27219" y="97841"/>
                    </a:lnTo>
                    <a:close/>
                    <a:moveTo>
                      <a:pt x="29461" y="99069"/>
                    </a:moveTo>
                    <a:lnTo>
                      <a:pt x="29461" y="99069"/>
                    </a:lnTo>
                    <a:cubicBezTo>
                      <a:pt x="29768" y="99226"/>
                      <a:pt x="30075" y="99382"/>
                      <a:pt x="30386" y="99533"/>
                    </a:cubicBezTo>
                    <a:cubicBezTo>
                      <a:pt x="30380" y="99533"/>
                      <a:pt x="30374" y="99533"/>
                      <a:pt x="30370" y="99535"/>
                    </a:cubicBezTo>
                    <a:cubicBezTo>
                      <a:pt x="30069" y="99562"/>
                      <a:pt x="29770" y="99588"/>
                      <a:pt x="29770" y="99588"/>
                    </a:cubicBezTo>
                    <a:lnTo>
                      <a:pt x="29461" y="99069"/>
                    </a:lnTo>
                    <a:close/>
                    <a:moveTo>
                      <a:pt x="77604" y="98572"/>
                    </a:moveTo>
                    <a:cubicBezTo>
                      <a:pt x="77600" y="98580"/>
                      <a:pt x="77596" y="98588"/>
                      <a:pt x="77592" y="98594"/>
                    </a:cubicBezTo>
                    <a:cubicBezTo>
                      <a:pt x="77438" y="98854"/>
                      <a:pt x="77287" y="99112"/>
                      <a:pt x="77287" y="99112"/>
                    </a:cubicBezTo>
                    <a:lnTo>
                      <a:pt x="77768" y="100026"/>
                    </a:lnTo>
                    <a:lnTo>
                      <a:pt x="77758" y="100008"/>
                    </a:lnTo>
                    <a:lnTo>
                      <a:pt x="76538" y="99914"/>
                    </a:lnTo>
                    <a:lnTo>
                      <a:pt x="76225" y="99292"/>
                    </a:lnTo>
                    <a:cubicBezTo>
                      <a:pt x="76258" y="99275"/>
                      <a:pt x="76289" y="99259"/>
                      <a:pt x="76321" y="99243"/>
                    </a:cubicBezTo>
                    <a:lnTo>
                      <a:pt x="76622" y="99842"/>
                    </a:lnTo>
                    <a:lnTo>
                      <a:pt x="76659" y="99824"/>
                    </a:lnTo>
                    <a:lnTo>
                      <a:pt x="76356" y="99224"/>
                    </a:lnTo>
                    <a:cubicBezTo>
                      <a:pt x="76403" y="99202"/>
                      <a:pt x="76448" y="99179"/>
                      <a:pt x="76493" y="99155"/>
                    </a:cubicBezTo>
                    <a:lnTo>
                      <a:pt x="76853" y="99860"/>
                    </a:lnTo>
                    <a:lnTo>
                      <a:pt x="76888" y="99842"/>
                    </a:lnTo>
                    <a:lnTo>
                      <a:pt x="76530" y="99136"/>
                    </a:lnTo>
                    <a:cubicBezTo>
                      <a:pt x="76571" y="99116"/>
                      <a:pt x="76612" y="99095"/>
                      <a:pt x="76655" y="99073"/>
                    </a:cubicBezTo>
                    <a:lnTo>
                      <a:pt x="76698" y="99077"/>
                    </a:lnTo>
                    <a:lnTo>
                      <a:pt x="76669" y="99091"/>
                    </a:lnTo>
                    <a:lnTo>
                      <a:pt x="77076" y="99887"/>
                    </a:lnTo>
                    <a:lnTo>
                      <a:pt x="77113" y="99867"/>
                    </a:lnTo>
                    <a:lnTo>
                      <a:pt x="76708" y="99077"/>
                    </a:lnTo>
                    <a:lnTo>
                      <a:pt x="76919" y="99095"/>
                    </a:lnTo>
                    <a:lnTo>
                      <a:pt x="76902" y="99103"/>
                    </a:lnTo>
                    <a:lnTo>
                      <a:pt x="77314" y="99897"/>
                    </a:lnTo>
                    <a:lnTo>
                      <a:pt x="77350" y="99879"/>
                    </a:lnTo>
                    <a:lnTo>
                      <a:pt x="76945" y="99099"/>
                    </a:lnTo>
                    <a:lnTo>
                      <a:pt x="76945" y="99099"/>
                    </a:lnTo>
                    <a:lnTo>
                      <a:pt x="77148" y="99116"/>
                    </a:lnTo>
                    <a:lnTo>
                      <a:pt x="77134" y="99124"/>
                    </a:lnTo>
                    <a:lnTo>
                      <a:pt x="77547" y="99916"/>
                    </a:lnTo>
                    <a:lnTo>
                      <a:pt x="77584" y="99895"/>
                    </a:lnTo>
                    <a:lnTo>
                      <a:pt x="77177" y="99120"/>
                    </a:lnTo>
                    <a:lnTo>
                      <a:pt x="77295" y="99130"/>
                    </a:lnTo>
                    <a:lnTo>
                      <a:pt x="77295" y="99130"/>
                    </a:lnTo>
                    <a:lnTo>
                      <a:pt x="77285" y="99112"/>
                    </a:lnTo>
                    <a:lnTo>
                      <a:pt x="76681" y="99058"/>
                    </a:lnTo>
                    <a:cubicBezTo>
                      <a:pt x="76990" y="98899"/>
                      <a:pt x="77299" y="98737"/>
                      <a:pt x="77604" y="98572"/>
                    </a:cubicBezTo>
                    <a:close/>
                    <a:moveTo>
                      <a:pt x="31293" y="99967"/>
                    </a:moveTo>
                    <a:lnTo>
                      <a:pt x="31293" y="99967"/>
                    </a:lnTo>
                    <a:cubicBezTo>
                      <a:pt x="31602" y="100110"/>
                      <a:pt x="31912" y="100251"/>
                      <a:pt x="32223" y="100388"/>
                    </a:cubicBezTo>
                    <a:lnTo>
                      <a:pt x="31626" y="100472"/>
                    </a:lnTo>
                    <a:lnTo>
                      <a:pt x="31293" y="99967"/>
                    </a:lnTo>
                    <a:close/>
                    <a:moveTo>
                      <a:pt x="75781" y="99521"/>
                    </a:moveTo>
                    <a:lnTo>
                      <a:pt x="75781" y="99521"/>
                    </a:lnTo>
                    <a:cubicBezTo>
                      <a:pt x="75779" y="99525"/>
                      <a:pt x="75775" y="99529"/>
                      <a:pt x="75773" y="99535"/>
                    </a:cubicBezTo>
                    <a:cubicBezTo>
                      <a:pt x="75693" y="99664"/>
                      <a:pt x="75613" y="99795"/>
                      <a:pt x="75556" y="99893"/>
                    </a:cubicBezTo>
                    <a:cubicBezTo>
                      <a:pt x="75493" y="99987"/>
                      <a:pt x="75452" y="100049"/>
                      <a:pt x="75452" y="100049"/>
                    </a:cubicBezTo>
                    <a:lnTo>
                      <a:pt x="75889" y="100963"/>
                    </a:lnTo>
                    <a:lnTo>
                      <a:pt x="75889" y="100963"/>
                    </a:lnTo>
                    <a:lnTo>
                      <a:pt x="74670" y="100812"/>
                    </a:lnTo>
                    <a:lnTo>
                      <a:pt x="74384" y="100182"/>
                    </a:lnTo>
                    <a:cubicBezTo>
                      <a:pt x="74417" y="100165"/>
                      <a:pt x="74449" y="100151"/>
                      <a:pt x="74480" y="100137"/>
                    </a:cubicBezTo>
                    <a:lnTo>
                      <a:pt x="74758" y="100744"/>
                    </a:lnTo>
                    <a:lnTo>
                      <a:pt x="74795" y="100728"/>
                    </a:lnTo>
                    <a:lnTo>
                      <a:pt x="74517" y="100120"/>
                    </a:lnTo>
                    <a:cubicBezTo>
                      <a:pt x="74564" y="100098"/>
                      <a:pt x="74611" y="100077"/>
                      <a:pt x="74656" y="100057"/>
                    </a:cubicBezTo>
                    <a:lnTo>
                      <a:pt x="74987" y="100775"/>
                    </a:lnTo>
                    <a:lnTo>
                      <a:pt x="75024" y="100757"/>
                    </a:lnTo>
                    <a:lnTo>
                      <a:pt x="74693" y="100038"/>
                    </a:lnTo>
                    <a:cubicBezTo>
                      <a:pt x="74736" y="100020"/>
                      <a:pt x="74777" y="100000"/>
                      <a:pt x="74820" y="99981"/>
                    </a:cubicBezTo>
                    <a:lnTo>
                      <a:pt x="74850" y="99985"/>
                    </a:lnTo>
                    <a:lnTo>
                      <a:pt x="74832" y="99993"/>
                    </a:lnTo>
                    <a:lnTo>
                      <a:pt x="75208" y="100804"/>
                    </a:lnTo>
                    <a:lnTo>
                      <a:pt x="75245" y="100787"/>
                    </a:lnTo>
                    <a:lnTo>
                      <a:pt x="74873" y="99987"/>
                    </a:lnTo>
                    <a:lnTo>
                      <a:pt x="75086" y="100016"/>
                    </a:lnTo>
                    <a:lnTo>
                      <a:pt x="75069" y="100024"/>
                    </a:lnTo>
                    <a:lnTo>
                      <a:pt x="75450" y="100832"/>
                    </a:lnTo>
                    <a:lnTo>
                      <a:pt x="75487" y="100814"/>
                    </a:lnTo>
                    <a:lnTo>
                      <a:pt x="75112" y="100020"/>
                    </a:lnTo>
                    <a:lnTo>
                      <a:pt x="75315" y="100047"/>
                    </a:lnTo>
                    <a:lnTo>
                      <a:pt x="75298" y="100055"/>
                    </a:lnTo>
                    <a:lnTo>
                      <a:pt x="75681" y="100861"/>
                    </a:lnTo>
                    <a:lnTo>
                      <a:pt x="75718" y="100843"/>
                    </a:lnTo>
                    <a:lnTo>
                      <a:pt x="75341" y="100051"/>
                    </a:lnTo>
                    <a:lnTo>
                      <a:pt x="75460" y="100067"/>
                    </a:lnTo>
                    <a:lnTo>
                      <a:pt x="75460" y="100067"/>
                    </a:lnTo>
                    <a:lnTo>
                      <a:pt x="75452" y="100049"/>
                    </a:lnTo>
                    <a:lnTo>
                      <a:pt x="74846" y="99967"/>
                    </a:lnTo>
                    <a:cubicBezTo>
                      <a:pt x="75159" y="99822"/>
                      <a:pt x="75472" y="99672"/>
                      <a:pt x="75781" y="99521"/>
                    </a:cubicBezTo>
                    <a:close/>
                    <a:moveTo>
                      <a:pt x="33150" y="100779"/>
                    </a:moveTo>
                    <a:lnTo>
                      <a:pt x="33150" y="100779"/>
                    </a:lnTo>
                    <a:cubicBezTo>
                      <a:pt x="33467" y="100912"/>
                      <a:pt x="33782" y="101041"/>
                      <a:pt x="34102" y="101168"/>
                    </a:cubicBezTo>
                    <a:lnTo>
                      <a:pt x="33514" y="101278"/>
                    </a:lnTo>
                    <a:lnTo>
                      <a:pt x="33161" y="100791"/>
                    </a:lnTo>
                    <a:cubicBezTo>
                      <a:pt x="33156" y="100787"/>
                      <a:pt x="33154" y="100783"/>
                      <a:pt x="33150" y="100779"/>
                    </a:cubicBezTo>
                    <a:close/>
                    <a:moveTo>
                      <a:pt x="35055" y="101542"/>
                    </a:moveTo>
                    <a:lnTo>
                      <a:pt x="35055" y="101542"/>
                    </a:lnTo>
                    <a:cubicBezTo>
                      <a:pt x="35374" y="101661"/>
                      <a:pt x="35695" y="101775"/>
                      <a:pt x="36017" y="101890"/>
                    </a:cubicBezTo>
                    <a:lnTo>
                      <a:pt x="35431" y="102027"/>
                    </a:lnTo>
                    <a:cubicBezTo>
                      <a:pt x="35431" y="102027"/>
                      <a:pt x="35341" y="101919"/>
                      <a:pt x="35227" y="101771"/>
                    </a:cubicBezTo>
                    <a:lnTo>
                      <a:pt x="35229" y="101763"/>
                    </a:lnTo>
                    <a:lnTo>
                      <a:pt x="35219" y="101761"/>
                    </a:lnTo>
                    <a:cubicBezTo>
                      <a:pt x="35170" y="101696"/>
                      <a:pt x="35114" y="101624"/>
                      <a:pt x="35061" y="101550"/>
                    </a:cubicBezTo>
                    <a:lnTo>
                      <a:pt x="35055" y="101542"/>
                    </a:lnTo>
                    <a:close/>
                    <a:moveTo>
                      <a:pt x="32694" y="100587"/>
                    </a:moveTo>
                    <a:cubicBezTo>
                      <a:pt x="32727" y="100599"/>
                      <a:pt x="32760" y="100613"/>
                      <a:pt x="32792" y="100628"/>
                    </a:cubicBezTo>
                    <a:lnTo>
                      <a:pt x="32526" y="101252"/>
                    </a:lnTo>
                    <a:lnTo>
                      <a:pt x="32563" y="101268"/>
                    </a:lnTo>
                    <a:lnTo>
                      <a:pt x="32829" y="100644"/>
                    </a:lnTo>
                    <a:cubicBezTo>
                      <a:pt x="32876" y="100665"/>
                      <a:pt x="32923" y="100685"/>
                      <a:pt x="32970" y="100703"/>
                    </a:cubicBezTo>
                    <a:lnTo>
                      <a:pt x="32657" y="101444"/>
                    </a:lnTo>
                    <a:lnTo>
                      <a:pt x="32696" y="101458"/>
                    </a:lnTo>
                    <a:lnTo>
                      <a:pt x="33007" y="100720"/>
                    </a:lnTo>
                    <a:cubicBezTo>
                      <a:pt x="33046" y="100736"/>
                      <a:pt x="33083" y="100752"/>
                      <a:pt x="33122" y="100767"/>
                    </a:cubicBezTo>
                    <a:lnTo>
                      <a:pt x="33152" y="100808"/>
                    </a:lnTo>
                    <a:lnTo>
                      <a:pt x="33138" y="100804"/>
                    </a:lnTo>
                    <a:lnTo>
                      <a:pt x="32794" y="101628"/>
                    </a:lnTo>
                    <a:lnTo>
                      <a:pt x="32831" y="101642"/>
                    </a:lnTo>
                    <a:lnTo>
                      <a:pt x="33169" y="100832"/>
                    </a:lnTo>
                    <a:cubicBezTo>
                      <a:pt x="33210" y="100890"/>
                      <a:pt x="33251" y="100945"/>
                      <a:pt x="33289" y="100998"/>
                    </a:cubicBezTo>
                    <a:lnTo>
                      <a:pt x="33259" y="100984"/>
                    </a:lnTo>
                    <a:lnTo>
                      <a:pt x="32917" y="101810"/>
                    </a:lnTo>
                    <a:lnTo>
                      <a:pt x="32954" y="101825"/>
                    </a:lnTo>
                    <a:lnTo>
                      <a:pt x="33293" y="101004"/>
                    </a:lnTo>
                    <a:cubicBezTo>
                      <a:pt x="33343" y="101070"/>
                      <a:pt x="33386" y="101129"/>
                      <a:pt x="33420" y="101178"/>
                    </a:cubicBezTo>
                    <a:lnTo>
                      <a:pt x="33406" y="101172"/>
                    </a:lnTo>
                    <a:lnTo>
                      <a:pt x="33068" y="101996"/>
                    </a:lnTo>
                    <a:lnTo>
                      <a:pt x="33105" y="102013"/>
                    </a:lnTo>
                    <a:lnTo>
                      <a:pt x="33439" y="101201"/>
                    </a:lnTo>
                    <a:cubicBezTo>
                      <a:pt x="33479" y="101256"/>
                      <a:pt x="33505" y="101290"/>
                      <a:pt x="33508" y="101294"/>
                    </a:cubicBezTo>
                    <a:lnTo>
                      <a:pt x="33508" y="101294"/>
                    </a:lnTo>
                    <a:lnTo>
                      <a:pt x="33134" y="102215"/>
                    </a:lnTo>
                    <a:cubicBezTo>
                      <a:pt x="33132" y="102215"/>
                      <a:pt x="32952" y="101972"/>
                      <a:pt x="32770" y="101728"/>
                    </a:cubicBezTo>
                    <a:cubicBezTo>
                      <a:pt x="32588" y="101489"/>
                      <a:pt x="32418" y="101229"/>
                      <a:pt x="32418" y="101229"/>
                    </a:cubicBezTo>
                    <a:lnTo>
                      <a:pt x="32694" y="100587"/>
                    </a:lnTo>
                    <a:close/>
                    <a:moveTo>
                      <a:pt x="70110" y="101886"/>
                    </a:moveTo>
                    <a:lnTo>
                      <a:pt x="69736" y="102350"/>
                    </a:lnTo>
                    <a:lnTo>
                      <a:pt x="69159" y="102209"/>
                    </a:lnTo>
                    <a:cubicBezTo>
                      <a:pt x="69476" y="102105"/>
                      <a:pt x="69793" y="101996"/>
                      <a:pt x="70110" y="101886"/>
                    </a:cubicBezTo>
                    <a:close/>
                    <a:moveTo>
                      <a:pt x="72025" y="101182"/>
                    </a:moveTo>
                    <a:lnTo>
                      <a:pt x="71671" y="101663"/>
                    </a:lnTo>
                    <a:lnTo>
                      <a:pt x="72032" y="102608"/>
                    </a:lnTo>
                    <a:lnTo>
                      <a:pt x="72032" y="102608"/>
                    </a:lnTo>
                    <a:cubicBezTo>
                      <a:pt x="72013" y="102605"/>
                      <a:pt x="71724" y="102553"/>
                      <a:pt x="71434" y="102500"/>
                    </a:cubicBezTo>
                    <a:cubicBezTo>
                      <a:pt x="71151" y="102453"/>
                      <a:pt x="70860" y="102383"/>
                      <a:pt x="70838" y="102377"/>
                    </a:cubicBezTo>
                    <a:lnTo>
                      <a:pt x="70838" y="102377"/>
                    </a:lnTo>
                    <a:lnTo>
                      <a:pt x="70601" y="101720"/>
                    </a:lnTo>
                    <a:cubicBezTo>
                      <a:pt x="70634" y="101708"/>
                      <a:pt x="70666" y="101696"/>
                      <a:pt x="70701" y="101683"/>
                    </a:cubicBezTo>
                    <a:lnTo>
                      <a:pt x="70930" y="102320"/>
                    </a:lnTo>
                    <a:lnTo>
                      <a:pt x="70969" y="102305"/>
                    </a:lnTo>
                    <a:lnTo>
                      <a:pt x="70738" y="101669"/>
                    </a:lnTo>
                    <a:cubicBezTo>
                      <a:pt x="70787" y="101653"/>
                      <a:pt x="70836" y="101634"/>
                      <a:pt x="70885" y="101616"/>
                    </a:cubicBezTo>
                    <a:lnTo>
                      <a:pt x="71164" y="102371"/>
                    </a:lnTo>
                    <a:lnTo>
                      <a:pt x="71200" y="102356"/>
                    </a:lnTo>
                    <a:lnTo>
                      <a:pt x="70924" y="101602"/>
                    </a:lnTo>
                    <a:cubicBezTo>
                      <a:pt x="70963" y="101587"/>
                      <a:pt x="71002" y="101573"/>
                      <a:pt x="71039" y="101559"/>
                    </a:cubicBezTo>
                    <a:cubicBezTo>
                      <a:pt x="71055" y="101563"/>
                      <a:pt x="71069" y="101565"/>
                      <a:pt x="71084" y="101567"/>
                    </a:cubicBezTo>
                    <a:lnTo>
                      <a:pt x="71072" y="101573"/>
                    </a:lnTo>
                    <a:lnTo>
                      <a:pt x="71382" y="102410"/>
                    </a:lnTo>
                    <a:lnTo>
                      <a:pt x="71421" y="102395"/>
                    </a:lnTo>
                    <a:lnTo>
                      <a:pt x="71117" y="101573"/>
                    </a:lnTo>
                    <a:lnTo>
                      <a:pt x="71117" y="101573"/>
                    </a:lnTo>
                    <a:cubicBezTo>
                      <a:pt x="71182" y="101585"/>
                      <a:pt x="71247" y="101599"/>
                      <a:pt x="71309" y="101610"/>
                    </a:cubicBezTo>
                    <a:lnTo>
                      <a:pt x="71295" y="101616"/>
                    </a:lnTo>
                    <a:lnTo>
                      <a:pt x="71610" y="102453"/>
                    </a:lnTo>
                    <a:lnTo>
                      <a:pt x="71646" y="102438"/>
                    </a:lnTo>
                    <a:lnTo>
                      <a:pt x="71337" y="101616"/>
                    </a:lnTo>
                    <a:lnTo>
                      <a:pt x="71337" y="101616"/>
                    </a:lnTo>
                    <a:cubicBezTo>
                      <a:pt x="71411" y="101630"/>
                      <a:pt x="71479" y="101642"/>
                      <a:pt x="71534" y="101653"/>
                    </a:cubicBezTo>
                    <a:lnTo>
                      <a:pt x="71520" y="101659"/>
                    </a:lnTo>
                    <a:lnTo>
                      <a:pt x="71837" y="102494"/>
                    </a:lnTo>
                    <a:lnTo>
                      <a:pt x="71874" y="102479"/>
                    </a:lnTo>
                    <a:lnTo>
                      <a:pt x="71563" y="101659"/>
                    </a:lnTo>
                    <a:lnTo>
                      <a:pt x="71563" y="101659"/>
                    </a:lnTo>
                    <a:cubicBezTo>
                      <a:pt x="71634" y="101673"/>
                      <a:pt x="71677" y="101681"/>
                      <a:pt x="71677" y="101681"/>
                    </a:cubicBezTo>
                    <a:lnTo>
                      <a:pt x="71671" y="101663"/>
                    </a:lnTo>
                    <a:cubicBezTo>
                      <a:pt x="71671" y="101663"/>
                      <a:pt x="71376" y="101608"/>
                      <a:pt x="71080" y="101550"/>
                    </a:cubicBezTo>
                    <a:cubicBezTo>
                      <a:pt x="71078" y="101550"/>
                      <a:pt x="71074" y="101548"/>
                      <a:pt x="71069" y="101548"/>
                    </a:cubicBezTo>
                    <a:cubicBezTo>
                      <a:pt x="71389" y="101430"/>
                      <a:pt x="71708" y="101307"/>
                      <a:pt x="72025" y="101182"/>
                    </a:cubicBezTo>
                    <a:close/>
                    <a:moveTo>
                      <a:pt x="37001" y="102215"/>
                    </a:moveTo>
                    <a:lnTo>
                      <a:pt x="37001" y="102215"/>
                    </a:lnTo>
                    <a:cubicBezTo>
                      <a:pt x="37322" y="102320"/>
                      <a:pt x="37645" y="102422"/>
                      <a:pt x="37968" y="102522"/>
                    </a:cubicBezTo>
                    <a:lnTo>
                      <a:pt x="37964" y="102522"/>
                    </a:lnTo>
                    <a:cubicBezTo>
                      <a:pt x="37672" y="102612"/>
                      <a:pt x="37381" y="102678"/>
                      <a:pt x="37379" y="102680"/>
                    </a:cubicBezTo>
                    <a:lnTo>
                      <a:pt x="37001" y="102215"/>
                    </a:lnTo>
                    <a:close/>
                    <a:moveTo>
                      <a:pt x="34587" y="101364"/>
                    </a:moveTo>
                    <a:lnTo>
                      <a:pt x="34685" y="101403"/>
                    </a:lnTo>
                    <a:lnTo>
                      <a:pt x="34447" y="102027"/>
                    </a:lnTo>
                    <a:lnTo>
                      <a:pt x="34486" y="102041"/>
                    </a:lnTo>
                    <a:lnTo>
                      <a:pt x="34724" y="101417"/>
                    </a:lnTo>
                    <a:cubicBezTo>
                      <a:pt x="34771" y="101434"/>
                      <a:pt x="34818" y="101452"/>
                      <a:pt x="34867" y="101471"/>
                    </a:cubicBezTo>
                    <a:lnTo>
                      <a:pt x="34587" y="102213"/>
                    </a:lnTo>
                    <a:lnTo>
                      <a:pt x="34625" y="102226"/>
                    </a:lnTo>
                    <a:lnTo>
                      <a:pt x="34904" y="101485"/>
                    </a:lnTo>
                    <a:cubicBezTo>
                      <a:pt x="34945" y="101499"/>
                      <a:pt x="34985" y="101516"/>
                      <a:pt x="35026" y="101532"/>
                    </a:cubicBezTo>
                    <a:cubicBezTo>
                      <a:pt x="35037" y="101542"/>
                      <a:pt x="35045" y="101554"/>
                      <a:pt x="35053" y="101567"/>
                    </a:cubicBezTo>
                    <a:lnTo>
                      <a:pt x="35039" y="101561"/>
                    </a:lnTo>
                    <a:lnTo>
                      <a:pt x="34728" y="102397"/>
                    </a:lnTo>
                    <a:lnTo>
                      <a:pt x="34767" y="102412"/>
                    </a:lnTo>
                    <a:lnTo>
                      <a:pt x="35071" y="101591"/>
                    </a:lnTo>
                    <a:cubicBezTo>
                      <a:pt x="35112" y="101647"/>
                      <a:pt x="35151" y="101700"/>
                      <a:pt x="35190" y="101751"/>
                    </a:cubicBezTo>
                    <a:lnTo>
                      <a:pt x="34881" y="102588"/>
                    </a:lnTo>
                    <a:lnTo>
                      <a:pt x="34920" y="102602"/>
                    </a:lnTo>
                    <a:lnTo>
                      <a:pt x="35219" y="101788"/>
                    </a:lnTo>
                    <a:cubicBezTo>
                      <a:pt x="35262" y="101843"/>
                      <a:pt x="35301" y="101892"/>
                      <a:pt x="35331" y="101931"/>
                    </a:cubicBezTo>
                    <a:lnTo>
                      <a:pt x="35319" y="101927"/>
                    </a:lnTo>
                    <a:lnTo>
                      <a:pt x="35014" y="102766"/>
                    </a:lnTo>
                    <a:lnTo>
                      <a:pt x="35053" y="102780"/>
                    </a:lnTo>
                    <a:lnTo>
                      <a:pt x="35352" y="101955"/>
                    </a:lnTo>
                    <a:cubicBezTo>
                      <a:pt x="35394" y="102007"/>
                      <a:pt x="35422" y="102041"/>
                      <a:pt x="35425" y="102045"/>
                    </a:cubicBezTo>
                    <a:lnTo>
                      <a:pt x="35425" y="102045"/>
                    </a:lnTo>
                    <a:lnTo>
                      <a:pt x="35082" y="102999"/>
                    </a:lnTo>
                    <a:lnTo>
                      <a:pt x="35088" y="102980"/>
                    </a:lnTo>
                    <a:cubicBezTo>
                      <a:pt x="35088" y="102980"/>
                      <a:pt x="34891" y="102751"/>
                      <a:pt x="34707" y="102500"/>
                    </a:cubicBezTo>
                    <a:cubicBezTo>
                      <a:pt x="34523" y="102256"/>
                      <a:pt x="34339" y="102011"/>
                      <a:pt x="34339" y="102011"/>
                    </a:cubicBezTo>
                    <a:lnTo>
                      <a:pt x="34587" y="101364"/>
                    </a:lnTo>
                    <a:close/>
                    <a:moveTo>
                      <a:pt x="38963" y="102821"/>
                    </a:moveTo>
                    <a:lnTo>
                      <a:pt x="38963" y="102821"/>
                    </a:lnTo>
                    <a:cubicBezTo>
                      <a:pt x="39284" y="102913"/>
                      <a:pt x="39609" y="103003"/>
                      <a:pt x="39935" y="103087"/>
                    </a:cubicBezTo>
                    <a:cubicBezTo>
                      <a:pt x="39933" y="103087"/>
                      <a:pt x="39933" y="103089"/>
                      <a:pt x="39933" y="103089"/>
                    </a:cubicBezTo>
                    <a:cubicBezTo>
                      <a:pt x="39644" y="103173"/>
                      <a:pt x="39356" y="103259"/>
                      <a:pt x="39356" y="103259"/>
                    </a:cubicBezTo>
                    <a:lnTo>
                      <a:pt x="38963" y="102821"/>
                    </a:lnTo>
                    <a:close/>
                    <a:moveTo>
                      <a:pt x="69128" y="102219"/>
                    </a:moveTo>
                    <a:lnTo>
                      <a:pt x="69154" y="102226"/>
                    </a:lnTo>
                    <a:lnTo>
                      <a:pt x="69138" y="102230"/>
                    </a:lnTo>
                    <a:lnTo>
                      <a:pt x="69416" y="103079"/>
                    </a:lnTo>
                    <a:lnTo>
                      <a:pt x="69455" y="103066"/>
                    </a:lnTo>
                    <a:lnTo>
                      <a:pt x="69181" y="102232"/>
                    </a:lnTo>
                    <a:lnTo>
                      <a:pt x="69181" y="102232"/>
                    </a:lnTo>
                    <a:lnTo>
                      <a:pt x="69377" y="102279"/>
                    </a:lnTo>
                    <a:lnTo>
                      <a:pt x="69359" y="102285"/>
                    </a:lnTo>
                    <a:lnTo>
                      <a:pt x="69641" y="103132"/>
                    </a:lnTo>
                    <a:lnTo>
                      <a:pt x="69680" y="103120"/>
                    </a:lnTo>
                    <a:lnTo>
                      <a:pt x="69404" y="102285"/>
                    </a:lnTo>
                    <a:lnTo>
                      <a:pt x="69598" y="102334"/>
                    </a:lnTo>
                    <a:lnTo>
                      <a:pt x="69584" y="102338"/>
                    </a:lnTo>
                    <a:lnTo>
                      <a:pt x="69866" y="103185"/>
                    </a:lnTo>
                    <a:lnTo>
                      <a:pt x="69905" y="103171"/>
                    </a:lnTo>
                    <a:lnTo>
                      <a:pt x="69627" y="102340"/>
                    </a:lnTo>
                    <a:lnTo>
                      <a:pt x="69742" y="102367"/>
                    </a:lnTo>
                    <a:lnTo>
                      <a:pt x="70059" y="103308"/>
                    </a:lnTo>
                    <a:lnTo>
                      <a:pt x="68874" y="103034"/>
                    </a:lnTo>
                    <a:lnTo>
                      <a:pt x="68663" y="102369"/>
                    </a:lnTo>
                    <a:cubicBezTo>
                      <a:pt x="68698" y="102359"/>
                      <a:pt x="68731" y="102346"/>
                      <a:pt x="68766" y="102336"/>
                    </a:cubicBezTo>
                    <a:lnTo>
                      <a:pt x="68968" y="102974"/>
                    </a:lnTo>
                    <a:lnTo>
                      <a:pt x="69007" y="102962"/>
                    </a:lnTo>
                    <a:lnTo>
                      <a:pt x="68805" y="102324"/>
                    </a:lnTo>
                    <a:cubicBezTo>
                      <a:pt x="68852" y="102307"/>
                      <a:pt x="68901" y="102293"/>
                      <a:pt x="68950" y="102277"/>
                    </a:cubicBezTo>
                    <a:lnTo>
                      <a:pt x="69191" y="103028"/>
                    </a:lnTo>
                    <a:lnTo>
                      <a:pt x="69230" y="103015"/>
                    </a:lnTo>
                    <a:lnTo>
                      <a:pt x="68989" y="102264"/>
                    </a:lnTo>
                    <a:cubicBezTo>
                      <a:pt x="69036" y="102250"/>
                      <a:pt x="69081" y="102234"/>
                      <a:pt x="69128" y="102219"/>
                    </a:cubicBezTo>
                    <a:close/>
                    <a:moveTo>
                      <a:pt x="66212" y="103088"/>
                    </a:moveTo>
                    <a:lnTo>
                      <a:pt x="66212" y="103088"/>
                    </a:lnTo>
                    <a:cubicBezTo>
                      <a:pt x="66211" y="103088"/>
                      <a:pt x="66211" y="103088"/>
                      <a:pt x="66210" y="103089"/>
                    </a:cubicBezTo>
                    <a:cubicBezTo>
                      <a:pt x="66108" y="103201"/>
                      <a:pt x="66006" y="103314"/>
                      <a:pt x="65926" y="103394"/>
                    </a:cubicBezTo>
                    <a:cubicBezTo>
                      <a:pt x="65848" y="103474"/>
                      <a:pt x="65795" y="103527"/>
                      <a:pt x="65795" y="103527"/>
                    </a:cubicBezTo>
                    <a:lnTo>
                      <a:pt x="65234" y="103332"/>
                    </a:lnTo>
                    <a:cubicBezTo>
                      <a:pt x="65561" y="103253"/>
                      <a:pt x="65887" y="103171"/>
                      <a:pt x="66212" y="103088"/>
                    </a:cubicBezTo>
                    <a:close/>
                    <a:moveTo>
                      <a:pt x="36508" y="102050"/>
                    </a:moveTo>
                    <a:cubicBezTo>
                      <a:pt x="36540" y="102062"/>
                      <a:pt x="36575" y="102074"/>
                      <a:pt x="36608" y="102084"/>
                    </a:cubicBezTo>
                    <a:lnTo>
                      <a:pt x="36399" y="102712"/>
                    </a:lnTo>
                    <a:lnTo>
                      <a:pt x="36436" y="102725"/>
                    </a:lnTo>
                    <a:lnTo>
                      <a:pt x="36647" y="102097"/>
                    </a:lnTo>
                    <a:cubicBezTo>
                      <a:pt x="36696" y="102113"/>
                      <a:pt x="36743" y="102129"/>
                      <a:pt x="36792" y="102146"/>
                    </a:cubicBezTo>
                    <a:lnTo>
                      <a:pt x="36547" y="102890"/>
                    </a:lnTo>
                    <a:lnTo>
                      <a:pt x="36585" y="102903"/>
                    </a:lnTo>
                    <a:lnTo>
                      <a:pt x="36831" y="102158"/>
                    </a:lnTo>
                    <a:cubicBezTo>
                      <a:pt x="36878" y="102174"/>
                      <a:pt x="36925" y="102189"/>
                      <a:pt x="36972" y="102205"/>
                    </a:cubicBezTo>
                    <a:lnTo>
                      <a:pt x="36988" y="102226"/>
                    </a:lnTo>
                    <a:lnTo>
                      <a:pt x="36972" y="102219"/>
                    </a:lnTo>
                    <a:lnTo>
                      <a:pt x="36694" y="103068"/>
                    </a:lnTo>
                    <a:lnTo>
                      <a:pt x="36733" y="103083"/>
                    </a:lnTo>
                    <a:lnTo>
                      <a:pt x="37007" y="102246"/>
                    </a:lnTo>
                    <a:lnTo>
                      <a:pt x="37136" y="102404"/>
                    </a:lnTo>
                    <a:lnTo>
                      <a:pt x="37117" y="102399"/>
                    </a:lnTo>
                    <a:lnTo>
                      <a:pt x="36843" y="103249"/>
                    </a:lnTo>
                    <a:lnTo>
                      <a:pt x="36882" y="103261"/>
                    </a:lnTo>
                    <a:lnTo>
                      <a:pt x="37152" y="102426"/>
                    </a:lnTo>
                    <a:lnTo>
                      <a:pt x="37281" y="102584"/>
                    </a:lnTo>
                    <a:lnTo>
                      <a:pt x="37265" y="102577"/>
                    </a:lnTo>
                    <a:lnTo>
                      <a:pt x="36995" y="103429"/>
                    </a:lnTo>
                    <a:lnTo>
                      <a:pt x="37033" y="103441"/>
                    </a:lnTo>
                    <a:lnTo>
                      <a:pt x="37299" y="102604"/>
                    </a:lnTo>
                    <a:lnTo>
                      <a:pt x="37375" y="102696"/>
                    </a:lnTo>
                    <a:lnTo>
                      <a:pt x="37074" y="103645"/>
                    </a:lnTo>
                    <a:lnTo>
                      <a:pt x="36287" y="102702"/>
                    </a:lnTo>
                    <a:lnTo>
                      <a:pt x="36508" y="102050"/>
                    </a:lnTo>
                    <a:close/>
                    <a:moveTo>
                      <a:pt x="53071" y="2376"/>
                    </a:moveTo>
                    <a:cubicBezTo>
                      <a:pt x="81017" y="2376"/>
                      <a:pt x="103751" y="25113"/>
                      <a:pt x="103751" y="53058"/>
                    </a:cubicBezTo>
                    <a:cubicBezTo>
                      <a:pt x="103751" y="81003"/>
                      <a:pt x="81017" y="103737"/>
                      <a:pt x="53071" y="103737"/>
                    </a:cubicBezTo>
                    <a:cubicBezTo>
                      <a:pt x="25126" y="103737"/>
                      <a:pt x="2390" y="81003"/>
                      <a:pt x="2390" y="53058"/>
                    </a:cubicBezTo>
                    <a:cubicBezTo>
                      <a:pt x="2390" y="25113"/>
                      <a:pt x="25126" y="2376"/>
                      <a:pt x="53071" y="2376"/>
                    </a:cubicBezTo>
                    <a:close/>
                    <a:moveTo>
                      <a:pt x="40939" y="103341"/>
                    </a:moveTo>
                    <a:lnTo>
                      <a:pt x="40939" y="103341"/>
                    </a:lnTo>
                    <a:cubicBezTo>
                      <a:pt x="41258" y="103418"/>
                      <a:pt x="41579" y="103492"/>
                      <a:pt x="41903" y="103564"/>
                    </a:cubicBezTo>
                    <a:lnTo>
                      <a:pt x="41350" y="103758"/>
                    </a:lnTo>
                    <a:lnTo>
                      <a:pt x="40939" y="103341"/>
                    </a:lnTo>
                    <a:close/>
                    <a:moveTo>
                      <a:pt x="64207" y="103564"/>
                    </a:moveTo>
                    <a:lnTo>
                      <a:pt x="63790" y="103981"/>
                    </a:lnTo>
                    <a:cubicBezTo>
                      <a:pt x="63790" y="103981"/>
                      <a:pt x="63510" y="103887"/>
                      <a:pt x="63227" y="103768"/>
                    </a:cubicBezTo>
                    <a:cubicBezTo>
                      <a:pt x="63555" y="103703"/>
                      <a:pt x="63882" y="103635"/>
                      <a:pt x="64207" y="103564"/>
                    </a:cubicBezTo>
                    <a:close/>
                    <a:moveTo>
                      <a:pt x="42920" y="103770"/>
                    </a:moveTo>
                    <a:lnTo>
                      <a:pt x="42920" y="103770"/>
                    </a:lnTo>
                    <a:cubicBezTo>
                      <a:pt x="43245" y="103836"/>
                      <a:pt x="43570" y="103897"/>
                      <a:pt x="43898" y="103956"/>
                    </a:cubicBezTo>
                    <a:lnTo>
                      <a:pt x="43361" y="104173"/>
                    </a:lnTo>
                    <a:cubicBezTo>
                      <a:pt x="43361" y="104173"/>
                      <a:pt x="43141" y="103973"/>
                      <a:pt x="42920" y="103770"/>
                    </a:cubicBezTo>
                    <a:close/>
                    <a:moveTo>
                      <a:pt x="62198" y="103971"/>
                    </a:moveTo>
                    <a:lnTo>
                      <a:pt x="61769" y="104361"/>
                    </a:lnTo>
                    <a:cubicBezTo>
                      <a:pt x="61769" y="104361"/>
                      <a:pt x="61495" y="104249"/>
                      <a:pt x="61218" y="104136"/>
                    </a:cubicBezTo>
                    <a:cubicBezTo>
                      <a:pt x="61546" y="104085"/>
                      <a:pt x="61873" y="104030"/>
                      <a:pt x="62198" y="103971"/>
                    </a:cubicBezTo>
                    <a:close/>
                    <a:moveTo>
                      <a:pt x="44933" y="104130"/>
                    </a:moveTo>
                    <a:lnTo>
                      <a:pt x="44933" y="104130"/>
                    </a:lnTo>
                    <a:cubicBezTo>
                      <a:pt x="45260" y="104184"/>
                      <a:pt x="45590" y="104231"/>
                      <a:pt x="45919" y="104278"/>
                    </a:cubicBezTo>
                    <a:lnTo>
                      <a:pt x="45387" y="104523"/>
                    </a:lnTo>
                    <a:cubicBezTo>
                      <a:pt x="45387" y="104523"/>
                      <a:pt x="45354" y="104497"/>
                      <a:pt x="45301" y="104452"/>
                    </a:cubicBezTo>
                    <a:lnTo>
                      <a:pt x="45303" y="104443"/>
                    </a:lnTo>
                    <a:lnTo>
                      <a:pt x="45289" y="104441"/>
                    </a:lnTo>
                    <a:cubicBezTo>
                      <a:pt x="45201" y="104368"/>
                      <a:pt x="45066" y="104253"/>
                      <a:pt x="44933" y="104130"/>
                    </a:cubicBezTo>
                    <a:close/>
                    <a:moveTo>
                      <a:pt x="65206" y="103339"/>
                    </a:moveTo>
                    <a:lnTo>
                      <a:pt x="65224" y="103345"/>
                    </a:lnTo>
                    <a:lnTo>
                      <a:pt x="65206" y="103351"/>
                    </a:lnTo>
                    <a:lnTo>
                      <a:pt x="65417" y="104218"/>
                    </a:lnTo>
                    <a:lnTo>
                      <a:pt x="65455" y="104208"/>
                    </a:lnTo>
                    <a:lnTo>
                      <a:pt x="65249" y="103355"/>
                    </a:lnTo>
                    <a:lnTo>
                      <a:pt x="65441" y="103420"/>
                    </a:lnTo>
                    <a:lnTo>
                      <a:pt x="65425" y="103424"/>
                    </a:lnTo>
                    <a:lnTo>
                      <a:pt x="65638" y="104292"/>
                    </a:lnTo>
                    <a:lnTo>
                      <a:pt x="65676" y="104284"/>
                    </a:lnTo>
                    <a:lnTo>
                      <a:pt x="65468" y="103431"/>
                    </a:lnTo>
                    <a:lnTo>
                      <a:pt x="65660" y="103496"/>
                    </a:lnTo>
                    <a:lnTo>
                      <a:pt x="65644" y="103500"/>
                    </a:lnTo>
                    <a:lnTo>
                      <a:pt x="65858" y="104366"/>
                    </a:lnTo>
                    <a:lnTo>
                      <a:pt x="65897" y="104357"/>
                    </a:lnTo>
                    <a:lnTo>
                      <a:pt x="65687" y="103506"/>
                    </a:lnTo>
                    <a:lnTo>
                      <a:pt x="65799" y="103545"/>
                    </a:lnTo>
                    <a:lnTo>
                      <a:pt x="65795" y="103527"/>
                    </a:lnTo>
                    <a:lnTo>
                      <a:pt x="66047" y="104527"/>
                    </a:lnTo>
                    <a:lnTo>
                      <a:pt x="66041" y="104509"/>
                    </a:lnTo>
                    <a:lnTo>
                      <a:pt x="64876" y="104118"/>
                    </a:lnTo>
                    <a:lnTo>
                      <a:pt x="64723" y="103453"/>
                    </a:lnTo>
                    <a:cubicBezTo>
                      <a:pt x="64758" y="103447"/>
                      <a:pt x="64793" y="103439"/>
                      <a:pt x="64827" y="103431"/>
                    </a:cubicBezTo>
                    <a:lnTo>
                      <a:pt x="64977" y="104069"/>
                    </a:lnTo>
                    <a:lnTo>
                      <a:pt x="65016" y="104061"/>
                    </a:lnTo>
                    <a:lnTo>
                      <a:pt x="64866" y="103420"/>
                    </a:lnTo>
                    <a:cubicBezTo>
                      <a:pt x="64917" y="103408"/>
                      <a:pt x="64966" y="103398"/>
                      <a:pt x="65016" y="103386"/>
                    </a:cubicBezTo>
                    <a:lnTo>
                      <a:pt x="65196" y="104145"/>
                    </a:lnTo>
                    <a:lnTo>
                      <a:pt x="65234" y="104134"/>
                    </a:lnTo>
                    <a:lnTo>
                      <a:pt x="65054" y="103375"/>
                    </a:lnTo>
                    <a:cubicBezTo>
                      <a:pt x="65106" y="103363"/>
                      <a:pt x="65157" y="103351"/>
                      <a:pt x="65206" y="103339"/>
                    </a:cubicBezTo>
                    <a:close/>
                    <a:moveTo>
                      <a:pt x="60181" y="104284"/>
                    </a:moveTo>
                    <a:lnTo>
                      <a:pt x="59735" y="104652"/>
                    </a:lnTo>
                    <a:lnTo>
                      <a:pt x="59211" y="104409"/>
                    </a:lnTo>
                    <a:cubicBezTo>
                      <a:pt x="59537" y="104370"/>
                      <a:pt x="59858" y="104327"/>
                      <a:pt x="60181" y="104284"/>
                    </a:cubicBezTo>
                    <a:close/>
                    <a:moveTo>
                      <a:pt x="40428" y="103214"/>
                    </a:moveTo>
                    <a:lnTo>
                      <a:pt x="40530" y="103240"/>
                    </a:lnTo>
                    <a:lnTo>
                      <a:pt x="40370" y="103887"/>
                    </a:lnTo>
                    <a:lnTo>
                      <a:pt x="40409" y="103895"/>
                    </a:lnTo>
                    <a:lnTo>
                      <a:pt x="40571" y="103251"/>
                    </a:lnTo>
                    <a:cubicBezTo>
                      <a:pt x="40620" y="103263"/>
                      <a:pt x="40671" y="103275"/>
                      <a:pt x="40722" y="103287"/>
                    </a:cubicBezTo>
                    <a:lnTo>
                      <a:pt x="40538" y="104048"/>
                    </a:lnTo>
                    <a:lnTo>
                      <a:pt x="40577" y="104059"/>
                    </a:lnTo>
                    <a:lnTo>
                      <a:pt x="40763" y="103298"/>
                    </a:lnTo>
                    <a:lnTo>
                      <a:pt x="40908" y="103332"/>
                    </a:lnTo>
                    <a:lnTo>
                      <a:pt x="40921" y="103347"/>
                    </a:lnTo>
                    <a:lnTo>
                      <a:pt x="40904" y="103343"/>
                    </a:lnTo>
                    <a:lnTo>
                      <a:pt x="40696" y="104210"/>
                    </a:lnTo>
                    <a:lnTo>
                      <a:pt x="40735" y="104220"/>
                    </a:lnTo>
                    <a:lnTo>
                      <a:pt x="40941" y="103365"/>
                    </a:lnTo>
                    <a:lnTo>
                      <a:pt x="41082" y="103508"/>
                    </a:lnTo>
                    <a:lnTo>
                      <a:pt x="41066" y="103504"/>
                    </a:lnTo>
                    <a:lnTo>
                      <a:pt x="40859" y="104374"/>
                    </a:lnTo>
                    <a:lnTo>
                      <a:pt x="40898" y="104384"/>
                    </a:lnTo>
                    <a:lnTo>
                      <a:pt x="41101" y="103529"/>
                    </a:lnTo>
                    <a:lnTo>
                      <a:pt x="41244" y="103672"/>
                    </a:lnTo>
                    <a:lnTo>
                      <a:pt x="41228" y="103668"/>
                    </a:lnTo>
                    <a:lnTo>
                      <a:pt x="41025" y="104537"/>
                    </a:lnTo>
                    <a:lnTo>
                      <a:pt x="41064" y="104546"/>
                    </a:lnTo>
                    <a:lnTo>
                      <a:pt x="41262" y="103692"/>
                    </a:lnTo>
                    <a:lnTo>
                      <a:pt x="41346" y="103776"/>
                    </a:lnTo>
                    <a:lnTo>
                      <a:pt x="41346" y="103776"/>
                    </a:lnTo>
                    <a:lnTo>
                      <a:pt x="41119" y="104763"/>
                    </a:lnTo>
                    <a:lnTo>
                      <a:pt x="41123" y="104744"/>
                    </a:lnTo>
                    <a:lnTo>
                      <a:pt x="40258" y="103887"/>
                    </a:lnTo>
                    <a:lnTo>
                      <a:pt x="40428" y="103214"/>
                    </a:lnTo>
                    <a:close/>
                    <a:moveTo>
                      <a:pt x="46977" y="104413"/>
                    </a:moveTo>
                    <a:cubicBezTo>
                      <a:pt x="47304" y="104452"/>
                      <a:pt x="47633" y="104488"/>
                      <a:pt x="47963" y="104519"/>
                    </a:cubicBezTo>
                    <a:cubicBezTo>
                      <a:pt x="47830" y="104591"/>
                      <a:pt x="47697" y="104656"/>
                      <a:pt x="47597" y="104703"/>
                    </a:cubicBezTo>
                    <a:cubicBezTo>
                      <a:pt x="47494" y="104750"/>
                      <a:pt x="47427" y="104781"/>
                      <a:pt x="47427" y="104781"/>
                    </a:cubicBezTo>
                    <a:lnTo>
                      <a:pt x="46977" y="104413"/>
                    </a:lnTo>
                    <a:close/>
                    <a:moveTo>
                      <a:pt x="58170" y="104529"/>
                    </a:moveTo>
                    <a:lnTo>
                      <a:pt x="58170" y="104529"/>
                    </a:lnTo>
                    <a:cubicBezTo>
                      <a:pt x="57931" y="104707"/>
                      <a:pt x="57693" y="104883"/>
                      <a:pt x="57693" y="104883"/>
                    </a:cubicBezTo>
                    <a:lnTo>
                      <a:pt x="57184" y="104615"/>
                    </a:lnTo>
                    <a:cubicBezTo>
                      <a:pt x="57513" y="104591"/>
                      <a:pt x="57843" y="104560"/>
                      <a:pt x="58170" y="104529"/>
                    </a:cubicBezTo>
                    <a:close/>
                    <a:moveTo>
                      <a:pt x="49014" y="104613"/>
                    </a:moveTo>
                    <a:cubicBezTo>
                      <a:pt x="49340" y="104638"/>
                      <a:pt x="49665" y="104660"/>
                      <a:pt x="49992" y="104679"/>
                    </a:cubicBezTo>
                    <a:cubicBezTo>
                      <a:pt x="49733" y="104818"/>
                      <a:pt x="49475" y="104955"/>
                      <a:pt x="49475" y="104955"/>
                    </a:cubicBezTo>
                    <a:lnTo>
                      <a:pt x="49194" y="104746"/>
                    </a:lnTo>
                    <a:lnTo>
                      <a:pt x="49194" y="104744"/>
                    </a:lnTo>
                    <a:lnTo>
                      <a:pt x="49192" y="104744"/>
                    </a:lnTo>
                    <a:lnTo>
                      <a:pt x="49014" y="104613"/>
                    </a:lnTo>
                    <a:close/>
                    <a:moveTo>
                      <a:pt x="63199" y="103774"/>
                    </a:moveTo>
                    <a:cubicBezTo>
                      <a:pt x="63209" y="103778"/>
                      <a:pt x="63217" y="103783"/>
                      <a:pt x="63225" y="103787"/>
                    </a:cubicBezTo>
                    <a:lnTo>
                      <a:pt x="63211" y="103789"/>
                    </a:lnTo>
                    <a:lnTo>
                      <a:pt x="63387" y="104664"/>
                    </a:lnTo>
                    <a:lnTo>
                      <a:pt x="63426" y="104656"/>
                    </a:lnTo>
                    <a:lnTo>
                      <a:pt x="63254" y="103797"/>
                    </a:lnTo>
                    <a:lnTo>
                      <a:pt x="63254" y="103797"/>
                    </a:lnTo>
                    <a:cubicBezTo>
                      <a:pt x="63324" y="103825"/>
                      <a:pt x="63393" y="103852"/>
                      <a:pt x="63457" y="103877"/>
                    </a:cubicBezTo>
                    <a:lnTo>
                      <a:pt x="63426" y="103883"/>
                    </a:lnTo>
                    <a:lnTo>
                      <a:pt x="63604" y="104758"/>
                    </a:lnTo>
                    <a:lnTo>
                      <a:pt x="63643" y="104750"/>
                    </a:lnTo>
                    <a:lnTo>
                      <a:pt x="63467" y="103881"/>
                    </a:lnTo>
                    <a:lnTo>
                      <a:pt x="63467" y="103881"/>
                    </a:lnTo>
                    <a:cubicBezTo>
                      <a:pt x="63538" y="103907"/>
                      <a:pt x="63604" y="103932"/>
                      <a:pt x="63657" y="103950"/>
                    </a:cubicBezTo>
                    <a:lnTo>
                      <a:pt x="63641" y="103954"/>
                    </a:lnTo>
                    <a:lnTo>
                      <a:pt x="63823" y="104828"/>
                    </a:lnTo>
                    <a:lnTo>
                      <a:pt x="63862" y="104820"/>
                    </a:lnTo>
                    <a:lnTo>
                      <a:pt x="63684" y="103960"/>
                    </a:lnTo>
                    <a:lnTo>
                      <a:pt x="63684" y="103960"/>
                    </a:lnTo>
                    <a:cubicBezTo>
                      <a:pt x="63750" y="103984"/>
                      <a:pt x="63791" y="103998"/>
                      <a:pt x="63794" y="103999"/>
                    </a:cubicBezTo>
                    <a:lnTo>
                      <a:pt x="63794" y="103999"/>
                    </a:lnTo>
                    <a:lnTo>
                      <a:pt x="63999" y="104971"/>
                    </a:lnTo>
                    <a:cubicBezTo>
                      <a:pt x="63995" y="104971"/>
                      <a:pt x="63710" y="104877"/>
                      <a:pt x="63422" y="104763"/>
                    </a:cubicBezTo>
                    <a:cubicBezTo>
                      <a:pt x="63135" y="104650"/>
                      <a:pt x="62851" y="104539"/>
                      <a:pt x="62851" y="104539"/>
                    </a:cubicBezTo>
                    <a:lnTo>
                      <a:pt x="62724" y="103866"/>
                    </a:lnTo>
                    <a:cubicBezTo>
                      <a:pt x="62759" y="103860"/>
                      <a:pt x="62794" y="103854"/>
                      <a:pt x="62828" y="103848"/>
                    </a:cubicBezTo>
                    <a:lnTo>
                      <a:pt x="62953" y="104494"/>
                    </a:lnTo>
                    <a:lnTo>
                      <a:pt x="62992" y="104488"/>
                    </a:lnTo>
                    <a:lnTo>
                      <a:pt x="62867" y="103840"/>
                    </a:lnTo>
                    <a:cubicBezTo>
                      <a:pt x="62918" y="103830"/>
                      <a:pt x="62968" y="103819"/>
                      <a:pt x="63019" y="103811"/>
                    </a:cubicBezTo>
                    <a:lnTo>
                      <a:pt x="63168" y="104580"/>
                    </a:lnTo>
                    <a:lnTo>
                      <a:pt x="63209" y="104572"/>
                    </a:lnTo>
                    <a:lnTo>
                      <a:pt x="63058" y="103803"/>
                    </a:lnTo>
                    <a:cubicBezTo>
                      <a:pt x="63105" y="103793"/>
                      <a:pt x="63152" y="103785"/>
                      <a:pt x="63199" y="103774"/>
                    </a:cubicBezTo>
                    <a:close/>
                    <a:moveTo>
                      <a:pt x="56122" y="104681"/>
                    </a:moveTo>
                    <a:lnTo>
                      <a:pt x="56122" y="104681"/>
                    </a:lnTo>
                    <a:cubicBezTo>
                      <a:pt x="56003" y="104769"/>
                      <a:pt x="55885" y="104855"/>
                      <a:pt x="55797" y="104920"/>
                    </a:cubicBezTo>
                    <a:cubicBezTo>
                      <a:pt x="55703" y="104988"/>
                      <a:pt x="55641" y="105026"/>
                      <a:pt x="55641" y="105026"/>
                    </a:cubicBezTo>
                    <a:lnTo>
                      <a:pt x="55136" y="104730"/>
                    </a:lnTo>
                    <a:cubicBezTo>
                      <a:pt x="55465" y="104717"/>
                      <a:pt x="55795" y="104701"/>
                      <a:pt x="56122" y="104681"/>
                    </a:cubicBezTo>
                    <a:close/>
                    <a:moveTo>
                      <a:pt x="42418" y="103674"/>
                    </a:moveTo>
                    <a:cubicBezTo>
                      <a:pt x="42453" y="103682"/>
                      <a:pt x="42488" y="103688"/>
                      <a:pt x="42523" y="103697"/>
                    </a:cubicBezTo>
                    <a:lnTo>
                      <a:pt x="42388" y="104353"/>
                    </a:lnTo>
                    <a:lnTo>
                      <a:pt x="42427" y="104361"/>
                    </a:lnTo>
                    <a:lnTo>
                      <a:pt x="42564" y="103705"/>
                    </a:lnTo>
                    <a:cubicBezTo>
                      <a:pt x="42613" y="103715"/>
                      <a:pt x="42662" y="103725"/>
                      <a:pt x="42711" y="103735"/>
                    </a:cubicBezTo>
                    <a:lnTo>
                      <a:pt x="42553" y="104511"/>
                    </a:lnTo>
                    <a:lnTo>
                      <a:pt x="42594" y="104519"/>
                    </a:lnTo>
                    <a:lnTo>
                      <a:pt x="42752" y="103744"/>
                    </a:lnTo>
                    <a:cubicBezTo>
                      <a:pt x="42797" y="103754"/>
                      <a:pt x="42844" y="103762"/>
                      <a:pt x="42891" y="103772"/>
                    </a:cubicBezTo>
                    <a:cubicBezTo>
                      <a:pt x="42897" y="103778"/>
                      <a:pt x="42905" y="103785"/>
                      <a:pt x="42913" y="103793"/>
                    </a:cubicBezTo>
                    <a:lnTo>
                      <a:pt x="42899" y="103791"/>
                    </a:lnTo>
                    <a:lnTo>
                      <a:pt x="42725" y="104666"/>
                    </a:lnTo>
                    <a:lnTo>
                      <a:pt x="42764" y="104675"/>
                    </a:lnTo>
                    <a:lnTo>
                      <a:pt x="42936" y="103813"/>
                    </a:lnTo>
                    <a:cubicBezTo>
                      <a:pt x="42985" y="103858"/>
                      <a:pt x="43036" y="103905"/>
                      <a:pt x="43081" y="103946"/>
                    </a:cubicBezTo>
                    <a:lnTo>
                      <a:pt x="43067" y="103944"/>
                    </a:lnTo>
                    <a:lnTo>
                      <a:pt x="42895" y="104820"/>
                    </a:lnTo>
                    <a:lnTo>
                      <a:pt x="42936" y="104828"/>
                    </a:lnTo>
                    <a:lnTo>
                      <a:pt x="43104" y="103967"/>
                    </a:lnTo>
                    <a:cubicBezTo>
                      <a:pt x="43159" y="104018"/>
                      <a:pt x="43210" y="104063"/>
                      <a:pt x="43251" y="104102"/>
                    </a:cubicBezTo>
                    <a:lnTo>
                      <a:pt x="43235" y="104098"/>
                    </a:lnTo>
                    <a:lnTo>
                      <a:pt x="43067" y="104975"/>
                    </a:lnTo>
                    <a:lnTo>
                      <a:pt x="43106" y="104983"/>
                    </a:lnTo>
                    <a:lnTo>
                      <a:pt x="43271" y="104120"/>
                    </a:lnTo>
                    <a:cubicBezTo>
                      <a:pt x="43320" y="104165"/>
                      <a:pt x="43353" y="104194"/>
                      <a:pt x="43359" y="104199"/>
                    </a:cubicBezTo>
                    <a:lnTo>
                      <a:pt x="43359" y="104199"/>
                    </a:lnTo>
                    <a:lnTo>
                      <a:pt x="43171" y="105196"/>
                    </a:lnTo>
                    <a:lnTo>
                      <a:pt x="43173" y="105176"/>
                    </a:lnTo>
                    <a:cubicBezTo>
                      <a:pt x="43173" y="105176"/>
                      <a:pt x="42948" y="104973"/>
                      <a:pt x="42721" y="104769"/>
                    </a:cubicBezTo>
                    <a:cubicBezTo>
                      <a:pt x="42494" y="104572"/>
                      <a:pt x="42277" y="104353"/>
                      <a:pt x="42277" y="104353"/>
                    </a:cubicBezTo>
                    <a:lnTo>
                      <a:pt x="42418" y="103674"/>
                    </a:lnTo>
                    <a:close/>
                    <a:moveTo>
                      <a:pt x="45240" y="105532"/>
                    </a:move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lose/>
                    <a:moveTo>
                      <a:pt x="59181" y="104411"/>
                    </a:moveTo>
                    <a:lnTo>
                      <a:pt x="59191" y="104415"/>
                    </a:lnTo>
                    <a:lnTo>
                      <a:pt x="59172" y="104417"/>
                    </a:lnTo>
                    <a:lnTo>
                      <a:pt x="59277" y="105305"/>
                    </a:lnTo>
                    <a:lnTo>
                      <a:pt x="59318" y="105301"/>
                    </a:lnTo>
                    <a:lnTo>
                      <a:pt x="59215" y="104427"/>
                    </a:lnTo>
                    <a:lnTo>
                      <a:pt x="59215" y="104427"/>
                    </a:lnTo>
                    <a:lnTo>
                      <a:pt x="59397" y="104513"/>
                    </a:lnTo>
                    <a:lnTo>
                      <a:pt x="59379" y="104515"/>
                    </a:lnTo>
                    <a:lnTo>
                      <a:pt x="59487" y="105401"/>
                    </a:lnTo>
                    <a:lnTo>
                      <a:pt x="59528" y="105397"/>
                    </a:lnTo>
                    <a:lnTo>
                      <a:pt x="59422" y="104523"/>
                    </a:lnTo>
                    <a:lnTo>
                      <a:pt x="59610" y="104611"/>
                    </a:lnTo>
                    <a:lnTo>
                      <a:pt x="59582" y="104615"/>
                    </a:lnTo>
                    <a:lnTo>
                      <a:pt x="59692" y="105501"/>
                    </a:lnTo>
                    <a:lnTo>
                      <a:pt x="59733" y="105497"/>
                    </a:lnTo>
                    <a:lnTo>
                      <a:pt x="59623" y="104617"/>
                    </a:lnTo>
                    <a:lnTo>
                      <a:pt x="59623" y="104617"/>
                    </a:lnTo>
                    <a:lnTo>
                      <a:pt x="59737" y="104672"/>
                    </a:lnTo>
                    <a:lnTo>
                      <a:pt x="59864" y="105657"/>
                    </a:lnTo>
                    <a:lnTo>
                      <a:pt x="59864" y="105657"/>
                    </a:lnTo>
                    <a:lnTo>
                      <a:pt x="58755" y="105151"/>
                    </a:lnTo>
                    <a:lnTo>
                      <a:pt x="58681" y="104468"/>
                    </a:lnTo>
                    <a:cubicBezTo>
                      <a:pt x="58716" y="104464"/>
                      <a:pt x="58753" y="104460"/>
                      <a:pt x="58788" y="104456"/>
                    </a:cubicBezTo>
                    <a:lnTo>
                      <a:pt x="58859" y="105112"/>
                    </a:lnTo>
                    <a:lnTo>
                      <a:pt x="58900" y="105108"/>
                    </a:lnTo>
                    <a:lnTo>
                      <a:pt x="58829" y="104452"/>
                    </a:lnTo>
                    <a:lnTo>
                      <a:pt x="58980" y="104435"/>
                    </a:lnTo>
                    <a:lnTo>
                      <a:pt x="59068" y="105209"/>
                    </a:lnTo>
                    <a:lnTo>
                      <a:pt x="59109" y="105204"/>
                    </a:lnTo>
                    <a:lnTo>
                      <a:pt x="59019" y="104431"/>
                    </a:lnTo>
                    <a:cubicBezTo>
                      <a:pt x="59074" y="104425"/>
                      <a:pt x="59127" y="104419"/>
                      <a:pt x="59181" y="104411"/>
                    </a:cubicBezTo>
                    <a:close/>
                    <a:moveTo>
                      <a:pt x="46447" y="104347"/>
                    </a:moveTo>
                    <a:cubicBezTo>
                      <a:pt x="46479" y="104351"/>
                      <a:pt x="46512" y="104357"/>
                      <a:pt x="46545" y="104361"/>
                    </a:cubicBezTo>
                    <a:lnTo>
                      <a:pt x="46465" y="105002"/>
                    </a:lnTo>
                    <a:lnTo>
                      <a:pt x="46504" y="105006"/>
                    </a:lnTo>
                    <a:lnTo>
                      <a:pt x="46586" y="104366"/>
                    </a:lnTo>
                    <a:cubicBezTo>
                      <a:pt x="46637" y="104372"/>
                      <a:pt x="46690" y="104380"/>
                      <a:pt x="46743" y="104386"/>
                    </a:cubicBezTo>
                    <a:lnTo>
                      <a:pt x="46651" y="105155"/>
                    </a:lnTo>
                    <a:lnTo>
                      <a:pt x="46690" y="105161"/>
                    </a:lnTo>
                    <a:lnTo>
                      <a:pt x="46784" y="104390"/>
                    </a:lnTo>
                    <a:cubicBezTo>
                      <a:pt x="46838" y="104396"/>
                      <a:pt x="46893" y="104402"/>
                      <a:pt x="46946" y="104411"/>
                    </a:cubicBezTo>
                    <a:lnTo>
                      <a:pt x="46954" y="104417"/>
                    </a:lnTo>
                    <a:lnTo>
                      <a:pt x="46936" y="104415"/>
                    </a:lnTo>
                    <a:lnTo>
                      <a:pt x="46831" y="105301"/>
                    </a:lnTo>
                    <a:lnTo>
                      <a:pt x="46872" y="105305"/>
                    </a:lnTo>
                    <a:lnTo>
                      <a:pt x="46975" y="104433"/>
                    </a:lnTo>
                    <a:lnTo>
                      <a:pt x="47132" y="104562"/>
                    </a:lnTo>
                    <a:lnTo>
                      <a:pt x="47114" y="104560"/>
                    </a:lnTo>
                    <a:lnTo>
                      <a:pt x="47013" y="105448"/>
                    </a:lnTo>
                    <a:lnTo>
                      <a:pt x="47054" y="105452"/>
                    </a:lnTo>
                    <a:lnTo>
                      <a:pt x="47153" y="104578"/>
                    </a:lnTo>
                    <a:lnTo>
                      <a:pt x="47310" y="104707"/>
                    </a:lnTo>
                    <a:lnTo>
                      <a:pt x="47294" y="104707"/>
                    </a:lnTo>
                    <a:lnTo>
                      <a:pt x="47196" y="105593"/>
                    </a:lnTo>
                    <a:lnTo>
                      <a:pt x="47236" y="105597"/>
                    </a:lnTo>
                    <a:lnTo>
                      <a:pt x="47333" y="104726"/>
                    </a:lnTo>
                    <a:lnTo>
                      <a:pt x="47425" y="104801"/>
                    </a:lnTo>
                    <a:lnTo>
                      <a:pt x="47318" y="105790"/>
                    </a:lnTo>
                    <a:lnTo>
                      <a:pt x="46361" y="105020"/>
                    </a:lnTo>
                    <a:lnTo>
                      <a:pt x="46447" y="104347"/>
                    </a:lnTo>
                    <a:close/>
                    <a:moveTo>
                      <a:pt x="48478" y="104568"/>
                    </a:moveTo>
                    <a:cubicBezTo>
                      <a:pt x="48513" y="104572"/>
                      <a:pt x="48548" y="104574"/>
                      <a:pt x="48585" y="104576"/>
                    </a:cubicBezTo>
                    <a:lnTo>
                      <a:pt x="48527" y="105229"/>
                    </a:lnTo>
                    <a:lnTo>
                      <a:pt x="48568" y="105233"/>
                    </a:lnTo>
                    <a:lnTo>
                      <a:pt x="48624" y="104580"/>
                    </a:lnTo>
                    <a:cubicBezTo>
                      <a:pt x="48675" y="104585"/>
                      <a:pt x="48726" y="104591"/>
                      <a:pt x="48777" y="104595"/>
                    </a:cubicBezTo>
                    <a:lnTo>
                      <a:pt x="48714" y="105366"/>
                    </a:lnTo>
                    <a:lnTo>
                      <a:pt x="48755" y="105370"/>
                    </a:lnTo>
                    <a:lnTo>
                      <a:pt x="48818" y="104597"/>
                    </a:lnTo>
                    <a:cubicBezTo>
                      <a:pt x="48873" y="104601"/>
                      <a:pt x="48928" y="104607"/>
                      <a:pt x="48986" y="104611"/>
                    </a:cubicBezTo>
                    <a:lnTo>
                      <a:pt x="48988" y="104613"/>
                    </a:lnTo>
                    <a:lnTo>
                      <a:pt x="48988" y="104613"/>
                    </a:lnTo>
                    <a:lnTo>
                      <a:pt x="48969" y="104611"/>
                    </a:lnTo>
                    <a:lnTo>
                      <a:pt x="48902" y="105501"/>
                    </a:lnTo>
                    <a:lnTo>
                      <a:pt x="48941" y="105505"/>
                    </a:lnTo>
                    <a:lnTo>
                      <a:pt x="49010" y="104630"/>
                    </a:lnTo>
                    <a:lnTo>
                      <a:pt x="49162" y="104742"/>
                    </a:lnTo>
                    <a:lnTo>
                      <a:pt x="49156" y="104742"/>
                    </a:lnTo>
                    <a:lnTo>
                      <a:pt x="49088" y="105632"/>
                    </a:lnTo>
                    <a:lnTo>
                      <a:pt x="49129" y="105634"/>
                    </a:lnTo>
                    <a:lnTo>
                      <a:pt x="49194" y="104767"/>
                    </a:lnTo>
                    <a:lnTo>
                      <a:pt x="49356" y="104887"/>
                    </a:lnTo>
                    <a:lnTo>
                      <a:pt x="49340" y="104885"/>
                    </a:lnTo>
                    <a:lnTo>
                      <a:pt x="49276" y="105775"/>
                    </a:lnTo>
                    <a:lnTo>
                      <a:pt x="49317" y="105777"/>
                    </a:lnTo>
                    <a:lnTo>
                      <a:pt x="49379" y="104904"/>
                    </a:lnTo>
                    <a:lnTo>
                      <a:pt x="49475" y="104973"/>
                    </a:lnTo>
                    <a:lnTo>
                      <a:pt x="49407" y="105963"/>
                    </a:lnTo>
                    <a:lnTo>
                      <a:pt x="48417" y="105247"/>
                    </a:lnTo>
                    <a:lnTo>
                      <a:pt x="48478" y="104568"/>
                    </a:lnTo>
                    <a:close/>
                    <a:moveTo>
                      <a:pt x="55107" y="104730"/>
                    </a:moveTo>
                    <a:lnTo>
                      <a:pt x="55115" y="104736"/>
                    </a:lnTo>
                    <a:lnTo>
                      <a:pt x="55099" y="104736"/>
                    </a:lnTo>
                    <a:lnTo>
                      <a:pt x="55134" y="105630"/>
                    </a:lnTo>
                    <a:lnTo>
                      <a:pt x="55175" y="105628"/>
                    </a:lnTo>
                    <a:lnTo>
                      <a:pt x="55140" y="104750"/>
                    </a:lnTo>
                    <a:lnTo>
                      <a:pt x="55316" y="104853"/>
                    </a:lnTo>
                    <a:lnTo>
                      <a:pt x="55297" y="104855"/>
                    </a:lnTo>
                    <a:lnTo>
                      <a:pt x="55334" y="105747"/>
                    </a:lnTo>
                    <a:lnTo>
                      <a:pt x="55377" y="105745"/>
                    </a:lnTo>
                    <a:lnTo>
                      <a:pt x="55338" y="104867"/>
                    </a:lnTo>
                    <a:lnTo>
                      <a:pt x="55514" y="104969"/>
                    </a:lnTo>
                    <a:lnTo>
                      <a:pt x="55498" y="104971"/>
                    </a:lnTo>
                    <a:lnTo>
                      <a:pt x="55539" y="105861"/>
                    </a:lnTo>
                    <a:lnTo>
                      <a:pt x="55580" y="105859"/>
                    </a:lnTo>
                    <a:lnTo>
                      <a:pt x="55539" y="104983"/>
                    </a:lnTo>
                    <a:lnTo>
                      <a:pt x="55539" y="104983"/>
                    </a:lnTo>
                    <a:lnTo>
                      <a:pt x="55641" y="105045"/>
                    </a:lnTo>
                    <a:lnTo>
                      <a:pt x="55641" y="105031"/>
                    </a:lnTo>
                    <a:lnTo>
                      <a:pt x="55690" y="106037"/>
                    </a:lnTo>
                    <a:lnTo>
                      <a:pt x="55690" y="106037"/>
                    </a:lnTo>
                    <a:lnTo>
                      <a:pt x="54624" y="105423"/>
                    </a:lnTo>
                    <a:lnTo>
                      <a:pt x="54624" y="105425"/>
                    </a:lnTo>
                    <a:lnTo>
                      <a:pt x="54604" y="104748"/>
                    </a:lnTo>
                    <a:lnTo>
                      <a:pt x="54710" y="104744"/>
                    </a:lnTo>
                    <a:lnTo>
                      <a:pt x="54731" y="105397"/>
                    </a:lnTo>
                    <a:lnTo>
                      <a:pt x="54772" y="105395"/>
                    </a:lnTo>
                    <a:lnTo>
                      <a:pt x="54751" y="104744"/>
                    </a:lnTo>
                    <a:cubicBezTo>
                      <a:pt x="54802" y="104742"/>
                      <a:pt x="54853" y="104740"/>
                      <a:pt x="54905" y="104738"/>
                    </a:cubicBezTo>
                    <a:lnTo>
                      <a:pt x="54931" y="105513"/>
                    </a:lnTo>
                    <a:lnTo>
                      <a:pt x="54972" y="105511"/>
                    </a:lnTo>
                    <a:lnTo>
                      <a:pt x="54946" y="104736"/>
                    </a:lnTo>
                    <a:cubicBezTo>
                      <a:pt x="54999" y="104734"/>
                      <a:pt x="55054" y="104732"/>
                      <a:pt x="55107" y="104730"/>
                    </a:cubicBezTo>
                    <a:close/>
                    <a:moveTo>
                      <a:pt x="54064" y="104760"/>
                    </a:moveTo>
                    <a:lnTo>
                      <a:pt x="53585" y="105080"/>
                    </a:lnTo>
                    <a:lnTo>
                      <a:pt x="53595" y="106090"/>
                    </a:lnTo>
                    <a:cubicBezTo>
                      <a:pt x="53593" y="106090"/>
                      <a:pt x="53331" y="105937"/>
                      <a:pt x="53071" y="105783"/>
                    </a:cubicBezTo>
                    <a:cubicBezTo>
                      <a:pt x="52812" y="105618"/>
                      <a:pt x="52554" y="105450"/>
                      <a:pt x="52554" y="105450"/>
                    </a:cubicBezTo>
                    <a:lnTo>
                      <a:pt x="52560" y="104769"/>
                    </a:lnTo>
                    <a:lnTo>
                      <a:pt x="52666" y="104769"/>
                    </a:lnTo>
                    <a:lnTo>
                      <a:pt x="52662" y="105427"/>
                    </a:lnTo>
                    <a:lnTo>
                      <a:pt x="52703" y="105429"/>
                    </a:lnTo>
                    <a:lnTo>
                      <a:pt x="52707" y="104769"/>
                    </a:lnTo>
                    <a:lnTo>
                      <a:pt x="52861" y="104771"/>
                    </a:lnTo>
                    <a:lnTo>
                      <a:pt x="52857" y="105554"/>
                    </a:lnTo>
                    <a:lnTo>
                      <a:pt x="52898" y="105554"/>
                    </a:lnTo>
                    <a:lnTo>
                      <a:pt x="52902" y="104771"/>
                    </a:lnTo>
                    <a:lnTo>
                      <a:pt x="53043" y="104771"/>
                    </a:lnTo>
                    <a:cubicBezTo>
                      <a:pt x="53051" y="104777"/>
                      <a:pt x="53059" y="104781"/>
                      <a:pt x="53069" y="104787"/>
                    </a:cubicBezTo>
                    <a:lnTo>
                      <a:pt x="53055" y="104787"/>
                    </a:lnTo>
                    <a:lnTo>
                      <a:pt x="53055" y="105681"/>
                    </a:lnTo>
                    <a:lnTo>
                      <a:pt x="53096" y="105681"/>
                    </a:lnTo>
                    <a:lnTo>
                      <a:pt x="53096" y="104803"/>
                    </a:lnTo>
                    <a:cubicBezTo>
                      <a:pt x="53153" y="104838"/>
                      <a:pt x="53211" y="104873"/>
                      <a:pt x="53264" y="104906"/>
                    </a:cubicBezTo>
                    <a:lnTo>
                      <a:pt x="53247" y="104906"/>
                    </a:lnTo>
                    <a:lnTo>
                      <a:pt x="53252" y="105798"/>
                    </a:lnTo>
                    <a:lnTo>
                      <a:pt x="53292" y="105798"/>
                    </a:lnTo>
                    <a:lnTo>
                      <a:pt x="53290" y="104920"/>
                    </a:lnTo>
                    <a:lnTo>
                      <a:pt x="53290" y="104920"/>
                    </a:lnTo>
                    <a:cubicBezTo>
                      <a:pt x="53354" y="104959"/>
                      <a:pt x="53411" y="104994"/>
                      <a:pt x="53460" y="105022"/>
                    </a:cubicBezTo>
                    <a:lnTo>
                      <a:pt x="53444" y="105022"/>
                    </a:lnTo>
                    <a:lnTo>
                      <a:pt x="53450" y="105914"/>
                    </a:lnTo>
                    <a:lnTo>
                      <a:pt x="53491" y="105914"/>
                    </a:lnTo>
                    <a:lnTo>
                      <a:pt x="53485" y="105039"/>
                    </a:lnTo>
                    <a:lnTo>
                      <a:pt x="53485" y="105039"/>
                    </a:lnTo>
                    <a:cubicBezTo>
                      <a:pt x="53546" y="105076"/>
                      <a:pt x="53585" y="105098"/>
                      <a:pt x="53585" y="105098"/>
                    </a:cubicBezTo>
                    <a:lnTo>
                      <a:pt x="53585" y="105080"/>
                    </a:lnTo>
                    <a:cubicBezTo>
                      <a:pt x="53585" y="105080"/>
                      <a:pt x="53329" y="104924"/>
                      <a:pt x="53071" y="104771"/>
                    </a:cubicBezTo>
                    <a:cubicBezTo>
                      <a:pt x="53403" y="104771"/>
                      <a:pt x="53734" y="104767"/>
                      <a:pt x="54064" y="104760"/>
                    </a:cubicBezTo>
                    <a:close/>
                    <a:moveTo>
                      <a:pt x="53591" y="1"/>
                    </a:moveTo>
                    <a:lnTo>
                      <a:pt x="53591" y="21"/>
                    </a:lnTo>
                    <a:lnTo>
                      <a:pt x="54620" y="688"/>
                    </a:lnTo>
                    <a:lnTo>
                      <a:pt x="54600" y="1365"/>
                    </a:lnTo>
                    <a:lnTo>
                      <a:pt x="54493" y="1361"/>
                    </a:lnTo>
                    <a:lnTo>
                      <a:pt x="54512" y="711"/>
                    </a:lnTo>
                    <a:lnTo>
                      <a:pt x="54471" y="709"/>
                    </a:lnTo>
                    <a:lnTo>
                      <a:pt x="54452" y="1361"/>
                    </a:lnTo>
                    <a:lnTo>
                      <a:pt x="54301" y="1357"/>
                    </a:lnTo>
                    <a:lnTo>
                      <a:pt x="54317" y="584"/>
                    </a:lnTo>
                    <a:lnTo>
                      <a:pt x="54277" y="582"/>
                    </a:lnTo>
                    <a:lnTo>
                      <a:pt x="54260" y="1355"/>
                    </a:lnTo>
                    <a:cubicBezTo>
                      <a:pt x="54203" y="1355"/>
                      <a:pt x="54148" y="1353"/>
                      <a:pt x="54090" y="1351"/>
                    </a:cubicBezTo>
                    <a:lnTo>
                      <a:pt x="54107" y="1351"/>
                    </a:lnTo>
                    <a:lnTo>
                      <a:pt x="54123" y="457"/>
                    </a:lnTo>
                    <a:lnTo>
                      <a:pt x="54082" y="457"/>
                    </a:lnTo>
                    <a:lnTo>
                      <a:pt x="54066" y="1335"/>
                    </a:lnTo>
                    <a:lnTo>
                      <a:pt x="53896" y="1222"/>
                    </a:lnTo>
                    <a:lnTo>
                      <a:pt x="53914" y="1222"/>
                    </a:lnTo>
                    <a:lnTo>
                      <a:pt x="53929" y="330"/>
                    </a:lnTo>
                    <a:lnTo>
                      <a:pt x="53888" y="330"/>
                    </a:lnTo>
                    <a:lnTo>
                      <a:pt x="53873" y="1208"/>
                    </a:lnTo>
                    <a:lnTo>
                      <a:pt x="53714" y="1102"/>
                    </a:lnTo>
                    <a:lnTo>
                      <a:pt x="53722" y="1102"/>
                    </a:lnTo>
                    <a:lnTo>
                      <a:pt x="53734" y="209"/>
                    </a:lnTo>
                    <a:lnTo>
                      <a:pt x="53693" y="209"/>
                    </a:lnTo>
                    <a:lnTo>
                      <a:pt x="53681" y="1081"/>
                    </a:lnTo>
                    <a:lnTo>
                      <a:pt x="53581" y="1014"/>
                    </a:lnTo>
                    <a:lnTo>
                      <a:pt x="53581" y="1014"/>
                    </a:lnTo>
                    <a:lnTo>
                      <a:pt x="53591" y="1"/>
                    </a:lnTo>
                    <a:lnTo>
                      <a:pt x="53591" y="1"/>
                    </a:lnTo>
                    <a:cubicBezTo>
                      <a:pt x="53591" y="1"/>
                      <a:pt x="53329" y="154"/>
                      <a:pt x="53067" y="308"/>
                    </a:cubicBezTo>
                    <a:cubicBezTo>
                      <a:pt x="52810" y="475"/>
                      <a:pt x="52550" y="641"/>
                      <a:pt x="52550" y="643"/>
                    </a:cubicBezTo>
                    <a:lnTo>
                      <a:pt x="51496" y="27"/>
                    </a:lnTo>
                    <a:lnTo>
                      <a:pt x="50479" y="694"/>
                    </a:lnTo>
                    <a:cubicBezTo>
                      <a:pt x="50479" y="694"/>
                      <a:pt x="50412" y="653"/>
                      <a:pt x="50312" y="602"/>
                    </a:cubicBezTo>
                    <a:cubicBezTo>
                      <a:pt x="50211" y="549"/>
                      <a:pt x="50078" y="480"/>
                      <a:pt x="49943" y="408"/>
                    </a:cubicBezTo>
                    <a:cubicBezTo>
                      <a:pt x="49673" y="269"/>
                      <a:pt x="49403" y="128"/>
                      <a:pt x="49403" y="128"/>
                    </a:cubicBezTo>
                    <a:lnTo>
                      <a:pt x="49403" y="148"/>
                    </a:lnTo>
                    <a:cubicBezTo>
                      <a:pt x="49403" y="148"/>
                      <a:pt x="49675" y="287"/>
                      <a:pt x="49945" y="428"/>
                    </a:cubicBezTo>
                    <a:cubicBezTo>
                      <a:pt x="50078" y="498"/>
                      <a:pt x="50213" y="568"/>
                      <a:pt x="50314" y="621"/>
                    </a:cubicBezTo>
                    <a:cubicBezTo>
                      <a:pt x="50414" y="674"/>
                      <a:pt x="50479" y="715"/>
                      <a:pt x="50479" y="715"/>
                    </a:cubicBezTo>
                    <a:lnTo>
                      <a:pt x="50479" y="713"/>
                    </a:lnTo>
                    <a:lnTo>
                      <a:pt x="50514" y="1404"/>
                    </a:lnTo>
                    <a:cubicBezTo>
                      <a:pt x="50477" y="1406"/>
                      <a:pt x="50442" y="1406"/>
                      <a:pt x="50408" y="1408"/>
                    </a:cubicBezTo>
                    <a:lnTo>
                      <a:pt x="50373" y="741"/>
                    </a:lnTo>
                    <a:lnTo>
                      <a:pt x="50332" y="743"/>
                    </a:lnTo>
                    <a:lnTo>
                      <a:pt x="50367" y="1410"/>
                    </a:lnTo>
                    <a:cubicBezTo>
                      <a:pt x="50316" y="1415"/>
                      <a:pt x="50264" y="1417"/>
                      <a:pt x="50213" y="1419"/>
                    </a:cubicBezTo>
                    <a:lnTo>
                      <a:pt x="50170" y="635"/>
                    </a:lnTo>
                    <a:lnTo>
                      <a:pt x="50129" y="637"/>
                    </a:lnTo>
                    <a:lnTo>
                      <a:pt x="50172" y="1421"/>
                    </a:lnTo>
                    <a:cubicBezTo>
                      <a:pt x="50121" y="1425"/>
                      <a:pt x="50072" y="1427"/>
                      <a:pt x="50021" y="1431"/>
                    </a:cubicBezTo>
                    <a:cubicBezTo>
                      <a:pt x="50015" y="1427"/>
                      <a:pt x="50011" y="1425"/>
                      <a:pt x="50005" y="1423"/>
                    </a:cubicBezTo>
                    <a:lnTo>
                      <a:pt x="50019" y="1421"/>
                    </a:lnTo>
                    <a:lnTo>
                      <a:pt x="49968" y="529"/>
                    </a:lnTo>
                    <a:lnTo>
                      <a:pt x="49927" y="531"/>
                    </a:lnTo>
                    <a:lnTo>
                      <a:pt x="49978" y="1408"/>
                    </a:lnTo>
                    <a:cubicBezTo>
                      <a:pt x="49923" y="1378"/>
                      <a:pt x="49868" y="1349"/>
                      <a:pt x="49816" y="1322"/>
                    </a:cubicBezTo>
                    <a:lnTo>
                      <a:pt x="49820" y="1322"/>
                    </a:lnTo>
                    <a:lnTo>
                      <a:pt x="49765" y="430"/>
                    </a:lnTo>
                    <a:lnTo>
                      <a:pt x="49724" y="432"/>
                    </a:lnTo>
                    <a:lnTo>
                      <a:pt x="49778" y="1302"/>
                    </a:lnTo>
                    <a:cubicBezTo>
                      <a:pt x="49712" y="1265"/>
                      <a:pt x="49651" y="1234"/>
                      <a:pt x="49600" y="1208"/>
                    </a:cubicBezTo>
                    <a:lnTo>
                      <a:pt x="49616" y="1206"/>
                    </a:lnTo>
                    <a:lnTo>
                      <a:pt x="49559" y="316"/>
                    </a:lnTo>
                    <a:lnTo>
                      <a:pt x="49518" y="318"/>
                    </a:lnTo>
                    <a:lnTo>
                      <a:pt x="49575" y="1194"/>
                    </a:lnTo>
                    <a:cubicBezTo>
                      <a:pt x="49516" y="1163"/>
                      <a:pt x="49477" y="1142"/>
                      <a:pt x="49471" y="1139"/>
                    </a:cubicBezTo>
                    <a:lnTo>
                      <a:pt x="49471" y="1139"/>
                    </a:lnTo>
                    <a:lnTo>
                      <a:pt x="49401" y="128"/>
                    </a:lnTo>
                    <a:lnTo>
                      <a:pt x="48413" y="846"/>
                    </a:lnTo>
                    <a:cubicBezTo>
                      <a:pt x="48413" y="846"/>
                      <a:pt x="48139" y="707"/>
                      <a:pt x="47865" y="568"/>
                    </a:cubicBezTo>
                    <a:cubicBezTo>
                      <a:pt x="47728" y="494"/>
                      <a:pt x="47590" y="428"/>
                      <a:pt x="47486" y="383"/>
                    </a:cubicBezTo>
                    <a:cubicBezTo>
                      <a:pt x="47392" y="341"/>
                      <a:pt x="47327" y="310"/>
                      <a:pt x="47314" y="305"/>
                    </a:cubicBezTo>
                    <a:lnTo>
                      <a:pt x="47314" y="305"/>
                    </a:lnTo>
                    <a:lnTo>
                      <a:pt x="47314" y="304"/>
                    </a:lnTo>
                    <a:lnTo>
                      <a:pt x="47313" y="304"/>
                    </a:lnTo>
                    <a:lnTo>
                      <a:pt x="47313" y="304"/>
                    </a:lnTo>
                    <a:cubicBezTo>
                      <a:pt x="47313" y="304"/>
                      <a:pt x="47312" y="304"/>
                      <a:pt x="47312" y="304"/>
                    </a:cubicBezTo>
                    <a:lnTo>
                      <a:pt x="47312" y="304"/>
                    </a:lnTo>
                    <a:lnTo>
                      <a:pt x="47312" y="305"/>
                    </a:lnTo>
                    <a:lnTo>
                      <a:pt x="46355" y="1073"/>
                    </a:lnTo>
                    <a:lnTo>
                      <a:pt x="45234" y="568"/>
                    </a:lnTo>
                    <a:cubicBezTo>
                      <a:pt x="45234" y="570"/>
                      <a:pt x="44996" y="756"/>
                      <a:pt x="44765" y="964"/>
                    </a:cubicBezTo>
                    <a:cubicBezTo>
                      <a:pt x="44536" y="1169"/>
                      <a:pt x="44307" y="1372"/>
                      <a:pt x="44305" y="1374"/>
                    </a:cubicBezTo>
                    <a:lnTo>
                      <a:pt x="43167" y="926"/>
                    </a:lnTo>
                    <a:lnTo>
                      <a:pt x="43167" y="926"/>
                    </a:lnTo>
                    <a:lnTo>
                      <a:pt x="43171" y="944"/>
                    </a:lnTo>
                    <a:lnTo>
                      <a:pt x="44309" y="1392"/>
                    </a:lnTo>
                    <a:lnTo>
                      <a:pt x="44421" y="2065"/>
                    </a:lnTo>
                    <a:cubicBezTo>
                      <a:pt x="44387" y="2071"/>
                      <a:pt x="44352" y="2077"/>
                      <a:pt x="44317" y="2084"/>
                    </a:cubicBezTo>
                    <a:lnTo>
                      <a:pt x="44206" y="1437"/>
                    </a:lnTo>
                    <a:lnTo>
                      <a:pt x="44166" y="1443"/>
                    </a:lnTo>
                    <a:lnTo>
                      <a:pt x="44276" y="2090"/>
                    </a:lnTo>
                    <a:cubicBezTo>
                      <a:pt x="44227" y="2098"/>
                      <a:pt x="44176" y="2108"/>
                      <a:pt x="44125" y="2116"/>
                    </a:cubicBezTo>
                    <a:lnTo>
                      <a:pt x="43992" y="1351"/>
                    </a:lnTo>
                    <a:lnTo>
                      <a:pt x="43951" y="1357"/>
                    </a:lnTo>
                    <a:lnTo>
                      <a:pt x="44086" y="2124"/>
                    </a:lnTo>
                    <a:cubicBezTo>
                      <a:pt x="44033" y="2133"/>
                      <a:pt x="43979" y="2143"/>
                      <a:pt x="43924" y="2151"/>
                    </a:cubicBezTo>
                    <a:lnTo>
                      <a:pt x="43916" y="2149"/>
                    </a:lnTo>
                    <a:lnTo>
                      <a:pt x="43934" y="2145"/>
                    </a:lnTo>
                    <a:lnTo>
                      <a:pt x="43777" y="1265"/>
                    </a:lnTo>
                    <a:lnTo>
                      <a:pt x="43736" y="1273"/>
                    </a:lnTo>
                    <a:lnTo>
                      <a:pt x="43891" y="2139"/>
                    </a:lnTo>
                    <a:lnTo>
                      <a:pt x="43891" y="2139"/>
                    </a:lnTo>
                    <a:lnTo>
                      <a:pt x="43703" y="2063"/>
                    </a:lnTo>
                    <a:lnTo>
                      <a:pt x="43722" y="2059"/>
                    </a:lnTo>
                    <a:lnTo>
                      <a:pt x="43560" y="1181"/>
                    </a:lnTo>
                    <a:lnTo>
                      <a:pt x="43521" y="1187"/>
                    </a:lnTo>
                    <a:lnTo>
                      <a:pt x="43679" y="2053"/>
                    </a:lnTo>
                    <a:lnTo>
                      <a:pt x="43490" y="1977"/>
                    </a:lnTo>
                    <a:lnTo>
                      <a:pt x="43507" y="1973"/>
                    </a:lnTo>
                    <a:lnTo>
                      <a:pt x="43343" y="1095"/>
                    </a:lnTo>
                    <a:lnTo>
                      <a:pt x="43304" y="1104"/>
                    </a:lnTo>
                    <a:lnTo>
                      <a:pt x="43464" y="1967"/>
                    </a:lnTo>
                    <a:lnTo>
                      <a:pt x="43355" y="1922"/>
                    </a:lnTo>
                    <a:lnTo>
                      <a:pt x="43357" y="1940"/>
                    </a:lnTo>
                    <a:lnTo>
                      <a:pt x="43895" y="2157"/>
                    </a:lnTo>
                    <a:cubicBezTo>
                      <a:pt x="43568" y="2217"/>
                      <a:pt x="43243" y="2278"/>
                      <a:pt x="42918" y="2343"/>
                    </a:cubicBezTo>
                    <a:cubicBezTo>
                      <a:pt x="43138" y="2141"/>
                      <a:pt x="43357" y="1940"/>
                      <a:pt x="43357" y="1940"/>
                    </a:cubicBezTo>
                    <a:lnTo>
                      <a:pt x="43167" y="926"/>
                    </a:lnTo>
                    <a:cubicBezTo>
                      <a:pt x="43167" y="926"/>
                      <a:pt x="42940" y="1128"/>
                      <a:pt x="42713" y="1333"/>
                    </a:cubicBezTo>
                    <a:cubicBezTo>
                      <a:pt x="42488" y="1529"/>
                      <a:pt x="42269" y="1748"/>
                      <a:pt x="42269" y="1750"/>
                    </a:cubicBez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0250" y="2217"/>
                    </a:lnTo>
                    <a:cubicBezTo>
                      <a:pt x="40250" y="2217"/>
                      <a:pt x="40176" y="2192"/>
                      <a:pt x="40066" y="2155"/>
                    </a:cubicBezTo>
                    <a:cubicBezTo>
                      <a:pt x="39957" y="2116"/>
                      <a:pt x="39812" y="2075"/>
                      <a:pt x="39667" y="2032"/>
                    </a:cubicBezTo>
                    <a:cubicBezTo>
                      <a:pt x="39374" y="1949"/>
                      <a:pt x="39079" y="1867"/>
                      <a:pt x="39079" y="1867"/>
                    </a:cubicBezTo>
                    <a:lnTo>
                      <a:pt x="38253" y="2769"/>
                    </a:lnTo>
                    <a:lnTo>
                      <a:pt x="37662" y="2603"/>
                    </a:lnTo>
                    <a:cubicBezTo>
                      <a:pt x="37363" y="2515"/>
                      <a:pt x="37066" y="2450"/>
                      <a:pt x="37066" y="2450"/>
                    </a:cubicBezTo>
                    <a:lnTo>
                      <a:pt x="37066" y="2450"/>
                    </a:lnTo>
                    <a:lnTo>
                      <a:pt x="37066" y="2450"/>
                    </a:lnTo>
                    <a:lnTo>
                      <a:pt x="36279" y="3393"/>
                    </a:lnTo>
                    <a:lnTo>
                      <a:pt x="35080" y="3123"/>
                    </a:lnTo>
                    <a:lnTo>
                      <a:pt x="35080" y="3123"/>
                    </a:lnTo>
                    <a:cubicBezTo>
                      <a:pt x="35080" y="3123"/>
                      <a:pt x="34883" y="3352"/>
                      <a:pt x="34699" y="3604"/>
                    </a:cubicBezTo>
                    <a:cubicBezTo>
                      <a:pt x="34513" y="3847"/>
                      <a:pt x="34329" y="4093"/>
                      <a:pt x="34329" y="4093"/>
                    </a:cubicBezTo>
                    <a:lnTo>
                      <a:pt x="33124" y="3880"/>
                    </a:lnTo>
                    <a:cubicBezTo>
                      <a:pt x="33122" y="3882"/>
                      <a:pt x="32942" y="4125"/>
                      <a:pt x="32760" y="4367"/>
                    </a:cubicBezTo>
                    <a:cubicBezTo>
                      <a:pt x="32577" y="4606"/>
                      <a:pt x="32408" y="4866"/>
                      <a:pt x="32408" y="4866"/>
                    </a:cubicBezTo>
                    <a:lnTo>
                      <a:pt x="31198" y="4708"/>
                    </a:lnTo>
                    <a:lnTo>
                      <a:pt x="30519" y="5719"/>
                    </a:lnTo>
                    <a:cubicBezTo>
                      <a:pt x="30519" y="5719"/>
                      <a:pt x="30441" y="5709"/>
                      <a:pt x="30327" y="5697"/>
                    </a:cubicBezTo>
                    <a:cubicBezTo>
                      <a:pt x="30214" y="5686"/>
                      <a:pt x="30063" y="5672"/>
                      <a:pt x="29912" y="5658"/>
                    </a:cubicBezTo>
                    <a:lnTo>
                      <a:pt x="29304" y="5609"/>
                    </a:lnTo>
                    <a:lnTo>
                      <a:pt x="29314" y="5627"/>
                    </a:lnTo>
                    <a:cubicBezTo>
                      <a:pt x="29314" y="5627"/>
                      <a:pt x="29617" y="5652"/>
                      <a:pt x="29922" y="5676"/>
                    </a:cubicBezTo>
                    <a:cubicBezTo>
                      <a:pt x="30071" y="5691"/>
                      <a:pt x="30223" y="5703"/>
                      <a:pt x="30337" y="5713"/>
                    </a:cubicBezTo>
                    <a:cubicBezTo>
                      <a:pt x="30452" y="5727"/>
                      <a:pt x="30527" y="5738"/>
                      <a:pt x="30527" y="5738"/>
                    </a:cubicBezTo>
                    <a:lnTo>
                      <a:pt x="30830" y="6372"/>
                    </a:lnTo>
                    <a:cubicBezTo>
                      <a:pt x="30802" y="6386"/>
                      <a:pt x="30771" y="6400"/>
                      <a:pt x="30742" y="6415"/>
                    </a:cubicBezTo>
                    <a:lnTo>
                      <a:pt x="30448" y="5801"/>
                    </a:lnTo>
                    <a:lnTo>
                      <a:pt x="30411" y="5819"/>
                    </a:lnTo>
                    <a:lnTo>
                      <a:pt x="30705" y="6433"/>
                    </a:lnTo>
                    <a:cubicBezTo>
                      <a:pt x="30656" y="6456"/>
                      <a:pt x="30609" y="6478"/>
                      <a:pt x="30560" y="6503"/>
                    </a:cubicBezTo>
                    <a:lnTo>
                      <a:pt x="30210" y="5781"/>
                    </a:lnTo>
                    <a:lnTo>
                      <a:pt x="30173" y="5797"/>
                    </a:lnTo>
                    <a:lnTo>
                      <a:pt x="30523" y="6521"/>
                    </a:lnTo>
                    <a:cubicBezTo>
                      <a:pt x="30486" y="6538"/>
                      <a:pt x="30450" y="6556"/>
                      <a:pt x="30411" y="6574"/>
                    </a:cubicBezTo>
                    <a:cubicBezTo>
                      <a:pt x="30394" y="6572"/>
                      <a:pt x="30378" y="6570"/>
                      <a:pt x="30362" y="6570"/>
                    </a:cubicBezTo>
                    <a:lnTo>
                      <a:pt x="30374" y="6562"/>
                    </a:lnTo>
                    <a:lnTo>
                      <a:pt x="29981" y="5760"/>
                    </a:lnTo>
                    <a:lnTo>
                      <a:pt x="29944" y="5778"/>
                    </a:lnTo>
                    <a:lnTo>
                      <a:pt x="30331" y="6566"/>
                    </a:lnTo>
                    <a:cubicBezTo>
                      <a:pt x="30263" y="6560"/>
                      <a:pt x="30196" y="6554"/>
                      <a:pt x="30133" y="6548"/>
                    </a:cubicBezTo>
                    <a:lnTo>
                      <a:pt x="30147" y="6542"/>
                    </a:lnTo>
                    <a:lnTo>
                      <a:pt x="29752" y="5742"/>
                    </a:lnTo>
                    <a:lnTo>
                      <a:pt x="29715" y="5760"/>
                    </a:lnTo>
                    <a:lnTo>
                      <a:pt x="30104" y="6546"/>
                    </a:lnTo>
                    <a:cubicBezTo>
                      <a:pt x="30030" y="6540"/>
                      <a:pt x="29965" y="6533"/>
                      <a:pt x="29910" y="6529"/>
                    </a:cubicBezTo>
                    <a:lnTo>
                      <a:pt x="29922" y="6521"/>
                    </a:lnTo>
                    <a:lnTo>
                      <a:pt x="29523" y="5723"/>
                    </a:lnTo>
                    <a:lnTo>
                      <a:pt x="29488" y="5742"/>
                    </a:lnTo>
                    <a:lnTo>
                      <a:pt x="29879" y="6525"/>
                    </a:lnTo>
                    <a:cubicBezTo>
                      <a:pt x="29805" y="6519"/>
                      <a:pt x="29760" y="6515"/>
                      <a:pt x="29760" y="6515"/>
                    </a:cubicBezTo>
                    <a:lnTo>
                      <a:pt x="29760" y="6515"/>
                    </a:lnTo>
                    <a:lnTo>
                      <a:pt x="29768" y="6531"/>
                    </a:lnTo>
                    <a:lnTo>
                      <a:pt x="29304" y="5609"/>
                    </a:lnTo>
                    <a:lnTo>
                      <a:pt x="28670" y="6654"/>
                    </a:lnTo>
                    <a:lnTo>
                      <a:pt x="28056" y="6607"/>
                    </a:lnTo>
                    <a:cubicBezTo>
                      <a:pt x="27902" y="6595"/>
                      <a:pt x="27751" y="6591"/>
                      <a:pt x="27637" y="6587"/>
                    </a:cubicBezTo>
                    <a:cubicBezTo>
                      <a:pt x="27522" y="6583"/>
                      <a:pt x="27446" y="6580"/>
                      <a:pt x="27446" y="6580"/>
                    </a:cubicBezTo>
                    <a:lnTo>
                      <a:pt x="26859" y="7659"/>
                    </a:lnTo>
                    <a:lnTo>
                      <a:pt x="25629" y="7626"/>
                    </a:lnTo>
                    <a:cubicBezTo>
                      <a:pt x="25629" y="7626"/>
                      <a:pt x="25591" y="7691"/>
                      <a:pt x="25541" y="7796"/>
                    </a:cubicBezTo>
                    <a:cubicBezTo>
                      <a:pt x="25490" y="7900"/>
                      <a:pt x="25423" y="8039"/>
                      <a:pt x="25353" y="8178"/>
                    </a:cubicBezTo>
                    <a:cubicBezTo>
                      <a:pt x="25220" y="8455"/>
                      <a:pt x="25087" y="8729"/>
                      <a:pt x="25087" y="8731"/>
                    </a:cubicBezTo>
                    <a:lnTo>
                      <a:pt x="23862" y="8753"/>
                    </a:lnTo>
                    <a:lnTo>
                      <a:pt x="23600" y="9304"/>
                    </a:lnTo>
                    <a:cubicBezTo>
                      <a:pt x="23479" y="9586"/>
                      <a:pt x="23356" y="9866"/>
                      <a:pt x="23356" y="9868"/>
                    </a:cubicBezTo>
                    <a:lnTo>
                      <a:pt x="22137" y="9948"/>
                    </a:lnTo>
                    <a:lnTo>
                      <a:pt x="22138" y="9950"/>
                    </a:lnTo>
                    <a:lnTo>
                      <a:pt x="22138" y="9950"/>
                    </a:lnTo>
                    <a:cubicBezTo>
                      <a:pt x="22128" y="9974"/>
                      <a:pt x="22015" y="10243"/>
                      <a:pt x="21900" y="10511"/>
                    </a:cubicBezTo>
                    <a:cubicBezTo>
                      <a:pt x="21842" y="10650"/>
                      <a:pt x="21783" y="10791"/>
                      <a:pt x="21740" y="10895"/>
                    </a:cubicBezTo>
                    <a:cubicBezTo>
                      <a:pt x="21697" y="11000"/>
                      <a:pt x="21671" y="11071"/>
                      <a:pt x="21669" y="11071"/>
                    </a:cubicBezTo>
                    <a:lnTo>
                      <a:pt x="20461" y="11206"/>
                    </a:lnTo>
                    <a:lnTo>
                      <a:pt x="20040" y="12350"/>
                    </a:lnTo>
                    <a:cubicBezTo>
                      <a:pt x="20040" y="12350"/>
                      <a:pt x="19964" y="12360"/>
                      <a:pt x="19850" y="12373"/>
                    </a:cubicBezTo>
                    <a:cubicBezTo>
                      <a:pt x="19737" y="12387"/>
                      <a:pt x="19580" y="12403"/>
                      <a:pt x="19432" y="12428"/>
                    </a:cubicBezTo>
                    <a:lnTo>
                      <a:pt x="18831" y="12524"/>
                    </a:lnTo>
                    <a:lnTo>
                      <a:pt x="18463" y="13692"/>
                    </a:lnTo>
                    <a:cubicBezTo>
                      <a:pt x="18463" y="13692"/>
                      <a:pt x="18160" y="13743"/>
                      <a:pt x="17857" y="13792"/>
                    </a:cubicBezTo>
                    <a:cubicBezTo>
                      <a:pt x="17706" y="13819"/>
                      <a:pt x="17552" y="13846"/>
                      <a:pt x="17440" y="13864"/>
                    </a:cubicBezTo>
                    <a:cubicBezTo>
                      <a:pt x="17327" y="13889"/>
                      <a:pt x="17253" y="13903"/>
                      <a:pt x="17253" y="13903"/>
                    </a:cubicBezTo>
                    <a:lnTo>
                      <a:pt x="16936" y="15092"/>
                    </a:lnTo>
                    <a:lnTo>
                      <a:pt x="15735" y="15351"/>
                    </a:lnTo>
                    <a:lnTo>
                      <a:pt x="15750" y="15366"/>
                    </a:lnTo>
                    <a:lnTo>
                      <a:pt x="16949" y="15106"/>
                    </a:lnTo>
                    <a:lnTo>
                      <a:pt x="17433" y="15615"/>
                    </a:lnTo>
                    <a:cubicBezTo>
                      <a:pt x="17407" y="15640"/>
                      <a:pt x="17382" y="15664"/>
                      <a:pt x="17356" y="15689"/>
                    </a:cubicBezTo>
                    <a:lnTo>
                      <a:pt x="16887" y="15198"/>
                    </a:lnTo>
                    <a:lnTo>
                      <a:pt x="16859" y="15227"/>
                    </a:lnTo>
                    <a:lnTo>
                      <a:pt x="17327" y="15716"/>
                    </a:lnTo>
                    <a:lnTo>
                      <a:pt x="17217" y="15824"/>
                    </a:lnTo>
                    <a:lnTo>
                      <a:pt x="16664" y="15251"/>
                    </a:lnTo>
                    <a:lnTo>
                      <a:pt x="16636" y="15280"/>
                    </a:lnTo>
                    <a:lnTo>
                      <a:pt x="17186" y="15851"/>
                    </a:lnTo>
                    <a:cubicBezTo>
                      <a:pt x="17157" y="15879"/>
                      <a:pt x="17127" y="15908"/>
                      <a:pt x="17098" y="15937"/>
                    </a:cubicBezTo>
                    <a:lnTo>
                      <a:pt x="17045" y="15949"/>
                    </a:lnTo>
                    <a:lnTo>
                      <a:pt x="17057" y="15937"/>
                    </a:lnTo>
                    <a:lnTo>
                      <a:pt x="16435" y="15296"/>
                    </a:lnTo>
                    <a:lnTo>
                      <a:pt x="16404" y="15323"/>
                    </a:lnTo>
                    <a:lnTo>
                      <a:pt x="17018" y="15955"/>
                    </a:lnTo>
                    <a:lnTo>
                      <a:pt x="16818" y="15996"/>
                    </a:lnTo>
                    <a:lnTo>
                      <a:pt x="16832" y="15984"/>
                    </a:lnTo>
                    <a:lnTo>
                      <a:pt x="16206" y="15345"/>
                    </a:lnTo>
                    <a:lnTo>
                      <a:pt x="16177" y="15372"/>
                    </a:lnTo>
                    <a:lnTo>
                      <a:pt x="16791" y="16000"/>
                    </a:lnTo>
                    <a:lnTo>
                      <a:pt x="16593" y="16041"/>
                    </a:lnTo>
                    <a:lnTo>
                      <a:pt x="16605" y="16029"/>
                    </a:lnTo>
                    <a:lnTo>
                      <a:pt x="15979" y="15394"/>
                    </a:lnTo>
                    <a:lnTo>
                      <a:pt x="15950" y="15423"/>
                    </a:lnTo>
                    <a:lnTo>
                      <a:pt x="16564" y="16047"/>
                    </a:lnTo>
                    <a:lnTo>
                      <a:pt x="16447" y="16072"/>
                    </a:lnTo>
                    <a:lnTo>
                      <a:pt x="16447" y="16072"/>
                    </a:lnTo>
                    <a:lnTo>
                      <a:pt x="15735" y="15351"/>
                    </a:lnTo>
                    <a:cubicBezTo>
                      <a:pt x="15735" y="15351"/>
                      <a:pt x="15654" y="15642"/>
                      <a:pt x="15592" y="15947"/>
                    </a:cubicBezTo>
                    <a:cubicBezTo>
                      <a:pt x="15527" y="16248"/>
                      <a:pt x="15463" y="16546"/>
                      <a:pt x="15463" y="16548"/>
                    </a:cubicBezTo>
                    <a:lnTo>
                      <a:pt x="14279" y="16859"/>
                    </a:lnTo>
                    <a:cubicBezTo>
                      <a:pt x="14279" y="16859"/>
                      <a:pt x="14217" y="17158"/>
                      <a:pt x="14154" y="17457"/>
                    </a:cubicBezTo>
                    <a:cubicBezTo>
                      <a:pt x="14121" y="17604"/>
                      <a:pt x="14095" y="17753"/>
                      <a:pt x="14076" y="17868"/>
                    </a:cubicBezTo>
                    <a:cubicBezTo>
                      <a:pt x="14058" y="17982"/>
                      <a:pt x="14045" y="18058"/>
                      <a:pt x="14045" y="18058"/>
                    </a:cubicBezTo>
                    <a:lnTo>
                      <a:pt x="12881" y="18422"/>
                    </a:lnTo>
                    <a:lnTo>
                      <a:pt x="12896" y="18435"/>
                    </a:lnTo>
                    <a:lnTo>
                      <a:pt x="14060" y="18070"/>
                    </a:lnTo>
                    <a:lnTo>
                      <a:pt x="14588" y="18545"/>
                    </a:lnTo>
                    <a:cubicBezTo>
                      <a:pt x="14565" y="18572"/>
                      <a:pt x="14541" y="18598"/>
                      <a:pt x="14516" y="18625"/>
                    </a:cubicBezTo>
                    <a:lnTo>
                      <a:pt x="14007" y="18171"/>
                    </a:lnTo>
                    <a:lnTo>
                      <a:pt x="13980" y="18201"/>
                    </a:lnTo>
                    <a:lnTo>
                      <a:pt x="14489" y="18656"/>
                    </a:lnTo>
                    <a:cubicBezTo>
                      <a:pt x="14455" y="18694"/>
                      <a:pt x="14422" y="18731"/>
                      <a:pt x="14387" y="18770"/>
                    </a:cubicBezTo>
                    <a:lnTo>
                      <a:pt x="13788" y="18238"/>
                    </a:lnTo>
                    <a:lnTo>
                      <a:pt x="13761" y="18269"/>
                    </a:lnTo>
                    <a:lnTo>
                      <a:pt x="14361" y="18801"/>
                    </a:lnTo>
                    <a:cubicBezTo>
                      <a:pt x="14334" y="18832"/>
                      <a:pt x="14305" y="18862"/>
                      <a:pt x="14279" y="18895"/>
                    </a:cubicBezTo>
                    <a:lnTo>
                      <a:pt x="14228" y="18909"/>
                    </a:lnTo>
                    <a:lnTo>
                      <a:pt x="14228" y="18909"/>
                    </a:lnTo>
                    <a:lnTo>
                      <a:pt x="14238" y="18897"/>
                    </a:lnTo>
                    <a:lnTo>
                      <a:pt x="13569" y="18306"/>
                    </a:lnTo>
                    <a:lnTo>
                      <a:pt x="13542" y="18336"/>
                    </a:lnTo>
                    <a:lnTo>
                      <a:pt x="14201" y="18917"/>
                    </a:lnTo>
                    <a:lnTo>
                      <a:pt x="14009" y="18977"/>
                    </a:lnTo>
                    <a:lnTo>
                      <a:pt x="14019" y="18962"/>
                    </a:lnTo>
                    <a:lnTo>
                      <a:pt x="13348" y="18375"/>
                    </a:lnTo>
                    <a:lnTo>
                      <a:pt x="13319" y="18406"/>
                    </a:lnTo>
                    <a:lnTo>
                      <a:pt x="13982" y="18983"/>
                    </a:lnTo>
                    <a:lnTo>
                      <a:pt x="13782" y="19044"/>
                    </a:lnTo>
                    <a:lnTo>
                      <a:pt x="13796" y="19028"/>
                    </a:lnTo>
                    <a:lnTo>
                      <a:pt x="13123" y="18443"/>
                    </a:lnTo>
                    <a:lnTo>
                      <a:pt x="13096" y="18473"/>
                    </a:lnTo>
                    <a:lnTo>
                      <a:pt x="13761" y="19050"/>
                    </a:lnTo>
                    <a:lnTo>
                      <a:pt x="13649" y="19085"/>
                    </a:lnTo>
                    <a:lnTo>
                      <a:pt x="12881" y="18422"/>
                    </a:lnTo>
                    <a:lnTo>
                      <a:pt x="12689" y="19625"/>
                    </a:lnTo>
                    <a:cubicBezTo>
                      <a:pt x="12689" y="19625"/>
                      <a:pt x="12613" y="19646"/>
                      <a:pt x="12507" y="19685"/>
                    </a:cubicBezTo>
                    <a:cubicBezTo>
                      <a:pt x="12401" y="19724"/>
                      <a:pt x="12257" y="19775"/>
                      <a:pt x="12114" y="19826"/>
                    </a:cubicBezTo>
                    <a:cubicBezTo>
                      <a:pt x="11828" y="19930"/>
                      <a:pt x="11541" y="20037"/>
                      <a:pt x="11541" y="20037"/>
                    </a:cubicBezTo>
                    <a:lnTo>
                      <a:pt x="11404" y="21250"/>
                    </a:lnTo>
                    <a:cubicBezTo>
                      <a:pt x="11404" y="21250"/>
                      <a:pt x="11116" y="21358"/>
                      <a:pt x="10827" y="21465"/>
                    </a:cubicBezTo>
                    <a:lnTo>
                      <a:pt x="10265" y="21698"/>
                    </a:lnTo>
                    <a:lnTo>
                      <a:pt x="10281" y="21710"/>
                    </a:lnTo>
                    <a:cubicBezTo>
                      <a:pt x="10281" y="21710"/>
                      <a:pt x="10563" y="21594"/>
                      <a:pt x="10844" y="21477"/>
                    </a:cubicBezTo>
                    <a:cubicBezTo>
                      <a:pt x="11120" y="21375"/>
                      <a:pt x="11397" y="21271"/>
                      <a:pt x="11419" y="21263"/>
                    </a:cubicBezTo>
                    <a:lnTo>
                      <a:pt x="11419" y="21263"/>
                    </a:lnTo>
                    <a:lnTo>
                      <a:pt x="11979" y="21690"/>
                    </a:lnTo>
                    <a:cubicBezTo>
                      <a:pt x="11959" y="21718"/>
                      <a:pt x="11936" y="21747"/>
                      <a:pt x="11916" y="21776"/>
                    </a:cubicBezTo>
                    <a:lnTo>
                      <a:pt x="11373" y="21362"/>
                    </a:lnTo>
                    <a:lnTo>
                      <a:pt x="11347" y="21395"/>
                    </a:lnTo>
                    <a:lnTo>
                      <a:pt x="11891" y="21808"/>
                    </a:lnTo>
                    <a:cubicBezTo>
                      <a:pt x="11860" y="21849"/>
                      <a:pt x="11830" y="21888"/>
                      <a:pt x="11799" y="21929"/>
                    </a:cubicBezTo>
                    <a:lnTo>
                      <a:pt x="11155" y="21444"/>
                    </a:lnTo>
                    <a:lnTo>
                      <a:pt x="11130" y="21475"/>
                    </a:lnTo>
                    <a:lnTo>
                      <a:pt x="11774" y="21962"/>
                    </a:lnTo>
                    <a:cubicBezTo>
                      <a:pt x="11752" y="21990"/>
                      <a:pt x="11731" y="22019"/>
                      <a:pt x="11709" y="22048"/>
                    </a:cubicBezTo>
                    <a:cubicBezTo>
                      <a:pt x="11686" y="22056"/>
                      <a:pt x="11664" y="22064"/>
                      <a:pt x="11641" y="22072"/>
                    </a:cubicBezTo>
                    <a:lnTo>
                      <a:pt x="11650" y="22060"/>
                    </a:lnTo>
                    <a:lnTo>
                      <a:pt x="10936" y="21526"/>
                    </a:lnTo>
                    <a:lnTo>
                      <a:pt x="10911" y="21559"/>
                    </a:lnTo>
                    <a:lnTo>
                      <a:pt x="11613" y="22085"/>
                    </a:lnTo>
                    <a:cubicBezTo>
                      <a:pt x="11549" y="22109"/>
                      <a:pt x="11486" y="22136"/>
                      <a:pt x="11429" y="22158"/>
                    </a:cubicBezTo>
                    <a:lnTo>
                      <a:pt x="11439" y="22144"/>
                    </a:lnTo>
                    <a:lnTo>
                      <a:pt x="10721" y="21612"/>
                    </a:lnTo>
                    <a:lnTo>
                      <a:pt x="10698" y="21645"/>
                    </a:lnTo>
                    <a:lnTo>
                      <a:pt x="11402" y="22168"/>
                    </a:lnTo>
                    <a:cubicBezTo>
                      <a:pt x="11339" y="22195"/>
                      <a:pt x="11277" y="22220"/>
                      <a:pt x="11228" y="22240"/>
                    </a:cubicBezTo>
                    <a:lnTo>
                      <a:pt x="11234" y="22230"/>
                    </a:lnTo>
                    <a:lnTo>
                      <a:pt x="10516" y="21700"/>
                    </a:lnTo>
                    <a:lnTo>
                      <a:pt x="10494" y="21733"/>
                    </a:lnTo>
                    <a:lnTo>
                      <a:pt x="11198" y="22252"/>
                    </a:lnTo>
                    <a:cubicBezTo>
                      <a:pt x="11129" y="22280"/>
                      <a:pt x="11087" y="22298"/>
                      <a:pt x="11083" y="22299"/>
                    </a:cubicBezTo>
                    <a:lnTo>
                      <a:pt x="11083" y="22299"/>
                    </a:lnTo>
                    <a:lnTo>
                      <a:pt x="10265" y="21700"/>
                    </a:lnTo>
                    <a:lnTo>
                      <a:pt x="10183" y="22923"/>
                    </a:lnTo>
                    <a:lnTo>
                      <a:pt x="9051" y="23408"/>
                    </a:lnTo>
                    <a:lnTo>
                      <a:pt x="9025" y="24640"/>
                    </a:lnTo>
                    <a:lnTo>
                      <a:pt x="7920" y="25174"/>
                    </a:lnTo>
                    <a:cubicBezTo>
                      <a:pt x="7920" y="25174"/>
                      <a:pt x="7912" y="25477"/>
                      <a:pt x="7916" y="25784"/>
                    </a:cubicBezTo>
                    <a:cubicBezTo>
                      <a:pt x="7922" y="26090"/>
                      <a:pt x="7930" y="26397"/>
                      <a:pt x="7930" y="26399"/>
                    </a:cubicBezTo>
                    <a:lnTo>
                      <a:pt x="6856" y="26980"/>
                    </a:lnTo>
                    <a:lnTo>
                      <a:pt x="6874" y="26991"/>
                    </a:lnTo>
                    <a:lnTo>
                      <a:pt x="7949" y="26410"/>
                    </a:lnTo>
                    <a:lnTo>
                      <a:pt x="8552" y="26766"/>
                    </a:lnTo>
                    <a:cubicBezTo>
                      <a:pt x="8534" y="26796"/>
                      <a:pt x="8515" y="26827"/>
                      <a:pt x="8497" y="26858"/>
                    </a:cubicBezTo>
                    <a:lnTo>
                      <a:pt x="7916" y="26516"/>
                    </a:lnTo>
                    <a:lnTo>
                      <a:pt x="7895" y="26551"/>
                    </a:lnTo>
                    <a:lnTo>
                      <a:pt x="8476" y="26892"/>
                    </a:lnTo>
                    <a:lnTo>
                      <a:pt x="8399" y="27025"/>
                    </a:lnTo>
                    <a:lnTo>
                      <a:pt x="7713" y="26624"/>
                    </a:lnTo>
                    <a:lnTo>
                      <a:pt x="7693" y="26659"/>
                    </a:lnTo>
                    <a:lnTo>
                      <a:pt x="8378" y="27060"/>
                    </a:lnTo>
                    <a:cubicBezTo>
                      <a:pt x="8356" y="27099"/>
                      <a:pt x="8333" y="27138"/>
                      <a:pt x="8311" y="27177"/>
                    </a:cubicBezTo>
                    <a:lnTo>
                      <a:pt x="8274" y="27197"/>
                    </a:lnTo>
                    <a:lnTo>
                      <a:pt x="8282" y="27181"/>
                    </a:lnTo>
                    <a:lnTo>
                      <a:pt x="7509" y="26735"/>
                    </a:lnTo>
                    <a:lnTo>
                      <a:pt x="7488" y="26770"/>
                    </a:lnTo>
                    <a:lnTo>
                      <a:pt x="8249" y="27210"/>
                    </a:lnTo>
                    <a:lnTo>
                      <a:pt x="8071" y="27304"/>
                    </a:lnTo>
                    <a:lnTo>
                      <a:pt x="8080" y="27289"/>
                    </a:lnTo>
                    <a:lnTo>
                      <a:pt x="7306" y="26845"/>
                    </a:lnTo>
                    <a:lnTo>
                      <a:pt x="7286" y="26880"/>
                    </a:lnTo>
                    <a:lnTo>
                      <a:pt x="8047" y="27316"/>
                    </a:lnTo>
                    <a:lnTo>
                      <a:pt x="7869" y="27412"/>
                    </a:lnTo>
                    <a:lnTo>
                      <a:pt x="7877" y="27396"/>
                    </a:lnTo>
                    <a:lnTo>
                      <a:pt x="7102" y="26956"/>
                    </a:lnTo>
                    <a:lnTo>
                      <a:pt x="7081" y="26991"/>
                    </a:lnTo>
                    <a:lnTo>
                      <a:pt x="7844" y="27424"/>
                    </a:lnTo>
                    <a:lnTo>
                      <a:pt x="7738" y="27480"/>
                    </a:lnTo>
                    <a:lnTo>
                      <a:pt x="7754" y="27490"/>
                    </a:lnTo>
                    <a:lnTo>
                      <a:pt x="7754" y="27490"/>
                    </a:lnTo>
                    <a:lnTo>
                      <a:pt x="6856" y="26982"/>
                    </a:lnTo>
                    <a:lnTo>
                      <a:pt x="6874" y="27592"/>
                    </a:lnTo>
                    <a:cubicBezTo>
                      <a:pt x="6881" y="27744"/>
                      <a:pt x="6887" y="27893"/>
                      <a:pt x="6891" y="28007"/>
                    </a:cubicBezTo>
                    <a:cubicBezTo>
                      <a:pt x="6899" y="28122"/>
                      <a:pt x="6903" y="28198"/>
                      <a:pt x="6903" y="28198"/>
                    </a:cubicBezTo>
                    <a:lnTo>
                      <a:pt x="5862" y="28828"/>
                    </a:lnTo>
                    <a:lnTo>
                      <a:pt x="5960" y="30043"/>
                    </a:lnTo>
                    <a:cubicBezTo>
                      <a:pt x="5960" y="30043"/>
                      <a:pt x="5894" y="30082"/>
                      <a:pt x="5794" y="30143"/>
                    </a:cubicBezTo>
                    <a:cubicBezTo>
                      <a:pt x="5694" y="30203"/>
                      <a:pt x="5567" y="30285"/>
                      <a:pt x="5442" y="30368"/>
                    </a:cubicBezTo>
                    <a:cubicBezTo>
                      <a:pt x="5189" y="30538"/>
                      <a:pt x="4937" y="30708"/>
                      <a:pt x="4937" y="30708"/>
                    </a:cubicBezTo>
                    <a:lnTo>
                      <a:pt x="4955" y="30718"/>
                    </a:lnTo>
                    <a:lnTo>
                      <a:pt x="4955" y="30718"/>
                    </a:lnTo>
                    <a:cubicBezTo>
                      <a:pt x="4955" y="30717"/>
                      <a:pt x="5208" y="30548"/>
                      <a:pt x="5459" y="30379"/>
                    </a:cubicBezTo>
                    <a:cubicBezTo>
                      <a:pt x="5583" y="30293"/>
                      <a:pt x="5712" y="30211"/>
                      <a:pt x="5813" y="30152"/>
                    </a:cubicBezTo>
                    <a:cubicBezTo>
                      <a:pt x="5904" y="30096"/>
                      <a:pt x="5967" y="30057"/>
                      <a:pt x="5975" y="30052"/>
                    </a:cubicBezTo>
                    <a:lnTo>
                      <a:pt x="5975" y="30052"/>
                    </a:lnTo>
                    <a:lnTo>
                      <a:pt x="6606" y="30360"/>
                    </a:lnTo>
                    <a:lnTo>
                      <a:pt x="6559" y="30456"/>
                    </a:lnTo>
                    <a:lnTo>
                      <a:pt x="5950" y="30158"/>
                    </a:lnTo>
                    <a:lnTo>
                      <a:pt x="5931" y="30195"/>
                    </a:lnTo>
                    <a:lnTo>
                      <a:pt x="6543" y="30493"/>
                    </a:lnTo>
                    <a:cubicBezTo>
                      <a:pt x="6521" y="30538"/>
                      <a:pt x="6498" y="30583"/>
                      <a:pt x="6476" y="30630"/>
                    </a:cubicBezTo>
                    <a:lnTo>
                      <a:pt x="5751" y="30281"/>
                    </a:lnTo>
                    <a:lnTo>
                      <a:pt x="5733" y="30317"/>
                    </a:lnTo>
                    <a:lnTo>
                      <a:pt x="6457" y="30667"/>
                    </a:lnTo>
                    <a:lnTo>
                      <a:pt x="6406" y="30774"/>
                    </a:lnTo>
                    <a:cubicBezTo>
                      <a:pt x="6392" y="30784"/>
                      <a:pt x="6375" y="30794"/>
                      <a:pt x="6359" y="30804"/>
                    </a:cubicBezTo>
                    <a:lnTo>
                      <a:pt x="6365" y="30792"/>
                    </a:lnTo>
                    <a:lnTo>
                      <a:pt x="5559" y="30407"/>
                    </a:lnTo>
                    <a:lnTo>
                      <a:pt x="5543" y="30444"/>
                    </a:lnTo>
                    <a:lnTo>
                      <a:pt x="6334" y="30823"/>
                    </a:lnTo>
                    <a:cubicBezTo>
                      <a:pt x="6277" y="30860"/>
                      <a:pt x="6222" y="30896"/>
                      <a:pt x="6169" y="30931"/>
                    </a:cubicBezTo>
                    <a:lnTo>
                      <a:pt x="6175" y="30917"/>
                    </a:lnTo>
                    <a:lnTo>
                      <a:pt x="5369" y="30534"/>
                    </a:lnTo>
                    <a:lnTo>
                      <a:pt x="5352" y="30571"/>
                    </a:lnTo>
                    <a:lnTo>
                      <a:pt x="6144" y="30947"/>
                    </a:lnTo>
                    <a:cubicBezTo>
                      <a:pt x="6083" y="30988"/>
                      <a:pt x="6025" y="31025"/>
                      <a:pt x="5978" y="31056"/>
                    </a:cubicBezTo>
                    <a:lnTo>
                      <a:pt x="5984" y="31042"/>
                    </a:lnTo>
                    <a:lnTo>
                      <a:pt x="5176" y="30663"/>
                    </a:lnTo>
                    <a:lnTo>
                      <a:pt x="5160" y="30700"/>
                    </a:lnTo>
                    <a:lnTo>
                      <a:pt x="5954" y="31072"/>
                    </a:lnTo>
                    <a:cubicBezTo>
                      <a:pt x="5898" y="31109"/>
                      <a:pt x="5860" y="31135"/>
                      <a:pt x="5856" y="31138"/>
                    </a:cubicBezTo>
                    <a:lnTo>
                      <a:pt x="5856" y="31138"/>
                    </a:lnTo>
                    <a:lnTo>
                      <a:pt x="4937" y="30710"/>
                    </a:lnTo>
                    <a:lnTo>
                      <a:pt x="5092" y="31923"/>
                    </a:lnTo>
                    <a:cubicBezTo>
                      <a:pt x="5092" y="31923"/>
                      <a:pt x="4839" y="32097"/>
                      <a:pt x="4583" y="32269"/>
                    </a:cubicBezTo>
                    <a:cubicBezTo>
                      <a:pt x="4325" y="32441"/>
                      <a:pt x="4084" y="32625"/>
                      <a:pt x="4084" y="32625"/>
                    </a:cubicBezTo>
                    <a:lnTo>
                      <a:pt x="4295" y="33836"/>
                    </a:lnTo>
                    <a:lnTo>
                      <a:pt x="3315" y="34577"/>
                    </a:lnTo>
                    <a:cubicBezTo>
                      <a:pt x="3315" y="34577"/>
                      <a:pt x="3315" y="34577"/>
                      <a:pt x="3315" y="34577"/>
                    </a:cubicBez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33" y="34583"/>
                    </a:lnTo>
                    <a:lnTo>
                      <a:pt x="4313" y="33845"/>
                    </a:lnTo>
                    <a:lnTo>
                      <a:pt x="4955" y="34096"/>
                    </a:lnTo>
                    <a:cubicBezTo>
                      <a:pt x="4943" y="34129"/>
                      <a:pt x="4929" y="34164"/>
                      <a:pt x="4917" y="34196"/>
                    </a:cubicBezTo>
                    <a:lnTo>
                      <a:pt x="4297" y="33955"/>
                    </a:lnTo>
                    <a:lnTo>
                      <a:pt x="4282" y="33992"/>
                    </a:lnTo>
                    <a:lnTo>
                      <a:pt x="4902" y="34233"/>
                    </a:lnTo>
                    <a:cubicBezTo>
                      <a:pt x="4882" y="34282"/>
                      <a:pt x="4863" y="34331"/>
                      <a:pt x="4845" y="34379"/>
                    </a:cubicBezTo>
                    <a:lnTo>
                      <a:pt x="4102" y="34092"/>
                    </a:lnTo>
                    <a:lnTo>
                      <a:pt x="4088" y="34129"/>
                    </a:lnTo>
                    <a:lnTo>
                      <a:pt x="4831" y="34417"/>
                    </a:lnTo>
                    <a:cubicBezTo>
                      <a:pt x="4812" y="34462"/>
                      <a:pt x="4796" y="34505"/>
                      <a:pt x="4779" y="34550"/>
                    </a:cubicBezTo>
                    <a:lnTo>
                      <a:pt x="4755" y="34569"/>
                    </a:lnTo>
                    <a:lnTo>
                      <a:pt x="4761" y="34552"/>
                    </a:lnTo>
                    <a:lnTo>
                      <a:pt x="3926" y="34233"/>
                    </a:lnTo>
                    <a:lnTo>
                      <a:pt x="3912" y="34270"/>
                    </a:lnTo>
                    <a:lnTo>
                      <a:pt x="4732" y="34585"/>
                    </a:lnTo>
                    <a:lnTo>
                      <a:pt x="4569" y="34706"/>
                    </a:lnTo>
                    <a:lnTo>
                      <a:pt x="4575" y="34689"/>
                    </a:lnTo>
                    <a:lnTo>
                      <a:pt x="3740" y="34372"/>
                    </a:lnTo>
                    <a:lnTo>
                      <a:pt x="3726" y="34411"/>
                    </a:lnTo>
                    <a:lnTo>
                      <a:pt x="4548" y="34722"/>
                    </a:lnTo>
                    <a:lnTo>
                      <a:pt x="4383" y="34843"/>
                    </a:lnTo>
                    <a:lnTo>
                      <a:pt x="4389" y="34827"/>
                    </a:lnTo>
                    <a:lnTo>
                      <a:pt x="3554" y="34514"/>
                    </a:lnTo>
                    <a:lnTo>
                      <a:pt x="3540" y="34552"/>
                    </a:lnTo>
                    <a:lnTo>
                      <a:pt x="4360" y="34859"/>
                    </a:lnTo>
                    <a:lnTo>
                      <a:pt x="4265" y="34930"/>
                    </a:lnTo>
                    <a:lnTo>
                      <a:pt x="3315" y="34577"/>
                    </a:lnTo>
                    <a:lnTo>
                      <a:pt x="3315" y="34577"/>
                    </a:lnTo>
                    <a:cubicBezTo>
                      <a:pt x="3315" y="34577"/>
                      <a:pt x="3364" y="34876"/>
                      <a:pt x="3435" y="35178"/>
                    </a:cubicBezTo>
                    <a:cubicBezTo>
                      <a:pt x="3505" y="35477"/>
                      <a:pt x="3572" y="35778"/>
                      <a:pt x="3572" y="35778"/>
                    </a:cubicBezTo>
                    <a:lnTo>
                      <a:pt x="2629" y="36559"/>
                    </a:lnTo>
                    <a:cubicBezTo>
                      <a:pt x="2629" y="36559"/>
                      <a:pt x="2629" y="36559"/>
                      <a:pt x="2629" y="36559"/>
                    </a:cubicBez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50" y="36566"/>
                    </a:lnTo>
                    <a:lnTo>
                      <a:pt x="3590" y="35785"/>
                    </a:lnTo>
                    <a:lnTo>
                      <a:pt x="4241" y="36013"/>
                    </a:lnTo>
                    <a:cubicBezTo>
                      <a:pt x="4229" y="36046"/>
                      <a:pt x="4219" y="36079"/>
                      <a:pt x="4207" y="36113"/>
                    </a:cubicBezTo>
                    <a:lnTo>
                      <a:pt x="3578" y="35897"/>
                    </a:lnTo>
                    <a:lnTo>
                      <a:pt x="3566" y="35933"/>
                    </a:lnTo>
                    <a:lnTo>
                      <a:pt x="4192" y="36152"/>
                    </a:lnTo>
                    <a:cubicBezTo>
                      <a:pt x="4176" y="36201"/>
                      <a:pt x="4160" y="36251"/>
                      <a:pt x="4141" y="36300"/>
                    </a:cubicBezTo>
                    <a:lnTo>
                      <a:pt x="3396" y="36046"/>
                    </a:lnTo>
                    <a:lnTo>
                      <a:pt x="3384" y="36083"/>
                    </a:lnTo>
                    <a:lnTo>
                      <a:pt x="4129" y="36339"/>
                    </a:lnTo>
                    <a:cubicBezTo>
                      <a:pt x="4112" y="36386"/>
                      <a:pt x="4096" y="36431"/>
                      <a:pt x="4080" y="36478"/>
                    </a:cubicBezTo>
                    <a:lnTo>
                      <a:pt x="4063" y="36492"/>
                    </a:lnTo>
                    <a:lnTo>
                      <a:pt x="4069" y="36476"/>
                    </a:lnTo>
                    <a:lnTo>
                      <a:pt x="3222" y="36189"/>
                    </a:lnTo>
                    <a:lnTo>
                      <a:pt x="3210" y="36228"/>
                    </a:lnTo>
                    <a:lnTo>
                      <a:pt x="4043" y="36510"/>
                    </a:lnTo>
                    <a:lnTo>
                      <a:pt x="3885" y="36637"/>
                    </a:lnTo>
                    <a:lnTo>
                      <a:pt x="3885" y="36637"/>
                    </a:lnTo>
                    <a:lnTo>
                      <a:pt x="3892" y="36621"/>
                    </a:lnTo>
                    <a:lnTo>
                      <a:pt x="3044" y="36339"/>
                    </a:lnTo>
                    <a:lnTo>
                      <a:pt x="3030" y="36375"/>
                    </a:lnTo>
                    <a:lnTo>
                      <a:pt x="3865" y="36654"/>
                    </a:lnTo>
                    <a:lnTo>
                      <a:pt x="3707" y="36782"/>
                    </a:lnTo>
                    <a:lnTo>
                      <a:pt x="3707" y="36782"/>
                    </a:lnTo>
                    <a:lnTo>
                      <a:pt x="3711" y="36766"/>
                    </a:lnTo>
                    <a:lnTo>
                      <a:pt x="2864" y="36486"/>
                    </a:lnTo>
                    <a:lnTo>
                      <a:pt x="2852" y="36525"/>
                    </a:lnTo>
                    <a:lnTo>
                      <a:pt x="3685" y="36799"/>
                    </a:lnTo>
                    <a:lnTo>
                      <a:pt x="3593" y="36875"/>
                    </a:lnTo>
                    <a:lnTo>
                      <a:pt x="3611" y="36881"/>
                    </a:lnTo>
                    <a:lnTo>
                      <a:pt x="3611" y="36881"/>
                    </a:lnTo>
                    <a:lnTo>
                      <a:pt x="2629" y="36559"/>
                    </a:lnTo>
                    <a:lnTo>
                      <a:pt x="2629" y="36559"/>
                    </a:lnTo>
                    <a:cubicBezTo>
                      <a:pt x="2629" y="36560"/>
                      <a:pt x="2699" y="36856"/>
                      <a:pt x="2768" y="37153"/>
                    </a:cubicBezTo>
                    <a:cubicBezTo>
                      <a:pt x="2832" y="37447"/>
                      <a:pt x="2920" y="37744"/>
                      <a:pt x="2922" y="37744"/>
                    </a:cubicBezTo>
                    <a:lnTo>
                      <a:pt x="2022" y="38567"/>
                    </a:lnTo>
                    <a:lnTo>
                      <a:pt x="2355" y="39737"/>
                    </a:lnTo>
                    <a:cubicBezTo>
                      <a:pt x="2355" y="39737"/>
                      <a:pt x="2126" y="39945"/>
                      <a:pt x="1917" y="40160"/>
                    </a:cubicBezTo>
                    <a:lnTo>
                      <a:pt x="1488" y="40594"/>
                    </a:lnTo>
                    <a:lnTo>
                      <a:pt x="1506" y="40598"/>
                    </a:lnTo>
                    <a:cubicBezTo>
                      <a:pt x="1506" y="40598"/>
                      <a:pt x="1721" y="40383"/>
                      <a:pt x="1936" y="40166"/>
                    </a:cubicBezTo>
                    <a:cubicBezTo>
                      <a:pt x="2144" y="39950"/>
                      <a:pt x="2373" y="39743"/>
                      <a:pt x="2373" y="39743"/>
                    </a:cubicBezTo>
                    <a:lnTo>
                      <a:pt x="3047" y="39919"/>
                    </a:lnTo>
                    <a:cubicBezTo>
                      <a:pt x="3036" y="39954"/>
                      <a:pt x="3028" y="39988"/>
                      <a:pt x="3020" y="40023"/>
                    </a:cubicBezTo>
                    <a:lnTo>
                      <a:pt x="2367" y="39853"/>
                    </a:lnTo>
                    <a:lnTo>
                      <a:pt x="2357" y="39892"/>
                    </a:lnTo>
                    <a:lnTo>
                      <a:pt x="3008" y="40062"/>
                    </a:lnTo>
                    <a:lnTo>
                      <a:pt x="2969" y="40213"/>
                    </a:lnTo>
                    <a:lnTo>
                      <a:pt x="2200" y="40017"/>
                    </a:lnTo>
                    <a:lnTo>
                      <a:pt x="2189" y="40056"/>
                    </a:lnTo>
                    <a:lnTo>
                      <a:pt x="2961" y="40252"/>
                    </a:lnTo>
                    <a:cubicBezTo>
                      <a:pt x="2948" y="40295"/>
                      <a:pt x="2938" y="40338"/>
                      <a:pt x="2926" y="40383"/>
                    </a:cubicBezTo>
                    <a:cubicBezTo>
                      <a:pt x="2918" y="40391"/>
                      <a:pt x="2909" y="40398"/>
                      <a:pt x="2903" y="40406"/>
                    </a:cubicBezTo>
                    <a:lnTo>
                      <a:pt x="2905" y="40394"/>
                    </a:lnTo>
                    <a:lnTo>
                      <a:pt x="2040" y="40175"/>
                    </a:lnTo>
                    <a:lnTo>
                      <a:pt x="2030" y="40216"/>
                    </a:lnTo>
                    <a:lnTo>
                      <a:pt x="2881" y="40428"/>
                    </a:lnTo>
                    <a:cubicBezTo>
                      <a:pt x="2832" y="40475"/>
                      <a:pt x="2785" y="40522"/>
                      <a:pt x="2740" y="40567"/>
                    </a:cubicBezTo>
                    <a:lnTo>
                      <a:pt x="2744" y="40553"/>
                    </a:lnTo>
                    <a:lnTo>
                      <a:pt x="1876" y="40338"/>
                    </a:lnTo>
                    <a:lnTo>
                      <a:pt x="1866" y="40377"/>
                    </a:lnTo>
                    <a:lnTo>
                      <a:pt x="2719" y="40588"/>
                    </a:lnTo>
                    <a:cubicBezTo>
                      <a:pt x="2664" y="40641"/>
                      <a:pt x="2615" y="40690"/>
                      <a:pt x="2574" y="40731"/>
                    </a:cubicBezTo>
                    <a:lnTo>
                      <a:pt x="2578" y="40719"/>
                    </a:lnTo>
                    <a:lnTo>
                      <a:pt x="1711" y="40508"/>
                    </a:lnTo>
                    <a:lnTo>
                      <a:pt x="1700" y="40547"/>
                    </a:lnTo>
                    <a:lnTo>
                      <a:pt x="2551" y="40754"/>
                    </a:lnTo>
                    <a:cubicBezTo>
                      <a:pt x="2505" y="40800"/>
                      <a:pt x="2475" y="40828"/>
                      <a:pt x="2472" y="40831"/>
                    </a:cubicBezTo>
                    <a:lnTo>
                      <a:pt x="2472" y="40831"/>
                    </a:lnTo>
                    <a:lnTo>
                      <a:pt x="1488" y="40594"/>
                    </a:lnTo>
                    <a:lnTo>
                      <a:pt x="1878" y="41754"/>
                    </a:lnTo>
                    <a:cubicBezTo>
                      <a:pt x="1878" y="41754"/>
                      <a:pt x="1661" y="41973"/>
                      <a:pt x="1447" y="42194"/>
                    </a:cubicBezTo>
                    <a:cubicBezTo>
                      <a:pt x="1226" y="42413"/>
                      <a:pt x="1029" y="42640"/>
                      <a:pt x="1029" y="42640"/>
                    </a:cubicBezTo>
                    <a:lnTo>
                      <a:pt x="1475" y="43786"/>
                    </a:lnTo>
                    <a:lnTo>
                      <a:pt x="661" y="44706"/>
                    </a:lnTo>
                    <a:lnTo>
                      <a:pt x="679" y="44708"/>
                    </a:lnTo>
                    <a:lnTo>
                      <a:pt x="1496" y="43790"/>
                    </a:lnTo>
                    <a:lnTo>
                      <a:pt x="2165" y="43908"/>
                    </a:lnTo>
                    <a:cubicBezTo>
                      <a:pt x="2159" y="43945"/>
                      <a:pt x="2152" y="43982"/>
                      <a:pt x="2146" y="44019"/>
                    </a:cubicBezTo>
                    <a:lnTo>
                      <a:pt x="1498" y="43904"/>
                    </a:lnTo>
                    <a:lnTo>
                      <a:pt x="1490" y="43945"/>
                    </a:lnTo>
                    <a:lnTo>
                      <a:pt x="2138" y="44058"/>
                    </a:lnTo>
                    <a:cubicBezTo>
                      <a:pt x="2130" y="44107"/>
                      <a:pt x="2122" y="44156"/>
                      <a:pt x="2114" y="44205"/>
                    </a:cubicBezTo>
                    <a:lnTo>
                      <a:pt x="1346" y="44074"/>
                    </a:lnTo>
                    <a:lnTo>
                      <a:pt x="1340" y="44113"/>
                    </a:lnTo>
                    <a:lnTo>
                      <a:pt x="2105" y="44246"/>
                    </a:lnTo>
                    <a:cubicBezTo>
                      <a:pt x="2097" y="44297"/>
                      <a:pt x="2089" y="44350"/>
                      <a:pt x="2079" y="44404"/>
                    </a:cubicBezTo>
                    <a:lnTo>
                      <a:pt x="2071" y="44414"/>
                    </a:lnTo>
                    <a:lnTo>
                      <a:pt x="2073" y="44395"/>
                    </a:lnTo>
                    <a:lnTo>
                      <a:pt x="1193" y="44248"/>
                    </a:lnTo>
                    <a:lnTo>
                      <a:pt x="1185" y="44287"/>
                    </a:lnTo>
                    <a:lnTo>
                      <a:pt x="2052" y="44434"/>
                    </a:lnTo>
                    <a:lnTo>
                      <a:pt x="1915" y="44584"/>
                    </a:lnTo>
                    <a:lnTo>
                      <a:pt x="1915" y="44584"/>
                    </a:lnTo>
                    <a:lnTo>
                      <a:pt x="1919" y="44565"/>
                    </a:lnTo>
                    <a:lnTo>
                      <a:pt x="1037" y="44422"/>
                    </a:lnTo>
                    <a:lnTo>
                      <a:pt x="1031" y="44461"/>
                    </a:lnTo>
                    <a:lnTo>
                      <a:pt x="1897" y="44604"/>
                    </a:lnTo>
                    <a:lnTo>
                      <a:pt x="1760" y="44755"/>
                    </a:lnTo>
                    <a:lnTo>
                      <a:pt x="1760" y="44755"/>
                    </a:lnTo>
                    <a:lnTo>
                      <a:pt x="1764" y="44737"/>
                    </a:lnTo>
                    <a:lnTo>
                      <a:pt x="882" y="44596"/>
                    </a:lnTo>
                    <a:lnTo>
                      <a:pt x="876" y="44637"/>
                    </a:lnTo>
                    <a:lnTo>
                      <a:pt x="1741" y="44776"/>
                    </a:lnTo>
                    <a:lnTo>
                      <a:pt x="1661" y="44864"/>
                    </a:lnTo>
                    <a:lnTo>
                      <a:pt x="1680" y="44868"/>
                    </a:lnTo>
                    <a:lnTo>
                      <a:pt x="2073" y="44432"/>
                    </a:lnTo>
                    <a:lnTo>
                      <a:pt x="2073" y="44432"/>
                    </a:lnTo>
                    <a:cubicBezTo>
                      <a:pt x="2017" y="44760"/>
                      <a:pt x="1966" y="45089"/>
                      <a:pt x="1917" y="45418"/>
                    </a:cubicBezTo>
                    <a:cubicBezTo>
                      <a:pt x="1786" y="45142"/>
                      <a:pt x="1680" y="44868"/>
                      <a:pt x="1680" y="44868"/>
                    </a:cubicBezTo>
                    <a:lnTo>
                      <a:pt x="659" y="44706"/>
                    </a:lnTo>
                    <a:lnTo>
                      <a:pt x="659" y="44706"/>
                    </a:lnTo>
                    <a:cubicBezTo>
                      <a:pt x="659" y="44706"/>
                      <a:pt x="765" y="44989"/>
                      <a:pt x="896" y="45271"/>
                    </a:cubicBezTo>
                    <a:cubicBezTo>
                      <a:pt x="1023" y="45551"/>
                      <a:pt x="1148" y="45832"/>
                      <a:pt x="1150" y="45832"/>
                    </a:cubicBezTo>
                    <a:lnTo>
                      <a:pt x="381" y="46785"/>
                    </a:lnTo>
                    <a:cubicBezTo>
                      <a:pt x="381" y="46785"/>
                      <a:pt x="381" y="46785"/>
                      <a:pt x="381" y="46785"/>
                    </a:cubicBezTo>
                    <a:lnTo>
                      <a:pt x="381" y="46785"/>
                    </a:lnTo>
                    <a:lnTo>
                      <a:pt x="381" y="46785"/>
                    </a:lnTo>
                    <a:lnTo>
                      <a:pt x="381" y="46785"/>
                    </a:lnTo>
                    <a:lnTo>
                      <a:pt x="401" y="46787"/>
                    </a:lnTo>
                    <a:lnTo>
                      <a:pt x="1168" y="45836"/>
                    </a:lnTo>
                    <a:lnTo>
                      <a:pt x="1844" y="45928"/>
                    </a:lnTo>
                    <a:lnTo>
                      <a:pt x="1829" y="46034"/>
                    </a:lnTo>
                    <a:lnTo>
                      <a:pt x="1181" y="45946"/>
                    </a:lnTo>
                    <a:lnTo>
                      <a:pt x="1175" y="45987"/>
                    </a:lnTo>
                    <a:lnTo>
                      <a:pt x="1823" y="46075"/>
                    </a:lnTo>
                    <a:cubicBezTo>
                      <a:pt x="1817" y="46124"/>
                      <a:pt x="1811" y="46175"/>
                      <a:pt x="1803" y="46226"/>
                    </a:cubicBezTo>
                    <a:lnTo>
                      <a:pt x="1033" y="46124"/>
                    </a:lnTo>
                    <a:lnTo>
                      <a:pt x="1029" y="46165"/>
                    </a:lnTo>
                    <a:lnTo>
                      <a:pt x="1799" y="46267"/>
                    </a:lnTo>
                    <a:cubicBezTo>
                      <a:pt x="1790" y="46323"/>
                      <a:pt x="1784" y="46376"/>
                      <a:pt x="1776" y="46431"/>
                    </a:cubicBezTo>
                    <a:lnTo>
                      <a:pt x="1772" y="46435"/>
                    </a:lnTo>
                    <a:lnTo>
                      <a:pt x="1776" y="46419"/>
                    </a:lnTo>
                    <a:lnTo>
                      <a:pt x="888" y="46304"/>
                    </a:lnTo>
                    <a:lnTo>
                      <a:pt x="884" y="46345"/>
                    </a:lnTo>
                    <a:lnTo>
                      <a:pt x="1756" y="46458"/>
                    </a:lnTo>
                    <a:lnTo>
                      <a:pt x="1629" y="46611"/>
                    </a:lnTo>
                    <a:lnTo>
                      <a:pt x="1631" y="46603"/>
                    </a:lnTo>
                    <a:lnTo>
                      <a:pt x="743" y="46494"/>
                    </a:lnTo>
                    <a:lnTo>
                      <a:pt x="739" y="46533"/>
                    </a:lnTo>
                    <a:lnTo>
                      <a:pt x="1604" y="46642"/>
                    </a:lnTo>
                    <a:lnTo>
                      <a:pt x="1481" y="46791"/>
                    </a:lnTo>
                    <a:lnTo>
                      <a:pt x="1483" y="46773"/>
                    </a:lnTo>
                    <a:lnTo>
                      <a:pt x="598" y="46666"/>
                    </a:lnTo>
                    <a:lnTo>
                      <a:pt x="591" y="46707"/>
                    </a:lnTo>
                    <a:lnTo>
                      <a:pt x="1463" y="46812"/>
                    </a:lnTo>
                    <a:lnTo>
                      <a:pt x="1387" y="46904"/>
                    </a:lnTo>
                    <a:lnTo>
                      <a:pt x="1387" y="46904"/>
                    </a:lnTo>
                    <a:lnTo>
                      <a:pt x="381" y="46785"/>
                    </a:lnTo>
                    <a:lnTo>
                      <a:pt x="381" y="46785"/>
                    </a:lnTo>
                    <a:cubicBezTo>
                      <a:pt x="381" y="46785"/>
                      <a:pt x="508" y="47063"/>
                      <a:pt x="634" y="47339"/>
                    </a:cubicBezTo>
                    <a:cubicBezTo>
                      <a:pt x="698" y="47477"/>
                      <a:pt x="761" y="47616"/>
                      <a:pt x="810" y="47718"/>
                    </a:cubicBezTo>
                    <a:cubicBezTo>
                      <a:pt x="861" y="47820"/>
                      <a:pt x="896" y="47890"/>
                      <a:pt x="896" y="47890"/>
                    </a:cubicBezTo>
                    <a:lnTo>
                      <a:pt x="178" y="48872"/>
                    </a:lnTo>
                    <a:lnTo>
                      <a:pt x="739" y="49954"/>
                    </a:lnTo>
                    <a:cubicBezTo>
                      <a:pt x="739" y="49954"/>
                      <a:pt x="694" y="50018"/>
                      <a:pt x="628" y="50110"/>
                    </a:cubicBezTo>
                    <a:cubicBezTo>
                      <a:pt x="561" y="50204"/>
                      <a:pt x="467" y="50329"/>
                      <a:pt x="385" y="50455"/>
                    </a:cubicBezTo>
                    <a:cubicBezTo>
                      <a:pt x="219" y="50711"/>
                      <a:pt x="51" y="50965"/>
                      <a:pt x="51" y="50965"/>
                    </a:cubicBezTo>
                    <a:lnTo>
                      <a:pt x="72" y="50965"/>
                    </a:lnTo>
                    <a:cubicBezTo>
                      <a:pt x="72" y="50965"/>
                      <a:pt x="240" y="50711"/>
                      <a:pt x="405" y="50457"/>
                    </a:cubicBezTo>
                    <a:cubicBezTo>
                      <a:pt x="485" y="50331"/>
                      <a:pt x="581" y="50206"/>
                      <a:pt x="647" y="50112"/>
                    </a:cubicBezTo>
                    <a:cubicBezTo>
                      <a:pt x="714" y="50020"/>
                      <a:pt x="759" y="49956"/>
                      <a:pt x="759" y="49956"/>
                    </a:cubicBezTo>
                    <a:lnTo>
                      <a:pt x="1443" y="49997"/>
                    </a:lnTo>
                    <a:cubicBezTo>
                      <a:pt x="1440" y="50032"/>
                      <a:pt x="1438" y="50067"/>
                      <a:pt x="1436" y="50104"/>
                    </a:cubicBezTo>
                    <a:lnTo>
                      <a:pt x="776" y="50067"/>
                    </a:lnTo>
                    <a:lnTo>
                      <a:pt x="774" y="50108"/>
                    </a:lnTo>
                    <a:lnTo>
                      <a:pt x="1434" y="50144"/>
                    </a:lnTo>
                    <a:cubicBezTo>
                      <a:pt x="1432" y="50194"/>
                      <a:pt x="1430" y="50245"/>
                      <a:pt x="1426" y="50296"/>
                    </a:cubicBezTo>
                    <a:lnTo>
                      <a:pt x="641" y="50255"/>
                    </a:lnTo>
                    <a:lnTo>
                      <a:pt x="638" y="50296"/>
                    </a:lnTo>
                    <a:lnTo>
                      <a:pt x="1424" y="50337"/>
                    </a:lnTo>
                    <a:cubicBezTo>
                      <a:pt x="1422" y="50384"/>
                      <a:pt x="1420" y="50431"/>
                      <a:pt x="1418" y="50478"/>
                    </a:cubicBezTo>
                    <a:cubicBezTo>
                      <a:pt x="1412" y="50488"/>
                      <a:pt x="1406" y="50496"/>
                      <a:pt x="1400" y="50505"/>
                    </a:cubicBezTo>
                    <a:cubicBezTo>
                      <a:pt x="1398" y="50509"/>
                      <a:pt x="1395" y="50513"/>
                      <a:pt x="1393" y="50515"/>
                    </a:cubicBezTo>
                    <a:lnTo>
                      <a:pt x="1393" y="50484"/>
                    </a:lnTo>
                    <a:lnTo>
                      <a:pt x="501" y="50441"/>
                    </a:lnTo>
                    <a:lnTo>
                      <a:pt x="499" y="50482"/>
                    </a:lnTo>
                    <a:lnTo>
                      <a:pt x="1385" y="50525"/>
                    </a:lnTo>
                    <a:cubicBezTo>
                      <a:pt x="1348" y="50582"/>
                      <a:pt x="1310" y="50640"/>
                      <a:pt x="1275" y="50693"/>
                    </a:cubicBezTo>
                    <a:lnTo>
                      <a:pt x="1275" y="50676"/>
                    </a:lnTo>
                    <a:lnTo>
                      <a:pt x="383" y="50637"/>
                    </a:lnTo>
                    <a:lnTo>
                      <a:pt x="381" y="50678"/>
                    </a:lnTo>
                    <a:lnTo>
                      <a:pt x="1258" y="50717"/>
                    </a:lnTo>
                    <a:cubicBezTo>
                      <a:pt x="1215" y="50779"/>
                      <a:pt x="1179" y="50836"/>
                      <a:pt x="1146" y="50883"/>
                    </a:cubicBezTo>
                    <a:lnTo>
                      <a:pt x="1148" y="50867"/>
                    </a:lnTo>
                    <a:lnTo>
                      <a:pt x="256" y="50830"/>
                    </a:lnTo>
                    <a:lnTo>
                      <a:pt x="254" y="50871"/>
                    </a:lnTo>
                    <a:lnTo>
                      <a:pt x="1132" y="50908"/>
                    </a:lnTo>
                    <a:cubicBezTo>
                      <a:pt x="1091" y="50967"/>
                      <a:pt x="1066" y="51004"/>
                      <a:pt x="1066" y="51004"/>
                    </a:cubicBezTo>
                    <a:lnTo>
                      <a:pt x="1084" y="51006"/>
                    </a:lnTo>
                    <a:cubicBezTo>
                      <a:pt x="1084" y="51006"/>
                      <a:pt x="1250" y="50758"/>
                      <a:pt x="1416" y="50511"/>
                    </a:cubicBezTo>
                    <a:lnTo>
                      <a:pt x="1416" y="50511"/>
                    </a:lnTo>
                    <a:cubicBezTo>
                      <a:pt x="1400" y="50840"/>
                      <a:pt x="1387" y="51167"/>
                      <a:pt x="1377" y="51499"/>
                    </a:cubicBezTo>
                    <a:lnTo>
                      <a:pt x="1084" y="51006"/>
                    </a:lnTo>
                    <a:lnTo>
                      <a:pt x="53" y="50965"/>
                    </a:lnTo>
                    <a:lnTo>
                      <a:pt x="53" y="50965"/>
                    </a:lnTo>
                    <a:lnTo>
                      <a:pt x="667" y="52025"/>
                    </a:lnTo>
                    <a:lnTo>
                      <a:pt x="0" y="53060"/>
                    </a:lnTo>
                    <a:lnTo>
                      <a:pt x="669" y="54097"/>
                    </a:lnTo>
                    <a:lnTo>
                      <a:pt x="53" y="55157"/>
                    </a:lnTo>
                    <a:cubicBezTo>
                      <a:pt x="53" y="55157"/>
                      <a:pt x="221" y="55411"/>
                      <a:pt x="387" y="55664"/>
                    </a:cubicBezTo>
                    <a:cubicBezTo>
                      <a:pt x="467" y="55791"/>
                      <a:pt x="563" y="55916"/>
                      <a:pt x="628" y="56010"/>
                    </a:cubicBezTo>
                    <a:cubicBezTo>
                      <a:pt x="696" y="56104"/>
                      <a:pt x="741" y="56166"/>
                      <a:pt x="741" y="56166"/>
                    </a:cubicBezTo>
                    <a:lnTo>
                      <a:pt x="180" y="57248"/>
                    </a:lnTo>
                    <a:lnTo>
                      <a:pt x="201" y="57248"/>
                    </a:lnTo>
                    <a:lnTo>
                      <a:pt x="761" y="56166"/>
                    </a:lnTo>
                    <a:lnTo>
                      <a:pt x="1445" y="56125"/>
                    </a:lnTo>
                    <a:cubicBezTo>
                      <a:pt x="1447" y="56161"/>
                      <a:pt x="1449" y="56196"/>
                      <a:pt x="1451" y="56233"/>
                    </a:cubicBezTo>
                    <a:lnTo>
                      <a:pt x="794" y="56272"/>
                    </a:lnTo>
                    <a:lnTo>
                      <a:pt x="798" y="56313"/>
                    </a:lnTo>
                    <a:lnTo>
                      <a:pt x="1453" y="56272"/>
                    </a:lnTo>
                    <a:cubicBezTo>
                      <a:pt x="1457" y="56323"/>
                      <a:pt x="1459" y="56374"/>
                      <a:pt x="1463" y="56425"/>
                    </a:cubicBezTo>
                    <a:lnTo>
                      <a:pt x="688" y="56477"/>
                    </a:lnTo>
                    <a:lnTo>
                      <a:pt x="690" y="56515"/>
                    </a:lnTo>
                    <a:lnTo>
                      <a:pt x="1465" y="56466"/>
                    </a:lnTo>
                    <a:cubicBezTo>
                      <a:pt x="1469" y="56522"/>
                      <a:pt x="1473" y="56577"/>
                      <a:pt x="1477" y="56632"/>
                    </a:cubicBezTo>
                    <a:lnTo>
                      <a:pt x="1473" y="56636"/>
                    </a:lnTo>
                    <a:lnTo>
                      <a:pt x="1473" y="56620"/>
                    </a:lnTo>
                    <a:lnTo>
                      <a:pt x="581" y="56679"/>
                    </a:lnTo>
                    <a:lnTo>
                      <a:pt x="585" y="56720"/>
                    </a:lnTo>
                    <a:lnTo>
                      <a:pt x="1461" y="56661"/>
                    </a:lnTo>
                    <a:lnTo>
                      <a:pt x="1461" y="56661"/>
                    </a:lnTo>
                    <a:lnTo>
                      <a:pt x="1367" y="56839"/>
                    </a:lnTo>
                    <a:lnTo>
                      <a:pt x="1365" y="56820"/>
                    </a:lnTo>
                    <a:lnTo>
                      <a:pt x="475" y="56886"/>
                    </a:lnTo>
                    <a:lnTo>
                      <a:pt x="479" y="56925"/>
                    </a:lnTo>
                    <a:lnTo>
                      <a:pt x="1355" y="56861"/>
                    </a:lnTo>
                    <a:lnTo>
                      <a:pt x="1258" y="57045"/>
                    </a:lnTo>
                    <a:lnTo>
                      <a:pt x="1256" y="57021"/>
                    </a:lnTo>
                    <a:lnTo>
                      <a:pt x="366" y="57088"/>
                    </a:lnTo>
                    <a:lnTo>
                      <a:pt x="368" y="57129"/>
                    </a:lnTo>
                    <a:lnTo>
                      <a:pt x="1248" y="57064"/>
                    </a:lnTo>
                    <a:lnTo>
                      <a:pt x="1248" y="57064"/>
                    </a:lnTo>
                    <a:lnTo>
                      <a:pt x="1191" y="57170"/>
                    </a:lnTo>
                    <a:lnTo>
                      <a:pt x="1191" y="57170"/>
                    </a:lnTo>
                    <a:lnTo>
                      <a:pt x="180" y="57250"/>
                    </a:lnTo>
                    <a:lnTo>
                      <a:pt x="898" y="58232"/>
                    </a:lnTo>
                    <a:cubicBezTo>
                      <a:pt x="898" y="58232"/>
                      <a:pt x="864" y="58302"/>
                      <a:pt x="812" y="58404"/>
                    </a:cubicBezTo>
                    <a:cubicBezTo>
                      <a:pt x="763" y="58506"/>
                      <a:pt x="700" y="58643"/>
                      <a:pt x="636" y="58782"/>
                    </a:cubicBezTo>
                    <a:cubicBezTo>
                      <a:pt x="510" y="59056"/>
                      <a:pt x="385" y="59333"/>
                      <a:pt x="383" y="59337"/>
                    </a:cubicBezTo>
                    <a:lnTo>
                      <a:pt x="1150" y="60288"/>
                    </a:lnTo>
                    <a:cubicBezTo>
                      <a:pt x="1150" y="60288"/>
                      <a:pt x="1025" y="60568"/>
                      <a:pt x="898" y="60849"/>
                    </a:cubicBezTo>
                    <a:cubicBezTo>
                      <a:pt x="767" y="61131"/>
                      <a:pt x="661" y="61413"/>
                      <a:pt x="661" y="61413"/>
                    </a:cubicBezTo>
                    <a:lnTo>
                      <a:pt x="681" y="61411"/>
                    </a:lnTo>
                    <a:cubicBezTo>
                      <a:pt x="681" y="61411"/>
                      <a:pt x="788" y="61129"/>
                      <a:pt x="919" y="60847"/>
                    </a:cubicBezTo>
                    <a:cubicBezTo>
                      <a:pt x="1044" y="60566"/>
                      <a:pt x="1170" y="60286"/>
                      <a:pt x="1170" y="60286"/>
                    </a:cubicBezTo>
                    <a:lnTo>
                      <a:pt x="1846" y="60192"/>
                    </a:lnTo>
                    <a:lnTo>
                      <a:pt x="1860" y="60298"/>
                    </a:lnTo>
                    <a:lnTo>
                      <a:pt x="1209" y="60390"/>
                    </a:lnTo>
                    <a:lnTo>
                      <a:pt x="1213" y="60431"/>
                    </a:lnTo>
                    <a:lnTo>
                      <a:pt x="1866" y="60339"/>
                    </a:lnTo>
                    <a:cubicBezTo>
                      <a:pt x="1872" y="60390"/>
                      <a:pt x="1880" y="60440"/>
                      <a:pt x="1889" y="60491"/>
                    </a:cubicBezTo>
                    <a:lnTo>
                      <a:pt x="1113" y="60601"/>
                    </a:lnTo>
                    <a:lnTo>
                      <a:pt x="1119" y="60642"/>
                    </a:lnTo>
                    <a:lnTo>
                      <a:pt x="1893" y="60532"/>
                    </a:lnTo>
                    <a:cubicBezTo>
                      <a:pt x="1901" y="60579"/>
                      <a:pt x="1907" y="60626"/>
                      <a:pt x="1915" y="60675"/>
                    </a:cubicBezTo>
                    <a:cubicBezTo>
                      <a:pt x="1911" y="60683"/>
                      <a:pt x="1907" y="60691"/>
                      <a:pt x="1903" y="60699"/>
                    </a:cubicBezTo>
                    <a:lnTo>
                      <a:pt x="1901" y="60685"/>
                    </a:lnTo>
                    <a:lnTo>
                      <a:pt x="1017" y="60816"/>
                    </a:lnTo>
                    <a:lnTo>
                      <a:pt x="1023" y="60855"/>
                    </a:lnTo>
                    <a:lnTo>
                      <a:pt x="1891" y="60728"/>
                    </a:lnTo>
                    <a:lnTo>
                      <a:pt x="1891" y="60728"/>
                    </a:lnTo>
                    <a:cubicBezTo>
                      <a:pt x="1860" y="60789"/>
                      <a:pt x="1833" y="60851"/>
                      <a:pt x="1807" y="60910"/>
                    </a:cubicBezTo>
                    <a:lnTo>
                      <a:pt x="1805" y="60896"/>
                    </a:lnTo>
                    <a:lnTo>
                      <a:pt x="921" y="61029"/>
                    </a:lnTo>
                    <a:lnTo>
                      <a:pt x="927" y="61070"/>
                    </a:lnTo>
                    <a:lnTo>
                      <a:pt x="1794" y="60939"/>
                    </a:lnTo>
                    <a:lnTo>
                      <a:pt x="1794" y="60939"/>
                    </a:lnTo>
                    <a:cubicBezTo>
                      <a:pt x="1766" y="61006"/>
                      <a:pt x="1739" y="61068"/>
                      <a:pt x="1719" y="61119"/>
                    </a:cubicBezTo>
                    <a:lnTo>
                      <a:pt x="1717" y="61107"/>
                    </a:lnTo>
                    <a:lnTo>
                      <a:pt x="835" y="61244"/>
                    </a:lnTo>
                    <a:lnTo>
                      <a:pt x="841" y="61282"/>
                    </a:lnTo>
                    <a:lnTo>
                      <a:pt x="1706" y="61149"/>
                    </a:lnTo>
                    <a:lnTo>
                      <a:pt x="1706" y="61149"/>
                    </a:lnTo>
                    <a:cubicBezTo>
                      <a:pt x="1678" y="61215"/>
                      <a:pt x="1661" y="61256"/>
                      <a:pt x="1661" y="61256"/>
                    </a:cubicBezTo>
                    <a:lnTo>
                      <a:pt x="1682" y="61254"/>
                    </a:lnTo>
                    <a:cubicBezTo>
                      <a:pt x="1682" y="61254"/>
                      <a:pt x="1788" y="60980"/>
                      <a:pt x="1919" y="60703"/>
                    </a:cubicBezTo>
                    <a:cubicBezTo>
                      <a:pt x="1968" y="61033"/>
                      <a:pt x="2019" y="61360"/>
                      <a:pt x="2075" y="61688"/>
                    </a:cubicBezTo>
                    <a:lnTo>
                      <a:pt x="1682" y="61254"/>
                    </a:lnTo>
                    <a:lnTo>
                      <a:pt x="661" y="61415"/>
                    </a:lnTo>
                    <a:lnTo>
                      <a:pt x="1477" y="62334"/>
                    </a:lnTo>
                    <a:lnTo>
                      <a:pt x="1029" y="63480"/>
                    </a:lnTo>
                    <a:lnTo>
                      <a:pt x="1050" y="63476"/>
                    </a:lnTo>
                    <a:lnTo>
                      <a:pt x="1496" y="62332"/>
                    </a:lnTo>
                    <a:lnTo>
                      <a:pt x="2165" y="62211"/>
                    </a:lnTo>
                    <a:lnTo>
                      <a:pt x="2185" y="62318"/>
                    </a:lnTo>
                    <a:lnTo>
                      <a:pt x="1541" y="62434"/>
                    </a:lnTo>
                    <a:lnTo>
                      <a:pt x="1547" y="62473"/>
                    </a:lnTo>
                    <a:lnTo>
                      <a:pt x="2191" y="62357"/>
                    </a:lnTo>
                    <a:cubicBezTo>
                      <a:pt x="2202" y="62408"/>
                      <a:pt x="2210" y="62457"/>
                      <a:pt x="2220" y="62508"/>
                    </a:cubicBezTo>
                    <a:lnTo>
                      <a:pt x="1455" y="62649"/>
                    </a:lnTo>
                    <a:lnTo>
                      <a:pt x="1463" y="62688"/>
                    </a:lnTo>
                    <a:lnTo>
                      <a:pt x="2226" y="62547"/>
                    </a:lnTo>
                    <a:cubicBezTo>
                      <a:pt x="2236" y="62598"/>
                      <a:pt x="2247" y="62651"/>
                      <a:pt x="2257" y="62702"/>
                    </a:cubicBezTo>
                    <a:lnTo>
                      <a:pt x="2251" y="62717"/>
                    </a:lnTo>
                    <a:lnTo>
                      <a:pt x="2249" y="62698"/>
                    </a:lnTo>
                    <a:lnTo>
                      <a:pt x="1371" y="62864"/>
                    </a:lnTo>
                    <a:lnTo>
                      <a:pt x="1377" y="62905"/>
                    </a:lnTo>
                    <a:lnTo>
                      <a:pt x="2240" y="62741"/>
                    </a:lnTo>
                    <a:lnTo>
                      <a:pt x="2165" y="62931"/>
                    </a:lnTo>
                    <a:lnTo>
                      <a:pt x="2161" y="62913"/>
                    </a:lnTo>
                    <a:lnTo>
                      <a:pt x="1285" y="63083"/>
                    </a:lnTo>
                    <a:lnTo>
                      <a:pt x="1293" y="63122"/>
                    </a:lnTo>
                    <a:lnTo>
                      <a:pt x="2155" y="62956"/>
                    </a:lnTo>
                    <a:lnTo>
                      <a:pt x="2079" y="63144"/>
                    </a:lnTo>
                    <a:lnTo>
                      <a:pt x="2075" y="63128"/>
                    </a:lnTo>
                    <a:lnTo>
                      <a:pt x="1199" y="63300"/>
                    </a:lnTo>
                    <a:lnTo>
                      <a:pt x="1207" y="63341"/>
                    </a:lnTo>
                    <a:lnTo>
                      <a:pt x="2069" y="63171"/>
                    </a:lnTo>
                    <a:lnTo>
                      <a:pt x="2024" y="63281"/>
                    </a:lnTo>
                    <a:lnTo>
                      <a:pt x="2024" y="63281"/>
                    </a:lnTo>
                    <a:lnTo>
                      <a:pt x="2042" y="63277"/>
                    </a:lnTo>
                    <a:lnTo>
                      <a:pt x="2263" y="62733"/>
                    </a:lnTo>
                    <a:cubicBezTo>
                      <a:pt x="2324" y="63060"/>
                      <a:pt x="2390" y="63388"/>
                      <a:pt x="2459" y="63715"/>
                    </a:cubicBezTo>
                    <a:cubicBezTo>
                      <a:pt x="2238" y="63500"/>
                      <a:pt x="2044" y="63277"/>
                      <a:pt x="2044" y="63277"/>
                    </a:cubicBezTo>
                    <a:lnTo>
                      <a:pt x="1031" y="63480"/>
                    </a:lnTo>
                    <a:cubicBezTo>
                      <a:pt x="1031" y="63480"/>
                      <a:pt x="1228" y="63709"/>
                      <a:pt x="1449" y="63928"/>
                    </a:cubicBezTo>
                    <a:cubicBezTo>
                      <a:pt x="1663" y="64147"/>
                      <a:pt x="1878" y="64366"/>
                      <a:pt x="1878" y="64368"/>
                    </a:cubicBezTo>
                    <a:lnTo>
                      <a:pt x="1488" y="65526"/>
                    </a:lnTo>
                    <a:lnTo>
                      <a:pt x="1500" y="65523"/>
                    </a:lnTo>
                    <a:lnTo>
                      <a:pt x="1500" y="65523"/>
                    </a:lnTo>
                    <a:lnTo>
                      <a:pt x="1490" y="65526"/>
                    </a:lnTo>
                    <a:lnTo>
                      <a:pt x="1917" y="65959"/>
                    </a:lnTo>
                    <a:cubicBezTo>
                      <a:pt x="2128" y="66174"/>
                      <a:pt x="2355" y="66381"/>
                      <a:pt x="2357" y="66383"/>
                    </a:cubicBezTo>
                    <a:lnTo>
                      <a:pt x="2022" y="67553"/>
                    </a:lnTo>
                    <a:lnTo>
                      <a:pt x="2922" y="68376"/>
                    </a:lnTo>
                    <a:cubicBezTo>
                      <a:pt x="2922" y="68376"/>
                      <a:pt x="2832" y="68672"/>
                      <a:pt x="2768" y="68967"/>
                    </a:cubicBezTo>
                    <a:cubicBezTo>
                      <a:pt x="2699" y="69264"/>
                      <a:pt x="2631" y="69560"/>
                      <a:pt x="2631" y="69560"/>
                    </a:cubicBezTo>
                    <a:lnTo>
                      <a:pt x="3572" y="70344"/>
                    </a:lnTo>
                    <a:cubicBezTo>
                      <a:pt x="3572" y="70344"/>
                      <a:pt x="3505" y="70643"/>
                      <a:pt x="3437" y="70941"/>
                    </a:cubicBezTo>
                    <a:cubicBezTo>
                      <a:pt x="3366" y="71244"/>
                      <a:pt x="3315" y="71543"/>
                      <a:pt x="3315" y="71543"/>
                    </a:cubicBezTo>
                    <a:lnTo>
                      <a:pt x="4295" y="72283"/>
                    </a:lnTo>
                    <a:lnTo>
                      <a:pt x="4084" y="73495"/>
                    </a:lnTo>
                    <a:cubicBezTo>
                      <a:pt x="4084" y="73495"/>
                      <a:pt x="4325" y="73679"/>
                      <a:pt x="4583" y="73851"/>
                    </a:cubicBezTo>
                    <a:cubicBezTo>
                      <a:pt x="4837" y="74024"/>
                      <a:pt x="5090" y="74196"/>
                      <a:pt x="5092" y="74196"/>
                    </a:cubicBezTo>
                    <a:lnTo>
                      <a:pt x="4937" y="75412"/>
                    </a:lnTo>
                    <a:cubicBezTo>
                      <a:pt x="4937" y="75412"/>
                      <a:pt x="5189" y="75581"/>
                      <a:pt x="5442" y="75751"/>
                    </a:cubicBezTo>
                    <a:cubicBezTo>
                      <a:pt x="5567" y="75835"/>
                      <a:pt x="5694" y="75917"/>
                      <a:pt x="5794" y="75978"/>
                    </a:cubicBezTo>
                    <a:cubicBezTo>
                      <a:pt x="5892" y="76038"/>
                      <a:pt x="5958" y="76077"/>
                      <a:pt x="5958" y="76079"/>
                    </a:cubicBezTo>
                    <a:lnTo>
                      <a:pt x="5860" y="77294"/>
                    </a:lnTo>
                    <a:lnTo>
                      <a:pt x="5864" y="77292"/>
                    </a:lnTo>
                    <a:lnTo>
                      <a:pt x="5862" y="77294"/>
                    </a:lnTo>
                    <a:lnTo>
                      <a:pt x="6903" y="77922"/>
                    </a:lnTo>
                    <a:cubicBezTo>
                      <a:pt x="6903" y="77922"/>
                      <a:pt x="6899" y="77998"/>
                      <a:pt x="6891" y="78112"/>
                    </a:cubicBezTo>
                    <a:cubicBezTo>
                      <a:pt x="6887" y="78227"/>
                      <a:pt x="6881" y="78378"/>
                      <a:pt x="6874" y="78530"/>
                    </a:cubicBezTo>
                    <a:cubicBezTo>
                      <a:pt x="6864" y="78832"/>
                      <a:pt x="6856" y="79135"/>
                      <a:pt x="6856" y="79139"/>
                    </a:cubicBezTo>
                    <a:lnTo>
                      <a:pt x="7930" y="79720"/>
                    </a:lnTo>
                    <a:cubicBezTo>
                      <a:pt x="7930" y="79720"/>
                      <a:pt x="7922" y="80029"/>
                      <a:pt x="7914" y="80336"/>
                    </a:cubicBezTo>
                    <a:cubicBezTo>
                      <a:pt x="7910" y="80643"/>
                      <a:pt x="7918" y="80946"/>
                      <a:pt x="7918" y="80946"/>
                    </a:cubicBezTo>
                    <a:lnTo>
                      <a:pt x="7936" y="80936"/>
                    </a:lnTo>
                    <a:cubicBezTo>
                      <a:pt x="7936" y="80936"/>
                      <a:pt x="7926" y="80633"/>
                      <a:pt x="7930" y="80326"/>
                    </a:cubicBezTo>
                    <a:cubicBezTo>
                      <a:pt x="7938" y="80019"/>
                      <a:pt x="7947" y="79712"/>
                      <a:pt x="7947" y="79712"/>
                    </a:cubicBezTo>
                    <a:lnTo>
                      <a:pt x="8550" y="79354"/>
                    </a:lnTo>
                    <a:cubicBezTo>
                      <a:pt x="8568" y="79387"/>
                      <a:pt x="8587" y="79418"/>
                      <a:pt x="8607" y="79448"/>
                    </a:cubicBezTo>
                    <a:lnTo>
                      <a:pt x="8022" y="79796"/>
                    </a:lnTo>
                    <a:lnTo>
                      <a:pt x="8043" y="79831"/>
                    </a:lnTo>
                    <a:lnTo>
                      <a:pt x="8628" y="79483"/>
                    </a:lnTo>
                    <a:cubicBezTo>
                      <a:pt x="8652" y="79526"/>
                      <a:pt x="8679" y="79569"/>
                      <a:pt x="8706" y="79612"/>
                    </a:cubicBezTo>
                    <a:lnTo>
                      <a:pt x="8016" y="80025"/>
                    </a:lnTo>
                    <a:lnTo>
                      <a:pt x="8037" y="80060"/>
                    </a:lnTo>
                    <a:lnTo>
                      <a:pt x="8726" y="79647"/>
                    </a:lnTo>
                    <a:cubicBezTo>
                      <a:pt x="8744" y="79679"/>
                      <a:pt x="8765" y="79712"/>
                      <a:pt x="8785" y="79745"/>
                    </a:cubicBezTo>
                    <a:lnTo>
                      <a:pt x="8781" y="79808"/>
                    </a:lnTo>
                    <a:lnTo>
                      <a:pt x="8775" y="79796"/>
                    </a:lnTo>
                    <a:lnTo>
                      <a:pt x="8010" y="80260"/>
                    </a:lnTo>
                    <a:lnTo>
                      <a:pt x="8032" y="80295"/>
                    </a:lnTo>
                    <a:lnTo>
                      <a:pt x="8781" y="79841"/>
                    </a:lnTo>
                    <a:lnTo>
                      <a:pt x="8781" y="79841"/>
                    </a:lnTo>
                    <a:cubicBezTo>
                      <a:pt x="8779" y="79909"/>
                      <a:pt x="8779" y="79978"/>
                      <a:pt x="8779" y="80042"/>
                    </a:cubicBezTo>
                    <a:lnTo>
                      <a:pt x="8775" y="80033"/>
                    </a:lnTo>
                    <a:lnTo>
                      <a:pt x="8012" y="80498"/>
                    </a:lnTo>
                    <a:lnTo>
                      <a:pt x="8032" y="80533"/>
                    </a:lnTo>
                    <a:lnTo>
                      <a:pt x="8779" y="80078"/>
                    </a:lnTo>
                    <a:cubicBezTo>
                      <a:pt x="8779" y="80148"/>
                      <a:pt x="8779" y="80213"/>
                      <a:pt x="8779" y="80267"/>
                    </a:cubicBezTo>
                    <a:lnTo>
                      <a:pt x="8771" y="80254"/>
                    </a:lnTo>
                    <a:lnTo>
                      <a:pt x="8012" y="80721"/>
                    </a:lnTo>
                    <a:lnTo>
                      <a:pt x="8032" y="80756"/>
                    </a:lnTo>
                    <a:lnTo>
                      <a:pt x="8779" y="80297"/>
                    </a:lnTo>
                    <a:cubicBezTo>
                      <a:pt x="8779" y="80367"/>
                      <a:pt x="8781" y="80412"/>
                      <a:pt x="8781" y="80414"/>
                    </a:cubicBezTo>
                    <a:lnTo>
                      <a:pt x="8781" y="80414"/>
                    </a:lnTo>
                    <a:lnTo>
                      <a:pt x="7920" y="80948"/>
                    </a:lnTo>
                    <a:lnTo>
                      <a:pt x="9023" y="81482"/>
                    </a:lnTo>
                    <a:lnTo>
                      <a:pt x="9051" y="82711"/>
                    </a:lnTo>
                    <a:lnTo>
                      <a:pt x="10183" y="83198"/>
                    </a:lnTo>
                    <a:lnTo>
                      <a:pt x="10265" y="84422"/>
                    </a:lnTo>
                    <a:cubicBezTo>
                      <a:pt x="10265" y="84422"/>
                      <a:pt x="10547" y="84539"/>
                      <a:pt x="10827" y="84657"/>
                    </a:cubicBezTo>
                    <a:cubicBezTo>
                      <a:pt x="11116" y="84764"/>
                      <a:pt x="11402" y="84870"/>
                      <a:pt x="11404" y="84872"/>
                    </a:cubicBezTo>
                    <a:lnTo>
                      <a:pt x="11541" y="86085"/>
                    </a:lnTo>
                    <a:cubicBezTo>
                      <a:pt x="11541" y="86085"/>
                      <a:pt x="11828" y="86190"/>
                      <a:pt x="12114" y="86296"/>
                    </a:cubicBezTo>
                    <a:cubicBezTo>
                      <a:pt x="12257" y="86347"/>
                      <a:pt x="12401" y="86398"/>
                      <a:pt x="12507" y="86437"/>
                    </a:cubicBezTo>
                    <a:cubicBezTo>
                      <a:pt x="12613" y="86474"/>
                      <a:pt x="12687" y="86496"/>
                      <a:pt x="12687" y="86496"/>
                    </a:cubicBezTo>
                    <a:lnTo>
                      <a:pt x="12881" y="87697"/>
                    </a:lnTo>
                    <a:lnTo>
                      <a:pt x="14045" y="88062"/>
                    </a:lnTo>
                    <a:cubicBezTo>
                      <a:pt x="14045" y="88062"/>
                      <a:pt x="14058" y="88137"/>
                      <a:pt x="14076" y="88252"/>
                    </a:cubicBezTo>
                    <a:cubicBezTo>
                      <a:pt x="14095" y="88366"/>
                      <a:pt x="14121" y="88516"/>
                      <a:pt x="14154" y="88663"/>
                    </a:cubicBezTo>
                    <a:cubicBezTo>
                      <a:pt x="14217" y="88962"/>
                      <a:pt x="14279" y="89261"/>
                      <a:pt x="14279" y="89261"/>
                    </a:cubicBezTo>
                    <a:lnTo>
                      <a:pt x="15463" y="89574"/>
                    </a:lnTo>
                    <a:cubicBezTo>
                      <a:pt x="15463" y="89574"/>
                      <a:pt x="15529" y="89872"/>
                      <a:pt x="15592" y="90173"/>
                    </a:cubicBezTo>
                    <a:cubicBezTo>
                      <a:pt x="15656" y="90478"/>
                      <a:pt x="15735" y="90770"/>
                      <a:pt x="15735" y="90770"/>
                    </a:cubicBezTo>
                    <a:lnTo>
                      <a:pt x="16936" y="91028"/>
                    </a:lnTo>
                    <a:lnTo>
                      <a:pt x="17253" y="92217"/>
                    </a:lnTo>
                    <a:cubicBezTo>
                      <a:pt x="17253" y="92217"/>
                      <a:pt x="17327" y="92233"/>
                      <a:pt x="17440" y="92256"/>
                    </a:cubicBezTo>
                    <a:cubicBezTo>
                      <a:pt x="17552" y="92276"/>
                      <a:pt x="17706" y="92301"/>
                      <a:pt x="17857" y="92327"/>
                    </a:cubicBezTo>
                    <a:cubicBezTo>
                      <a:pt x="18160" y="92379"/>
                      <a:pt x="18461" y="92428"/>
                      <a:pt x="18463" y="92428"/>
                    </a:cubicBezTo>
                    <a:lnTo>
                      <a:pt x="18831" y="93596"/>
                    </a:lnTo>
                    <a:lnTo>
                      <a:pt x="18844" y="93582"/>
                    </a:lnTo>
                    <a:lnTo>
                      <a:pt x="18844" y="93582"/>
                    </a:lnTo>
                    <a:lnTo>
                      <a:pt x="18833" y="93596"/>
                    </a:lnTo>
                    <a:lnTo>
                      <a:pt x="19432" y="93692"/>
                    </a:lnTo>
                    <a:cubicBezTo>
                      <a:pt x="19582" y="93719"/>
                      <a:pt x="19737" y="93733"/>
                      <a:pt x="19852" y="93747"/>
                    </a:cubicBezTo>
                    <a:cubicBezTo>
                      <a:pt x="19964" y="93762"/>
                      <a:pt x="20040" y="93770"/>
                      <a:pt x="20042" y="93770"/>
                    </a:cubicBezTo>
                    <a:lnTo>
                      <a:pt x="20461" y="94915"/>
                    </a:lnTo>
                    <a:lnTo>
                      <a:pt x="21671" y="95050"/>
                    </a:lnTo>
                    <a:cubicBezTo>
                      <a:pt x="21671" y="95050"/>
                      <a:pt x="21697" y="95122"/>
                      <a:pt x="21742" y="95226"/>
                    </a:cubicBezTo>
                    <a:cubicBezTo>
                      <a:pt x="21785" y="95331"/>
                      <a:pt x="21842" y="95470"/>
                      <a:pt x="21902" y="95611"/>
                    </a:cubicBezTo>
                    <a:cubicBezTo>
                      <a:pt x="22018" y="95889"/>
                      <a:pt x="22137" y="96168"/>
                      <a:pt x="22139" y="96174"/>
                    </a:cubicBezTo>
                    <a:lnTo>
                      <a:pt x="23358" y="96251"/>
                    </a:lnTo>
                    <a:cubicBezTo>
                      <a:pt x="23358" y="96253"/>
                      <a:pt x="23479" y="96536"/>
                      <a:pt x="23602" y="96818"/>
                    </a:cubicBezTo>
                    <a:lnTo>
                      <a:pt x="23864" y="97366"/>
                    </a:lnTo>
                    <a:lnTo>
                      <a:pt x="25089" y="97389"/>
                    </a:lnTo>
                    <a:cubicBezTo>
                      <a:pt x="25089" y="97389"/>
                      <a:pt x="25222" y="97665"/>
                      <a:pt x="25355" y="97941"/>
                    </a:cubicBezTo>
                    <a:cubicBezTo>
                      <a:pt x="25425" y="98081"/>
                      <a:pt x="25492" y="98220"/>
                      <a:pt x="25544" y="98324"/>
                    </a:cubicBezTo>
                    <a:cubicBezTo>
                      <a:pt x="25593" y="98428"/>
                      <a:pt x="25632" y="98494"/>
                      <a:pt x="25632" y="98494"/>
                    </a:cubicBezTo>
                    <a:lnTo>
                      <a:pt x="26861" y="98461"/>
                    </a:lnTo>
                    <a:lnTo>
                      <a:pt x="27448" y="99539"/>
                    </a:lnTo>
                    <a:cubicBezTo>
                      <a:pt x="27448" y="99539"/>
                      <a:pt x="27526" y="99537"/>
                      <a:pt x="27639" y="99533"/>
                    </a:cubicBezTo>
                    <a:cubicBezTo>
                      <a:pt x="27753" y="99529"/>
                      <a:pt x="27905" y="99525"/>
                      <a:pt x="28060" y="99513"/>
                    </a:cubicBezTo>
                    <a:cubicBezTo>
                      <a:pt x="28365" y="99490"/>
                      <a:pt x="28672" y="99466"/>
                      <a:pt x="28672" y="99466"/>
                    </a:cubicBezTo>
                    <a:lnTo>
                      <a:pt x="29306" y="100511"/>
                    </a:lnTo>
                    <a:lnTo>
                      <a:pt x="29316" y="100495"/>
                    </a:lnTo>
                    <a:lnTo>
                      <a:pt x="28682" y="99449"/>
                    </a:lnTo>
                    <a:lnTo>
                      <a:pt x="29007" y="98831"/>
                    </a:lnTo>
                    <a:cubicBezTo>
                      <a:pt x="29038" y="98848"/>
                      <a:pt x="29071" y="98864"/>
                      <a:pt x="29101" y="98880"/>
                    </a:cubicBezTo>
                    <a:lnTo>
                      <a:pt x="28790" y="99476"/>
                    </a:lnTo>
                    <a:lnTo>
                      <a:pt x="28825" y="99494"/>
                    </a:lnTo>
                    <a:lnTo>
                      <a:pt x="29138" y="98901"/>
                    </a:lnTo>
                    <a:cubicBezTo>
                      <a:pt x="29183" y="98923"/>
                      <a:pt x="29228" y="98948"/>
                      <a:pt x="29273" y="98970"/>
                    </a:cubicBezTo>
                    <a:lnTo>
                      <a:pt x="28909" y="99674"/>
                    </a:lnTo>
                    <a:lnTo>
                      <a:pt x="28944" y="99693"/>
                    </a:lnTo>
                    <a:lnTo>
                      <a:pt x="29310" y="98989"/>
                    </a:lnTo>
                    <a:cubicBezTo>
                      <a:pt x="29351" y="99011"/>
                      <a:pt x="29392" y="99032"/>
                      <a:pt x="29433" y="99054"/>
                    </a:cubicBezTo>
                    <a:lnTo>
                      <a:pt x="29453" y="99089"/>
                    </a:lnTo>
                    <a:lnTo>
                      <a:pt x="29453" y="99089"/>
                    </a:lnTo>
                    <a:lnTo>
                      <a:pt x="29435" y="99079"/>
                    </a:lnTo>
                    <a:lnTo>
                      <a:pt x="29026" y="99873"/>
                    </a:lnTo>
                    <a:lnTo>
                      <a:pt x="29063" y="99891"/>
                    </a:lnTo>
                    <a:lnTo>
                      <a:pt x="29466" y="99108"/>
                    </a:lnTo>
                    <a:lnTo>
                      <a:pt x="29570" y="99284"/>
                    </a:lnTo>
                    <a:lnTo>
                      <a:pt x="29554" y="99275"/>
                    </a:lnTo>
                    <a:lnTo>
                      <a:pt x="29148" y="100069"/>
                    </a:lnTo>
                    <a:lnTo>
                      <a:pt x="29185" y="100090"/>
                    </a:lnTo>
                    <a:lnTo>
                      <a:pt x="29582" y="99306"/>
                    </a:lnTo>
                    <a:lnTo>
                      <a:pt x="29687" y="99480"/>
                    </a:lnTo>
                    <a:lnTo>
                      <a:pt x="29670" y="99472"/>
                    </a:lnTo>
                    <a:lnTo>
                      <a:pt x="29269" y="100270"/>
                    </a:lnTo>
                    <a:lnTo>
                      <a:pt x="29306" y="100288"/>
                    </a:lnTo>
                    <a:lnTo>
                      <a:pt x="29701" y="99504"/>
                    </a:lnTo>
                    <a:lnTo>
                      <a:pt x="29762" y="99606"/>
                    </a:lnTo>
                    <a:lnTo>
                      <a:pt x="29762" y="99606"/>
                    </a:lnTo>
                    <a:lnTo>
                      <a:pt x="29308" y="100513"/>
                    </a:lnTo>
                    <a:cubicBezTo>
                      <a:pt x="29308" y="100513"/>
                      <a:pt x="29611" y="100489"/>
                      <a:pt x="29916" y="100464"/>
                    </a:cubicBezTo>
                    <a:cubicBezTo>
                      <a:pt x="30067" y="100450"/>
                      <a:pt x="30216" y="100437"/>
                      <a:pt x="30331" y="100427"/>
                    </a:cubicBezTo>
                    <a:cubicBezTo>
                      <a:pt x="30446" y="100413"/>
                      <a:pt x="30521" y="100403"/>
                      <a:pt x="30521" y="100403"/>
                    </a:cubicBezTo>
                    <a:lnTo>
                      <a:pt x="31201" y="101413"/>
                    </a:lnTo>
                    <a:lnTo>
                      <a:pt x="31209" y="101395"/>
                    </a:lnTo>
                    <a:lnTo>
                      <a:pt x="30530" y="100385"/>
                    </a:lnTo>
                    <a:lnTo>
                      <a:pt x="30832" y="99750"/>
                    </a:lnTo>
                    <a:cubicBezTo>
                      <a:pt x="30865" y="99764"/>
                      <a:pt x="30898" y="99781"/>
                      <a:pt x="30928" y="99795"/>
                    </a:cubicBezTo>
                    <a:lnTo>
                      <a:pt x="30640" y="100407"/>
                    </a:lnTo>
                    <a:lnTo>
                      <a:pt x="30677" y="100423"/>
                    </a:lnTo>
                    <a:lnTo>
                      <a:pt x="30965" y="99813"/>
                    </a:lnTo>
                    <a:lnTo>
                      <a:pt x="31104" y="99877"/>
                    </a:lnTo>
                    <a:lnTo>
                      <a:pt x="30767" y="100597"/>
                    </a:lnTo>
                    <a:lnTo>
                      <a:pt x="30804" y="100615"/>
                    </a:lnTo>
                    <a:lnTo>
                      <a:pt x="31141" y="99895"/>
                    </a:lnTo>
                    <a:cubicBezTo>
                      <a:pt x="31182" y="99914"/>
                      <a:pt x="31223" y="99934"/>
                      <a:pt x="31266" y="99955"/>
                    </a:cubicBezTo>
                    <a:lnTo>
                      <a:pt x="31288" y="99987"/>
                    </a:lnTo>
                    <a:lnTo>
                      <a:pt x="31258" y="99975"/>
                    </a:lnTo>
                    <a:lnTo>
                      <a:pt x="30881" y="100783"/>
                    </a:lnTo>
                    <a:lnTo>
                      <a:pt x="30918" y="100802"/>
                    </a:lnTo>
                    <a:lnTo>
                      <a:pt x="31293" y="99995"/>
                    </a:lnTo>
                    <a:lnTo>
                      <a:pt x="31411" y="100178"/>
                    </a:lnTo>
                    <a:lnTo>
                      <a:pt x="31395" y="100169"/>
                    </a:lnTo>
                    <a:lnTo>
                      <a:pt x="31023" y="100980"/>
                    </a:lnTo>
                    <a:lnTo>
                      <a:pt x="31059" y="100998"/>
                    </a:lnTo>
                    <a:lnTo>
                      <a:pt x="31428" y="100200"/>
                    </a:lnTo>
                    <a:lnTo>
                      <a:pt x="31538" y="100368"/>
                    </a:lnTo>
                    <a:lnTo>
                      <a:pt x="31522" y="100362"/>
                    </a:lnTo>
                    <a:lnTo>
                      <a:pt x="31151" y="101174"/>
                    </a:lnTo>
                    <a:lnTo>
                      <a:pt x="31188" y="101190"/>
                    </a:lnTo>
                    <a:lnTo>
                      <a:pt x="31552" y="100392"/>
                    </a:lnTo>
                    <a:lnTo>
                      <a:pt x="31618" y="100490"/>
                    </a:lnTo>
                    <a:lnTo>
                      <a:pt x="31201" y="101413"/>
                    </a:lnTo>
                    <a:lnTo>
                      <a:pt x="32410" y="101256"/>
                    </a:lnTo>
                    <a:cubicBezTo>
                      <a:pt x="32410" y="101256"/>
                      <a:pt x="32579" y="101516"/>
                      <a:pt x="32762" y="101755"/>
                    </a:cubicBezTo>
                    <a:lnTo>
                      <a:pt x="33126" y="102244"/>
                    </a:lnTo>
                    <a:lnTo>
                      <a:pt x="33126" y="102242"/>
                    </a:lnTo>
                    <a:lnTo>
                      <a:pt x="34331" y="102029"/>
                    </a:lnTo>
                    <a:cubicBezTo>
                      <a:pt x="34331" y="102029"/>
                      <a:pt x="34515" y="102275"/>
                      <a:pt x="34701" y="102518"/>
                    </a:cubicBezTo>
                    <a:cubicBezTo>
                      <a:pt x="34885" y="102770"/>
                      <a:pt x="35082" y="102999"/>
                      <a:pt x="35082" y="102999"/>
                    </a:cubicBezTo>
                    <a:lnTo>
                      <a:pt x="36281" y="102729"/>
                    </a:lnTo>
                    <a:lnTo>
                      <a:pt x="37068" y="103672"/>
                    </a:lnTo>
                    <a:cubicBezTo>
                      <a:pt x="37068" y="103672"/>
                      <a:pt x="37365" y="103607"/>
                      <a:pt x="37664" y="103519"/>
                    </a:cubicBezTo>
                    <a:cubicBezTo>
                      <a:pt x="37958" y="103437"/>
                      <a:pt x="38255" y="103355"/>
                      <a:pt x="38255" y="103355"/>
                    </a:cubicBezTo>
                    <a:lnTo>
                      <a:pt x="39083" y="104255"/>
                    </a:lnTo>
                    <a:lnTo>
                      <a:pt x="39088" y="104237"/>
                    </a:lnTo>
                    <a:lnTo>
                      <a:pt x="38261" y="103334"/>
                    </a:lnTo>
                    <a:lnTo>
                      <a:pt x="38455" y="102676"/>
                    </a:lnTo>
                    <a:cubicBezTo>
                      <a:pt x="38490" y="102686"/>
                      <a:pt x="38523" y="102696"/>
                      <a:pt x="38558" y="102706"/>
                    </a:cubicBezTo>
                    <a:lnTo>
                      <a:pt x="38374" y="103341"/>
                    </a:lnTo>
                    <a:lnTo>
                      <a:pt x="38412" y="103351"/>
                    </a:lnTo>
                    <a:lnTo>
                      <a:pt x="38597" y="102717"/>
                    </a:lnTo>
                    <a:cubicBezTo>
                      <a:pt x="38646" y="102731"/>
                      <a:pt x="38695" y="102745"/>
                      <a:pt x="38744" y="102760"/>
                    </a:cubicBezTo>
                    <a:lnTo>
                      <a:pt x="38527" y="103510"/>
                    </a:lnTo>
                    <a:lnTo>
                      <a:pt x="38568" y="103523"/>
                    </a:lnTo>
                    <a:lnTo>
                      <a:pt x="38783" y="102770"/>
                    </a:lnTo>
                    <a:cubicBezTo>
                      <a:pt x="38832" y="102784"/>
                      <a:pt x="38883" y="102800"/>
                      <a:pt x="38932" y="102813"/>
                    </a:cubicBezTo>
                    <a:lnTo>
                      <a:pt x="38955" y="102839"/>
                    </a:lnTo>
                    <a:lnTo>
                      <a:pt x="38924" y="102829"/>
                    </a:lnTo>
                    <a:lnTo>
                      <a:pt x="38682" y="103688"/>
                    </a:lnTo>
                    <a:lnTo>
                      <a:pt x="38721" y="103701"/>
                    </a:lnTo>
                    <a:lnTo>
                      <a:pt x="38963" y="102845"/>
                    </a:lnTo>
                    <a:lnTo>
                      <a:pt x="39098" y="102997"/>
                    </a:lnTo>
                    <a:lnTo>
                      <a:pt x="39081" y="102993"/>
                    </a:lnTo>
                    <a:lnTo>
                      <a:pt x="38840" y="103852"/>
                    </a:lnTo>
                    <a:lnTo>
                      <a:pt x="38881" y="103864"/>
                    </a:lnTo>
                    <a:lnTo>
                      <a:pt x="39116" y="103017"/>
                    </a:lnTo>
                    <a:lnTo>
                      <a:pt x="39251" y="103169"/>
                    </a:lnTo>
                    <a:lnTo>
                      <a:pt x="39235" y="103165"/>
                    </a:lnTo>
                    <a:lnTo>
                      <a:pt x="39000" y="104024"/>
                    </a:lnTo>
                    <a:lnTo>
                      <a:pt x="39038" y="104034"/>
                    </a:lnTo>
                    <a:lnTo>
                      <a:pt x="39272" y="103189"/>
                    </a:lnTo>
                    <a:lnTo>
                      <a:pt x="39349" y="103277"/>
                    </a:lnTo>
                    <a:lnTo>
                      <a:pt x="39356" y="103259"/>
                    </a:lnTo>
                    <a:lnTo>
                      <a:pt x="39083" y="104255"/>
                    </a:lnTo>
                    <a:cubicBezTo>
                      <a:pt x="39083" y="104255"/>
                      <a:pt x="39376" y="104171"/>
                      <a:pt x="39671" y="104087"/>
                    </a:cubicBezTo>
                    <a:cubicBezTo>
                      <a:pt x="39816" y="104046"/>
                      <a:pt x="39961" y="104006"/>
                      <a:pt x="40072" y="103967"/>
                    </a:cubicBezTo>
                    <a:cubicBezTo>
                      <a:pt x="40180" y="103930"/>
                      <a:pt x="40252" y="103905"/>
                      <a:pt x="40254" y="103905"/>
                    </a:cubicBezTo>
                    <a:lnTo>
                      <a:pt x="41119" y="104763"/>
                    </a:lnTo>
                    <a:lnTo>
                      <a:pt x="42273" y="104372"/>
                    </a:lnTo>
                    <a:cubicBezTo>
                      <a:pt x="42273" y="104372"/>
                      <a:pt x="42490" y="104591"/>
                      <a:pt x="42717" y="104789"/>
                    </a:cubicBezTo>
                    <a:cubicBezTo>
                      <a:pt x="42944" y="104992"/>
                      <a:pt x="43171" y="105196"/>
                      <a:pt x="43171" y="105196"/>
                    </a:cubicBezTo>
                    <a:lnTo>
                      <a:pt x="44309" y="104748"/>
                    </a:lnTo>
                    <a:cubicBezTo>
                      <a:pt x="44309" y="104748"/>
                      <a:pt x="44540" y="104953"/>
                      <a:pt x="44769" y="105155"/>
                    </a:cubicBezTo>
                    <a:cubicBezTo>
                      <a:pt x="45000" y="105366"/>
                      <a:pt x="45238" y="105552"/>
                      <a:pt x="45238" y="105552"/>
                    </a:cubicBez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ubicBezTo>
                      <a:pt x="45237" y="105532"/>
                      <a:pt x="45001" y="105344"/>
                      <a:pt x="44773" y="105137"/>
                    </a:cubicBezTo>
                    <a:cubicBezTo>
                      <a:pt x="44542" y="104932"/>
                      <a:pt x="44313" y="104730"/>
                      <a:pt x="44313" y="104730"/>
                    </a:cubicBezTo>
                    <a:lnTo>
                      <a:pt x="44425" y="104055"/>
                    </a:lnTo>
                    <a:cubicBezTo>
                      <a:pt x="44462" y="104061"/>
                      <a:pt x="44497" y="104067"/>
                      <a:pt x="44532" y="104073"/>
                    </a:cubicBezTo>
                    <a:lnTo>
                      <a:pt x="44423" y="104724"/>
                    </a:lnTo>
                    <a:lnTo>
                      <a:pt x="44464" y="104730"/>
                    </a:lnTo>
                    <a:lnTo>
                      <a:pt x="44571" y="104079"/>
                    </a:lnTo>
                    <a:cubicBezTo>
                      <a:pt x="44626" y="104089"/>
                      <a:pt x="44679" y="104098"/>
                      <a:pt x="44732" y="104106"/>
                    </a:cubicBezTo>
                    <a:lnTo>
                      <a:pt x="44607" y="104875"/>
                    </a:lnTo>
                    <a:lnTo>
                      <a:pt x="44648" y="104881"/>
                    </a:lnTo>
                    <a:lnTo>
                      <a:pt x="44773" y="104114"/>
                    </a:lnTo>
                    <a:cubicBezTo>
                      <a:pt x="44818" y="104120"/>
                      <a:pt x="44861" y="104128"/>
                      <a:pt x="44906" y="104134"/>
                    </a:cubicBezTo>
                    <a:cubicBezTo>
                      <a:pt x="44912" y="104141"/>
                      <a:pt x="44918" y="104147"/>
                      <a:pt x="44927" y="104153"/>
                    </a:cubicBezTo>
                    <a:lnTo>
                      <a:pt x="44912" y="104151"/>
                    </a:lnTo>
                    <a:lnTo>
                      <a:pt x="44771" y="105033"/>
                    </a:lnTo>
                    <a:lnTo>
                      <a:pt x="44812" y="105039"/>
                    </a:lnTo>
                    <a:lnTo>
                      <a:pt x="44949" y="104173"/>
                    </a:lnTo>
                    <a:cubicBezTo>
                      <a:pt x="45000" y="104220"/>
                      <a:pt x="45049" y="104265"/>
                      <a:pt x="45098" y="104308"/>
                    </a:cubicBezTo>
                    <a:lnTo>
                      <a:pt x="45084" y="104306"/>
                    </a:lnTo>
                    <a:lnTo>
                      <a:pt x="44947" y="105188"/>
                    </a:lnTo>
                    <a:lnTo>
                      <a:pt x="44988" y="105194"/>
                    </a:lnTo>
                    <a:lnTo>
                      <a:pt x="45121" y="104327"/>
                    </a:lnTo>
                    <a:cubicBezTo>
                      <a:pt x="45174" y="104374"/>
                      <a:pt x="45223" y="104415"/>
                      <a:pt x="45262" y="104449"/>
                    </a:cubicBezTo>
                    <a:lnTo>
                      <a:pt x="45131" y="105329"/>
                    </a:lnTo>
                    <a:lnTo>
                      <a:pt x="45172" y="105335"/>
                    </a:lnTo>
                    <a:lnTo>
                      <a:pt x="45299" y="104480"/>
                    </a:lnTo>
                    <a:cubicBezTo>
                      <a:pt x="45352" y="104523"/>
                      <a:pt x="45385" y="104550"/>
                      <a:pt x="45385" y="104550"/>
                    </a:cubicBezTo>
                    <a:lnTo>
                      <a:pt x="45389" y="104533"/>
                    </a:lnTo>
                    <a:lnTo>
                      <a:pt x="45238" y="105552"/>
                    </a:lnTo>
                    <a:lnTo>
                      <a:pt x="46359" y="105049"/>
                    </a:lnTo>
                    <a:lnTo>
                      <a:pt x="47318" y="105818"/>
                    </a:lnTo>
                    <a:cubicBezTo>
                      <a:pt x="47318" y="105816"/>
                      <a:pt x="47388" y="105785"/>
                      <a:pt x="47490" y="105738"/>
                    </a:cubicBezTo>
                    <a:cubicBezTo>
                      <a:pt x="47595" y="105693"/>
                      <a:pt x="47732" y="105626"/>
                      <a:pt x="47869" y="105554"/>
                    </a:cubicBezTo>
                    <a:cubicBezTo>
                      <a:pt x="48143" y="105415"/>
                      <a:pt x="48417" y="105276"/>
                      <a:pt x="48417" y="105274"/>
                    </a:cubicBezTo>
                    <a:lnTo>
                      <a:pt x="49407" y="105994"/>
                    </a:lnTo>
                    <a:cubicBezTo>
                      <a:pt x="49407" y="105994"/>
                      <a:pt x="49677" y="105853"/>
                      <a:pt x="49947" y="105712"/>
                    </a:cubicBezTo>
                    <a:cubicBezTo>
                      <a:pt x="50082" y="105642"/>
                      <a:pt x="50215" y="105573"/>
                      <a:pt x="50316" y="105519"/>
                    </a:cubicBezTo>
                    <a:cubicBezTo>
                      <a:pt x="50416" y="105468"/>
                      <a:pt x="50483" y="105427"/>
                      <a:pt x="50483" y="105427"/>
                    </a:cubicBezTo>
                    <a:lnTo>
                      <a:pt x="51500" y="106094"/>
                    </a:lnTo>
                    <a:lnTo>
                      <a:pt x="51500" y="106074"/>
                    </a:lnTo>
                    <a:lnTo>
                      <a:pt x="50485" y="105407"/>
                    </a:lnTo>
                    <a:lnTo>
                      <a:pt x="50518" y="104717"/>
                    </a:lnTo>
                    <a:cubicBezTo>
                      <a:pt x="50553" y="104717"/>
                      <a:pt x="50590" y="104720"/>
                      <a:pt x="50625" y="104722"/>
                    </a:cubicBezTo>
                    <a:lnTo>
                      <a:pt x="50594" y="105384"/>
                    </a:lnTo>
                    <a:lnTo>
                      <a:pt x="50635" y="105387"/>
                    </a:lnTo>
                    <a:lnTo>
                      <a:pt x="50665" y="104724"/>
                    </a:lnTo>
                    <a:lnTo>
                      <a:pt x="50819" y="104730"/>
                    </a:lnTo>
                    <a:lnTo>
                      <a:pt x="50786" y="105511"/>
                    </a:lnTo>
                    <a:lnTo>
                      <a:pt x="50827" y="105511"/>
                    </a:lnTo>
                    <a:lnTo>
                      <a:pt x="50860" y="104732"/>
                    </a:lnTo>
                    <a:cubicBezTo>
                      <a:pt x="50913" y="104734"/>
                      <a:pt x="50966" y="104736"/>
                      <a:pt x="51019" y="104738"/>
                    </a:cubicBezTo>
                    <a:lnTo>
                      <a:pt x="51030" y="104744"/>
                    </a:lnTo>
                    <a:lnTo>
                      <a:pt x="51011" y="104744"/>
                    </a:lnTo>
                    <a:lnTo>
                      <a:pt x="50976" y="105636"/>
                    </a:lnTo>
                    <a:lnTo>
                      <a:pt x="51017" y="105638"/>
                    </a:lnTo>
                    <a:lnTo>
                      <a:pt x="51052" y="104760"/>
                    </a:lnTo>
                    <a:lnTo>
                      <a:pt x="51220" y="104871"/>
                    </a:lnTo>
                    <a:lnTo>
                      <a:pt x="51201" y="104871"/>
                    </a:lnTo>
                    <a:lnTo>
                      <a:pt x="51169" y="105763"/>
                    </a:lnTo>
                    <a:lnTo>
                      <a:pt x="51210" y="105765"/>
                    </a:lnTo>
                    <a:lnTo>
                      <a:pt x="51240" y="104887"/>
                    </a:lnTo>
                    <a:lnTo>
                      <a:pt x="51408" y="104998"/>
                    </a:lnTo>
                    <a:lnTo>
                      <a:pt x="51392" y="104998"/>
                    </a:lnTo>
                    <a:lnTo>
                      <a:pt x="51363" y="105890"/>
                    </a:lnTo>
                    <a:lnTo>
                      <a:pt x="51404" y="105892"/>
                    </a:lnTo>
                    <a:lnTo>
                      <a:pt x="51433" y="105014"/>
                    </a:lnTo>
                    <a:lnTo>
                      <a:pt x="51529" y="105080"/>
                    </a:lnTo>
                    <a:lnTo>
                      <a:pt x="51531" y="105061"/>
                    </a:lnTo>
                    <a:lnTo>
                      <a:pt x="51052" y="104740"/>
                    </a:lnTo>
                    <a:lnTo>
                      <a:pt x="51052" y="104740"/>
                    </a:lnTo>
                    <a:cubicBezTo>
                      <a:pt x="51373" y="104752"/>
                      <a:pt x="51697" y="104763"/>
                      <a:pt x="52022" y="104769"/>
                    </a:cubicBezTo>
                    <a:lnTo>
                      <a:pt x="51531" y="105061"/>
                    </a:lnTo>
                    <a:lnTo>
                      <a:pt x="51500" y="106092"/>
                    </a:lnTo>
                    <a:lnTo>
                      <a:pt x="52554" y="105479"/>
                    </a:lnTo>
                    <a:cubicBezTo>
                      <a:pt x="52554" y="105479"/>
                      <a:pt x="52814" y="105646"/>
                      <a:pt x="53071" y="105812"/>
                    </a:cubicBezTo>
                    <a:cubicBezTo>
                      <a:pt x="53333" y="105966"/>
                      <a:pt x="53595" y="106119"/>
                      <a:pt x="53595" y="106119"/>
                    </a:cubicBezTo>
                    <a:lnTo>
                      <a:pt x="54626" y="105452"/>
                    </a:lnTo>
                    <a:lnTo>
                      <a:pt x="55692" y="106066"/>
                    </a:lnTo>
                    <a:cubicBezTo>
                      <a:pt x="55692" y="106066"/>
                      <a:pt x="55756" y="106027"/>
                      <a:pt x="55850" y="105959"/>
                    </a:cubicBezTo>
                    <a:cubicBezTo>
                      <a:pt x="55944" y="105892"/>
                      <a:pt x="56071" y="105802"/>
                      <a:pt x="56196" y="105712"/>
                    </a:cubicBezTo>
                    <a:cubicBezTo>
                      <a:pt x="56445" y="105534"/>
                      <a:pt x="56693" y="105354"/>
                      <a:pt x="56695" y="105354"/>
                    </a:cubicBezTo>
                    <a:lnTo>
                      <a:pt x="57783" y="105914"/>
                    </a:lnTo>
                    <a:lnTo>
                      <a:pt x="57783" y="105914"/>
                    </a:lnTo>
                    <a:lnTo>
                      <a:pt x="57781" y="105894"/>
                    </a:lnTo>
                    <a:lnTo>
                      <a:pt x="56693" y="105333"/>
                    </a:lnTo>
                    <a:lnTo>
                      <a:pt x="56646" y="104656"/>
                    </a:lnTo>
                    <a:cubicBezTo>
                      <a:pt x="56683" y="104654"/>
                      <a:pt x="56717" y="104652"/>
                      <a:pt x="56754" y="104650"/>
                    </a:cubicBezTo>
                    <a:lnTo>
                      <a:pt x="56799" y="105301"/>
                    </a:lnTo>
                    <a:lnTo>
                      <a:pt x="56840" y="105296"/>
                    </a:lnTo>
                    <a:lnTo>
                      <a:pt x="56793" y="104646"/>
                    </a:lnTo>
                    <a:cubicBezTo>
                      <a:pt x="56844" y="104642"/>
                      <a:pt x="56897" y="104638"/>
                      <a:pt x="56948" y="104636"/>
                    </a:cubicBezTo>
                    <a:lnTo>
                      <a:pt x="57004" y="105393"/>
                    </a:lnTo>
                    <a:lnTo>
                      <a:pt x="57045" y="105389"/>
                    </a:lnTo>
                    <a:lnTo>
                      <a:pt x="56987" y="104632"/>
                    </a:lnTo>
                    <a:cubicBezTo>
                      <a:pt x="57043" y="104627"/>
                      <a:pt x="57098" y="104623"/>
                      <a:pt x="57153" y="104619"/>
                    </a:cubicBezTo>
                    <a:lnTo>
                      <a:pt x="57157" y="104621"/>
                    </a:lnTo>
                    <a:lnTo>
                      <a:pt x="57141" y="104621"/>
                    </a:lnTo>
                    <a:lnTo>
                      <a:pt x="57210" y="105511"/>
                    </a:lnTo>
                    <a:lnTo>
                      <a:pt x="57249" y="105509"/>
                    </a:lnTo>
                    <a:lnTo>
                      <a:pt x="57182" y="104634"/>
                    </a:lnTo>
                    <a:lnTo>
                      <a:pt x="57362" y="104728"/>
                    </a:lnTo>
                    <a:lnTo>
                      <a:pt x="57343" y="104730"/>
                    </a:lnTo>
                    <a:lnTo>
                      <a:pt x="57415" y="105620"/>
                    </a:lnTo>
                    <a:lnTo>
                      <a:pt x="57456" y="105616"/>
                    </a:lnTo>
                    <a:lnTo>
                      <a:pt x="57384" y="104740"/>
                    </a:lnTo>
                    <a:lnTo>
                      <a:pt x="57564" y="104834"/>
                    </a:lnTo>
                    <a:lnTo>
                      <a:pt x="57548" y="104836"/>
                    </a:lnTo>
                    <a:lnTo>
                      <a:pt x="57624" y="105724"/>
                    </a:lnTo>
                    <a:lnTo>
                      <a:pt x="57665" y="105722"/>
                    </a:lnTo>
                    <a:lnTo>
                      <a:pt x="57589" y="104848"/>
                    </a:lnTo>
                    <a:lnTo>
                      <a:pt x="57695" y="104904"/>
                    </a:lnTo>
                    <a:lnTo>
                      <a:pt x="57695" y="104904"/>
                    </a:lnTo>
                    <a:lnTo>
                      <a:pt x="57783" y="105912"/>
                    </a:lnTo>
                    <a:lnTo>
                      <a:pt x="58274" y="105554"/>
                    </a:lnTo>
                    <a:cubicBezTo>
                      <a:pt x="58397" y="105466"/>
                      <a:pt x="58518" y="105372"/>
                      <a:pt x="58608" y="105299"/>
                    </a:cubicBezTo>
                    <a:cubicBezTo>
                      <a:pt x="58698" y="105227"/>
                      <a:pt x="58757" y="105180"/>
                      <a:pt x="58759" y="105180"/>
                    </a:cubicBezTo>
                    <a:lnTo>
                      <a:pt x="59866" y="105685"/>
                    </a:lnTo>
                    <a:lnTo>
                      <a:pt x="59866" y="105683"/>
                    </a:lnTo>
                    <a:lnTo>
                      <a:pt x="60813" y="104918"/>
                    </a:lnTo>
                    <a:cubicBezTo>
                      <a:pt x="60813" y="104918"/>
                      <a:pt x="61094" y="105049"/>
                      <a:pt x="61374" y="105155"/>
                    </a:cubicBezTo>
                    <a:lnTo>
                      <a:pt x="61941" y="105380"/>
                    </a:lnTo>
                    <a:lnTo>
                      <a:pt x="61936" y="105360"/>
                    </a:lnTo>
                    <a:cubicBezTo>
                      <a:pt x="61938" y="105360"/>
                      <a:pt x="61654" y="105247"/>
                      <a:pt x="61372" y="105135"/>
                    </a:cubicBezTo>
                    <a:cubicBezTo>
                      <a:pt x="61091" y="105028"/>
                      <a:pt x="60809" y="104898"/>
                      <a:pt x="60809" y="104898"/>
                    </a:cubicBezTo>
                    <a:lnTo>
                      <a:pt x="60809" y="104900"/>
                    </a:lnTo>
                    <a:lnTo>
                      <a:pt x="60709" y="104214"/>
                    </a:lnTo>
                    <a:cubicBezTo>
                      <a:pt x="60746" y="104210"/>
                      <a:pt x="60781" y="104204"/>
                      <a:pt x="60817" y="104200"/>
                    </a:cubicBezTo>
                    <a:lnTo>
                      <a:pt x="60913" y="104846"/>
                    </a:lnTo>
                    <a:lnTo>
                      <a:pt x="60954" y="104840"/>
                    </a:lnTo>
                    <a:lnTo>
                      <a:pt x="60856" y="104194"/>
                    </a:lnTo>
                    <a:cubicBezTo>
                      <a:pt x="60907" y="104186"/>
                      <a:pt x="60956" y="104177"/>
                      <a:pt x="61006" y="104169"/>
                    </a:cubicBezTo>
                    <a:lnTo>
                      <a:pt x="61126" y="104951"/>
                    </a:lnTo>
                    <a:lnTo>
                      <a:pt x="61167" y="104945"/>
                    </a:lnTo>
                    <a:lnTo>
                      <a:pt x="61046" y="104163"/>
                    </a:lnTo>
                    <a:cubicBezTo>
                      <a:pt x="61094" y="104157"/>
                      <a:pt x="61141" y="104149"/>
                      <a:pt x="61188" y="104143"/>
                    </a:cubicBezTo>
                    <a:cubicBezTo>
                      <a:pt x="61196" y="104145"/>
                      <a:pt x="61204" y="104149"/>
                      <a:pt x="61214" y="104153"/>
                    </a:cubicBezTo>
                    <a:lnTo>
                      <a:pt x="61200" y="104155"/>
                    </a:lnTo>
                    <a:lnTo>
                      <a:pt x="61339" y="105037"/>
                    </a:lnTo>
                    <a:lnTo>
                      <a:pt x="61380" y="105031"/>
                    </a:lnTo>
                    <a:lnTo>
                      <a:pt x="61243" y="104163"/>
                    </a:lnTo>
                    <a:lnTo>
                      <a:pt x="61243" y="104163"/>
                    </a:lnTo>
                    <a:cubicBezTo>
                      <a:pt x="61304" y="104190"/>
                      <a:pt x="61368" y="104214"/>
                      <a:pt x="61425" y="104239"/>
                    </a:cubicBezTo>
                    <a:lnTo>
                      <a:pt x="61409" y="104241"/>
                    </a:lnTo>
                    <a:lnTo>
                      <a:pt x="61552" y="105123"/>
                    </a:lnTo>
                    <a:lnTo>
                      <a:pt x="61593" y="105116"/>
                    </a:lnTo>
                    <a:lnTo>
                      <a:pt x="61452" y="104249"/>
                    </a:lnTo>
                    <a:lnTo>
                      <a:pt x="61452" y="104249"/>
                    </a:lnTo>
                    <a:cubicBezTo>
                      <a:pt x="61521" y="104278"/>
                      <a:pt x="61585" y="104304"/>
                      <a:pt x="61638" y="104325"/>
                    </a:cubicBezTo>
                    <a:lnTo>
                      <a:pt x="61621" y="104327"/>
                    </a:lnTo>
                    <a:lnTo>
                      <a:pt x="61767" y="105209"/>
                    </a:lnTo>
                    <a:lnTo>
                      <a:pt x="61808" y="105200"/>
                    </a:lnTo>
                    <a:lnTo>
                      <a:pt x="61664" y="104335"/>
                    </a:lnTo>
                    <a:lnTo>
                      <a:pt x="61664" y="104335"/>
                    </a:lnTo>
                    <a:cubicBezTo>
                      <a:pt x="61726" y="104361"/>
                      <a:pt x="61765" y="104377"/>
                      <a:pt x="61772" y="104379"/>
                    </a:cubicBezTo>
                    <a:lnTo>
                      <a:pt x="61772" y="104379"/>
                    </a:lnTo>
                    <a:lnTo>
                      <a:pt x="61941" y="105380"/>
                    </a:lnTo>
                    <a:lnTo>
                      <a:pt x="62855" y="104566"/>
                    </a:lnTo>
                    <a:cubicBezTo>
                      <a:pt x="62855" y="104566"/>
                      <a:pt x="63142" y="104677"/>
                      <a:pt x="63426" y="104789"/>
                    </a:cubicBezTo>
                    <a:cubicBezTo>
                      <a:pt x="63714" y="104904"/>
                      <a:pt x="64001" y="104998"/>
                      <a:pt x="64003" y="105000"/>
                    </a:cubicBezTo>
                    <a:lnTo>
                      <a:pt x="64881" y="104138"/>
                    </a:lnTo>
                    <a:lnTo>
                      <a:pt x="66047" y="104527"/>
                    </a:lnTo>
                    <a:cubicBezTo>
                      <a:pt x="66047" y="104527"/>
                      <a:pt x="66100" y="104474"/>
                      <a:pt x="66182" y="104394"/>
                    </a:cubicBezTo>
                    <a:cubicBezTo>
                      <a:pt x="66264" y="104316"/>
                      <a:pt x="66368" y="104202"/>
                      <a:pt x="66474" y="104089"/>
                    </a:cubicBezTo>
                    <a:cubicBezTo>
                      <a:pt x="66681" y="103864"/>
                      <a:pt x="66890" y="103637"/>
                      <a:pt x="66890" y="103637"/>
                    </a:cubicBezTo>
                    <a:lnTo>
                      <a:pt x="68068" y="103969"/>
                    </a:lnTo>
                    <a:lnTo>
                      <a:pt x="68068" y="103969"/>
                    </a:lnTo>
                    <a:lnTo>
                      <a:pt x="68062" y="103950"/>
                    </a:lnTo>
                    <a:lnTo>
                      <a:pt x="66886" y="103617"/>
                    </a:lnTo>
                    <a:lnTo>
                      <a:pt x="66706" y="102954"/>
                    </a:lnTo>
                    <a:cubicBezTo>
                      <a:pt x="66738" y="102946"/>
                      <a:pt x="66773" y="102935"/>
                      <a:pt x="66808" y="102925"/>
                    </a:cubicBezTo>
                    <a:lnTo>
                      <a:pt x="66984" y="103564"/>
                    </a:lnTo>
                    <a:lnTo>
                      <a:pt x="67023" y="103553"/>
                    </a:lnTo>
                    <a:lnTo>
                      <a:pt x="66847" y="102915"/>
                    </a:lnTo>
                    <a:cubicBezTo>
                      <a:pt x="66896" y="102903"/>
                      <a:pt x="66945" y="102888"/>
                      <a:pt x="66994" y="102874"/>
                    </a:cubicBezTo>
                    <a:lnTo>
                      <a:pt x="67205" y="103627"/>
                    </a:lnTo>
                    <a:lnTo>
                      <a:pt x="67244" y="103617"/>
                    </a:lnTo>
                    <a:lnTo>
                      <a:pt x="67033" y="102864"/>
                    </a:lnTo>
                    <a:cubicBezTo>
                      <a:pt x="67084" y="102850"/>
                      <a:pt x="67133" y="102835"/>
                      <a:pt x="67182" y="102821"/>
                    </a:cubicBezTo>
                    <a:lnTo>
                      <a:pt x="67201" y="102827"/>
                    </a:lnTo>
                    <a:lnTo>
                      <a:pt x="67184" y="102831"/>
                    </a:lnTo>
                    <a:lnTo>
                      <a:pt x="67428" y="103690"/>
                    </a:lnTo>
                    <a:lnTo>
                      <a:pt x="67467" y="103678"/>
                    </a:lnTo>
                    <a:lnTo>
                      <a:pt x="67227" y="102833"/>
                    </a:lnTo>
                    <a:lnTo>
                      <a:pt x="67420" y="102890"/>
                    </a:lnTo>
                    <a:lnTo>
                      <a:pt x="67403" y="102895"/>
                    </a:lnTo>
                    <a:lnTo>
                      <a:pt x="67651" y="103754"/>
                    </a:lnTo>
                    <a:lnTo>
                      <a:pt x="67690" y="103744"/>
                    </a:lnTo>
                    <a:lnTo>
                      <a:pt x="67446" y="102899"/>
                    </a:lnTo>
                    <a:lnTo>
                      <a:pt x="67446" y="102899"/>
                    </a:lnTo>
                    <a:lnTo>
                      <a:pt x="67640" y="102956"/>
                    </a:lnTo>
                    <a:lnTo>
                      <a:pt x="67624" y="102960"/>
                    </a:lnTo>
                    <a:lnTo>
                      <a:pt x="67876" y="103817"/>
                    </a:lnTo>
                    <a:lnTo>
                      <a:pt x="67915" y="103805"/>
                    </a:lnTo>
                    <a:lnTo>
                      <a:pt x="67669" y="102964"/>
                    </a:lnTo>
                    <a:lnTo>
                      <a:pt x="67782" y="102997"/>
                    </a:lnTo>
                    <a:lnTo>
                      <a:pt x="67782" y="102997"/>
                    </a:lnTo>
                    <a:lnTo>
                      <a:pt x="67778" y="102978"/>
                    </a:lnTo>
                    <a:lnTo>
                      <a:pt x="67213" y="102813"/>
                    </a:lnTo>
                    <a:cubicBezTo>
                      <a:pt x="67536" y="102721"/>
                      <a:pt x="67859" y="102625"/>
                      <a:pt x="68181" y="102526"/>
                    </a:cubicBezTo>
                    <a:lnTo>
                      <a:pt x="68181" y="102526"/>
                    </a:lnTo>
                    <a:cubicBezTo>
                      <a:pt x="68181" y="102528"/>
                      <a:pt x="68179" y="102528"/>
                      <a:pt x="68179" y="102530"/>
                    </a:cubicBezTo>
                    <a:cubicBezTo>
                      <a:pt x="67978" y="102753"/>
                      <a:pt x="67778" y="102978"/>
                      <a:pt x="67778" y="102978"/>
                    </a:cubicBezTo>
                    <a:lnTo>
                      <a:pt x="68068" y="103969"/>
                    </a:lnTo>
                    <a:cubicBezTo>
                      <a:pt x="68068" y="103969"/>
                      <a:pt x="68275" y="103744"/>
                      <a:pt x="68479" y="103519"/>
                    </a:cubicBezTo>
                    <a:cubicBezTo>
                      <a:pt x="68686" y="103300"/>
                      <a:pt x="68880" y="103060"/>
                      <a:pt x="68880" y="103060"/>
                    </a:cubicBezTo>
                    <a:lnTo>
                      <a:pt x="70067" y="103334"/>
                    </a:lnTo>
                    <a:lnTo>
                      <a:pt x="70842" y="102395"/>
                    </a:lnTo>
                    <a:cubicBezTo>
                      <a:pt x="70842" y="102395"/>
                      <a:pt x="71145" y="102469"/>
                      <a:pt x="71442" y="102518"/>
                    </a:cubicBez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39" y="102627"/>
                    </a:ln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41" y="102627"/>
                    </a:lnTo>
                    <a:lnTo>
                      <a:pt x="72041" y="102625"/>
                    </a:lnTo>
                    <a:lnTo>
                      <a:pt x="72774" y="101649"/>
                    </a:lnTo>
                    <a:cubicBezTo>
                      <a:pt x="72774" y="101649"/>
                      <a:pt x="73077" y="101702"/>
                      <a:pt x="73379" y="101755"/>
                    </a:cubicBezTo>
                    <a:cubicBezTo>
                      <a:pt x="73686" y="101812"/>
                      <a:pt x="73985" y="101845"/>
                      <a:pt x="73985" y="101845"/>
                    </a:cubicBezTo>
                    <a:lnTo>
                      <a:pt x="73979" y="101827"/>
                    </a:lnTo>
                    <a:cubicBezTo>
                      <a:pt x="73979" y="101827"/>
                      <a:pt x="73678" y="101794"/>
                      <a:pt x="73373" y="101737"/>
                    </a:cubicBezTo>
                    <a:lnTo>
                      <a:pt x="72768" y="101630"/>
                    </a:lnTo>
                    <a:lnTo>
                      <a:pt x="72768" y="101632"/>
                    </a:lnTo>
                    <a:lnTo>
                      <a:pt x="72506" y="100988"/>
                    </a:lnTo>
                    <a:cubicBezTo>
                      <a:pt x="72540" y="100975"/>
                      <a:pt x="72573" y="100961"/>
                      <a:pt x="72606" y="100949"/>
                    </a:cubicBezTo>
                    <a:lnTo>
                      <a:pt x="72860" y="101567"/>
                    </a:lnTo>
                    <a:lnTo>
                      <a:pt x="72896" y="101552"/>
                    </a:lnTo>
                    <a:lnTo>
                      <a:pt x="72643" y="100933"/>
                    </a:lnTo>
                    <a:cubicBezTo>
                      <a:pt x="72694" y="100912"/>
                      <a:pt x="72745" y="100892"/>
                      <a:pt x="72794" y="100869"/>
                    </a:cubicBezTo>
                    <a:lnTo>
                      <a:pt x="73099" y="101606"/>
                    </a:lnTo>
                    <a:lnTo>
                      <a:pt x="73136" y="101589"/>
                    </a:lnTo>
                    <a:lnTo>
                      <a:pt x="72833" y="100855"/>
                    </a:lnTo>
                    <a:cubicBezTo>
                      <a:pt x="72868" y="100838"/>
                      <a:pt x="72905" y="100824"/>
                      <a:pt x="72941" y="100810"/>
                    </a:cubicBezTo>
                    <a:cubicBezTo>
                      <a:pt x="72956" y="100812"/>
                      <a:pt x="72972" y="100816"/>
                      <a:pt x="72989" y="100818"/>
                    </a:cubicBezTo>
                    <a:lnTo>
                      <a:pt x="72974" y="100824"/>
                    </a:lnTo>
                    <a:lnTo>
                      <a:pt x="73318" y="101649"/>
                    </a:lnTo>
                    <a:lnTo>
                      <a:pt x="73355" y="101632"/>
                    </a:lnTo>
                    <a:lnTo>
                      <a:pt x="73017" y="100824"/>
                    </a:lnTo>
                    <a:lnTo>
                      <a:pt x="73017" y="100824"/>
                    </a:lnTo>
                    <a:cubicBezTo>
                      <a:pt x="73087" y="100836"/>
                      <a:pt x="73152" y="100849"/>
                      <a:pt x="73216" y="100859"/>
                    </a:cubicBezTo>
                    <a:lnTo>
                      <a:pt x="73201" y="100865"/>
                    </a:lnTo>
                    <a:lnTo>
                      <a:pt x="73549" y="101687"/>
                    </a:lnTo>
                    <a:lnTo>
                      <a:pt x="73586" y="101673"/>
                    </a:lnTo>
                    <a:lnTo>
                      <a:pt x="73246" y="100865"/>
                    </a:lnTo>
                    <a:lnTo>
                      <a:pt x="73246" y="100865"/>
                    </a:lnTo>
                    <a:cubicBezTo>
                      <a:pt x="73318" y="100877"/>
                      <a:pt x="73385" y="100885"/>
                      <a:pt x="73441" y="100894"/>
                    </a:cubicBezTo>
                    <a:lnTo>
                      <a:pt x="73428" y="100900"/>
                    </a:lnTo>
                    <a:lnTo>
                      <a:pt x="73778" y="101720"/>
                    </a:lnTo>
                    <a:lnTo>
                      <a:pt x="73815" y="101704"/>
                    </a:lnTo>
                    <a:lnTo>
                      <a:pt x="73471" y="100898"/>
                    </a:lnTo>
                    <a:lnTo>
                      <a:pt x="73471" y="100898"/>
                    </a:lnTo>
                    <a:cubicBezTo>
                      <a:pt x="73543" y="100908"/>
                      <a:pt x="73586" y="100914"/>
                      <a:pt x="73586" y="100914"/>
                    </a:cubicBezTo>
                    <a:lnTo>
                      <a:pt x="73580" y="100896"/>
                    </a:lnTo>
                    <a:cubicBezTo>
                      <a:pt x="73580" y="100896"/>
                      <a:pt x="73283" y="100861"/>
                      <a:pt x="72982" y="100802"/>
                    </a:cubicBezTo>
                    <a:cubicBezTo>
                      <a:pt x="72978" y="100800"/>
                      <a:pt x="72972" y="100800"/>
                      <a:pt x="72968" y="100797"/>
                    </a:cubicBezTo>
                    <a:cubicBezTo>
                      <a:pt x="73285" y="100665"/>
                      <a:pt x="73602" y="100529"/>
                      <a:pt x="73915" y="100390"/>
                    </a:cubicBezTo>
                    <a:lnTo>
                      <a:pt x="73915" y="100390"/>
                    </a:lnTo>
                    <a:lnTo>
                      <a:pt x="73580" y="100896"/>
                    </a:lnTo>
                    <a:lnTo>
                      <a:pt x="73987" y="101845"/>
                    </a:lnTo>
                    <a:lnTo>
                      <a:pt x="74678" y="100830"/>
                    </a:lnTo>
                    <a:lnTo>
                      <a:pt x="75898" y="100982"/>
                    </a:lnTo>
                    <a:cubicBezTo>
                      <a:pt x="75898" y="100982"/>
                      <a:pt x="75939" y="100918"/>
                      <a:pt x="76002" y="100824"/>
                    </a:cubicBezTo>
                    <a:cubicBezTo>
                      <a:pt x="76064" y="100726"/>
                      <a:pt x="76145" y="100593"/>
                      <a:pt x="76227" y="100462"/>
                    </a:cubicBezTo>
                    <a:cubicBezTo>
                      <a:pt x="76387" y="100200"/>
                      <a:pt x="76546" y="99940"/>
                      <a:pt x="76546" y="99938"/>
                    </a:cubicBezTo>
                    <a:lnTo>
                      <a:pt x="77768" y="100034"/>
                    </a:lnTo>
                    <a:cubicBezTo>
                      <a:pt x="77768" y="100034"/>
                      <a:pt x="77925" y="99772"/>
                      <a:pt x="78083" y="99513"/>
                    </a:cubicBezTo>
                    <a:cubicBezTo>
                      <a:pt x="78161" y="99384"/>
                      <a:pt x="78234" y="99249"/>
                      <a:pt x="78290" y="99146"/>
                    </a:cubicBezTo>
                    <a:cubicBezTo>
                      <a:pt x="78345" y="99046"/>
                      <a:pt x="78382" y="98979"/>
                      <a:pt x="78382" y="98979"/>
                    </a:cubicBezTo>
                    <a:lnTo>
                      <a:pt x="79601" y="99018"/>
                    </a:lnTo>
                    <a:lnTo>
                      <a:pt x="80178" y="97945"/>
                    </a:lnTo>
                    <a:cubicBezTo>
                      <a:pt x="80178" y="97945"/>
                      <a:pt x="80228" y="97948"/>
                      <a:pt x="80305" y="97948"/>
                    </a:cubicBezTo>
                    <a:cubicBezTo>
                      <a:pt x="80325" y="97948"/>
                      <a:pt x="80346" y="97948"/>
                      <a:pt x="80368" y="97948"/>
                    </a:cubicBezTo>
                    <a:cubicBezTo>
                      <a:pt x="80483" y="97945"/>
                      <a:pt x="80634" y="97943"/>
                      <a:pt x="80786" y="97943"/>
                    </a:cubicBezTo>
                    <a:lnTo>
                      <a:pt x="81395" y="97933"/>
                    </a:lnTo>
                    <a:lnTo>
                      <a:pt x="81925" y="96832"/>
                    </a:lnTo>
                    <a:cubicBezTo>
                      <a:pt x="81925" y="96832"/>
                      <a:pt x="82232" y="96824"/>
                      <a:pt x="82541" y="96818"/>
                    </a:cubicBezTo>
                    <a:cubicBezTo>
                      <a:pt x="82844" y="96800"/>
                      <a:pt x="83149" y="96781"/>
                      <a:pt x="83149" y="96781"/>
                    </a:cubicBezTo>
                    <a:lnTo>
                      <a:pt x="83627" y="95652"/>
                    </a:lnTo>
                    <a:cubicBezTo>
                      <a:pt x="83627" y="95652"/>
                      <a:pt x="83934" y="95632"/>
                      <a:pt x="84239" y="95611"/>
                    </a:cubicBezTo>
                    <a:cubicBezTo>
                      <a:pt x="84395" y="95601"/>
                      <a:pt x="84548" y="95589"/>
                      <a:pt x="84663" y="95580"/>
                    </a:cubicBezTo>
                    <a:cubicBezTo>
                      <a:pt x="84779" y="95572"/>
                      <a:pt x="84855" y="95564"/>
                      <a:pt x="84855" y="95564"/>
                    </a:cubicBezTo>
                    <a:lnTo>
                      <a:pt x="85285" y="94410"/>
                    </a:lnTo>
                    <a:lnTo>
                      <a:pt x="86504" y="94269"/>
                    </a:lnTo>
                    <a:cubicBezTo>
                      <a:pt x="86504" y="94269"/>
                      <a:pt x="86531" y="94197"/>
                      <a:pt x="86569" y="94091"/>
                    </a:cubicBezTo>
                    <a:cubicBezTo>
                      <a:pt x="86606" y="93983"/>
                      <a:pt x="86661" y="93843"/>
                      <a:pt x="86709" y="93694"/>
                    </a:cubicBezTo>
                    <a:cubicBezTo>
                      <a:pt x="86801" y="93401"/>
                      <a:pt x="86895" y="93109"/>
                      <a:pt x="86895" y="93109"/>
                    </a:cubicBezTo>
                    <a:lnTo>
                      <a:pt x="88102" y="92910"/>
                    </a:lnTo>
                    <a:lnTo>
                      <a:pt x="88284" y="92329"/>
                    </a:lnTo>
                    <a:cubicBezTo>
                      <a:pt x="88327" y="92184"/>
                      <a:pt x="88372" y="92039"/>
                      <a:pt x="88405" y="91930"/>
                    </a:cubicBezTo>
                    <a:cubicBezTo>
                      <a:pt x="88435" y="91820"/>
                      <a:pt x="88454" y="91746"/>
                      <a:pt x="88454" y="91744"/>
                    </a:cubicBezTo>
                    <a:lnTo>
                      <a:pt x="89646" y="91495"/>
                    </a:lnTo>
                    <a:lnTo>
                      <a:pt x="89632" y="91480"/>
                    </a:lnTo>
                    <a:lnTo>
                      <a:pt x="88441" y="91730"/>
                    </a:lnTo>
                    <a:lnTo>
                      <a:pt x="87961" y="91204"/>
                    </a:lnTo>
                    <a:cubicBezTo>
                      <a:pt x="87987" y="91180"/>
                      <a:pt x="88012" y="91157"/>
                      <a:pt x="88038" y="91133"/>
                    </a:cubicBezTo>
                    <a:lnTo>
                      <a:pt x="88503" y="91636"/>
                    </a:lnTo>
                    <a:lnTo>
                      <a:pt x="88533" y="91609"/>
                    </a:lnTo>
                    <a:lnTo>
                      <a:pt x="88069" y="91104"/>
                    </a:lnTo>
                    <a:cubicBezTo>
                      <a:pt x="88106" y="91069"/>
                      <a:pt x="88145" y="91034"/>
                      <a:pt x="88182" y="91000"/>
                    </a:cubicBezTo>
                    <a:lnTo>
                      <a:pt x="88728" y="91591"/>
                    </a:lnTo>
                    <a:lnTo>
                      <a:pt x="88759" y="91562"/>
                    </a:lnTo>
                    <a:lnTo>
                      <a:pt x="88210" y="90973"/>
                    </a:lnTo>
                    <a:cubicBezTo>
                      <a:pt x="88241" y="90944"/>
                      <a:pt x="88272" y="90918"/>
                      <a:pt x="88300" y="90889"/>
                    </a:cubicBezTo>
                    <a:lnTo>
                      <a:pt x="88372" y="90875"/>
                    </a:lnTo>
                    <a:lnTo>
                      <a:pt x="88347" y="90899"/>
                    </a:lnTo>
                    <a:lnTo>
                      <a:pt x="88957" y="91552"/>
                    </a:lnTo>
                    <a:lnTo>
                      <a:pt x="88986" y="91525"/>
                    </a:lnTo>
                    <a:lnTo>
                      <a:pt x="88380" y="90875"/>
                    </a:lnTo>
                    <a:lnTo>
                      <a:pt x="88581" y="90834"/>
                    </a:lnTo>
                    <a:lnTo>
                      <a:pt x="88566" y="90846"/>
                    </a:lnTo>
                    <a:lnTo>
                      <a:pt x="89178" y="91497"/>
                    </a:lnTo>
                    <a:lnTo>
                      <a:pt x="89209" y="91468"/>
                    </a:lnTo>
                    <a:lnTo>
                      <a:pt x="88607" y="90828"/>
                    </a:lnTo>
                    <a:lnTo>
                      <a:pt x="88804" y="90789"/>
                    </a:lnTo>
                    <a:lnTo>
                      <a:pt x="88791" y="90801"/>
                    </a:lnTo>
                    <a:lnTo>
                      <a:pt x="89405" y="91448"/>
                    </a:lnTo>
                    <a:lnTo>
                      <a:pt x="89436" y="91421"/>
                    </a:lnTo>
                    <a:lnTo>
                      <a:pt x="88832" y="90783"/>
                    </a:lnTo>
                    <a:lnTo>
                      <a:pt x="88947" y="90760"/>
                    </a:lnTo>
                    <a:lnTo>
                      <a:pt x="88934" y="90746"/>
                    </a:lnTo>
                    <a:lnTo>
                      <a:pt x="88323" y="90869"/>
                    </a:lnTo>
                    <a:cubicBezTo>
                      <a:pt x="88581" y="90629"/>
                      <a:pt x="88834" y="90386"/>
                      <a:pt x="89086" y="90142"/>
                    </a:cubicBezTo>
                    <a:lnTo>
                      <a:pt x="89086" y="90142"/>
                    </a:lnTo>
                    <a:lnTo>
                      <a:pt x="88934" y="90746"/>
                    </a:lnTo>
                    <a:lnTo>
                      <a:pt x="89646" y="91495"/>
                    </a:lnTo>
                    <a:lnTo>
                      <a:pt x="89955" y="90314"/>
                    </a:lnTo>
                    <a:cubicBezTo>
                      <a:pt x="89955" y="90314"/>
                      <a:pt x="90258" y="90255"/>
                      <a:pt x="90549" y="90175"/>
                    </a:cubicBezTo>
                    <a:cubicBezTo>
                      <a:pt x="90841" y="90097"/>
                      <a:pt x="91136" y="90022"/>
                      <a:pt x="91138" y="90022"/>
                    </a:cubicBezTo>
                    <a:lnTo>
                      <a:pt x="91394" y="88825"/>
                    </a:lnTo>
                    <a:cubicBezTo>
                      <a:pt x="91394" y="88825"/>
                      <a:pt x="91690" y="88745"/>
                      <a:pt x="91987" y="88667"/>
                    </a:cubicBezTo>
                    <a:cubicBezTo>
                      <a:pt x="92136" y="88628"/>
                      <a:pt x="92284" y="88583"/>
                      <a:pt x="92392" y="88549"/>
                    </a:cubicBezTo>
                    <a:cubicBezTo>
                      <a:pt x="92501" y="88516"/>
                      <a:pt x="92572" y="88493"/>
                      <a:pt x="92572" y="88493"/>
                    </a:cubicBezTo>
                    <a:lnTo>
                      <a:pt x="92775" y="87282"/>
                    </a:lnTo>
                    <a:lnTo>
                      <a:pt x="93945" y="86908"/>
                    </a:lnTo>
                    <a:cubicBezTo>
                      <a:pt x="93947" y="86908"/>
                      <a:pt x="93959" y="86834"/>
                      <a:pt x="93974" y="86719"/>
                    </a:cubicBezTo>
                    <a:cubicBezTo>
                      <a:pt x="93988" y="86603"/>
                      <a:pt x="94006" y="86449"/>
                      <a:pt x="94025" y="86296"/>
                    </a:cubicBezTo>
                    <a:cubicBezTo>
                      <a:pt x="94062" y="85993"/>
                      <a:pt x="94096" y="85688"/>
                      <a:pt x="94096" y="85686"/>
                    </a:cubicBezTo>
                    <a:lnTo>
                      <a:pt x="95246" y="85263"/>
                    </a:lnTo>
                    <a:lnTo>
                      <a:pt x="95230" y="85250"/>
                    </a:lnTo>
                    <a:lnTo>
                      <a:pt x="94080" y="85674"/>
                    </a:lnTo>
                    <a:lnTo>
                      <a:pt x="93532" y="85238"/>
                    </a:lnTo>
                    <a:cubicBezTo>
                      <a:pt x="93556" y="85208"/>
                      <a:pt x="93579" y="85177"/>
                      <a:pt x="93603" y="85146"/>
                    </a:cubicBezTo>
                    <a:lnTo>
                      <a:pt x="94137" y="85570"/>
                    </a:lnTo>
                    <a:lnTo>
                      <a:pt x="94162" y="85537"/>
                    </a:lnTo>
                    <a:lnTo>
                      <a:pt x="93628" y="85115"/>
                    </a:lnTo>
                    <a:cubicBezTo>
                      <a:pt x="93659" y="85077"/>
                      <a:pt x="93687" y="85040"/>
                      <a:pt x="93718" y="85001"/>
                    </a:cubicBezTo>
                    <a:lnTo>
                      <a:pt x="94344" y="85494"/>
                    </a:lnTo>
                    <a:lnTo>
                      <a:pt x="94371" y="85463"/>
                    </a:lnTo>
                    <a:lnTo>
                      <a:pt x="93742" y="84970"/>
                    </a:lnTo>
                    <a:lnTo>
                      <a:pt x="93822" y="84868"/>
                    </a:lnTo>
                    <a:lnTo>
                      <a:pt x="93867" y="84852"/>
                    </a:lnTo>
                    <a:lnTo>
                      <a:pt x="93867" y="84852"/>
                    </a:lnTo>
                    <a:lnTo>
                      <a:pt x="93849" y="84874"/>
                    </a:lnTo>
                    <a:lnTo>
                      <a:pt x="94555" y="85424"/>
                    </a:lnTo>
                    <a:lnTo>
                      <a:pt x="94579" y="85392"/>
                    </a:lnTo>
                    <a:lnTo>
                      <a:pt x="93882" y="84847"/>
                    </a:lnTo>
                    <a:lnTo>
                      <a:pt x="94086" y="84774"/>
                    </a:lnTo>
                    <a:lnTo>
                      <a:pt x="94074" y="84788"/>
                    </a:lnTo>
                    <a:lnTo>
                      <a:pt x="94780" y="85334"/>
                    </a:lnTo>
                    <a:lnTo>
                      <a:pt x="94804" y="85302"/>
                    </a:lnTo>
                    <a:lnTo>
                      <a:pt x="94111" y="84766"/>
                    </a:lnTo>
                    <a:lnTo>
                      <a:pt x="94301" y="84696"/>
                    </a:lnTo>
                    <a:lnTo>
                      <a:pt x="94291" y="84710"/>
                    </a:lnTo>
                    <a:lnTo>
                      <a:pt x="94999" y="85253"/>
                    </a:lnTo>
                    <a:lnTo>
                      <a:pt x="95023" y="85222"/>
                    </a:lnTo>
                    <a:lnTo>
                      <a:pt x="94328" y="84686"/>
                    </a:lnTo>
                    <a:lnTo>
                      <a:pt x="94440" y="84647"/>
                    </a:lnTo>
                    <a:lnTo>
                      <a:pt x="94426" y="84635"/>
                    </a:lnTo>
                    <a:lnTo>
                      <a:pt x="93843" y="84843"/>
                    </a:lnTo>
                    <a:cubicBezTo>
                      <a:pt x="94060" y="84565"/>
                      <a:pt x="94276" y="84283"/>
                      <a:pt x="94489" y="83998"/>
                    </a:cubicBezTo>
                    <a:lnTo>
                      <a:pt x="94489" y="83998"/>
                    </a:lnTo>
                    <a:cubicBezTo>
                      <a:pt x="94487" y="84013"/>
                      <a:pt x="94487" y="84025"/>
                      <a:pt x="94485" y="84037"/>
                    </a:cubicBezTo>
                    <a:cubicBezTo>
                      <a:pt x="94456" y="84336"/>
                      <a:pt x="94426" y="84635"/>
                      <a:pt x="94426" y="84635"/>
                    </a:cubicBezTo>
                    <a:lnTo>
                      <a:pt x="95246" y="85263"/>
                    </a:lnTo>
                    <a:cubicBezTo>
                      <a:pt x="95246" y="85263"/>
                      <a:pt x="95279" y="84960"/>
                      <a:pt x="95314" y="84657"/>
                    </a:cubicBezTo>
                    <a:cubicBezTo>
                      <a:pt x="95336" y="84350"/>
                      <a:pt x="95359" y="84045"/>
                      <a:pt x="95359" y="84043"/>
                    </a:cubicBezTo>
                    <a:lnTo>
                      <a:pt x="96482" y="83569"/>
                    </a:lnTo>
                    <a:lnTo>
                      <a:pt x="96558" y="82356"/>
                    </a:lnTo>
                    <a:lnTo>
                      <a:pt x="97654" y="81832"/>
                    </a:lnTo>
                    <a:lnTo>
                      <a:pt x="97675" y="80612"/>
                    </a:lnTo>
                    <a:cubicBezTo>
                      <a:pt x="97675" y="80612"/>
                      <a:pt x="97955" y="80479"/>
                      <a:pt x="98225" y="80340"/>
                    </a:cubicBezTo>
                    <a:cubicBezTo>
                      <a:pt x="98493" y="80195"/>
                      <a:pt x="98761" y="80052"/>
                      <a:pt x="98761" y="80052"/>
                    </a:cubicBezTo>
                    <a:lnTo>
                      <a:pt x="98724" y="78826"/>
                    </a:lnTo>
                    <a:cubicBezTo>
                      <a:pt x="98724" y="78826"/>
                      <a:pt x="98994" y="78679"/>
                      <a:pt x="99264" y="78534"/>
                    </a:cubicBezTo>
                    <a:cubicBezTo>
                      <a:pt x="99399" y="78458"/>
                      <a:pt x="99534" y="78384"/>
                      <a:pt x="99637" y="78327"/>
                    </a:cubicBezTo>
                    <a:cubicBezTo>
                      <a:pt x="99735" y="78270"/>
                      <a:pt x="99800" y="78231"/>
                      <a:pt x="99800" y="78231"/>
                    </a:cubicBezTo>
                    <a:lnTo>
                      <a:pt x="99782" y="78221"/>
                    </a:lnTo>
                    <a:cubicBezTo>
                      <a:pt x="99782" y="78221"/>
                      <a:pt x="99717" y="78260"/>
                      <a:pt x="99618" y="78319"/>
                    </a:cubicBezTo>
                    <a:cubicBezTo>
                      <a:pt x="99518" y="78374"/>
                      <a:pt x="99381" y="78448"/>
                      <a:pt x="99246" y="78523"/>
                    </a:cubicBezTo>
                    <a:cubicBezTo>
                      <a:pt x="98978" y="78671"/>
                      <a:pt x="98708" y="78816"/>
                      <a:pt x="98708" y="78816"/>
                    </a:cubicBezTo>
                    <a:lnTo>
                      <a:pt x="98100" y="78474"/>
                    </a:lnTo>
                    <a:cubicBezTo>
                      <a:pt x="98119" y="78442"/>
                      <a:pt x="98135" y="78411"/>
                      <a:pt x="98153" y="78380"/>
                    </a:cubicBezTo>
                    <a:lnTo>
                      <a:pt x="98741" y="78710"/>
                    </a:lnTo>
                    <a:lnTo>
                      <a:pt x="98761" y="78675"/>
                    </a:lnTo>
                    <a:lnTo>
                      <a:pt x="98174" y="78335"/>
                    </a:lnTo>
                    <a:cubicBezTo>
                      <a:pt x="98198" y="78292"/>
                      <a:pt x="98223" y="78247"/>
                      <a:pt x="98248" y="78204"/>
                    </a:cubicBezTo>
                    <a:lnTo>
                      <a:pt x="98943" y="78591"/>
                    </a:lnTo>
                    <a:lnTo>
                      <a:pt x="98962" y="78554"/>
                    </a:lnTo>
                    <a:lnTo>
                      <a:pt x="98268" y="78167"/>
                    </a:lnTo>
                    <a:cubicBezTo>
                      <a:pt x="98288" y="78131"/>
                      <a:pt x="98309" y="78096"/>
                      <a:pt x="98329" y="78059"/>
                    </a:cubicBezTo>
                    <a:lnTo>
                      <a:pt x="98374" y="78035"/>
                    </a:lnTo>
                    <a:lnTo>
                      <a:pt x="98368" y="78047"/>
                    </a:lnTo>
                    <a:lnTo>
                      <a:pt x="99150" y="78478"/>
                    </a:lnTo>
                    <a:lnTo>
                      <a:pt x="99170" y="78444"/>
                    </a:lnTo>
                    <a:lnTo>
                      <a:pt x="98403" y="78020"/>
                    </a:lnTo>
                    <a:cubicBezTo>
                      <a:pt x="98460" y="77987"/>
                      <a:pt x="98516" y="77957"/>
                      <a:pt x="98571" y="77928"/>
                    </a:cubicBezTo>
                    <a:lnTo>
                      <a:pt x="98571" y="77928"/>
                    </a:lnTo>
                    <a:lnTo>
                      <a:pt x="98569" y="77932"/>
                    </a:lnTo>
                    <a:lnTo>
                      <a:pt x="99352" y="78362"/>
                    </a:lnTo>
                    <a:lnTo>
                      <a:pt x="99371" y="78325"/>
                    </a:lnTo>
                    <a:lnTo>
                      <a:pt x="98610" y="77908"/>
                    </a:lnTo>
                    <a:cubicBezTo>
                      <a:pt x="98659" y="77881"/>
                      <a:pt x="98706" y="77857"/>
                      <a:pt x="98747" y="77834"/>
                    </a:cubicBezTo>
                    <a:cubicBezTo>
                      <a:pt x="98759" y="77826"/>
                      <a:pt x="98771" y="77820"/>
                      <a:pt x="98784" y="77812"/>
                    </a:cubicBezTo>
                    <a:lnTo>
                      <a:pt x="98784" y="77812"/>
                    </a:lnTo>
                    <a:lnTo>
                      <a:pt x="98775" y="77828"/>
                    </a:lnTo>
                    <a:lnTo>
                      <a:pt x="99559" y="78253"/>
                    </a:lnTo>
                    <a:lnTo>
                      <a:pt x="99579" y="78217"/>
                    </a:lnTo>
                    <a:lnTo>
                      <a:pt x="98808" y="77799"/>
                    </a:lnTo>
                    <a:cubicBezTo>
                      <a:pt x="98866" y="77765"/>
                      <a:pt x="98904" y="77743"/>
                      <a:pt x="98908" y="77740"/>
                    </a:cubicBezTo>
                    <a:lnTo>
                      <a:pt x="98908" y="77740"/>
                    </a:lnTo>
                    <a:lnTo>
                      <a:pt x="99800" y="78221"/>
                    </a:lnTo>
                    <a:lnTo>
                      <a:pt x="99708" y="76993"/>
                    </a:lnTo>
                    <a:lnTo>
                      <a:pt x="100758" y="76355"/>
                    </a:lnTo>
                    <a:cubicBezTo>
                      <a:pt x="100758" y="76355"/>
                      <a:pt x="100752" y="76279"/>
                      <a:pt x="100742" y="76165"/>
                    </a:cubicBezTo>
                    <a:cubicBezTo>
                      <a:pt x="100733" y="76052"/>
                      <a:pt x="100719" y="75899"/>
                      <a:pt x="100699" y="75745"/>
                    </a:cubicBezTo>
                    <a:cubicBezTo>
                      <a:pt x="100660" y="75440"/>
                      <a:pt x="100621" y="75135"/>
                      <a:pt x="100621" y="75135"/>
                    </a:cubicBezTo>
                    <a:lnTo>
                      <a:pt x="101636" y="74450"/>
                    </a:lnTo>
                    <a:cubicBezTo>
                      <a:pt x="101636" y="74450"/>
                      <a:pt x="101597" y="74149"/>
                      <a:pt x="101556" y="73846"/>
                    </a:cubicBezTo>
                    <a:cubicBezTo>
                      <a:pt x="101521" y="73548"/>
                      <a:pt x="101464" y="73245"/>
                      <a:pt x="101464" y="73243"/>
                    </a:cubicBezTo>
                    <a:lnTo>
                      <a:pt x="102442" y="72515"/>
                    </a:lnTo>
                    <a:lnTo>
                      <a:pt x="102225" y="71316"/>
                    </a:lnTo>
                    <a:cubicBezTo>
                      <a:pt x="102225" y="71316"/>
                      <a:pt x="102474" y="71132"/>
                      <a:pt x="102704" y="70937"/>
                    </a:cubicBezTo>
                    <a:cubicBezTo>
                      <a:pt x="102939" y="70745"/>
                      <a:pt x="103174" y="70551"/>
                      <a:pt x="103174" y="70551"/>
                    </a:cubicBezTo>
                    <a:lnTo>
                      <a:pt x="102900" y="69358"/>
                    </a:lnTo>
                    <a:cubicBezTo>
                      <a:pt x="102900" y="69358"/>
                      <a:pt x="103135" y="69161"/>
                      <a:pt x="103373" y="68963"/>
                    </a:cubicBezTo>
                    <a:cubicBezTo>
                      <a:pt x="103614" y="68766"/>
                      <a:pt x="103833" y="68560"/>
                      <a:pt x="103833" y="68560"/>
                    </a:cubicBezTo>
                    <a:lnTo>
                      <a:pt x="103812" y="68554"/>
                    </a:lnTo>
                    <a:cubicBezTo>
                      <a:pt x="103812" y="68554"/>
                      <a:pt x="103596" y="68760"/>
                      <a:pt x="103352" y="68957"/>
                    </a:cubicBezTo>
                    <a:lnTo>
                      <a:pt x="102882" y="69352"/>
                    </a:lnTo>
                    <a:lnTo>
                      <a:pt x="102227" y="69137"/>
                    </a:lnTo>
                    <a:cubicBezTo>
                      <a:pt x="102237" y="69104"/>
                      <a:pt x="102247" y="69071"/>
                      <a:pt x="102260" y="69037"/>
                    </a:cubicBezTo>
                    <a:lnTo>
                      <a:pt x="102898" y="69245"/>
                    </a:lnTo>
                    <a:lnTo>
                      <a:pt x="102910" y="69206"/>
                    </a:lnTo>
                    <a:lnTo>
                      <a:pt x="102272" y="68998"/>
                    </a:lnTo>
                    <a:cubicBezTo>
                      <a:pt x="102286" y="68949"/>
                      <a:pt x="102303" y="68899"/>
                      <a:pt x="102319" y="68852"/>
                    </a:cubicBezTo>
                    <a:lnTo>
                      <a:pt x="103072" y="69092"/>
                    </a:lnTo>
                    <a:lnTo>
                      <a:pt x="103084" y="69053"/>
                    </a:lnTo>
                    <a:lnTo>
                      <a:pt x="102331" y="68814"/>
                    </a:lnTo>
                    <a:cubicBezTo>
                      <a:pt x="102346" y="68771"/>
                      <a:pt x="102358" y="68728"/>
                      <a:pt x="102372" y="68685"/>
                    </a:cubicBezTo>
                    <a:cubicBezTo>
                      <a:pt x="102382" y="68676"/>
                      <a:pt x="102393" y="68668"/>
                      <a:pt x="102403" y="68660"/>
                    </a:cubicBezTo>
                    <a:lnTo>
                      <a:pt x="102403" y="68660"/>
                    </a:lnTo>
                    <a:lnTo>
                      <a:pt x="102399" y="68674"/>
                    </a:lnTo>
                    <a:lnTo>
                      <a:pt x="103250" y="68942"/>
                    </a:lnTo>
                    <a:lnTo>
                      <a:pt x="103262" y="68904"/>
                    </a:lnTo>
                    <a:lnTo>
                      <a:pt x="102427" y="68640"/>
                    </a:lnTo>
                    <a:cubicBezTo>
                      <a:pt x="102479" y="68599"/>
                      <a:pt x="102530" y="68556"/>
                      <a:pt x="102579" y="68515"/>
                    </a:cubicBezTo>
                    <a:lnTo>
                      <a:pt x="102579" y="68515"/>
                    </a:lnTo>
                    <a:lnTo>
                      <a:pt x="102577" y="68521"/>
                    </a:lnTo>
                    <a:lnTo>
                      <a:pt x="103428" y="68787"/>
                    </a:lnTo>
                    <a:lnTo>
                      <a:pt x="103440" y="68748"/>
                    </a:lnTo>
                    <a:lnTo>
                      <a:pt x="102607" y="68488"/>
                    </a:lnTo>
                    <a:cubicBezTo>
                      <a:pt x="102663" y="68441"/>
                      <a:pt x="102712" y="68398"/>
                      <a:pt x="102753" y="68363"/>
                    </a:cubicBezTo>
                    <a:lnTo>
                      <a:pt x="102753" y="68363"/>
                    </a:lnTo>
                    <a:lnTo>
                      <a:pt x="102749" y="68376"/>
                    </a:lnTo>
                    <a:lnTo>
                      <a:pt x="103602" y="68638"/>
                    </a:lnTo>
                    <a:lnTo>
                      <a:pt x="103612" y="68599"/>
                    </a:lnTo>
                    <a:lnTo>
                      <a:pt x="102775" y="68341"/>
                    </a:lnTo>
                    <a:cubicBezTo>
                      <a:pt x="102828" y="68294"/>
                      <a:pt x="102861" y="68263"/>
                      <a:pt x="102861" y="68263"/>
                    </a:cubicBezTo>
                    <a:lnTo>
                      <a:pt x="102843" y="68257"/>
                    </a:lnTo>
                    <a:lnTo>
                      <a:pt x="102843" y="68257"/>
                    </a:lnTo>
                    <a:lnTo>
                      <a:pt x="103831" y="68558"/>
                    </a:lnTo>
                    <a:lnTo>
                      <a:pt x="103501" y="67375"/>
                    </a:lnTo>
                    <a:lnTo>
                      <a:pt x="104404" y="66540"/>
                    </a:lnTo>
                    <a:lnTo>
                      <a:pt x="104385" y="66536"/>
                    </a:lnTo>
                    <a:lnTo>
                      <a:pt x="103483" y="67369"/>
                    </a:lnTo>
                    <a:lnTo>
                      <a:pt x="102824" y="67183"/>
                    </a:lnTo>
                    <a:cubicBezTo>
                      <a:pt x="102832" y="67148"/>
                      <a:pt x="102843" y="67113"/>
                      <a:pt x="102853" y="67081"/>
                    </a:cubicBezTo>
                    <a:lnTo>
                      <a:pt x="103487" y="67259"/>
                    </a:lnTo>
                    <a:lnTo>
                      <a:pt x="103499" y="67220"/>
                    </a:lnTo>
                    <a:lnTo>
                      <a:pt x="102863" y="67040"/>
                    </a:lnTo>
                    <a:cubicBezTo>
                      <a:pt x="102877" y="66991"/>
                      <a:pt x="102892" y="66944"/>
                      <a:pt x="102904" y="66894"/>
                    </a:cubicBezTo>
                    <a:lnTo>
                      <a:pt x="103659" y="67101"/>
                    </a:lnTo>
                    <a:lnTo>
                      <a:pt x="103669" y="67062"/>
                    </a:lnTo>
                    <a:lnTo>
                      <a:pt x="102916" y="66854"/>
                    </a:lnTo>
                    <a:cubicBezTo>
                      <a:pt x="102929" y="66804"/>
                      <a:pt x="102943" y="66757"/>
                      <a:pt x="102955" y="66708"/>
                    </a:cubicBezTo>
                    <a:lnTo>
                      <a:pt x="102972" y="66692"/>
                    </a:lnTo>
                    <a:lnTo>
                      <a:pt x="102972" y="66692"/>
                    </a:lnTo>
                    <a:lnTo>
                      <a:pt x="102967" y="66710"/>
                    </a:lnTo>
                    <a:lnTo>
                      <a:pt x="103829" y="66946"/>
                    </a:lnTo>
                    <a:lnTo>
                      <a:pt x="103839" y="66905"/>
                    </a:lnTo>
                    <a:lnTo>
                      <a:pt x="102992" y="66676"/>
                    </a:lnTo>
                    <a:lnTo>
                      <a:pt x="103135" y="66545"/>
                    </a:lnTo>
                    <a:lnTo>
                      <a:pt x="103135" y="66549"/>
                    </a:lnTo>
                    <a:lnTo>
                      <a:pt x="103997" y="66780"/>
                    </a:lnTo>
                    <a:lnTo>
                      <a:pt x="104007" y="66741"/>
                    </a:lnTo>
                    <a:lnTo>
                      <a:pt x="103168" y="66516"/>
                    </a:lnTo>
                    <a:lnTo>
                      <a:pt x="103315" y="66383"/>
                    </a:lnTo>
                    <a:lnTo>
                      <a:pt x="103309" y="66399"/>
                    </a:lnTo>
                    <a:lnTo>
                      <a:pt x="104173" y="66628"/>
                    </a:lnTo>
                    <a:lnTo>
                      <a:pt x="104183" y="66590"/>
                    </a:lnTo>
                    <a:lnTo>
                      <a:pt x="103336" y="66365"/>
                    </a:lnTo>
                    <a:lnTo>
                      <a:pt x="103424" y="66285"/>
                    </a:lnTo>
                    <a:lnTo>
                      <a:pt x="103405" y="66279"/>
                    </a:lnTo>
                    <a:lnTo>
                      <a:pt x="103150" y="66510"/>
                    </a:lnTo>
                    <a:lnTo>
                      <a:pt x="103145" y="66510"/>
                    </a:lnTo>
                    <a:lnTo>
                      <a:pt x="103143" y="66516"/>
                    </a:lnTo>
                    <a:lnTo>
                      <a:pt x="102963" y="66680"/>
                    </a:lnTo>
                    <a:cubicBezTo>
                      <a:pt x="103051" y="66354"/>
                      <a:pt x="103137" y="66029"/>
                      <a:pt x="103219" y="65704"/>
                    </a:cubicBezTo>
                    <a:cubicBezTo>
                      <a:pt x="103323" y="65992"/>
                      <a:pt x="103405" y="66279"/>
                      <a:pt x="103405" y="66279"/>
                    </a:cubicBezTo>
                    <a:lnTo>
                      <a:pt x="104404" y="66540"/>
                    </a:lnTo>
                    <a:cubicBezTo>
                      <a:pt x="104404" y="66540"/>
                      <a:pt x="104324" y="66248"/>
                      <a:pt x="104222" y="65955"/>
                    </a:cubicBezTo>
                    <a:cubicBezTo>
                      <a:pt x="104125" y="65663"/>
                      <a:pt x="104027" y="65372"/>
                      <a:pt x="104027" y="65372"/>
                    </a:cubicBezTo>
                    <a:lnTo>
                      <a:pt x="104887" y="64501"/>
                    </a:lnTo>
                    <a:cubicBezTo>
                      <a:pt x="104887" y="64501"/>
                      <a:pt x="104788" y="64212"/>
                      <a:pt x="104690" y="63924"/>
                    </a:cubicBezTo>
                    <a:cubicBezTo>
                      <a:pt x="104598" y="63637"/>
                      <a:pt x="104479" y="63351"/>
                      <a:pt x="104479" y="63351"/>
                    </a:cubicBezTo>
                    <a:lnTo>
                      <a:pt x="105294" y="62445"/>
                    </a:lnTo>
                    <a:lnTo>
                      <a:pt x="105273" y="62440"/>
                    </a:lnTo>
                    <a:lnTo>
                      <a:pt x="104461" y="63347"/>
                    </a:lnTo>
                    <a:lnTo>
                      <a:pt x="103782" y="63212"/>
                    </a:lnTo>
                    <a:cubicBezTo>
                      <a:pt x="103790" y="63177"/>
                      <a:pt x="103796" y="63142"/>
                      <a:pt x="103804" y="63107"/>
                    </a:cubicBezTo>
                    <a:lnTo>
                      <a:pt x="104455" y="63234"/>
                    </a:lnTo>
                    <a:lnTo>
                      <a:pt x="104463" y="63195"/>
                    </a:lnTo>
                    <a:lnTo>
                      <a:pt x="103812" y="63067"/>
                    </a:lnTo>
                    <a:cubicBezTo>
                      <a:pt x="103821" y="63017"/>
                      <a:pt x="103831" y="62966"/>
                      <a:pt x="103841" y="62917"/>
                    </a:cubicBezTo>
                    <a:lnTo>
                      <a:pt x="104608" y="63064"/>
                    </a:lnTo>
                    <a:lnTo>
                      <a:pt x="104617" y="63026"/>
                    </a:lnTo>
                    <a:lnTo>
                      <a:pt x="103849" y="62876"/>
                    </a:lnTo>
                    <a:cubicBezTo>
                      <a:pt x="103860" y="62825"/>
                      <a:pt x="103868" y="62774"/>
                      <a:pt x="103878" y="62721"/>
                    </a:cubicBezTo>
                    <a:lnTo>
                      <a:pt x="103888" y="62711"/>
                    </a:lnTo>
                    <a:lnTo>
                      <a:pt x="103886" y="62727"/>
                    </a:lnTo>
                    <a:lnTo>
                      <a:pt x="104764" y="62893"/>
                    </a:lnTo>
                    <a:lnTo>
                      <a:pt x="104770" y="62854"/>
                    </a:lnTo>
                    <a:lnTo>
                      <a:pt x="103907" y="62690"/>
                    </a:lnTo>
                    <a:lnTo>
                      <a:pt x="104044" y="62543"/>
                    </a:lnTo>
                    <a:lnTo>
                      <a:pt x="104040" y="62559"/>
                    </a:lnTo>
                    <a:lnTo>
                      <a:pt x="104917" y="62721"/>
                    </a:lnTo>
                    <a:lnTo>
                      <a:pt x="104925" y="62682"/>
                    </a:lnTo>
                    <a:lnTo>
                      <a:pt x="104062" y="62522"/>
                    </a:lnTo>
                    <a:lnTo>
                      <a:pt x="104197" y="62373"/>
                    </a:lnTo>
                    <a:lnTo>
                      <a:pt x="104197" y="62373"/>
                    </a:lnTo>
                    <a:lnTo>
                      <a:pt x="104195" y="62389"/>
                    </a:lnTo>
                    <a:lnTo>
                      <a:pt x="105073" y="62549"/>
                    </a:lnTo>
                    <a:lnTo>
                      <a:pt x="105081" y="62508"/>
                    </a:lnTo>
                    <a:lnTo>
                      <a:pt x="104218" y="62352"/>
                    </a:lnTo>
                    <a:lnTo>
                      <a:pt x="104297" y="62265"/>
                    </a:lnTo>
                    <a:lnTo>
                      <a:pt x="104277" y="62262"/>
                    </a:lnTo>
                    <a:lnTo>
                      <a:pt x="103884" y="62690"/>
                    </a:lnTo>
                    <a:cubicBezTo>
                      <a:pt x="103945" y="62369"/>
                      <a:pt x="104003" y="62048"/>
                      <a:pt x="104058" y="61724"/>
                    </a:cubicBezTo>
                    <a:lnTo>
                      <a:pt x="104277" y="62260"/>
                    </a:lnTo>
                    <a:lnTo>
                      <a:pt x="105294" y="62442"/>
                    </a:lnTo>
                    <a:lnTo>
                      <a:pt x="104846" y="61311"/>
                    </a:lnTo>
                    <a:cubicBezTo>
                      <a:pt x="104846" y="61311"/>
                      <a:pt x="105054" y="61082"/>
                      <a:pt x="105241" y="60845"/>
                    </a:cubicBezTo>
                    <a:cubicBezTo>
                      <a:pt x="105433" y="60609"/>
                      <a:pt x="105625" y="60372"/>
                      <a:pt x="105625" y="60372"/>
                    </a:cubicBezTo>
                    <a:lnTo>
                      <a:pt x="105605" y="60370"/>
                    </a:lnTo>
                    <a:cubicBezTo>
                      <a:pt x="105605" y="60370"/>
                      <a:pt x="105412" y="60605"/>
                      <a:pt x="105222" y="60843"/>
                    </a:cubicBezTo>
                    <a:cubicBezTo>
                      <a:pt x="105036" y="61078"/>
                      <a:pt x="104825" y="61307"/>
                      <a:pt x="104825" y="61307"/>
                    </a:cubicBezTo>
                    <a:lnTo>
                      <a:pt x="104144" y="61199"/>
                    </a:lnTo>
                    <a:cubicBezTo>
                      <a:pt x="104150" y="61164"/>
                      <a:pt x="104156" y="61129"/>
                      <a:pt x="104160" y="61094"/>
                    </a:cubicBezTo>
                    <a:lnTo>
                      <a:pt x="104821" y="61197"/>
                    </a:lnTo>
                    <a:lnTo>
                      <a:pt x="104827" y="61156"/>
                    </a:lnTo>
                    <a:lnTo>
                      <a:pt x="104168" y="61053"/>
                    </a:lnTo>
                    <a:cubicBezTo>
                      <a:pt x="104175" y="61002"/>
                      <a:pt x="104183" y="60953"/>
                      <a:pt x="104191" y="60902"/>
                    </a:cubicBezTo>
                    <a:lnTo>
                      <a:pt x="104972" y="61021"/>
                    </a:lnTo>
                    <a:lnTo>
                      <a:pt x="104979" y="60982"/>
                    </a:lnTo>
                    <a:lnTo>
                      <a:pt x="104197" y="60863"/>
                    </a:lnTo>
                    <a:cubicBezTo>
                      <a:pt x="104205" y="60816"/>
                      <a:pt x="104211" y="60767"/>
                      <a:pt x="104218" y="60720"/>
                    </a:cubicBezTo>
                    <a:cubicBezTo>
                      <a:pt x="104224" y="60714"/>
                      <a:pt x="104230" y="60706"/>
                      <a:pt x="104236" y="60699"/>
                    </a:cubicBezTo>
                    <a:lnTo>
                      <a:pt x="104236" y="60699"/>
                    </a:lnTo>
                    <a:lnTo>
                      <a:pt x="104234" y="60714"/>
                    </a:lnTo>
                    <a:lnTo>
                      <a:pt x="105118" y="60843"/>
                    </a:lnTo>
                    <a:lnTo>
                      <a:pt x="105124" y="60804"/>
                    </a:lnTo>
                    <a:lnTo>
                      <a:pt x="104256" y="60675"/>
                    </a:lnTo>
                    <a:cubicBezTo>
                      <a:pt x="104301" y="60622"/>
                      <a:pt x="104344" y="60568"/>
                      <a:pt x="104387" y="60517"/>
                    </a:cubicBezTo>
                    <a:lnTo>
                      <a:pt x="104387" y="60517"/>
                    </a:lnTo>
                    <a:lnTo>
                      <a:pt x="104383" y="60536"/>
                    </a:lnTo>
                    <a:lnTo>
                      <a:pt x="105267" y="60663"/>
                    </a:lnTo>
                    <a:lnTo>
                      <a:pt x="105273" y="60622"/>
                    </a:lnTo>
                    <a:lnTo>
                      <a:pt x="104404" y="60497"/>
                    </a:lnTo>
                    <a:cubicBezTo>
                      <a:pt x="104451" y="60440"/>
                      <a:pt x="104494" y="60388"/>
                      <a:pt x="104529" y="60345"/>
                    </a:cubicBezTo>
                    <a:lnTo>
                      <a:pt x="104529" y="60345"/>
                    </a:lnTo>
                    <a:lnTo>
                      <a:pt x="104526" y="60362"/>
                    </a:lnTo>
                    <a:lnTo>
                      <a:pt x="105410" y="60487"/>
                    </a:lnTo>
                    <a:lnTo>
                      <a:pt x="105414" y="60446"/>
                    </a:lnTo>
                    <a:lnTo>
                      <a:pt x="104547" y="60325"/>
                    </a:lnTo>
                    <a:cubicBezTo>
                      <a:pt x="104592" y="60268"/>
                      <a:pt x="104621" y="60233"/>
                      <a:pt x="104621" y="60233"/>
                    </a:cubicBezTo>
                    <a:lnTo>
                      <a:pt x="105625" y="60372"/>
                    </a:lnTo>
                    <a:lnTo>
                      <a:pt x="105122" y="59257"/>
                    </a:lnTo>
                    <a:cubicBezTo>
                      <a:pt x="105122" y="59257"/>
                      <a:pt x="105312" y="59018"/>
                      <a:pt x="105504" y="58778"/>
                    </a:cubicBezTo>
                    <a:cubicBezTo>
                      <a:pt x="105601" y="58655"/>
                      <a:pt x="105697" y="58535"/>
                      <a:pt x="105768" y="58445"/>
                    </a:cubicBezTo>
                    <a:cubicBezTo>
                      <a:pt x="105836" y="58353"/>
                      <a:pt x="105881" y="58291"/>
                      <a:pt x="105881" y="58291"/>
                    </a:cubicBezTo>
                    <a:lnTo>
                      <a:pt x="105860" y="58289"/>
                    </a:lnTo>
                    <a:cubicBezTo>
                      <a:pt x="105860" y="58289"/>
                      <a:pt x="105815" y="58351"/>
                      <a:pt x="105748" y="58443"/>
                    </a:cubicBezTo>
                    <a:cubicBezTo>
                      <a:pt x="105676" y="58533"/>
                      <a:pt x="105582" y="58653"/>
                      <a:pt x="105486" y="58774"/>
                    </a:cubicBezTo>
                    <a:cubicBezTo>
                      <a:pt x="105294" y="59016"/>
                      <a:pt x="105101" y="59255"/>
                      <a:pt x="105101" y="59255"/>
                    </a:cubicBezTo>
                    <a:lnTo>
                      <a:pt x="104426" y="59175"/>
                    </a:lnTo>
                    <a:cubicBezTo>
                      <a:pt x="104430" y="59138"/>
                      <a:pt x="104434" y="59104"/>
                      <a:pt x="104439" y="59069"/>
                    </a:cubicBezTo>
                    <a:lnTo>
                      <a:pt x="105091" y="59142"/>
                    </a:lnTo>
                    <a:lnTo>
                      <a:pt x="105095" y="59104"/>
                    </a:lnTo>
                    <a:lnTo>
                      <a:pt x="104443" y="59028"/>
                    </a:lnTo>
                    <a:cubicBezTo>
                      <a:pt x="104449" y="58981"/>
                      <a:pt x="104455" y="58934"/>
                      <a:pt x="104459" y="58889"/>
                    </a:cubicBezTo>
                    <a:lnTo>
                      <a:pt x="105238" y="58975"/>
                    </a:lnTo>
                    <a:lnTo>
                      <a:pt x="105245" y="58934"/>
                    </a:lnTo>
                    <a:lnTo>
                      <a:pt x="104463" y="58848"/>
                    </a:lnTo>
                    <a:cubicBezTo>
                      <a:pt x="104469" y="58795"/>
                      <a:pt x="104475" y="58741"/>
                      <a:pt x="104481" y="58686"/>
                    </a:cubicBezTo>
                    <a:lnTo>
                      <a:pt x="104496" y="58670"/>
                    </a:lnTo>
                    <a:lnTo>
                      <a:pt x="104494" y="58684"/>
                    </a:lnTo>
                    <a:lnTo>
                      <a:pt x="105382" y="58780"/>
                    </a:lnTo>
                    <a:lnTo>
                      <a:pt x="105386" y="58739"/>
                    </a:lnTo>
                    <a:lnTo>
                      <a:pt x="104514" y="58645"/>
                    </a:lnTo>
                    <a:cubicBezTo>
                      <a:pt x="104559" y="58592"/>
                      <a:pt x="104602" y="58539"/>
                      <a:pt x="104641" y="58488"/>
                    </a:cubicBezTo>
                    <a:lnTo>
                      <a:pt x="104641" y="58504"/>
                    </a:lnTo>
                    <a:lnTo>
                      <a:pt x="105529" y="58598"/>
                    </a:lnTo>
                    <a:lnTo>
                      <a:pt x="105533" y="58557"/>
                    </a:lnTo>
                    <a:lnTo>
                      <a:pt x="104659" y="58465"/>
                    </a:lnTo>
                    <a:cubicBezTo>
                      <a:pt x="104696" y="58420"/>
                      <a:pt x="104731" y="58379"/>
                      <a:pt x="104760" y="58340"/>
                    </a:cubicBezTo>
                    <a:cubicBezTo>
                      <a:pt x="104772" y="58326"/>
                      <a:pt x="104782" y="58312"/>
                      <a:pt x="104792" y="58299"/>
                    </a:cubicBezTo>
                    <a:lnTo>
                      <a:pt x="104792" y="58299"/>
                    </a:lnTo>
                    <a:lnTo>
                      <a:pt x="104788" y="58330"/>
                    </a:lnTo>
                    <a:lnTo>
                      <a:pt x="105676" y="58420"/>
                    </a:lnTo>
                    <a:lnTo>
                      <a:pt x="105680" y="58379"/>
                    </a:lnTo>
                    <a:lnTo>
                      <a:pt x="104799" y="58291"/>
                    </a:lnTo>
                    <a:cubicBezTo>
                      <a:pt x="104844" y="58230"/>
                      <a:pt x="104872" y="58191"/>
                      <a:pt x="104872" y="58191"/>
                    </a:cubicBezTo>
                    <a:lnTo>
                      <a:pt x="104854" y="58189"/>
                    </a:lnTo>
                    <a:lnTo>
                      <a:pt x="104854" y="58189"/>
                    </a:lnTo>
                    <a:lnTo>
                      <a:pt x="105881" y="58289"/>
                    </a:lnTo>
                    <a:lnTo>
                      <a:pt x="105322" y="57195"/>
                    </a:lnTo>
                    <a:lnTo>
                      <a:pt x="106040" y="56198"/>
                    </a:lnTo>
                    <a:lnTo>
                      <a:pt x="106040" y="56198"/>
                    </a:lnTo>
                    <a:cubicBezTo>
                      <a:pt x="106040" y="56198"/>
                      <a:pt x="106040" y="56198"/>
                      <a:pt x="106040" y="56198"/>
                    </a:cubicBezTo>
                    <a:cubicBezTo>
                      <a:pt x="106037" y="56198"/>
                      <a:pt x="106003" y="56131"/>
                      <a:pt x="105950" y="56031"/>
                    </a:cubicBezTo>
                    <a:cubicBezTo>
                      <a:pt x="105895" y="55930"/>
                      <a:pt x="105832" y="55795"/>
                      <a:pt x="105752" y="55662"/>
                    </a:cubicBezTo>
                    <a:cubicBezTo>
                      <a:pt x="105599" y="55396"/>
                      <a:pt x="105445" y="55128"/>
                      <a:pt x="105445" y="55128"/>
                    </a:cubicBezTo>
                    <a:lnTo>
                      <a:pt x="106112" y="54105"/>
                    </a:lnTo>
                    <a:lnTo>
                      <a:pt x="106092" y="54105"/>
                    </a:lnTo>
                    <a:lnTo>
                      <a:pt x="105425" y="55126"/>
                    </a:lnTo>
                    <a:lnTo>
                      <a:pt x="104745" y="55102"/>
                    </a:lnTo>
                    <a:lnTo>
                      <a:pt x="104747" y="55001"/>
                    </a:lnTo>
                    <a:lnTo>
                      <a:pt x="105398" y="55026"/>
                    </a:lnTo>
                    <a:lnTo>
                      <a:pt x="105398" y="54985"/>
                    </a:lnTo>
                    <a:lnTo>
                      <a:pt x="104749" y="54961"/>
                    </a:lnTo>
                    <a:cubicBezTo>
                      <a:pt x="104752" y="54907"/>
                      <a:pt x="104754" y="54854"/>
                      <a:pt x="104756" y="54801"/>
                    </a:cubicBezTo>
                    <a:lnTo>
                      <a:pt x="105529" y="54826"/>
                    </a:lnTo>
                    <a:lnTo>
                      <a:pt x="105531" y="54785"/>
                    </a:lnTo>
                    <a:lnTo>
                      <a:pt x="104758" y="54760"/>
                    </a:lnTo>
                    <a:cubicBezTo>
                      <a:pt x="104758" y="54703"/>
                      <a:pt x="104760" y="54648"/>
                      <a:pt x="104762" y="54590"/>
                    </a:cubicBezTo>
                    <a:lnTo>
                      <a:pt x="104764" y="54588"/>
                    </a:lnTo>
                    <a:lnTo>
                      <a:pt x="104762" y="54607"/>
                    </a:lnTo>
                    <a:lnTo>
                      <a:pt x="105656" y="54633"/>
                    </a:lnTo>
                    <a:lnTo>
                      <a:pt x="105656" y="54592"/>
                    </a:lnTo>
                    <a:lnTo>
                      <a:pt x="104778" y="54566"/>
                    </a:lnTo>
                    <a:lnTo>
                      <a:pt x="104891" y="54398"/>
                    </a:lnTo>
                    <a:lnTo>
                      <a:pt x="104891" y="54410"/>
                    </a:lnTo>
                    <a:lnTo>
                      <a:pt x="105783" y="54433"/>
                    </a:lnTo>
                    <a:lnTo>
                      <a:pt x="105785" y="54392"/>
                    </a:lnTo>
                    <a:lnTo>
                      <a:pt x="104909" y="54369"/>
                    </a:lnTo>
                    <a:lnTo>
                      <a:pt x="105018" y="54208"/>
                    </a:lnTo>
                    <a:lnTo>
                      <a:pt x="105018" y="54224"/>
                    </a:lnTo>
                    <a:lnTo>
                      <a:pt x="105910" y="54244"/>
                    </a:lnTo>
                    <a:lnTo>
                      <a:pt x="105910" y="54204"/>
                    </a:lnTo>
                    <a:lnTo>
                      <a:pt x="105032" y="54183"/>
                    </a:lnTo>
                    <a:lnTo>
                      <a:pt x="105097" y="54085"/>
                    </a:lnTo>
                    <a:lnTo>
                      <a:pt x="105097" y="54085"/>
                    </a:lnTo>
                    <a:lnTo>
                      <a:pt x="106112" y="54105"/>
                    </a:lnTo>
                    <a:lnTo>
                      <a:pt x="105496" y="53058"/>
                    </a:lnTo>
                    <a:lnTo>
                      <a:pt x="106112" y="52008"/>
                    </a:lnTo>
                    <a:lnTo>
                      <a:pt x="105445" y="50985"/>
                    </a:lnTo>
                    <a:cubicBezTo>
                      <a:pt x="105445" y="50985"/>
                      <a:pt x="105599" y="50719"/>
                      <a:pt x="105752" y="50453"/>
                    </a:cubicBezTo>
                    <a:cubicBezTo>
                      <a:pt x="105832" y="50318"/>
                      <a:pt x="105895" y="50183"/>
                      <a:pt x="105950" y="50083"/>
                    </a:cubicBezTo>
                    <a:cubicBezTo>
                      <a:pt x="106004" y="49981"/>
                      <a:pt x="106038" y="49913"/>
                      <a:pt x="106038" y="49913"/>
                    </a:cubicBezTo>
                    <a:lnTo>
                      <a:pt x="106038" y="49913"/>
                    </a:lnTo>
                    <a:lnTo>
                      <a:pt x="106018" y="49915"/>
                    </a:lnTo>
                    <a:cubicBezTo>
                      <a:pt x="106018" y="49915"/>
                      <a:pt x="105983" y="49983"/>
                      <a:pt x="105930" y="50083"/>
                    </a:cubicBezTo>
                    <a:cubicBezTo>
                      <a:pt x="105877" y="50185"/>
                      <a:pt x="105811" y="50318"/>
                      <a:pt x="105732" y="50453"/>
                    </a:cubicBezTo>
                    <a:lnTo>
                      <a:pt x="105425" y="50987"/>
                    </a:lnTo>
                    <a:lnTo>
                      <a:pt x="104743" y="51014"/>
                    </a:lnTo>
                    <a:cubicBezTo>
                      <a:pt x="104743" y="50977"/>
                      <a:pt x="104741" y="50942"/>
                      <a:pt x="104739" y="50906"/>
                    </a:cubicBezTo>
                    <a:lnTo>
                      <a:pt x="105396" y="50879"/>
                    </a:lnTo>
                    <a:lnTo>
                      <a:pt x="105396" y="50838"/>
                    </a:lnTo>
                    <a:lnTo>
                      <a:pt x="104737" y="50865"/>
                    </a:lnTo>
                    <a:cubicBezTo>
                      <a:pt x="104735" y="50815"/>
                      <a:pt x="104733" y="50764"/>
                      <a:pt x="104731" y="50713"/>
                    </a:cubicBezTo>
                    <a:lnTo>
                      <a:pt x="105515" y="50678"/>
                    </a:lnTo>
                    <a:lnTo>
                      <a:pt x="105513" y="50637"/>
                    </a:lnTo>
                    <a:lnTo>
                      <a:pt x="104729" y="50672"/>
                    </a:lnTo>
                    <a:cubicBezTo>
                      <a:pt x="104727" y="50623"/>
                      <a:pt x="104725" y="50576"/>
                      <a:pt x="104723" y="50529"/>
                    </a:cubicBezTo>
                    <a:cubicBezTo>
                      <a:pt x="104725" y="50523"/>
                      <a:pt x="104729" y="50519"/>
                      <a:pt x="104731" y="50513"/>
                    </a:cubicBezTo>
                    <a:lnTo>
                      <a:pt x="104733" y="50525"/>
                    </a:lnTo>
                    <a:lnTo>
                      <a:pt x="105625" y="50482"/>
                    </a:lnTo>
                    <a:lnTo>
                      <a:pt x="105623" y="50441"/>
                    </a:lnTo>
                    <a:lnTo>
                      <a:pt x="104749" y="50484"/>
                    </a:lnTo>
                    <a:cubicBezTo>
                      <a:pt x="104786" y="50423"/>
                      <a:pt x="104819" y="50361"/>
                      <a:pt x="104850" y="50304"/>
                    </a:cubicBezTo>
                    <a:lnTo>
                      <a:pt x="104850" y="50318"/>
                    </a:lnTo>
                    <a:lnTo>
                      <a:pt x="105742" y="50271"/>
                    </a:lnTo>
                    <a:lnTo>
                      <a:pt x="105740" y="50230"/>
                    </a:lnTo>
                    <a:lnTo>
                      <a:pt x="104864" y="50277"/>
                    </a:lnTo>
                    <a:cubicBezTo>
                      <a:pt x="104891" y="50226"/>
                      <a:pt x="104915" y="50179"/>
                      <a:pt x="104938" y="50138"/>
                    </a:cubicBezTo>
                    <a:cubicBezTo>
                      <a:pt x="104944" y="50126"/>
                      <a:pt x="104950" y="50114"/>
                      <a:pt x="104956" y="50101"/>
                    </a:cubicBezTo>
                    <a:lnTo>
                      <a:pt x="104958" y="50118"/>
                    </a:lnTo>
                    <a:lnTo>
                      <a:pt x="105848" y="50067"/>
                    </a:lnTo>
                    <a:lnTo>
                      <a:pt x="105846" y="50026"/>
                    </a:lnTo>
                    <a:lnTo>
                      <a:pt x="104970" y="50077"/>
                    </a:lnTo>
                    <a:cubicBezTo>
                      <a:pt x="105002" y="50017"/>
                      <a:pt x="105022" y="49979"/>
                      <a:pt x="105025" y="49973"/>
                    </a:cubicBezTo>
                    <a:lnTo>
                      <a:pt x="105025" y="49973"/>
                    </a:lnTo>
                    <a:lnTo>
                      <a:pt x="106036" y="49913"/>
                    </a:lnTo>
                    <a:lnTo>
                      <a:pt x="105318" y="48919"/>
                    </a:lnTo>
                    <a:lnTo>
                      <a:pt x="105879" y="47822"/>
                    </a:lnTo>
                    <a:cubicBezTo>
                      <a:pt x="105879" y="47822"/>
                      <a:pt x="105834" y="47761"/>
                      <a:pt x="105766" y="47669"/>
                    </a:cubicBezTo>
                    <a:cubicBezTo>
                      <a:pt x="105695" y="47579"/>
                      <a:pt x="105599" y="47458"/>
                      <a:pt x="105502" y="47335"/>
                    </a:cubicBezTo>
                    <a:cubicBezTo>
                      <a:pt x="105310" y="47096"/>
                      <a:pt x="105120" y="46857"/>
                      <a:pt x="105118" y="46857"/>
                    </a:cubicBezTo>
                    <a:lnTo>
                      <a:pt x="105623" y="45742"/>
                    </a:lnTo>
                    <a:lnTo>
                      <a:pt x="105241" y="45269"/>
                    </a:lnTo>
                    <a:cubicBezTo>
                      <a:pt x="105054" y="45032"/>
                      <a:pt x="104844" y="44805"/>
                      <a:pt x="104844" y="44803"/>
                    </a:cubicBezTo>
                    <a:lnTo>
                      <a:pt x="105294" y="43671"/>
                    </a:lnTo>
                    <a:lnTo>
                      <a:pt x="105273" y="43675"/>
                    </a:lnTo>
                    <a:lnTo>
                      <a:pt x="104823" y="44807"/>
                    </a:lnTo>
                    <a:lnTo>
                      <a:pt x="104142" y="44913"/>
                    </a:lnTo>
                    <a:cubicBezTo>
                      <a:pt x="104138" y="44878"/>
                      <a:pt x="104132" y="44843"/>
                      <a:pt x="104125" y="44809"/>
                    </a:cubicBezTo>
                    <a:lnTo>
                      <a:pt x="104780" y="44704"/>
                    </a:lnTo>
                    <a:lnTo>
                      <a:pt x="104774" y="44663"/>
                    </a:lnTo>
                    <a:lnTo>
                      <a:pt x="104119" y="44768"/>
                    </a:lnTo>
                    <a:lnTo>
                      <a:pt x="104095" y="44618"/>
                    </a:lnTo>
                    <a:lnTo>
                      <a:pt x="104866" y="44492"/>
                    </a:lnTo>
                    <a:lnTo>
                      <a:pt x="104858" y="44451"/>
                    </a:lnTo>
                    <a:lnTo>
                      <a:pt x="104089" y="44577"/>
                    </a:lnTo>
                    <a:cubicBezTo>
                      <a:pt x="104078" y="44524"/>
                      <a:pt x="104070" y="44473"/>
                      <a:pt x="104062" y="44420"/>
                    </a:cubicBezTo>
                    <a:lnTo>
                      <a:pt x="104066" y="44408"/>
                    </a:lnTo>
                    <a:lnTo>
                      <a:pt x="104070" y="44426"/>
                    </a:lnTo>
                    <a:lnTo>
                      <a:pt x="104950" y="44277"/>
                    </a:lnTo>
                    <a:lnTo>
                      <a:pt x="104944" y="44236"/>
                    </a:lnTo>
                    <a:lnTo>
                      <a:pt x="104076" y="44383"/>
                    </a:lnTo>
                    <a:lnTo>
                      <a:pt x="104152" y="44197"/>
                    </a:lnTo>
                    <a:lnTo>
                      <a:pt x="104156" y="44213"/>
                    </a:lnTo>
                    <a:lnTo>
                      <a:pt x="105036" y="44062"/>
                    </a:lnTo>
                    <a:lnTo>
                      <a:pt x="105028" y="44023"/>
                    </a:lnTo>
                    <a:lnTo>
                      <a:pt x="104162" y="44172"/>
                    </a:lnTo>
                    <a:lnTo>
                      <a:pt x="104240" y="43984"/>
                    </a:lnTo>
                    <a:lnTo>
                      <a:pt x="104242" y="44001"/>
                    </a:lnTo>
                    <a:lnTo>
                      <a:pt x="105120" y="43847"/>
                    </a:lnTo>
                    <a:lnTo>
                      <a:pt x="105114" y="43806"/>
                    </a:lnTo>
                    <a:lnTo>
                      <a:pt x="104250" y="43960"/>
                    </a:lnTo>
                    <a:lnTo>
                      <a:pt x="104250" y="43960"/>
                    </a:lnTo>
                    <a:lnTo>
                      <a:pt x="104295" y="43849"/>
                    </a:lnTo>
                    <a:lnTo>
                      <a:pt x="104275" y="43853"/>
                    </a:lnTo>
                    <a:lnTo>
                      <a:pt x="104056" y="44389"/>
                    </a:lnTo>
                    <a:cubicBezTo>
                      <a:pt x="104001" y="44066"/>
                      <a:pt x="103943" y="43745"/>
                      <a:pt x="103882" y="43424"/>
                    </a:cubicBezTo>
                    <a:lnTo>
                      <a:pt x="103882" y="43424"/>
                    </a:lnTo>
                    <a:lnTo>
                      <a:pt x="104275" y="43851"/>
                    </a:lnTo>
                    <a:lnTo>
                      <a:pt x="105292" y="43671"/>
                    </a:lnTo>
                    <a:lnTo>
                      <a:pt x="104479" y="42763"/>
                    </a:lnTo>
                    <a:cubicBezTo>
                      <a:pt x="104479" y="42763"/>
                      <a:pt x="104596" y="42476"/>
                      <a:pt x="104690" y="42190"/>
                    </a:cubicBezTo>
                    <a:cubicBezTo>
                      <a:pt x="104788" y="41901"/>
                      <a:pt x="104887" y="41613"/>
                      <a:pt x="104887" y="41613"/>
                    </a:cubicBezTo>
                    <a:lnTo>
                      <a:pt x="104887" y="41613"/>
                    </a:lnTo>
                    <a:lnTo>
                      <a:pt x="104887" y="41613"/>
                    </a:lnTo>
                    <a:lnTo>
                      <a:pt x="104027" y="40741"/>
                    </a:lnTo>
                    <a:cubicBezTo>
                      <a:pt x="104027" y="40741"/>
                      <a:pt x="104123" y="40451"/>
                      <a:pt x="104222" y="40158"/>
                    </a:cubicBezTo>
                    <a:cubicBezTo>
                      <a:pt x="104324" y="39866"/>
                      <a:pt x="104404" y="39573"/>
                      <a:pt x="104404" y="39573"/>
                    </a:cubicBezTo>
                    <a:lnTo>
                      <a:pt x="104404" y="39573"/>
                    </a:lnTo>
                    <a:lnTo>
                      <a:pt x="104404" y="39573"/>
                    </a:lnTo>
                    <a:lnTo>
                      <a:pt x="103501" y="38738"/>
                    </a:lnTo>
                    <a:lnTo>
                      <a:pt x="103831" y="37556"/>
                    </a:lnTo>
                    <a:cubicBezTo>
                      <a:pt x="103831" y="37556"/>
                      <a:pt x="103614" y="37347"/>
                      <a:pt x="103373" y="37151"/>
                    </a:cubicBezTo>
                    <a:cubicBezTo>
                      <a:pt x="103135" y="36954"/>
                      <a:pt x="102900" y="36758"/>
                      <a:pt x="102900" y="36756"/>
                    </a:cubicBezTo>
                    <a:lnTo>
                      <a:pt x="103174" y="35563"/>
                    </a:lnTo>
                    <a:cubicBezTo>
                      <a:pt x="103174" y="35563"/>
                      <a:pt x="102939" y="35371"/>
                      <a:pt x="102704" y="35176"/>
                    </a:cubicBezTo>
                    <a:cubicBezTo>
                      <a:pt x="102474" y="34982"/>
                      <a:pt x="102225" y="34798"/>
                      <a:pt x="102225" y="34798"/>
                    </a:cubicBezTo>
                    <a:lnTo>
                      <a:pt x="102442" y="33599"/>
                    </a:lnTo>
                    <a:lnTo>
                      <a:pt x="101464" y="32871"/>
                    </a:lnTo>
                    <a:cubicBezTo>
                      <a:pt x="101464" y="32871"/>
                      <a:pt x="101521" y="32566"/>
                      <a:pt x="101556" y="32267"/>
                    </a:cubicBezTo>
                    <a:cubicBezTo>
                      <a:pt x="101595" y="31970"/>
                      <a:pt x="101634" y="31676"/>
                      <a:pt x="101636" y="31664"/>
                    </a:cubicBezTo>
                    <a:lnTo>
                      <a:pt x="100621" y="30978"/>
                    </a:lnTo>
                    <a:cubicBezTo>
                      <a:pt x="100621" y="30978"/>
                      <a:pt x="100660" y="30673"/>
                      <a:pt x="100699" y="30368"/>
                    </a:cubicBezTo>
                    <a:cubicBezTo>
                      <a:pt x="100719" y="30213"/>
                      <a:pt x="100733" y="30062"/>
                      <a:pt x="100742" y="29949"/>
                    </a:cubicBezTo>
                    <a:cubicBezTo>
                      <a:pt x="100752" y="29835"/>
                      <a:pt x="100758" y="29759"/>
                      <a:pt x="100758" y="29759"/>
                    </a:cubicBezTo>
                    <a:lnTo>
                      <a:pt x="100758" y="29759"/>
                    </a:lnTo>
                    <a:lnTo>
                      <a:pt x="100739" y="29769"/>
                    </a:lnTo>
                    <a:cubicBezTo>
                      <a:pt x="100739" y="29769"/>
                      <a:pt x="100733" y="29845"/>
                      <a:pt x="100723" y="29957"/>
                    </a:cubicBezTo>
                    <a:cubicBezTo>
                      <a:pt x="100717" y="30070"/>
                      <a:pt x="100701" y="30223"/>
                      <a:pt x="100680" y="30377"/>
                    </a:cubicBezTo>
                    <a:cubicBezTo>
                      <a:pt x="100641" y="30682"/>
                      <a:pt x="100604" y="30986"/>
                      <a:pt x="100604" y="30986"/>
                    </a:cubicBezTo>
                    <a:lnTo>
                      <a:pt x="99972" y="31279"/>
                    </a:lnTo>
                    <a:cubicBezTo>
                      <a:pt x="99958" y="31248"/>
                      <a:pt x="99944" y="31216"/>
                      <a:pt x="99927" y="31183"/>
                    </a:cubicBezTo>
                    <a:lnTo>
                      <a:pt x="100537" y="30898"/>
                    </a:lnTo>
                    <a:lnTo>
                      <a:pt x="100519" y="30862"/>
                    </a:lnTo>
                    <a:lnTo>
                      <a:pt x="99911" y="31146"/>
                    </a:lnTo>
                    <a:cubicBezTo>
                      <a:pt x="99888" y="31101"/>
                      <a:pt x="99868" y="31054"/>
                      <a:pt x="99845" y="31007"/>
                    </a:cubicBezTo>
                    <a:lnTo>
                      <a:pt x="100566" y="30667"/>
                    </a:lnTo>
                    <a:lnTo>
                      <a:pt x="100549" y="30630"/>
                    </a:lnTo>
                    <a:lnTo>
                      <a:pt x="99827" y="30970"/>
                    </a:lnTo>
                    <a:cubicBezTo>
                      <a:pt x="99811" y="30933"/>
                      <a:pt x="99792" y="30896"/>
                      <a:pt x="99774" y="30860"/>
                    </a:cubicBezTo>
                    <a:cubicBezTo>
                      <a:pt x="99778" y="30841"/>
                      <a:pt x="99780" y="30825"/>
                      <a:pt x="99782" y="30806"/>
                    </a:cubicBezTo>
                    <a:lnTo>
                      <a:pt x="99788" y="30821"/>
                    </a:lnTo>
                    <a:lnTo>
                      <a:pt x="100594" y="30436"/>
                    </a:lnTo>
                    <a:lnTo>
                      <a:pt x="100576" y="30399"/>
                    </a:lnTo>
                    <a:lnTo>
                      <a:pt x="99786" y="30776"/>
                    </a:lnTo>
                    <a:cubicBezTo>
                      <a:pt x="99796" y="30708"/>
                      <a:pt x="99804" y="30641"/>
                      <a:pt x="99811" y="30577"/>
                    </a:cubicBezTo>
                    <a:lnTo>
                      <a:pt x="99819" y="30591"/>
                    </a:lnTo>
                    <a:lnTo>
                      <a:pt x="100623" y="30203"/>
                    </a:lnTo>
                    <a:lnTo>
                      <a:pt x="100604" y="30166"/>
                    </a:lnTo>
                    <a:lnTo>
                      <a:pt x="99815" y="30546"/>
                    </a:lnTo>
                    <a:cubicBezTo>
                      <a:pt x="99821" y="30491"/>
                      <a:pt x="99827" y="30438"/>
                      <a:pt x="99829" y="30391"/>
                    </a:cubicBezTo>
                    <a:cubicBezTo>
                      <a:pt x="99831" y="30377"/>
                      <a:pt x="99833" y="30362"/>
                      <a:pt x="99833" y="30350"/>
                    </a:cubicBezTo>
                    <a:lnTo>
                      <a:pt x="99839" y="30364"/>
                    </a:lnTo>
                    <a:lnTo>
                      <a:pt x="100643" y="29974"/>
                    </a:lnTo>
                    <a:lnTo>
                      <a:pt x="100625" y="29937"/>
                    </a:lnTo>
                    <a:lnTo>
                      <a:pt x="99835" y="30321"/>
                    </a:lnTo>
                    <a:cubicBezTo>
                      <a:pt x="99843" y="30250"/>
                      <a:pt x="99847" y="30205"/>
                      <a:pt x="99847" y="30205"/>
                    </a:cubicBezTo>
                    <a:lnTo>
                      <a:pt x="99847" y="30205"/>
                    </a:lnTo>
                    <a:lnTo>
                      <a:pt x="99829" y="30213"/>
                    </a:lnTo>
                    <a:cubicBezTo>
                      <a:pt x="99829" y="30213"/>
                      <a:pt x="99823" y="30289"/>
                      <a:pt x="99813" y="30399"/>
                    </a:cubicBezTo>
                    <a:cubicBezTo>
                      <a:pt x="99804" y="30512"/>
                      <a:pt x="99786" y="30661"/>
                      <a:pt x="99766" y="30812"/>
                    </a:cubicBezTo>
                    <a:cubicBezTo>
                      <a:pt x="99764" y="30821"/>
                      <a:pt x="99764" y="30827"/>
                      <a:pt x="99764" y="30833"/>
                    </a:cubicBezTo>
                    <a:cubicBezTo>
                      <a:pt x="99614" y="30520"/>
                      <a:pt x="99461" y="30209"/>
                      <a:pt x="99305" y="29900"/>
                    </a:cubicBezTo>
                    <a:lnTo>
                      <a:pt x="99305" y="29900"/>
                    </a:lnTo>
                    <a:lnTo>
                      <a:pt x="99829" y="30213"/>
                    </a:lnTo>
                    <a:lnTo>
                      <a:pt x="100758" y="29759"/>
                    </a:lnTo>
                    <a:lnTo>
                      <a:pt x="99708" y="29118"/>
                    </a:lnTo>
                    <a:lnTo>
                      <a:pt x="99800" y="27893"/>
                    </a:lnTo>
                    <a:cubicBezTo>
                      <a:pt x="99800" y="27891"/>
                      <a:pt x="99735" y="27852"/>
                      <a:pt x="99637" y="27795"/>
                    </a:cubicBezTo>
                    <a:cubicBezTo>
                      <a:pt x="99536" y="27737"/>
                      <a:pt x="99401" y="27664"/>
                      <a:pt x="99264" y="27588"/>
                    </a:cubicBezTo>
                    <a:cubicBezTo>
                      <a:pt x="98996" y="27443"/>
                      <a:pt x="98726" y="27296"/>
                      <a:pt x="98726" y="27296"/>
                    </a:cubicBezTo>
                    <a:lnTo>
                      <a:pt x="98761" y="26070"/>
                    </a:lnTo>
                    <a:lnTo>
                      <a:pt x="98225" y="25782"/>
                    </a:lnTo>
                    <a:cubicBezTo>
                      <a:pt x="97955" y="25642"/>
                      <a:pt x="97677" y="25511"/>
                      <a:pt x="97675" y="25509"/>
                    </a:cubicBezTo>
                    <a:lnTo>
                      <a:pt x="97654" y="24290"/>
                    </a:lnTo>
                    <a:lnTo>
                      <a:pt x="96558" y="23766"/>
                    </a:lnTo>
                    <a:lnTo>
                      <a:pt x="96482" y="22553"/>
                    </a:lnTo>
                    <a:lnTo>
                      <a:pt x="96466" y="22563"/>
                    </a:lnTo>
                    <a:lnTo>
                      <a:pt x="96541" y="23777"/>
                    </a:lnTo>
                    <a:lnTo>
                      <a:pt x="95950" y="24175"/>
                    </a:lnTo>
                    <a:lnTo>
                      <a:pt x="95891" y="24087"/>
                    </a:lnTo>
                    <a:lnTo>
                      <a:pt x="96457" y="23703"/>
                    </a:lnTo>
                    <a:lnTo>
                      <a:pt x="96435" y="23668"/>
                    </a:lnTo>
                    <a:lnTo>
                      <a:pt x="95866" y="24055"/>
                    </a:lnTo>
                    <a:cubicBezTo>
                      <a:pt x="95837" y="24012"/>
                      <a:pt x="95811" y="23971"/>
                      <a:pt x="95780" y="23928"/>
                    </a:cubicBezTo>
                    <a:lnTo>
                      <a:pt x="96445" y="23474"/>
                    </a:lnTo>
                    <a:lnTo>
                      <a:pt x="96423" y="23441"/>
                    </a:lnTo>
                    <a:lnTo>
                      <a:pt x="95758" y="23895"/>
                    </a:lnTo>
                    <a:cubicBezTo>
                      <a:pt x="95735" y="23860"/>
                      <a:pt x="95711" y="23828"/>
                      <a:pt x="95688" y="23793"/>
                    </a:cubicBezTo>
                    <a:lnTo>
                      <a:pt x="95686" y="23736"/>
                    </a:lnTo>
                    <a:lnTo>
                      <a:pt x="95696" y="23752"/>
                    </a:lnTo>
                    <a:lnTo>
                      <a:pt x="96431" y="23245"/>
                    </a:lnTo>
                    <a:lnTo>
                      <a:pt x="96408" y="23212"/>
                    </a:lnTo>
                    <a:lnTo>
                      <a:pt x="95684" y="23711"/>
                    </a:lnTo>
                    <a:lnTo>
                      <a:pt x="95674" y="23508"/>
                    </a:lnTo>
                    <a:lnTo>
                      <a:pt x="95684" y="23523"/>
                    </a:lnTo>
                    <a:lnTo>
                      <a:pt x="96416" y="23013"/>
                    </a:lnTo>
                    <a:lnTo>
                      <a:pt x="96394" y="22981"/>
                    </a:lnTo>
                    <a:lnTo>
                      <a:pt x="95672" y="23482"/>
                    </a:lnTo>
                    <a:lnTo>
                      <a:pt x="95661" y="23281"/>
                    </a:lnTo>
                    <a:lnTo>
                      <a:pt x="95672" y="23296"/>
                    </a:lnTo>
                    <a:lnTo>
                      <a:pt x="96402" y="22782"/>
                    </a:lnTo>
                    <a:lnTo>
                      <a:pt x="96380" y="22749"/>
                    </a:lnTo>
                    <a:lnTo>
                      <a:pt x="95659" y="23253"/>
                    </a:lnTo>
                    <a:lnTo>
                      <a:pt x="95653" y="23136"/>
                    </a:lnTo>
                    <a:lnTo>
                      <a:pt x="95653" y="23136"/>
                    </a:lnTo>
                    <a:lnTo>
                      <a:pt x="96482" y="22551"/>
                    </a:lnTo>
                    <a:lnTo>
                      <a:pt x="95359" y="22076"/>
                    </a:lnTo>
                    <a:cubicBezTo>
                      <a:pt x="95359" y="22076"/>
                      <a:pt x="95336" y="21769"/>
                      <a:pt x="95314" y="21465"/>
                    </a:cubicBezTo>
                    <a:lnTo>
                      <a:pt x="95246" y="20859"/>
                    </a:lnTo>
                    <a:lnTo>
                      <a:pt x="94096" y="20433"/>
                    </a:lnTo>
                    <a:cubicBezTo>
                      <a:pt x="94096" y="20433"/>
                      <a:pt x="94062" y="20129"/>
                      <a:pt x="94025" y="19824"/>
                    </a:cubicBezTo>
                    <a:cubicBezTo>
                      <a:pt x="94006" y="19670"/>
                      <a:pt x="93988" y="19517"/>
                      <a:pt x="93974" y="19402"/>
                    </a:cubicBezTo>
                    <a:cubicBezTo>
                      <a:pt x="93959" y="19288"/>
                      <a:pt x="93945" y="19214"/>
                      <a:pt x="93945" y="19214"/>
                    </a:cubicBezTo>
                    <a:lnTo>
                      <a:pt x="93931" y="19226"/>
                    </a:lnTo>
                    <a:cubicBezTo>
                      <a:pt x="93931" y="19226"/>
                      <a:pt x="93943" y="19300"/>
                      <a:pt x="93957" y="19415"/>
                    </a:cubicBezTo>
                    <a:cubicBezTo>
                      <a:pt x="93972" y="19531"/>
                      <a:pt x="93990" y="19685"/>
                      <a:pt x="94008" y="19836"/>
                    </a:cubicBezTo>
                    <a:lnTo>
                      <a:pt x="94080" y="20446"/>
                    </a:lnTo>
                    <a:lnTo>
                      <a:pt x="94082" y="20446"/>
                    </a:lnTo>
                    <a:lnTo>
                      <a:pt x="93532" y="20884"/>
                    </a:lnTo>
                    <a:cubicBezTo>
                      <a:pt x="93509" y="20855"/>
                      <a:pt x="93487" y="20828"/>
                      <a:pt x="93464" y="20800"/>
                    </a:cubicBezTo>
                    <a:lnTo>
                      <a:pt x="93994" y="20376"/>
                    </a:lnTo>
                    <a:lnTo>
                      <a:pt x="93967" y="20345"/>
                    </a:lnTo>
                    <a:lnTo>
                      <a:pt x="93440" y="20769"/>
                    </a:lnTo>
                    <a:cubicBezTo>
                      <a:pt x="93407" y="20728"/>
                      <a:pt x="93376" y="20689"/>
                      <a:pt x="93343" y="20650"/>
                    </a:cubicBezTo>
                    <a:lnTo>
                      <a:pt x="93967" y="20145"/>
                    </a:lnTo>
                    <a:lnTo>
                      <a:pt x="93941" y="20114"/>
                    </a:lnTo>
                    <a:lnTo>
                      <a:pt x="93317" y="20618"/>
                    </a:lnTo>
                    <a:cubicBezTo>
                      <a:pt x="93292" y="20587"/>
                      <a:pt x="93268" y="20556"/>
                      <a:pt x="93243" y="20528"/>
                    </a:cubicBezTo>
                    <a:cubicBezTo>
                      <a:pt x="93241" y="20507"/>
                      <a:pt x="93239" y="20487"/>
                      <a:pt x="93237" y="20466"/>
                    </a:cubicBezTo>
                    <a:lnTo>
                      <a:pt x="93237" y="20466"/>
                    </a:lnTo>
                    <a:lnTo>
                      <a:pt x="93247" y="20478"/>
                    </a:lnTo>
                    <a:lnTo>
                      <a:pt x="93941" y="19914"/>
                    </a:lnTo>
                    <a:lnTo>
                      <a:pt x="93914" y="19883"/>
                    </a:lnTo>
                    <a:lnTo>
                      <a:pt x="93235" y="20436"/>
                    </a:lnTo>
                    <a:cubicBezTo>
                      <a:pt x="93227" y="20368"/>
                      <a:pt x="93219" y="20300"/>
                      <a:pt x="93213" y="20235"/>
                    </a:cubicBezTo>
                    <a:lnTo>
                      <a:pt x="93213" y="20235"/>
                    </a:lnTo>
                    <a:lnTo>
                      <a:pt x="93223" y="20247"/>
                    </a:lnTo>
                    <a:lnTo>
                      <a:pt x="93912" y="19683"/>
                    </a:lnTo>
                    <a:lnTo>
                      <a:pt x="93888" y="19652"/>
                    </a:lnTo>
                    <a:lnTo>
                      <a:pt x="93208" y="20206"/>
                    </a:lnTo>
                    <a:cubicBezTo>
                      <a:pt x="93202" y="20149"/>
                      <a:pt x="93196" y="20094"/>
                      <a:pt x="93190" y="20047"/>
                    </a:cubicBezTo>
                    <a:cubicBezTo>
                      <a:pt x="93190" y="20032"/>
                      <a:pt x="93188" y="20018"/>
                      <a:pt x="93186" y="20006"/>
                    </a:cubicBezTo>
                    <a:lnTo>
                      <a:pt x="93186" y="20006"/>
                    </a:lnTo>
                    <a:lnTo>
                      <a:pt x="93196" y="20018"/>
                    </a:lnTo>
                    <a:lnTo>
                      <a:pt x="93886" y="19449"/>
                    </a:lnTo>
                    <a:lnTo>
                      <a:pt x="93859" y="19419"/>
                    </a:lnTo>
                    <a:lnTo>
                      <a:pt x="93182" y="19977"/>
                    </a:lnTo>
                    <a:cubicBezTo>
                      <a:pt x="93174" y="19907"/>
                      <a:pt x="93166" y="19865"/>
                      <a:pt x="93166" y="19861"/>
                    </a:cubicBezTo>
                    <a:lnTo>
                      <a:pt x="93166" y="19861"/>
                    </a:lnTo>
                    <a:lnTo>
                      <a:pt x="93945" y="19214"/>
                    </a:lnTo>
                    <a:lnTo>
                      <a:pt x="92773" y="18840"/>
                    </a:lnTo>
                    <a:lnTo>
                      <a:pt x="92572" y="17629"/>
                    </a:lnTo>
                    <a:cubicBezTo>
                      <a:pt x="92572" y="17629"/>
                      <a:pt x="92501" y="17606"/>
                      <a:pt x="92392" y="17571"/>
                    </a:cubicBezTo>
                    <a:cubicBezTo>
                      <a:pt x="92284" y="17536"/>
                      <a:pt x="92136" y="17493"/>
                      <a:pt x="91987" y="17455"/>
                    </a:cubicBezTo>
                    <a:cubicBezTo>
                      <a:pt x="91690" y="17377"/>
                      <a:pt x="91394" y="17297"/>
                      <a:pt x="91392" y="17297"/>
                    </a:cubicBezTo>
                    <a:lnTo>
                      <a:pt x="91138" y="16100"/>
                    </a:lnTo>
                    <a:lnTo>
                      <a:pt x="91124" y="16115"/>
                    </a:lnTo>
                    <a:lnTo>
                      <a:pt x="91377" y="17309"/>
                    </a:lnTo>
                    <a:lnTo>
                      <a:pt x="90862" y="17792"/>
                    </a:lnTo>
                    <a:cubicBezTo>
                      <a:pt x="90837" y="17766"/>
                      <a:pt x="90813" y="17739"/>
                      <a:pt x="90788" y="17714"/>
                    </a:cubicBezTo>
                    <a:lnTo>
                      <a:pt x="91283" y="17250"/>
                    </a:lnTo>
                    <a:lnTo>
                      <a:pt x="91257" y="17219"/>
                    </a:lnTo>
                    <a:lnTo>
                      <a:pt x="90761" y="17684"/>
                    </a:lnTo>
                    <a:cubicBezTo>
                      <a:pt x="90727" y="17647"/>
                      <a:pt x="90692" y="17610"/>
                      <a:pt x="90657" y="17573"/>
                    </a:cubicBezTo>
                    <a:lnTo>
                      <a:pt x="91236" y="17023"/>
                    </a:lnTo>
                    <a:lnTo>
                      <a:pt x="91210" y="16994"/>
                    </a:lnTo>
                    <a:lnTo>
                      <a:pt x="90629" y="17543"/>
                    </a:lnTo>
                    <a:cubicBezTo>
                      <a:pt x="90600" y="17512"/>
                      <a:pt x="90569" y="17481"/>
                      <a:pt x="90541" y="17451"/>
                    </a:cubicBezTo>
                    <a:lnTo>
                      <a:pt x="90530" y="17401"/>
                    </a:lnTo>
                    <a:lnTo>
                      <a:pt x="90543" y="17414"/>
                    </a:lnTo>
                    <a:lnTo>
                      <a:pt x="91189" y="16798"/>
                    </a:lnTo>
                    <a:lnTo>
                      <a:pt x="91160" y="16767"/>
                    </a:lnTo>
                    <a:lnTo>
                      <a:pt x="90524" y="17373"/>
                    </a:lnTo>
                    <a:lnTo>
                      <a:pt x="90485" y="17174"/>
                    </a:lnTo>
                    <a:lnTo>
                      <a:pt x="90498" y="17189"/>
                    </a:lnTo>
                    <a:lnTo>
                      <a:pt x="91142" y="16569"/>
                    </a:lnTo>
                    <a:lnTo>
                      <a:pt x="91113" y="16540"/>
                    </a:lnTo>
                    <a:lnTo>
                      <a:pt x="90479" y="17148"/>
                    </a:lnTo>
                    <a:lnTo>
                      <a:pt x="90440" y="16957"/>
                    </a:lnTo>
                    <a:lnTo>
                      <a:pt x="90453" y="16970"/>
                    </a:lnTo>
                    <a:lnTo>
                      <a:pt x="91093" y="16350"/>
                    </a:lnTo>
                    <a:lnTo>
                      <a:pt x="91066" y="16319"/>
                    </a:lnTo>
                    <a:lnTo>
                      <a:pt x="90434" y="16929"/>
                    </a:lnTo>
                    <a:lnTo>
                      <a:pt x="90410" y="16806"/>
                    </a:lnTo>
                    <a:lnTo>
                      <a:pt x="90395" y="16818"/>
                    </a:lnTo>
                    <a:lnTo>
                      <a:pt x="91136" y="16100"/>
                    </a:lnTo>
                    <a:cubicBezTo>
                      <a:pt x="91136" y="16100"/>
                      <a:pt x="90841" y="16022"/>
                      <a:pt x="90547" y="15945"/>
                    </a:cubicBezTo>
                    <a:cubicBezTo>
                      <a:pt x="90256" y="15867"/>
                      <a:pt x="89953" y="15806"/>
                      <a:pt x="89953" y="15806"/>
                    </a:cubicBezTo>
                    <a:lnTo>
                      <a:pt x="89646" y="14625"/>
                    </a:lnTo>
                    <a:lnTo>
                      <a:pt x="89640" y="14631"/>
                    </a:lnTo>
                    <a:lnTo>
                      <a:pt x="89644" y="14625"/>
                    </a:lnTo>
                    <a:lnTo>
                      <a:pt x="88454" y="14375"/>
                    </a:lnTo>
                    <a:cubicBezTo>
                      <a:pt x="88454" y="14375"/>
                      <a:pt x="88433" y="14302"/>
                      <a:pt x="88405" y="14189"/>
                    </a:cubicBezTo>
                    <a:cubicBezTo>
                      <a:pt x="88370" y="14081"/>
                      <a:pt x="88327" y="13936"/>
                      <a:pt x="88282" y="13792"/>
                    </a:cubicBezTo>
                    <a:lnTo>
                      <a:pt x="88100" y="13209"/>
                    </a:lnTo>
                    <a:lnTo>
                      <a:pt x="88087" y="13224"/>
                    </a:lnTo>
                    <a:cubicBezTo>
                      <a:pt x="88087" y="13224"/>
                      <a:pt x="88177" y="13514"/>
                      <a:pt x="88270" y="13807"/>
                    </a:cubicBezTo>
                    <a:cubicBezTo>
                      <a:pt x="88313" y="13950"/>
                      <a:pt x="88358" y="14095"/>
                      <a:pt x="88390" y="14204"/>
                    </a:cubicBezTo>
                    <a:cubicBezTo>
                      <a:pt x="88421" y="14316"/>
                      <a:pt x="88439" y="14390"/>
                      <a:pt x="88439" y="14390"/>
                    </a:cubicBezTo>
                    <a:lnTo>
                      <a:pt x="87959" y="14916"/>
                    </a:lnTo>
                    <a:cubicBezTo>
                      <a:pt x="87932" y="14891"/>
                      <a:pt x="87905" y="14869"/>
                      <a:pt x="87879" y="14844"/>
                    </a:cubicBezTo>
                    <a:lnTo>
                      <a:pt x="88345" y="14333"/>
                    </a:lnTo>
                    <a:lnTo>
                      <a:pt x="88315" y="14306"/>
                    </a:lnTo>
                    <a:lnTo>
                      <a:pt x="87850" y="14815"/>
                    </a:lnTo>
                    <a:cubicBezTo>
                      <a:pt x="87811" y="14783"/>
                      <a:pt x="87774" y="14748"/>
                      <a:pt x="87736" y="14713"/>
                    </a:cubicBezTo>
                    <a:lnTo>
                      <a:pt x="88280" y="14112"/>
                    </a:lnTo>
                    <a:lnTo>
                      <a:pt x="88249" y="14085"/>
                    </a:lnTo>
                    <a:lnTo>
                      <a:pt x="87707" y="14686"/>
                    </a:lnTo>
                    <a:cubicBezTo>
                      <a:pt x="87678" y="14662"/>
                      <a:pt x="87652" y="14637"/>
                      <a:pt x="87623" y="14611"/>
                    </a:cubicBezTo>
                    <a:cubicBezTo>
                      <a:pt x="87617" y="14590"/>
                      <a:pt x="87611" y="14570"/>
                      <a:pt x="87605" y="14549"/>
                    </a:cubicBezTo>
                    <a:lnTo>
                      <a:pt x="87605" y="14549"/>
                    </a:lnTo>
                    <a:lnTo>
                      <a:pt x="87615" y="14558"/>
                    </a:lnTo>
                    <a:lnTo>
                      <a:pt x="88212" y="13893"/>
                    </a:lnTo>
                    <a:lnTo>
                      <a:pt x="88182" y="13866"/>
                    </a:lnTo>
                    <a:lnTo>
                      <a:pt x="87596" y="14519"/>
                    </a:lnTo>
                    <a:cubicBezTo>
                      <a:pt x="87576" y="14453"/>
                      <a:pt x="87558" y="14390"/>
                      <a:pt x="87539" y="14328"/>
                    </a:cubicBezTo>
                    <a:lnTo>
                      <a:pt x="87539" y="14328"/>
                    </a:lnTo>
                    <a:lnTo>
                      <a:pt x="87551" y="14341"/>
                    </a:lnTo>
                    <a:lnTo>
                      <a:pt x="88145" y="13674"/>
                    </a:lnTo>
                    <a:lnTo>
                      <a:pt x="88114" y="13645"/>
                    </a:lnTo>
                    <a:lnTo>
                      <a:pt x="87531" y="14302"/>
                    </a:lnTo>
                    <a:cubicBezTo>
                      <a:pt x="87506" y="14224"/>
                      <a:pt x="87486" y="14155"/>
                      <a:pt x="87470" y="14099"/>
                    </a:cubicBezTo>
                    <a:lnTo>
                      <a:pt x="87470" y="14099"/>
                    </a:lnTo>
                    <a:lnTo>
                      <a:pt x="87482" y="14110"/>
                    </a:lnTo>
                    <a:lnTo>
                      <a:pt x="88073" y="13440"/>
                    </a:lnTo>
                    <a:lnTo>
                      <a:pt x="88042" y="13414"/>
                    </a:lnTo>
                    <a:lnTo>
                      <a:pt x="87461" y="14073"/>
                    </a:lnTo>
                    <a:cubicBezTo>
                      <a:pt x="87444" y="14012"/>
                      <a:pt x="87432" y="13974"/>
                      <a:pt x="87431" y="13971"/>
                    </a:cubicBezTo>
                    <a:lnTo>
                      <a:pt x="87431" y="13971"/>
                    </a:lnTo>
                    <a:lnTo>
                      <a:pt x="88100" y="13209"/>
                    </a:lnTo>
                    <a:lnTo>
                      <a:pt x="86893" y="13011"/>
                    </a:lnTo>
                    <a:cubicBezTo>
                      <a:pt x="86893" y="13011"/>
                      <a:pt x="86801" y="12718"/>
                      <a:pt x="86706" y="12426"/>
                    </a:cubicBezTo>
                    <a:cubicBezTo>
                      <a:pt x="86661" y="12276"/>
                      <a:pt x="86606" y="12137"/>
                      <a:pt x="86567" y="12029"/>
                    </a:cubicBezTo>
                    <a:cubicBezTo>
                      <a:pt x="86532" y="11932"/>
                      <a:pt x="86507" y="11864"/>
                      <a:pt x="86503" y="11853"/>
                    </a:cubicBezTo>
                    <a:lnTo>
                      <a:pt x="86503" y="11853"/>
                    </a:lnTo>
                    <a:lnTo>
                      <a:pt x="86504" y="11851"/>
                    </a:lnTo>
                    <a:lnTo>
                      <a:pt x="85285" y="11708"/>
                    </a:lnTo>
                    <a:lnTo>
                      <a:pt x="84855" y="10556"/>
                    </a:lnTo>
                    <a:cubicBezTo>
                      <a:pt x="84855" y="10556"/>
                      <a:pt x="84779" y="10548"/>
                      <a:pt x="84663" y="10539"/>
                    </a:cubicBezTo>
                    <a:cubicBezTo>
                      <a:pt x="84548" y="10531"/>
                      <a:pt x="84393" y="10519"/>
                      <a:pt x="84239" y="10509"/>
                    </a:cubicBezTo>
                    <a:cubicBezTo>
                      <a:pt x="83934" y="10488"/>
                      <a:pt x="83629" y="10468"/>
                      <a:pt x="83627" y="10466"/>
                    </a:cubicBezTo>
                    <a:lnTo>
                      <a:pt x="83147" y="9338"/>
                    </a:lnTo>
                    <a:lnTo>
                      <a:pt x="83136" y="9355"/>
                    </a:lnTo>
                    <a:lnTo>
                      <a:pt x="83615" y="10482"/>
                    </a:lnTo>
                    <a:lnTo>
                      <a:pt x="83206" y="11051"/>
                    </a:lnTo>
                    <a:lnTo>
                      <a:pt x="83120" y="10989"/>
                    </a:lnTo>
                    <a:lnTo>
                      <a:pt x="83513" y="10441"/>
                    </a:lnTo>
                    <a:lnTo>
                      <a:pt x="83480" y="10417"/>
                    </a:lnTo>
                    <a:lnTo>
                      <a:pt x="83087" y="10965"/>
                    </a:lnTo>
                    <a:cubicBezTo>
                      <a:pt x="83046" y="10936"/>
                      <a:pt x="83003" y="10906"/>
                      <a:pt x="82962" y="10877"/>
                    </a:cubicBezTo>
                    <a:lnTo>
                      <a:pt x="83423" y="10228"/>
                    </a:lnTo>
                    <a:lnTo>
                      <a:pt x="83390" y="10204"/>
                    </a:lnTo>
                    <a:lnTo>
                      <a:pt x="82930" y="10854"/>
                    </a:lnTo>
                    <a:cubicBezTo>
                      <a:pt x="82893" y="10828"/>
                      <a:pt x="82858" y="10803"/>
                      <a:pt x="82821" y="10779"/>
                    </a:cubicBezTo>
                    <a:lnTo>
                      <a:pt x="82805" y="10736"/>
                    </a:lnTo>
                    <a:lnTo>
                      <a:pt x="82819" y="10744"/>
                    </a:lnTo>
                    <a:lnTo>
                      <a:pt x="83333" y="10014"/>
                    </a:lnTo>
                    <a:lnTo>
                      <a:pt x="83300" y="9991"/>
                    </a:lnTo>
                    <a:lnTo>
                      <a:pt x="82795" y="10709"/>
                    </a:lnTo>
                    <a:lnTo>
                      <a:pt x="82723" y="10537"/>
                    </a:lnTo>
                    <a:lnTo>
                      <a:pt x="82725" y="10539"/>
                    </a:lnTo>
                    <a:lnTo>
                      <a:pt x="83235" y="9807"/>
                    </a:lnTo>
                    <a:lnTo>
                      <a:pt x="83202" y="9784"/>
                    </a:lnTo>
                    <a:lnTo>
                      <a:pt x="82705" y="10496"/>
                    </a:lnTo>
                    <a:lnTo>
                      <a:pt x="82629" y="10310"/>
                    </a:lnTo>
                    <a:lnTo>
                      <a:pt x="82643" y="10318"/>
                    </a:lnTo>
                    <a:lnTo>
                      <a:pt x="83151" y="9586"/>
                    </a:lnTo>
                    <a:lnTo>
                      <a:pt x="83118" y="9563"/>
                    </a:lnTo>
                    <a:lnTo>
                      <a:pt x="82619" y="10284"/>
                    </a:lnTo>
                    <a:lnTo>
                      <a:pt x="82572" y="10174"/>
                    </a:lnTo>
                    <a:lnTo>
                      <a:pt x="82572" y="10174"/>
                    </a:lnTo>
                    <a:lnTo>
                      <a:pt x="83147" y="9338"/>
                    </a:lnTo>
                    <a:cubicBezTo>
                      <a:pt x="83147" y="9338"/>
                      <a:pt x="82844" y="9320"/>
                      <a:pt x="82539" y="9302"/>
                    </a:cubicBezTo>
                    <a:cubicBezTo>
                      <a:pt x="82232" y="9295"/>
                      <a:pt x="81925" y="9289"/>
                      <a:pt x="81925" y="9289"/>
                    </a:cubicBezTo>
                    <a:lnTo>
                      <a:pt x="81395" y="8189"/>
                    </a:lnTo>
                    <a:lnTo>
                      <a:pt x="80786" y="8178"/>
                    </a:lnTo>
                    <a:cubicBezTo>
                      <a:pt x="80634" y="8176"/>
                      <a:pt x="80483" y="8174"/>
                      <a:pt x="80368" y="8172"/>
                    </a:cubicBezTo>
                    <a:cubicBezTo>
                      <a:pt x="80346" y="8172"/>
                      <a:pt x="80325" y="8172"/>
                      <a:pt x="80305" y="8172"/>
                    </a:cubicBezTo>
                    <a:cubicBezTo>
                      <a:pt x="80228" y="8172"/>
                      <a:pt x="80178" y="8174"/>
                      <a:pt x="80178" y="8174"/>
                    </a:cubicBezTo>
                    <a:lnTo>
                      <a:pt x="79601" y="7102"/>
                    </a:lnTo>
                    <a:lnTo>
                      <a:pt x="79600" y="7104"/>
                    </a:lnTo>
                    <a:lnTo>
                      <a:pt x="79600" y="7104"/>
                    </a:lnTo>
                    <a:lnTo>
                      <a:pt x="78382" y="7143"/>
                    </a:lnTo>
                    <a:cubicBezTo>
                      <a:pt x="78382" y="7143"/>
                      <a:pt x="78345" y="7076"/>
                      <a:pt x="78290" y="6973"/>
                    </a:cubicBezTo>
                    <a:cubicBezTo>
                      <a:pt x="78234" y="6873"/>
                      <a:pt x="78161" y="6736"/>
                      <a:pt x="78081" y="6609"/>
                    </a:cubicBezTo>
                    <a:cubicBezTo>
                      <a:pt x="77925" y="6349"/>
                      <a:pt x="77768" y="6089"/>
                      <a:pt x="77768" y="6087"/>
                    </a:cubicBezTo>
                    <a:lnTo>
                      <a:pt x="76546" y="6182"/>
                    </a:lnTo>
                    <a:cubicBezTo>
                      <a:pt x="76546" y="6182"/>
                      <a:pt x="76387" y="5920"/>
                      <a:pt x="76227" y="5658"/>
                    </a:cubicBezTo>
                    <a:cubicBezTo>
                      <a:pt x="76145" y="5527"/>
                      <a:pt x="76064" y="5396"/>
                      <a:pt x="76002" y="5298"/>
                    </a:cubicBezTo>
                    <a:cubicBezTo>
                      <a:pt x="75939" y="5204"/>
                      <a:pt x="75896" y="5140"/>
                      <a:pt x="75896" y="5140"/>
                    </a:cubicBezTo>
                    <a:lnTo>
                      <a:pt x="74676" y="5292"/>
                    </a:lnTo>
                    <a:lnTo>
                      <a:pt x="73985" y="4277"/>
                    </a:lnTo>
                    <a:cubicBezTo>
                      <a:pt x="73985" y="4277"/>
                      <a:pt x="73686" y="4310"/>
                      <a:pt x="73379" y="4367"/>
                    </a:cubicBezTo>
                    <a:cubicBezTo>
                      <a:pt x="73077" y="4420"/>
                      <a:pt x="72776" y="4473"/>
                      <a:pt x="72774" y="4473"/>
                    </a:cubicBez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3" y="3512"/>
                    </a:lnTo>
                    <a:lnTo>
                      <a:pt x="72768" y="4492"/>
                    </a:lnTo>
                    <a:lnTo>
                      <a:pt x="72506" y="5132"/>
                    </a:lnTo>
                    <a:cubicBezTo>
                      <a:pt x="72473" y="5120"/>
                      <a:pt x="72440" y="5105"/>
                      <a:pt x="72407" y="5093"/>
                    </a:cubicBezTo>
                    <a:lnTo>
                      <a:pt x="72657" y="4475"/>
                    </a:lnTo>
                    <a:lnTo>
                      <a:pt x="72618" y="4459"/>
                    </a:lnTo>
                    <a:lnTo>
                      <a:pt x="72369" y="5077"/>
                    </a:lnTo>
                    <a:cubicBezTo>
                      <a:pt x="72322" y="5058"/>
                      <a:pt x="72275" y="5040"/>
                      <a:pt x="72227" y="5019"/>
                    </a:cubicBezTo>
                    <a:lnTo>
                      <a:pt x="72518" y="4289"/>
                    </a:lnTo>
                    <a:lnTo>
                      <a:pt x="72481" y="4275"/>
                    </a:lnTo>
                    <a:lnTo>
                      <a:pt x="72189" y="5005"/>
                    </a:lnTo>
                    <a:cubicBezTo>
                      <a:pt x="72144" y="4987"/>
                      <a:pt x="72099" y="4968"/>
                      <a:pt x="72052" y="4950"/>
                    </a:cubicBezTo>
                    <a:lnTo>
                      <a:pt x="72035" y="4929"/>
                    </a:lnTo>
                    <a:lnTo>
                      <a:pt x="72052" y="4936"/>
                    </a:lnTo>
                    <a:lnTo>
                      <a:pt x="72381" y="4105"/>
                    </a:lnTo>
                    <a:lnTo>
                      <a:pt x="72342" y="4091"/>
                    </a:lnTo>
                    <a:lnTo>
                      <a:pt x="72019" y="4907"/>
                    </a:lnTo>
                    <a:lnTo>
                      <a:pt x="71900" y="4743"/>
                    </a:lnTo>
                    <a:lnTo>
                      <a:pt x="71916" y="4751"/>
                    </a:lnTo>
                    <a:lnTo>
                      <a:pt x="72242" y="3919"/>
                    </a:lnTo>
                    <a:lnTo>
                      <a:pt x="72203" y="3904"/>
                    </a:lnTo>
                    <a:lnTo>
                      <a:pt x="71884" y="4723"/>
                    </a:lnTo>
                    <a:lnTo>
                      <a:pt x="71767" y="4563"/>
                    </a:lnTo>
                    <a:lnTo>
                      <a:pt x="71775" y="4565"/>
                    </a:lnTo>
                    <a:lnTo>
                      <a:pt x="72097" y="3735"/>
                    </a:lnTo>
                    <a:lnTo>
                      <a:pt x="72060" y="3720"/>
                    </a:lnTo>
                    <a:lnTo>
                      <a:pt x="71745" y="4533"/>
                    </a:lnTo>
                    <a:lnTo>
                      <a:pt x="71677" y="4440"/>
                    </a:lnTo>
                    <a:lnTo>
                      <a:pt x="71671" y="4459"/>
                    </a:lnTo>
                    <a:lnTo>
                      <a:pt x="71738" y="4551"/>
                    </a:lnTo>
                    <a:lnTo>
                      <a:pt x="72023" y="4940"/>
                    </a:lnTo>
                    <a:cubicBezTo>
                      <a:pt x="71706" y="4815"/>
                      <a:pt x="71389" y="4692"/>
                      <a:pt x="71069" y="4573"/>
                    </a:cubicBezTo>
                    <a:cubicBezTo>
                      <a:pt x="71072" y="4573"/>
                      <a:pt x="71076" y="4571"/>
                      <a:pt x="71080" y="4571"/>
                    </a:cubicBezTo>
                    <a:lnTo>
                      <a:pt x="71669" y="4459"/>
                    </a:lnTo>
                    <a:lnTo>
                      <a:pt x="72039" y="3493"/>
                    </a:lnTo>
                    <a:lnTo>
                      <a:pt x="72039" y="3493"/>
                    </a:lnTo>
                    <a:cubicBezTo>
                      <a:pt x="72039" y="3493"/>
                      <a:pt x="71738" y="3548"/>
                      <a:pt x="71440" y="3602"/>
                    </a:cubicBezTo>
                    <a:cubicBezTo>
                      <a:pt x="71143" y="3653"/>
                      <a:pt x="70842" y="3724"/>
                      <a:pt x="70842" y="3726"/>
                    </a:cubicBezTo>
                    <a:lnTo>
                      <a:pt x="70065" y="2785"/>
                    </a:lnTo>
                    <a:lnTo>
                      <a:pt x="68878" y="3062"/>
                    </a:lnTo>
                    <a:cubicBezTo>
                      <a:pt x="68878" y="3062"/>
                      <a:pt x="68684" y="2822"/>
                      <a:pt x="68477" y="2601"/>
                    </a:cubicBezTo>
                    <a:lnTo>
                      <a:pt x="68066" y="2151"/>
                    </a:lnTo>
                    <a:lnTo>
                      <a:pt x="68066" y="2153"/>
                    </a:lnTo>
                    <a:lnTo>
                      <a:pt x="66890" y="2485"/>
                    </a:lnTo>
                    <a:cubicBezTo>
                      <a:pt x="66890" y="2485"/>
                      <a:pt x="66681" y="2259"/>
                      <a:pt x="66472" y="2032"/>
                    </a:cubicBezTo>
                    <a:cubicBezTo>
                      <a:pt x="66368" y="1920"/>
                      <a:pt x="66262" y="1805"/>
                      <a:pt x="66182" y="1728"/>
                    </a:cubicBezTo>
                    <a:cubicBezTo>
                      <a:pt x="66100" y="1648"/>
                      <a:pt x="66047" y="1593"/>
                      <a:pt x="66047" y="1593"/>
                    </a:cubicBezTo>
                    <a:lnTo>
                      <a:pt x="66041" y="1613"/>
                    </a:lnTo>
                    <a:cubicBezTo>
                      <a:pt x="66041" y="1613"/>
                      <a:pt x="66096" y="1666"/>
                      <a:pt x="66176" y="1746"/>
                    </a:cubicBezTo>
                    <a:cubicBezTo>
                      <a:pt x="66257" y="1826"/>
                      <a:pt x="66364" y="1938"/>
                      <a:pt x="66468" y="2053"/>
                    </a:cubicBezTo>
                    <a:cubicBezTo>
                      <a:pt x="66675" y="2278"/>
                      <a:pt x="66884" y="2503"/>
                      <a:pt x="66884" y="2503"/>
                    </a:cubicBezTo>
                    <a:lnTo>
                      <a:pt x="66703" y="3166"/>
                    </a:lnTo>
                    <a:cubicBezTo>
                      <a:pt x="66669" y="3158"/>
                      <a:pt x="66634" y="3147"/>
                      <a:pt x="66601" y="3139"/>
                    </a:cubicBezTo>
                    <a:lnTo>
                      <a:pt x="66773" y="2499"/>
                    </a:lnTo>
                    <a:lnTo>
                      <a:pt x="66734" y="2487"/>
                    </a:lnTo>
                    <a:lnTo>
                      <a:pt x="66560" y="3127"/>
                    </a:lnTo>
                    <a:cubicBezTo>
                      <a:pt x="66511" y="3115"/>
                      <a:pt x="66462" y="3102"/>
                      <a:pt x="66413" y="3088"/>
                    </a:cubicBezTo>
                    <a:lnTo>
                      <a:pt x="66615" y="2327"/>
                    </a:lnTo>
                    <a:lnTo>
                      <a:pt x="66577" y="2317"/>
                    </a:lnTo>
                    <a:lnTo>
                      <a:pt x="66374" y="3078"/>
                    </a:lnTo>
                    <a:cubicBezTo>
                      <a:pt x="66329" y="3066"/>
                      <a:pt x="66284" y="3053"/>
                      <a:pt x="66241" y="3043"/>
                    </a:cubicBezTo>
                    <a:cubicBezTo>
                      <a:pt x="66233" y="3033"/>
                      <a:pt x="66225" y="3025"/>
                      <a:pt x="66217" y="3016"/>
                    </a:cubicBezTo>
                    <a:lnTo>
                      <a:pt x="66217" y="3016"/>
                    </a:lnTo>
                    <a:lnTo>
                      <a:pt x="66231" y="3021"/>
                    </a:lnTo>
                    <a:lnTo>
                      <a:pt x="66456" y="2155"/>
                    </a:lnTo>
                    <a:lnTo>
                      <a:pt x="66417" y="2145"/>
                    </a:lnTo>
                    <a:lnTo>
                      <a:pt x="66196" y="2994"/>
                    </a:lnTo>
                    <a:cubicBezTo>
                      <a:pt x="66149" y="2943"/>
                      <a:pt x="66104" y="2892"/>
                      <a:pt x="66059" y="2845"/>
                    </a:cubicBezTo>
                    <a:lnTo>
                      <a:pt x="66059" y="2845"/>
                    </a:lnTo>
                    <a:lnTo>
                      <a:pt x="66075" y="2849"/>
                    </a:lnTo>
                    <a:lnTo>
                      <a:pt x="66298" y="1983"/>
                    </a:lnTo>
                    <a:lnTo>
                      <a:pt x="66257" y="1973"/>
                    </a:lnTo>
                    <a:lnTo>
                      <a:pt x="66039" y="2822"/>
                    </a:lnTo>
                    <a:cubicBezTo>
                      <a:pt x="66000" y="2781"/>
                      <a:pt x="65963" y="2742"/>
                      <a:pt x="65930" y="2710"/>
                    </a:cubicBezTo>
                    <a:cubicBezTo>
                      <a:pt x="65920" y="2699"/>
                      <a:pt x="65910" y="2689"/>
                      <a:pt x="65901" y="2681"/>
                    </a:cubicBezTo>
                    <a:lnTo>
                      <a:pt x="65901" y="2681"/>
                    </a:lnTo>
                    <a:lnTo>
                      <a:pt x="65916" y="2685"/>
                    </a:lnTo>
                    <a:lnTo>
                      <a:pt x="66135" y="1820"/>
                    </a:lnTo>
                    <a:lnTo>
                      <a:pt x="66096" y="1809"/>
                    </a:lnTo>
                    <a:lnTo>
                      <a:pt x="65881" y="2661"/>
                    </a:lnTo>
                    <a:cubicBezTo>
                      <a:pt x="65833" y="2613"/>
                      <a:pt x="65802" y="2581"/>
                      <a:pt x="65798" y="2577"/>
                    </a:cubicBezTo>
                    <a:lnTo>
                      <a:pt x="65798" y="2577"/>
                    </a:lnTo>
                    <a:lnTo>
                      <a:pt x="66045" y="1593"/>
                    </a:lnTo>
                    <a:lnTo>
                      <a:pt x="66045" y="1593"/>
                    </a:lnTo>
                    <a:lnTo>
                      <a:pt x="64878" y="1983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3997" y="1142"/>
                    </a:lnTo>
                    <a:lnTo>
                      <a:pt x="64874" y="2002"/>
                    </a:lnTo>
                    <a:lnTo>
                      <a:pt x="64721" y="2667"/>
                    </a:lnTo>
                    <a:cubicBezTo>
                      <a:pt x="64686" y="2658"/>
                      <a:pt x="64649" y="2650"/>
                      <a:pt x="64615" y="2642"/>
                    </a:cubicBezTo>
                    <a:lnTo>
                      <a:pt x="64760" y="2000"/>
                    </a:lnTo>
                    <a:lnTo>
                      <a:pt x="64721" y="1991"/>
                    </a:lnTo>
                    <a:lnTo>
                      <a:pt x="64574" y="2634"/>
                    </a:lnTo>
                    <a:cubicBezTo>
                      <a:pt x="64527" y="2622"/>
                      <a:pt x="64477" y="2611"/>
                      <a:pt x="64428" y="2599"/>
                    </a:cubicBezTo>
                    <a:lnTo>
                      <a:pt x="64598" y="1838"/>
                    </a:lnTo>
                    <a:lnTo>
                      <a:pt x="64559" y="1830"/>
                    </a:lnTo>
                    <a:lnTo>
                      <a:pt x="64387" y="2591"/>
                    </a:lnTo>
                    <a:lnTo>
                      <a:pt x="64236" y="2558"/>
                    </a:lnTo>
                    <a:lnTo>
                      <a:pt x="64224" y="2544"/>
                    </a:lnTo>
                    <a:lnTo>
                      <a:pt x="64224" y="2544"/>
                    </a:lnTo>
                    <a:lnTo>
                      <a:pt x="64242" y="2548"/>
                    </a:lnTo>
                    <a:lnTo>
                      <a:pt x="64432" y="1676"/>
                    </a:lnTo>
                    <a:lnTo>
                      <a:pt x="64394" y="1668"/>
                    </a:lnTo>
                    <a:lnTo>
                      <a:pt x="64205" y="2525"/>
                    </a:lnTo>
                    <a:lnTo>
                      <a:pt x="64060" y="2380"/>
                    </a:lnTo>
                    <a:lnTo>
                      <a:pt x="64060" y="2380"/>
                    </a:lnTo>
                    <a:lnTo>
                      <a:pt x="64079" y="2384"/>
                    </a:lnTo>
                    <a:lnTo>
                      <a:pt x="64267" y="1513"/>
                    </a:lnTo>
                    <a:lnTo>
                      <a:pt x="64228" y="1503"/>
                    </a:lnTo>
                    <a:lnTo>
                      <a:pt x="64042" y="2364"/>
                    </a:lnTo>
                    <a:lnTo>
                      <a:pt x="63898" y="2219"/>
                    </a:lnTo>
                    <a:lnTo>
                      <a:pt x="63915" y="2223"/>
                    </a:lnTo>
                    <a:lnTo>
                      <a:pt x="64099" y="1349"/>
                    </a:lnTo>
                    <a:lnTo>
                      <a:pt x="64060" y="1341"/>
                    </a:lnTo>
                    <a:lnTo>
                      <a:pt x="63878" y="2198"/>
                    </a:lnTo>
                    <a:lnTo>
                      <a:pt x="63794" y="2114"/>
                    </a:lnTo>
                    <a:lnTo>
                      <a:pt x="64001" y="1122"/>
                    </a:lnTo>
                    <a:lnTo>
                      <a:pt x="64001" y="1122"/>
                    </a:lnTo>
                    <a:cubicBezTo>
                      <a:pt x="64001" y="1122"/>
                      <a:pt x="63714" y="1216"/>
                      <a:pt x="63424" y="1333"/>
                    </a:cubicBezTo>
                    <a:cubicBezTo>
                      <a:pt x="63139" y="1443"/>
                      <a:pt x="62853" y="1556"/>
                      <a:pt x="62853" y="1556"/>
                    </a:cubicBezTo>
                    <a:lnTo>
                      <a:pt x="61938" y="741"/>
                    </a:lnTo>
                    <a:cubicBezTo>
                      <a:pt x="61938" y="741"/>
                      <a:pt x="61656" y="854"/>
                      <a:pt x="61372" y="966"/>
                    </a:cubicBezTo>
                    <a:cubicBezTo>
                      <a:pt x="61091" y="1073"/>
                      <a:pt x="60811" y="1204"/>
                      <a:pt x="60811" y="1204"/>
                    </a:cubicBezTo>
                    <a:lnTo>
                      <a:pt x="59864" y="437"/>
                    </a:lnTo>
                    <a:lnTo>
                      <a:pt x="59864" y="437"/>
                    </a:lnTo>
                    <a:lnTo>
                      <a:pt x="59864" y="437"/>
                    </a:lnTo>
                    <a:lnTo>
                      <a:pt x="58755" y="942"/>
                    </a:lnTo>
                    <a:cubicBezTo>
                      <a:pt x="58755" y="942"/>
                      <a:pt x="58694" y="895"/>
                      <a:pt x="58604" y="821"/>
                    </a:cubicBezTo>
                    <a:cubicBezTo>
                      <a:pt x="58514" y="748"/>
                      <a:pt x="58393" y="655"/>
                      <a:pt x="58270" y="568"/>
                    </a:cubicBezTo>
                    <a:cubicBezTo>
                      <a:pt x="58025" y="387"/>
                      <a:pt x="57781" y="209"/>
                      <a:pt x="57779" y="207"/>
                    </a:cubicBezTo>
                    <a:lnTo>
                      <a:pt x="56691" y="768"/>
                    </a:lnTo>
                    <a:cubicBezTo>
                      <a:pt x="56691" y="768"/>
                      <a:pt x="56441" y="588"/>
                      <a:pt x="56191" y="410"/>
                    </a:cubicBezTo>
                    <a:cubicBezTo>
                      <a:pt x="56067" y="320"/>
                      <a:pt x="55942" y="230"/>
                      <a:pt x="55846" y="162"/>
                    </a:cubicBezTo>
                    <a:cubicBezTo>
                      <a:pt x="55752" y="95"/>
                      <a:pt x="55688" y="54"/>
                      <a:pt x="55688" y="54"/>
                    </a:cubicBezTo>
                    <a:lnTo>
                      <a:pt x="54620" y="668"/>
                    </a:lnTo>
                    <a:lnTo>
                      <a:pt x="535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9"/>
            <p:cNvGrpSpPr/>
            <p:nvPr/>
          </p:nvGrpSpPr>
          <p:grpSpPr>
            <a:xfrm>
              <a:off x="5724666" y="-1231751"/>
              <a:ext cx="2019729" cy="1953353"/>
              <a:chOff x="1282750" y="505200"/>
              <a:chExt cx="2414500" cy="2335150"/>
            </a:xfrm>
          </p:grpSpPr>
          <p:sp>
            <p:nvSpPr>
              <p:cNvPr id="1284" name="Google Shape;1284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9"/>
            <p:cNvGrpSpPr/>
            <p:nvPr/>
          </p:nvGrpSpPr>
          <p:grpSpPr>
            <a:xfrm>
              <a:off x="7449143" y="-472199"/>
              <a:ext cx="1310108" cy="1267052"/>
              <a:chOff x="1282750" y="505200"/>
              <a:chExt cx="2414500" cy="2335150"/>
            </a:xfrm>
          </p:grpSpPr>
          <p:sp>
            <p:nvSpPr>
              <p:cNvPr id="1288" name="Google Shape;1288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9"/>
            <p:cNvGrpSpPr/>
            <p:nvPr/>
          </p:nvGrpSpPr>
          <p:grpSpPr>
            <a:xfrm>
              <a:off x="7290429" y="3818774"/>
              <a:ext cx="2019729" cy="1953353"/>
              <a:chOff x="1282750" y="505200"/>
              <a:chExt cx="2414500" cy="2335150"/>
            </a:xfrm>
          </p:grpSpPr>
          <p:sp>
            <p:nvSpPr>
              <p:cNvPr id="1292" name="Google Shape;1292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9"/>
            <p:cNvGrpSpPr/>
            <p:nvPr/>
          </p:nvGrpSpPr>
          <p:grpSpPr>
            <a:xfrm>
              <a:off x="5191304" y="4527824"/>
              <a:ext cx="2019729" cy="1953353"/>
              <a:chOff x="1282750" y="505200"/>
              <a:chExt cx="2414500" cy="2335150"/>
            </a:xfrm>
          </p:grpSpPr>
          <p:sp>
            <p:nvSpPr>
              <p:cNvPr id="1296" name="Google Shape;1296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9"/>
            <p:cNvGrpSpPr/>
            <p:nvPr/>
          </p:nvGrpSpPr>
          <p:grpSpPr>
            <a:xfrm>
              <a:off x="1661366" y="4527824"/>
              <a:ext cx="2019729" cy="1953353"/>
              <a:chOff x="1282750" y="505200"/>
              <a:chExt cx="2414500" cy="2335150"/>
            </a:xfrm>
          </p:grpSpPr>
          <p:sp>
            <p:nvSpPr>
              <p:cNvPr id="1300" name="Google Shape;1300;p9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" name="Google Shape;1441;p13"/>
          <p:cNvPicPr preferRelativeResize="0"/>
          <p:nvPr/>
        </p:nvPicPr>
        <p:blipFill rotWithShape="1">
          <a:blip r:embed="rId2">
            <a:alphaModFix amt="15000"/>
          </a:blip>
          <a:srcRect b="15604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13"/>
          <p:cNvSpPr txBox="1">
            <a:spLocks noGrp="1"/>
          </p:cNvSpPr>
          <p:nvPr>
            <p:ph type="subTitle" idx="1"/>
          </p:nvPr>
        </p:nvSpPr>
        <p:spPr>
          <a:xfrm>
            <a:off x="1375625" y="2073713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13"/>
          <p:cNvSpPr txBox="1">
            <a:spLocks noGrp="1"/>
          </p:cNvSpPr>
          <p:nvPr>
            <p:ph type="subTitle" idx="2"/>
          </p:nvPr>
        </p:nvSpPr>
        <p:spPr>
          <a:xfrm>
            <a:off x="5184300" y="2074325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5" name="Google Shape;1445;p13"/>
          <p:cNvSpPr txBox="1">
            <a:spLocks noGrp="1"/>
          </p:cNvSpPr>
          <p:nvPr>
            <p:ph type="subTitle" idx="3"/>
          </p:nvPr>
        </p:nvSpPr>
        <p:spPr>
          <a:xfrm>
            <a:off x="5184300" y="3757325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6" name="Google Shape;1446;p13"/>
          <p:cNvSpPr txBox="1">
            <a:spLocks noGrp="1"/>
          </p:cNvSpPr>
          <p:nvPr>
            <p:ph type="subTitle" idx="4"/>
          </p:nvPr>
        </p:nvSpPr>
        <p:spPr>
          <a:xfrm>
            <a:off x="1375625" y="3757325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462925"/>
            <a:ext cx="510000" cy="11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9525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8" name="Google Shape;1448;p13"/>
          <p:cNvSpPr txBox="1">
            <a:spLocks noGrp="1"/>
          </p:cNvSpPr>
          <p:nvPr>
            <p:ph type="title" idx="6" hasCustomPrompt="1"/>
          </p:nvPr>
        </p:nvSpPr>
        <p:spPr>
          <a:xfrm>
            <a:off x="4521750" y="3145925"/>
            <a:ext cx="510000" cy="11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9525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9" name="Google Shape;1449;p13"/>
          <p:cNvSpPr txBox="1">
            <a:spLocks noGrp="1"/>
          </p:cNvSpPr>
          <p:nvPr>
            <p:ph type="title" idx="7" hasCustomPrompt="1"/>
          </p:nvPr>
        </p:nvSpPr>
        <p:spPr>
          <a:xfrm>
            <a:off x="4521750" y="1462925"/>
            <a:ext cx="510000" cy="11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9525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0" name="Google Shape;1450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3145925"/>
            <a:ext cx="510000" cy="11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9525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1" name="Google Shape;1451;p13"/>
          <p:cNvSpPr txBox="1">
            <a:spLocks noGrp="1"/>
          </p:cNvSpPr>
          <p:nvPr>
            <p:ph type="subTitle" idx="9"/>
          </p:nvPr>
        </p:nvSpPr>
        <p:spPr>
          <a:xfrm>
            <a:off x="1375625" y="1463538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2" name="Google Shape;1452;p13"/>
          <p:cNvSpPr txBox="1">
            <a:spLocks noGrp="1"/>
          </p:cNvSpPr>
          <p:nvPr>
            <p:ph type="subTitle" idx="13"/>
          </p:nvPr>
        </p:nvSpPr>
        <p:spPr>
          <a:xfrm>
            <a:off x="5184300" y="1462925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3" name="Google Shape;1453;p13"/>
          <p:cNvSpPr txBox="1">
            <a:spLocks noGrp="1"/>
          </p:cNvSpPr>
          <p:nvPr>
            <p:ph type="subTitle" idx="14"/>
          </p:nvPr>
        </p:nvSpPr>
        <p:spPr>
          <a:xfrm>
            <a:off x="1375625" y="3145925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4" name="Google Shape;1454;p13"/>
          <p:cNvSpPr txBox="1">
            <a:spLocks noGrp="1"/>
          </p:cNvSpPr>
          <p:nvPr>
            <p:ph type="subTitle" idx="15"/>
          </p:nvPr>
        </p:nvSpPr>
        <p:spPr>
          <a:xfrm>
            <a:off x="5184300" y="3145925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55" name="Google Shape;1455;p13"/>
          <p:cNvGrpSpPr/>
          <p:nvPr/>
        </p:nvGrpSpPr>
        <p:grpSpPr>
          <a:xfrm>
            <a:off x="-1593334" y="-1409626"/>
            <a:ext cx="12393257" cy="7526043"/>
            <a:chOff x="-1593334" y="-1409626"/>
            <a:chExt cx="12393257" cy="7526043"/>
          </a:xfrm>
        </p:grpSpPr>
        <p:grpSp>
          <p:nvGrpSpPr>
            <p:cNvPr id="1456" name="Google Shape;1456;p13"/>
            <p:cNvGrpSpPr/>
            <p:nvPr/>
          </p:nvGrpSpPr>
          <p:grpSpPr>
            <a:xfrm>
              <a:off x="7643952" y="280171"/>
              <a:ext cx="1390028" cy="1344346"/>
              <a:chOff x="1282750" y="505200"/>
              <a:chExt cx="2414500" cy="2335150"/>
            </a:xfrm>
          </p:grpSpPr>
          <p:sp>
            <p:nvSpPr>
              <p:cNvPr id="1457" name="Google Shape;1457;p1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13"/>
            <p:cNvGrpSpPr/>
            <p:nvPr/>
          </p:nvGrpSpPr>
          <p:grpSpPr>
            <a:xfrm>
              <a:off x="-1593334" y="-440654"/>
              <a:ext cx="12393257" cy="6557071"/>
              <a:chOff x="-1593334" y="-440654"/>
              <a:chExt cx="12393257" cy="6557071"/>
            </a:xfrm>
          </p:grpSpPr>
          <p:grpSp>
            <p:nvGrpSpPr>
              <p:cNvPr id="1461" name="Google Shape;1461;p13"/>
              <p:cNvGrpSpPr/>
              <p:nvPr/>
            </p:nvGrpSpPr>
            <p:grpSpPr>
              <a:xfrm>
                <a:off x="8330266" y="539499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1462" name="Google Shape;1462;p13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13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13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5" name="Google Shape;1465;p13"/>
              <p:cNvGrpSpPr/>
              <p:nvPr/>
            </p:nvGrpSpPr>
            <p:grpSpPr>
              <a:xfrm>
                <a:off x="8072657" y="1463546"/>
                <a:ext cx="2727266" cy="2732111"/>
                <a:chOff x="3348750" y="1205400"/>
                <a:chExt cx="2941400" cy="2946625"/>
              </a:xfrm>
            </p:grpSpPr>
            <p:sp>
              <p:nvSpPr>
                <p:cNvPr id="1466" name="Google Shape;1466;p13"/>
                <p:cNvSpPr/>
                <p:nvPr/>
              </p:nvSpPr>
              <p:spPr>
                <a:xfrm>
                  <a:off x="5398475" y="318417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3" y="0"/>
                      </a:moveTo>
                      <a:lnTo>
                        <a:pt x="0" y="817"/>
                      </a:lnTo>
                      <a:lnTo>
                        <a:pt x="3047" y="3622"/>
                      </a:lnTo>
                      <a:lnTo>
                        <a:pt x="3800" y="2805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3"/>
                <p:cNvSpPr/>
                <p:nvPr/>
              </p:nvSpPr>
              <p:spPr>
                <a:xfrm>
                  <a:off x="4118125" y="2005925"/>
                  <a:ext cx="95000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622" extrusionOk="0">
                      <a:moveTo>
                        <a:pt x="752" y="0"/>
                      </a:moveTo>
                      <a:lnTo>
                        <a:pt x="1" y="817"/>
                      </a:lnTo>
                      <a:lnTo>
                        <a:pt x="3047" y="3622"/>
                      </a:lnTo>
                      <a:lnTo>
                        <a:pt x="3800" y="2803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3"/>
                <p:cNvSpPr/>
                <p:nvPr/>
              </p:nvSpPr>
              <p:spPr>
                <a:xfrm>
                  <a:off x="4590800" y="3435725"/>
                  <a:ext cx="497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" h="4285" extrusionOk="0">
                      <a:moveTo>
                        <a:pt x="906" y="0"/>
                      </a:moveTo>
                      <a:lnTo>
                        <a:pt x="0" y="4043"/>
                      </a:lnTo>
                      <a:lnTo>
                        <a:pt x="1084" y="4284"/>
                      </a:lnTo>
                      <a:lnTo>
                        <a:pt x="1991" y="244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3"/>
                <p:cNvSpPr/>
                <p:nvPr/>
              </p:nvSpPr>
              <p:spPr>
                <a:xfrm>
                  <a:off x="4971025" y="1737800"/>
                  <a:ext cx="4980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4285" extrusionOk="0">
                      <a:moveTo>
                        <a:pt x="905" y="1"/>
                      </a:moveTo>
                      <a:lnTo>
                        <a:pt x="0" y="4041"/>
                      </a:lnTo>
                      <a:lnTo>
                        <a:pt x="1085" y="4285"/>
                      </a:lnTo>
                      <a:lnTo>
                        <a:pt x="1991" y="242"/>
                      </a:lnTo>
                      <a:lnTo>
                        <a:pt x="9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3"/>
                <p:cNvSpPr/>
                <p:nvPr/>
              </p:nvSpPr>
              <p:spPr>
                <a:xfrm>
                  <a:off x="5036900" y="3417050"/>
                  <a:ext cx="57475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4285" extrusionOk="0">
                      <a:moveTo>
                        <a:pt x="1060" y="0"/>
                      </a:moveTo>
                      <a:lnTo>
                        <a:pt x="1" y="332"/>
                      </a:lnTo>
                      <a:lnTo>
                        <a:pt x="1238" y="4285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3"/>
                <p:cNvSpPr/>
                <p:nvPr/>
              </p:nvSpPr>
              <p:spPr>
                <a:xfrm>
                  <a:off x="4517250" y="1756475"/>
                  <a:ext cx="57450" cy="10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4285" extrusionOk="0">
                      <a:moveTo>
                        <a:pt x="1060" y="0"/>
                      </a:moveTo>
                      <a:lnTo>
                        <a:pt x="0" y="332"/>
                      </a:lnTo>
                      <a:lnTo>
                        <a:pt x="1238" y="4284"/>
                      </a:lnTo>
                      <a:lnTo>
                        <a:pt x="2298" y="3953"/>
                      </a:lnTo>
                      <a:lnTo>
                        <a:pt x="10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3"/>
                <p:cNvSpPr/>
                <p:nvPr/>
              </p:nvSpPr>
              <p:spPr>
                <a:xfrm>
                  <a:off x="4171375" y="3232975"/>
                  <a:ext cx="906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2" extrusionOk="0">
                      <a:moveTo>
                        <a:pt x="2805" y="0"/>
                      </a:moveTo>
                      <a:lnTo>
                        <a:pt x="0" y="3048"/>
                      </a:lnTo>
                      <a:lnTo>
                        <a:pt x="819" y="3801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3"/>
                <p:cNvSpPr/>
                <p:nvPr/>
              </p:nvSpPr>
              <p:spPr>
                <a:xfrm>
                  <a:off x="5349625" y="1952625"/>
                  <a:ext cx="906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800" extrusionOk="0">
                      <a:moveTo>
                        <a:pt x="2805" y="0"/>
                      </a:moveTo>
                      <a:lnTo>
                        <a:pt x="0" y="3049"/>
                      </a:lnTo>
                      <a:lnTo>
                        <a:pt x="819" y="3800"/>
                      </a:lnTo>
                      <a:lnTo>
                        <a:pt x="3624" y="753"/>
                      </a:lnTo>
                      <a:lnTo>
                        <a:pt x="28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13"/>
                <p:cNvSpPr/>
                <p:nvPr/>
              </p:nvSpPr>
              <p:spPr>
                <a:xfrm>
                  <a:off x="3903250" y="2425325"/>
                  <a:ext cx="107125" cy="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90" extrusionOk="0">
                      <a:moveTo>
                        <a:pt x="244" y="1"/>
                      </a:moveTo>
                      <a:lnTo>
                        <a:pt x="1" y="1085"/>
                      </a:lnTo>
                      <a:lnTo>
                        <a:pt x="4041" y="1990"/>
                      </a:lnTo>
                      <a:lnTo>
                        <a:pt x="4285" y="905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3"/>
                <p:cNvSpPr/>
                <p:nvPr/>
              </p:nvSpPr>
              <p:spPr>
                <a:xfrm>
                  <a:off x="5601225" y="2805575"/>
                  <a:ext cx="107125" cy="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989" extrusionOk="0">
                      <a:moveTo>
                        <a:pt x="242" y="0"/>
                      </a:moveTo>
                      <a:lnTo>
                        <a:pt x="0" y="1085"/>
                      </a:lnTo>
                      <a:lnTo>
                        <a:pt x="4041" y="1989"/>
                      </a:lnTo>
                      <a:lnTo>
                        <a:pt x="4285" y="90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3"/>
                <p:cNvSpPr/>
                <p:nvPr/>
              </p:nvSpPr>
              <p:spPr>
                <a:xfrm>
                  <a:off x="3921925" y="2871450"/>
                  <a:ext cx="1071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2299" extrusionOk="0">
                      <a:moveTo>
                        <a:pt x="3953" y="0"/>
                      </a:moveTo>
                      <a:lnTo>
                        <a:pt x="1" y="1236"/>
                      </a:lnTo>
                      <a:lnTo>
                        <a:pt x="334" y="2298"/>
                      </a:lnTo>
                      <a:lnTo>
                        <a:pt x="4287" y="1060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3"/>
                <p:cNvSpPr/>
                <p:nvPr/>
              </p:nvSpPr>
              <p:spPr>
                <a:xfrm>
                  <a:off x="5582550" y="2351725"/>
                  <a:ext cx="1070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2299" extrusionOk="0">
                      <a:moveTo>
                        <a:pt x="3951" y="1"/>
                      </a:moveTo>
                      <a:lnTo>
                        <a:pt x="1" y="1239"/>
                      </a:lnTo>
                      <a:lnTo>
                        <a:pt x="332" y="2298"/>
                      </a:lnTo>
                      <a:lnTo>
                        <a:pt x="4283" y="1063"/>
                      </a:lnTo>
                      <a:lnTo>
                        <a:pt x="39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3"/>
                <p:cNvSpPr/>
                <p:nvPr/>
              </p:nvSpPr>
              <p:spPr>
                <a:xfrm>
                  <a:off x="5622850" y="2912925"/>
                  <a:ext cx="57475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993" extrusionOk="0">
                      <a:moveTo>
                        <a:pt x="85" y="1"/>
                      </a:moveTo>
                      <a:lnTo>
                        <a:pt x="1" y="246"/>
                      </a:lnTo>
                      <a:lnTo>
                        <a:pt x="2217" y="993"/>
                      </a:lnTo>
                      <a:lnTo>
                        <a:pt x="2298" y="74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3"/>
                <p:cNvSpPr/>
                <p:nvPr/>
              </p:nvSpPr>
              <p:spPr>
                <a:xfrm>
                  <a:off x="3931225" y="2342875"/>
                  <a:ext cx="57075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987" extrusionOk="0">
                      <a:moveTo>
                        <a:pt x="85" y="1"/>
                      </a:moveTo>
                      <a:lnTo>
                        <a:pt x="1" y="248"/>
                      </a:lnTo>
                      <a:lnTo>
                        <a:pt x="2198" y="987"/>
                      </a:lnTo>
                      <a:lnTo>
                        <a:pt x="2282" y="74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3"/>
                <p:cNvSpPr/>
                <p:nvPr/>
              </p:nvSpPr>
              <p:spPr>
                <a:xfrm>
                  <a:off x="5589250" y="2997075"/>
                  <a:ext cx="55825" cy="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1210" extrusionOk="0">
                      <a:moveTo>
                        <a:pt x="111" y="0"/>
                      </a:moveTo>
                      <a:lnTo>
                        <a:pt x="1" y="236"/>
                      </a:lnTo>
                      <a:lnTo>
                        <a:pt x="2126" y="1209"/>
                      </a:lnTo>
                      <a:lnTo>
                        <a:pt x="2233" y="974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3"/>
                <p:cNvSpPr/>
                <p:nvPr/>
              </p:nvSpPr>
              <p:spPr>
                <a:xfrm>
                  <a:off x="3966475" y="2253325"/>
                  <a:ext cx="554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202" extrusionOk="0">
                      <a:moveTo>
                        <a:pt x="109" y="0"/>
                      </a:moveTo>
                      <a:lnTo>
                        <a:pt x="1" y="238"/>
                      </a:lnTo>
                      <a:lnTo>
                        <a:pt x="2108" y="1201"/>
                      </a:lnTo>
                      <a:lnTo>
                        <a:pt x="2218" y="966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3"/>
                <p:cNvSpPr/>
                <p:nvPr/>
              </p:nvSpPr>
              <p:spPr>
                <a:xfrm>
                  <a:off x="5547050" y="3077275"/>
                  <a:ext cx="53625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1414" extrusionOk="0">
                      <a:moveTo>
                        <a:pt x="134" y="0"/>
                      </a:moveTo>
                      <a:lnTo>
                        <a:pt x="1" y="225"/>
                      </a:lnTo>
                      <a:lnTo>
                        <a:pt x="2012" y="1414"/>
                      </a:lnTo>
                      <a:lnTo>
                        <a:pt x="2145" y="1191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3"/>
                <p:cNvSpPr/>
                <p:nvPr/>
              </p:nvSpPr>
              <p:spPr>
                <a:xfrm>
                  <a:off x="4010925" y="2168000"/>
                  <a:ext cx="53225" cy="3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405" extrusionOk="0">
                      <a:moveTo>
                        <a:pt x="133" y="1"/>
                      </a:moveTo>
                      <a:lnTo>
                        <a:pt x="0" y="224"/>
                      </a:lnTo>
                      <a:lnTo>
                        <a:pt x="1995" y="1404"/>
                      </a:lnTo>
                      <a:lnTo>
                        <a:pt x="2128" y="1181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3"/>
                <p:cNvSpPr/>
                <p:nvPr/>
              </p:nvSpPr>
              <p:spPr>
                <a:xfrm>
                  <a:off x="5496725" y="3152725"/>
                  <a:ext cx="50825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602" extrusionOk="0">
                      <a:moveTo>
                        <a:pt x="156" y="0"/>
                      </a:moveTo>
                      <a:lnTo>
                        <a:pt x="1" y="209"/>
                      </a:lnTo>
                      <a:lnTo>
                        <a:pt x="1877" y="1602"/>
                      </a:lnTo>
                      <a:lnTo>
                        <a:pt x="2032" y="1395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3"/>
                <p:cNvSpPr/>
                <p:nvPr/>
              </p:nvSpPr>
              <p:spPr>
                <a:xfrm>
                  <a:off x="4064025" y="2087850"/>
                  <a:ext cx="50500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1591" extrusionOk="0">
                      <a:moveTo>
                        <a:pt x="158" y="1"/>
                      </a:moveTo>
                      <a:lnTo>
                        <a:pt x="0" y="210"/>
                      </a:lnTo>
                      <a:lnTo>
                        <a:pt x="1862" y="1591"/>
                      </a:lnTo>
                      <a:lnTo>
                        <a:pt x="2019" y="138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3"/>
                <p:cNvSpPr/>
                <p:nvPr/>
              </p:nvSpPr>
              <p:spPr>
                <a:xfrm>
                  <a:off x="5438825" y="3222525"/>
                  <a:ext cx="4745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" h="1775" extrusionOk="0">
                      <a:moveTo>
                        <a:pt x="179" y="1"/>
                      </a:moveTo>
                      <a:lnTo>
                        <a:pt x="1" y="193"/>
                      </a:lnTo>
                      <a:lnTo>
                        <a:pt x="1721" y="1775"/>
                      </a:lnTo>
                      <a:lnTo>
                        <a:pt x="1897" y="1584"/>
                      </a:ln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3"/>
                <p:cNvSpPr/>
                <p:nvPr/>
              </p:nvSpPr>
              <p:spPr>
                <a:xfrm>
                  <a:off x="4125300" y="2013750"/>
                  <a:ext cx="47125" cy="4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1760" extrusionOk="0">
                      <a:moveTo>
                        <a:pt x="178" y="0"/>
                      </a:moveTo>
                      <a:lnTo>
                        <a:pt x="0" y="193"/>
                      </a:lnTo>
                      <a:lnTo>
                        <a:pt x="1706" y="1760"/>
                      </a:lnTo>
                      <a:lnTo>
                        <a:pt x="1884" y="157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3"/>
                <p:cNvSpPr/>
                <p:nvPr/>
              </p:nvSpPr>
              <p:spPr>
                <a:xfrm>
                  <a:off x="5374025" y="3286000"/>
                  <a:ext cx="435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26" extrusionOk="0">
                      <a:moveTo>
                        <a:pt x="197" y="1"/>
                      </a:moveTo>
                      <a:lnTo>
                        <a:pt x="0" y="173"/>
                      </a:lnTo>
                      <a:lnTo>
                        <a:pt x="1545" y="1926"/>
                      </a:lnTo>
                      <a:lnTo>
                        <a:pt x="1739" y="1754"/>
                      </a:lnTo>
                      <a:lnTo>
                        <a:pt x="1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3"/>
                <p:cNvSpPr/>
                <p:nvPr/>
              </p:nvSpPr>
              <p:spPr>
                <a:xfrm>
                  <a:off x="4194025" y="1946525"/>
                  <a:ext cx="43250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910" extrusionOk="0">
                      <a:moveTo>
                        <a:pt x="195" y="1"/>
                      </a:moveTo>
                      <a:lnTo>
                        <a:pt x="1" y="173"/>
                      </a:lnTo>
                      <a:lnTo>
                        <a:pt x="1533" y="1910"/>
                      </a:lnTo>
                      <a:lnTo>
                        <a:pt x="1730" y="1740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3"/>
                <p:cNvSpPr/>
                <p:nvPr/>
              </p:nvSpPr>
              <p:spPr>
                <a:xfrm>
                  <a:off x="5302975" y="3342375"/>
                  <a:ext cx="39150" cy="5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2057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53" y="2056"/>
                      </a:lnTo>
                      <a:lnTo>
                        <a:pt x="1566" y="190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3"/>
                <p:cNvSpPr/>
                <p:nvPr/>
              </p:nvSpPr>
              <p:spPr>
                <a:xfrm>
                  <a:off x="4269425" y="1886900"/>
                  <a:ext cx="38950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2041" extrusionOk="0">
                      <a:moveTo>
                        <a:pt x="213" y="0"/>
                      </a:moveTo>
                      <a:lnTo>
                        <a:pt x="1" y="150"/>
                      </a:lnTo>
                      <a:lnTo>
                        <a:pt x="1345" y="2040"/>
                      </a:lnTo>
                      <a:lnTo>
                        <a:pt x="1557" y="1891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13"/>
                <p:cNvSpPr/>
                <p:nvPr/>
              </p:nvSpPr>
              <p:spPr>
                <a:xfrm>
                  <a:off x="5226450" y="3391000"/>
                  <a:ext cx="34350" cy="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2166" extrusionOk="0">
                      <a:moveTo>
                        <a:pt x="228" y="1"/>
                      </a:moveTo>
                      <a:lnTo>
                        <a:pt x="1" y="130"/>
                      </a:lnTo>
                      <a:lnTo>
                        <a:pt x="1149" y="2166"/>
                      </a:lnTo>
                      <a:lnTo>
                        <a:pt x="1374" y="2039"/>
                      </a:lnTo>
                      <a:lnTo>
                        <a:pt x="22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13"/>
                <p:cNvSpPr/>
                <p:nvPr/>
              </p:nvSpPr>
              <p:spPr>
                <a:xfrm>
                  <a:off x="4350750" y="1835500"/>
                  <a:ext cx="34150" cy="5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2147" extrusionOk="0">
                      <a:moveTo>
                        <a:pt x="228" y="0"/>
                      </a:moveTo>
                      <a:lnTo>
                        <a:pt x="1" y="127"/>
                      </a:lnTo>
                      <a:lnTo>
                        <a:pt x="1138" y="2146"/>
                      </a:lnTo>
                      <a:lnTo>
                        <a:pt x="1365" y="2022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3"/>
                <p:cNvSpPr/>
                <p:nvPr/>
              </p:nvSpPr>
              <p:spPr>
                <a:xfrm>
                  <a:off x="5145350" y="3431475"/>
                  <a:ext cx="291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9" extrusionOk="0">
                      <a:moveTo>
                        <a:pt x="239" y="0"/>
                      </a:moveTo>
                      <a:lnTo>
                        <a:pt x="0" y="105"/>
                      </a:lnTo>
                      <a:lnTo>
                        <a:pt x="929" y="2249"/>
                      </a:lnTo>
                      <a:lnTo>
                        <a:pt x="1166" y="2146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3"/>
                <p:cNvSpPr/>
                <p:nvPr/>
              </p:nvSpPr>
              <p:spPr>
                <a:xfrm>
                  <a:off x="4437050" y="1792950"/>
                  <a:ext cx="29025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2231" extrusionOk="0">
                      <a:moveTo>
                        <a:pt x="239" y="0"/>
                      </a:moveTo>
                      <a:lnTo>
                        <a:pt x="0" y="102"/>
                      </a:lnTo>
                      <a:lnTo>
                        <a:pt x="921" y="2230"/>
                      </a:lnTo>
                      <a:lnTo>
                        <a:pt x="1160" y="2128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3"/>
                <p:cNvSpPr/>
                <p:nvPr/>
              </p:nvSpPr>
              <p:spPr>
                <a:xfrm>
                  <a:off x="5060525" y="3463275"/>
                  <a:ext cx="23675" cy="5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2309" extrusionOk="0">
                      <a:moveTo>
                        <a:pt x="248" y="1"/>
                      </a:moveTo>
                      <a:lnTo>
                        <a:pt x="1" y="77"/>
                      </a:lnTo>
                      <a:lnTo>
                        <a:pt x="699" y="2309"/>
                      </a:lnTo>
                      <a:lnTo>
                        <a:pt x="946" y="2231"/>
                      </a:lnTo>
                      <a:lnTo>
                        <a:pt x="2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3"/>
                <p:cNvSpPr/>
                <p:nvPr/>
              </p:nvSpPr>
              <p:spPr>
                <a:xfrm>
                  <a:off x="4527375" y="1759650"/>
                  <a:ext cx="23550" cy="5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292" extrusionOk="0">
                      <a:moveTo>
                        <a:pt x="248" y="0"/>
                      </a:moveTo>
                      <a:lnTo>
                        <a:pt x="0" y="78"/>
                      </a:lnTo>
                      <a:lnTo>
                        <a:pt x="694" y="2292"/>
                      </a:lnTo>
                      <a:lnTo>
                        <a:pt x="941" y="2214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3"/>
                <p:cNvSpPr/>
                <p:nvPr/>
              </p:nvSpPr>
              <p:spPr>
                <a:xfrm>
                  <a:off x="4972925" y="3486050"/>
                  <a:ext cx="17875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43" extrusionOk="0">
                      <a:moveTo>
                        <a:pt x="256" y="0"/>
                      </a:moveTo>
                      <a:lnTo>
                        <a:pt x="0" y="51"/>
                      </a:lnTo>
                      <a:lnTo>
                        <a:pt x="461" y="2343"/>
                      </a:lnTo>
                      <a:lnTo>
                        <a:pt x="714" y="2292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13"/>
                <p:cNvSpPr/>
                <p:nvPr/>
              </p:nvSpPr>
              <p:spPr>
                <a:xfrm>
                  <a:off x="4620700" y="1736000"/>
                  <a:ext cx="17875" cy="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326" extrusionOk="0">
                      <a:moveTo>
                        <a:pt x="257" y="1"/>
                      </a:moveTo>
                      <a:lnTo>
                        <a:pt x="1" y="52"/>
                      </a:lnTo>
                      <a:lnTo>
                        <a:pt x="459" y="2325"/>
                      </a:lnTo>
                      <a:lnTo>
                        <a:pt x="715" y="2276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3"/>
                <p:cNvSpPr/>
                <p:nvPr/>
              </p:nvSpPr>
              <p:spPr>
                <a:xfrm>
                  <a:off x="4883450" y="3499550"/>
                  <a:ext cx="11950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52" extrusionOk="0">
                      <a:moveTo>
                        <a:pt x="261" y="0"/>
                      </a:moveTo>
                      <a:lnTo>
                        <a:pt x="1" y="25"/>
                      </a:lnTo>
                      <a:lnTo>
                        <a:pt x="220" y="2351"/>
                      </a:lnTo>
                      <a:lnTo>
                        <a:pt x="478" y="2327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3"/>
                <p:cNvSpPr/>
                <p:nvPr/>
              </p:nvSpPr>
              <p:spPr>
                <a:xfrm>
                  <a:off x="4716150" y="1722300"/>
                  <a:ext cx="11950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33" extrusionOk="0">
                      <a:moveTo>
                        <a:pt x="258" y="1"/>
                      </a:moveTo>
                      <a:lnTo>
                        <a:pt x="1" y="25"/>
                      </a:lnTo>
                      <a:lnTo>
                        <a:pt x="218" y="2333"/>
                      </a:lnTo>
                      <a:lnTo>
                        <a:pt x="477" y="2310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3"/>
                <p:cNvSpPr/>
                <p:nvPr/>
              </p:nvSpPr>
              <p:spPr>
                <a:xfrm>
                  <a:off x="4792525" y="3503550"/>
                  <a:ext cx="717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341" extrusionOk="0">
                      <a:moveTo>
                        <a:pt x="25" y="0"/>
                      </a:moveTo>
                      <a:lnTo>
                        <a:pt x="0" y="2339"/>
                      </a:lnTo>
                      <a:lnTo>
                        <a:pt x="260" y="2341"/>
                      </a:lnTo>
                      <a:lnTo>
                        <a:pt x="287" y="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3"/>
                <p:cNvSpPr/>
                <p:nvPr/>
              </p:nvSpPr>
              <p:spPr>
                <a:xfrm>
                  <a:off x="4811900" y="1718575"/>
                  <a:ext cx="7200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323" extrusionOk="0">
                      <a:moveTo>
                        <a:pt x="25" y="0"/>
                      </a:moveTo>
                      <a:lnTo>
                        <a:pt x="1" y="2318"/>
                      </a:lnTo>
                      <a:lnTo>
                        <a:pt x="260" y="2322"/>
                      </a:lnTo>
                      <a:lnTo>
                        <a:pt x="287" y="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3"/>
                <p:cNvSpPr/>
                <p:nvPr/>
              </p:nvSpPr>
              <p:spPr>
                <a:xfrm>
                  <a:off x="4696250" y="3497500"/>
                  <a:ext cx="13225" cy="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2352" extrusionOk="0">
                      <a:moveTo>
                        <a:pt x="271" y="1"/>
                      </a:moveTo>
                      <a:lnTo>
                        <a:pt x="1" y="2323"/>
                      </a:lnTo>
                      <a:lnTo>
                        <a:pt x="259" y="2351"/>
                      </a:lnTo>
                      <a:lnTo>
                        <a:pt x="529" y="31"/>
                      </a:lnTo>
                      <a:lnTo>
                        <a:pt x="2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3"/>
                <p:cNvSpPr/>
                <p:nvPr/>
              </p:nvSpPr>
              <p:spPr>
                <a:xfrm>
                  <a:off x="4902175" y="1724300"/>
                  <a:ext cx="131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35" extrusionOk="0">
                      <a:moveTo>
                        <a:pt x="267" y="0"/>
                      </a:moveTo>
                      <a:lnTo>
                        <a:pt x="1" y="2304"/>
                      </a:lnTo>
                      <a:lnTo>
                        <a:pt x="258" y="2335"/>
                      </a:lnTo>
                      <a:lnTo>
                        <a:pt x="526" y="31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3"/>
                <p:cNvSpPr/>
                <p:nvPr/>
              </p:nvSpPr>
              <p:spPr>
                <a:xfrm>
                  <a:off x="4179200" y="3273375"/>
                  <a:ext cx="44375" cy="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1897" extrusionOk="0">
                      <a:moveTo>
                        <a:pt x="1584" y="0"/>
                      </a:moveTo>
                      <a:lnTo>
                        <a:pt x="1" y="1721"/>
                      </a:lnTo>
                      <a:lnTo>
                        <a:pt x="193" y="1897"/>
                      </a:lnTo>
                      <a:lnTo>
                        <a:pt x="1774" y="176"/>
                      </a:lnTo>
                      <a:lnTo>
                        <a:pt x="15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3"/>
                <p:cNvSpPr/>
                <p:nvPr/>
              </p:nvSpPr>
              <p:spPr>
                <a:xfrm>
                  <a:off x="5388300" y="1959825"/>
                  <a:ext cx="4405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" h="1886" extrusionOk="0">
                      <a:moveTo>
                        <a:pt x="1571" y="1"/>
                      </a:moveTo>
                      <a:lnTo>
                        <a:pt x="0" y="1707"/>
                      </a:lnTo>
                      <a:lnTo>
                        <a:pt x="192" y="1885"/>
                      </a:lnTo>
                      <a:lnTo>
                        <a:pt x="1762" y="177"/>
                      </a:lnTo>
                      <a:lnTo>
                        <a:pt x="15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3"/>
                <p:cNvSpPr/>
                <p:nvPr/>
              </p:nvSpPr>
              <p:spPr>
                <a:xfrm>
                  <a:off x="4601175" y="3482050"/>
                  <a:ext cx="19150" cy="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340" extrusionOk="0">
                      <a:moveTo>
                        <a:pt x="512" y="1"/>
                      </a:moveTo>
                      <a:lnTo>
                        <a:pt x="0" y="2282"/>
                      </a:lnTo>
                      <a:lnTo>
                        <a:pt x="254" y="2339"/>
                      </a:lnTo>
                      <a:lnTo>
                        <a:pt x="766" y="58"/>
                      </a:lnTo>
                      <a:lnTo>
                        <a:pt x="5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3"/>
                <p:cNvSpPr/>
                <p:nvPr/>
              </p:nvSpPr>
              <p:spPr>
                <a:xfrm>
                  <a:off x="4991375" y="1740100"/>
                  <a:ext cx="19000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2321" extrusionOk="0">
                      <a:moveTo>
                        <a:pt x="506" y="1"/>
                      </a:moveTo>
                      <a:lnTo>
                        <a:pt x="1" y="2263"/>
                      </a:lnTo>
                      <a:lnTo>
                        <a:pt x="254" y="2321"/>
                      </a:lnTo>
                      <a:lnTo>
                        <a:pt x="760" y="58"/>
                      </a:lnTo>
                      <a:lnTo>
                        <a:pt x="5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3"/>
                <p:cNvSpPr/>
                <p:nvPr/>
              </p:nvSpPr>
              <p:spPr>
                <a:xfrm>
                  <a:off x="4508350" y="3457400"/>
                  <a:ext cx="24875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2299" extrusionOk="0">
                      <a:moveTo>
                        <a:pt x="747" y="1"/>
                      </a:moveTo>
                      <a:lnTo>
                        <a:pt x="0" y="2216"/>
                      </a:lnTo>
                      <a:lnTo>
                        <a:pt x="248" y="2298"/>
                      </a:lnTo>
                      <a:lnTo>
                        <a:pt x="994" y="84"/>
                      </a:lnTo>
                      <a:lnTo>
                        <a:pt x="7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3"/>
                <p:cNvSpPr/>
                <p:nvPr/>
              </p:nvSpPr>
              <p:spPr>
                <a:xfrm>
                  <a:off x="5078550" y="1765725"/>
                  <a:ext cx="24675" cy="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2284" extrusionOk="0">
                      <a:moveTo>
                        <a:pt x="739" y="1"/>
                      </a:moveTo>
                      <a:lnTo>
                        <a:pt x="0" y="2200"/>
                      </a:lnTo>
                      <a:lnTo>
                        <a:pt x="248" y="2284"/>
                      </a:lnTo>
                      <a:lnTo>
                        <a:pt x="986" y="84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3"/>
                <p:cNvSpPr/>
                <p:nvPr/>
              </p:nvSpPr>
              <p:spPr>
                <a:xfrm>
                  <a:off x="4418775" y="3423800"/>
                  <a:ext cx="3030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2233" extrusionOk="0">
                      <a:moveTo>
                        <a:pt x="974" y="0"/>
                      </a:moveTo>
                      <a:lnTo>
                        <a:pt x="1" y="2124"/>
                      </a:lnTo>
                      <a:lnTo>
                        <a:pt x="238" y="2233"/>
                      </a:lnTo>
                      <a:lnTo>
                        <a:pt x="1212" y="109"/>
                      </a:ln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3"/>
                <p:cNvSpPr/>
                <p:nvPr/>
              </p:nvSpPr>
              <p:spPr>
                <a:xfrm>
                  <a:off x="5162725" y="1800975"/>
                  <a:ext cx="30050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219" extrusionOk="0">
                      <a:moveTo>
                        <a:pt x="966" y="0"/>
                      </a:moveTo>
                      <a:lnTo>
                        <a:pt x="1" y="2110"/>
                      </a:lnTo>
                      <a:lnTo>
                        <a:pt x="236" y="2218"/>
                      </a:lnTo>
                      <a:lnTo>
                        <a:pt x="1202" y="111"/>
                      </a:lnTo>
                      <a:lnTo>
                        <a:pt x="9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3"/>
                <p:cNvSpPr/>
                <p:nvPr/>
              </p:nvSpPr>
              <p:spPr>
                <a:xfrm>
                  <a:off x="4333475" y="3381600"/>
                  <a:ext cx="35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2143" extrusionOk="0">
                      <a:moveTo>
                        <a:pt x="1191" y="1"/>
                      </a:moveTo>
                      <a:lnTo>
                        <a:pt x="0" y="2012"/>
                      </a:lnTo>
                      <a:lnTo>
                        <a:pt x="223" y="2143"/>
                      </a:lnTo>
                      <a:lnTo>
                        <a:pt x="1414" y="134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3"/>
                <p:cNvSpPr/>
                <p:nvPr/>
              </p:nvSpPr>
              <p:spPr>
                <a:xfrm>
                  <a:off x="5242975" y="1845425"/>
                  <a:ext cx="35125" cy="5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2130" extrusionOk="0">
                      <a:moveTo>
                        <a:pt x="1181" y="0"/>
                      </a:moveTo>
                      <a:lnTo>
                        <a:pt x="1" y="1995"/>
                      </a:lnTo>
                      <a:lnTo>
                        <a:pt x="224" y="2130"/>
                      </a:lnTo>
                      <a:lnTo>
                        <a:pt x="1404" y="133"/>
                      </a:lnTo>
                      <a:lnTo>
                        <a:pt x="1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3"/>
                <p:cNvSpPr/>
                <p:nvPr/>
              </p:nvSpPr>
              <p:spPr>
                <a:xfrm>
                  <a:off x="4253325" y="3331275"/>
                  <a:ext cx="4007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2032" extrusionOk="0">
                      <a:moveTo>
                        <a:pt x="1393" y="0"/>
                      </a:moveTo>
                      <a:lnTo>
                        <a:pt x="0" y="1876"/>
                      </a:lnTo>
                      <a:lnTo>
                        <a:pt x="209" y="2032"/>
                      </a:lnTo>
                      <a:lnTo>
                        <a:pt x="1602" y="156"/>
                      </a:lnTo>
                      <a:lnTo>
                        <a:pt x="139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3"/>
                <p:cNvSpPr/>
                <p:nvPr/>
              </p:nvSpPr>
              <p:spPr>
                <a:xfrm>
                  <a:off x="5318475" y="1898550"/>
                  <a:ext cx="39825" cy="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019" extrusionOk="0">
                      <a:moveTo>
                        <a:pt x="1384" y="1"/>
                      </a:moveTo>
                      <a:lnTo>
                        <a:pt x="0" y="1863"/>
                      </a:lnTo>
                      <a:lnTo>
                        <a:pt x="209" y="2018"/>
                      </a:lnTo>
                      <a:lnTo>
                        <a:pt x="1592" y="156"/>
                      </a:lnTo>
                      <a:lnTo>
                        <a:pt x="13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3"/>
                <p:cNvSpPr/>
                <p:nvPr/>
              </p:nvSpPr>
              <p:spPr>
                <a:xfrm>
                  <a:off x="4111950" y="3208575"/>
                  <a:ext cx="48200" cy="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740" extrusionOk="0">
                      <a:moveTo>
                        <a:pt x="1756" y="0"/>
                      </a:moveTo>
                      <a:lnTo>
                        <a:pt x="0" y="1545"/>
                      </a:lnTo>
                      <a:lnTo>
                        <a:pt x="174" y="1739"/>
                      </a:lnTo>
                      <a:lnTo>
                        <a:pt x="1927" y="195"/>
                      </a:lnTo>
                      <a:lnTo>
                        <a:pt x="17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3"/>
                <p:cNvSpPr/>
                <p:nvPr/>
              </p:nvSpPr>
              <p:spPr>
                <a:xfrm>
                  <a:off x="5451825" y="2028525"/>
                  <a:ext cx="47800" cy="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1732" extrusionOk="0">
                      <a:moveTo>
                        <a:pt x="1739" y="1"/>
                      </a:moveTo>
                      <a:lnTo>
                        <a:pt x="0" y="1535"/>
                      </a:lnTo>
                      <a:lnTo>
                        <a:pt x="172" y="1731"/>
                      </a:lnTo>
                      <a:lnTo>
                        <a:pt x="1911" y="197"/>
                      </a:lnTo>
                      <a:lnTo>
                        <a:pt x="17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13"/>
                <p:cNvSpPr/>
                <p:nvPr/>
              </p:nvSpPr>
              <p:spPr>
                <a:xfrm>
                  <a:off x="4052350" y="3137475"/>
                  <a:ext cx="5142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1566" extrusionOk="0">
                      <a:moveTo>
                        <a:pt x="1905" y="0"/>
                      </a:moveTo>
                      <a:lnTo>
                        <a:pt x="1" y="1355"/>
                      </a:lnTo>
                      <a:lnTo>
                        <a:pt x="150" y="1565"/>
                      </a:lnTo>
                      <a:lnTo>
                        <a:pt x="2057" y="213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13"/>
                <p:cNvSpPr/>
                <p:nvPr/>
              </p:nvSpPr>
              <p:spPr>
                <a:xfrm>
                  <a:off x="5508175" y="2103975"/>
                  <a:ext cx="510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558" extrusionOk="0">
                      <a:moveTo>
                        <a:pt x="1891" y="0"/>
                      </a:moveTo>
                      <a:lnTo>
                        <a:pt x="1" y="1344"/>
                      </a:lnTo>
                      <a:lnTo>
                        <a:pt x="152" y="1557"/>
                      </a:lnTo>
                      <a:lnTo>
                        <a:pt x="2043" y="213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3"/>
                <p:cNvSpPr/>
                <p:nvPr/>
              </p:nvSpPr>
              <p:spPr>
                <a:xfrm>
                  <a:off x="4000950" y="3061000"/>
                  <a:ext cx="54150" cy="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" h="1374" extrusionOk="0">
                      <a:moveTo>
                        <a:pt x="2036" y="1"/>
                      </a:moveTo>
                      <a:lnTo>
                        <a:pt x="0" y="1146"/>
                      </a:lnTo>
                      <a:lnTo>
                        <a:pt x="129" y="1373"/>
                      </a:lnTo>
                      <a:lnTo>
                        <a:pt x="2165" y="228"/>
                      </a:lnTo>
                      <a:lnTo>
                        <a:pt x="20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3"/>
                <p:cNvSpPr/>
                <p:nvPr/>
              </p:nvSpPr>
              <p:spPr>
                <a:xfrm>
                  <a:off x="5556875" y="2185300"/>
                  <a:ext cx="537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1365" extrusionOk="0">
                      <a:moveTo>
                        <a:pt x="2022" y="0"/>
                      </a:moveTo>
                      <a:lnTo>
                        <a:pt x="1" y="1138"/>
                      </a:lnTo>
                      <a:lnTo>
                        <a:pt x="129" y="1365"/>
                      </a:lnTo>
                      <a:lnTo>
                        <a:pt x="2149" y="227"/>
                      </a:lnTo>
                      <a:lnTo>
                        <a:pt x="20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3"/>
                <p:cNvSpPr/>
                <p:nvPr/>
              </p:nvSpPr>
              <p:spPr>
                <a:xfrm>
                  <a:off x="3958400" y="2979875"/>
                  <a:ext cx="5622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1167" extrusionOk="0">
                      <a:moveTo>
                        <a:pt x="2146" y="1"/>
                      </a:moveTo>
                      <a:lnTo>
                        <a:pt x="0" y="928"/>
                      </a:lnTo>
                      <a:lnTo>
                        <a:pt x="105" y="1167"/>
                      </a:lnTo>
                      <a:lnTo>
                        <a:pt x="2249" y="2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3"/>
                <p:cNvSpPr/>
                <p:nvPr/>
              </p:nvSpPr>
              <p:spPr>
                <a:xfrm>
                  <a:off x="5597375" y="2271575"/>
                  <a:ext cx="55775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1161" extrusionOk="0">
                      <a:moveTo>
                        <a:pt x="2129" y="1"/>
                      </a:moveTo>
                      <a:lnTo>
                        <a:pt x="1" y="921"/>
                      </a:lnTo>
                      <a:lnTo>
                        <a:pt x="103" y="1161"/>
                      </a:lnTo>
                      <a:lnTo>
                        <a:pt x="2231" y="240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3"/>
                <p:cNvSpPr/>
                <p:nvPr/>
              </p:nvSpPr>
              <p:spPr>
                <a:xfrm>
                  <a:off x="3925100" y="2895075"/>
                  <a:ext cx="57725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946" extrusionOk="0">
                      <a:moveTo>
                        <a:pt x="2232" y="1"/>
                      </a:moveTo>
                      <a:lnTo>
                        <a:pt x="0" y="698"/>
                      </a:lnTo>
                      <a:lnTo>
                        <a:pt x="78" y="946"/>
                      </a:lnTo>
                      <a:lnTo>
                        <a:pt x="2308" y="248"/>
                      </a:lnTo>
                      <a:lnTo>
                        <a:pt x="22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3"/>
                <p:cNvSpPr/>
                <p:nvPr/>
              </p:nvSpPr>
              <p:spPr>
                <a:xfrm>
                  <a:off x="5629150" y="2361900"/>
                  <a:ext cx="57300" cy="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" h="943" extrusionOk="0">
                      <a:moveTo>
                        <a:pt x="2214" y="1"/>
                      </a:moveTo>
                      <a:lnTo>
                        <a:pt x="0" y="692"/>
                      </a:lnTo>
                      <a:lnTo>
                        <a:pt x="78" y="942"/>
                      </a:lnTo>
                      <a:lnTo>
                        <a:pt x="2292" y="248"/>
                      </a:lnTo>
                      <a:lnTo>
                        <a:pt x="22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13"/>
                <p:cNvSpPr/>
                <p:nvPr/>
              </p:nvSpPr>
              <p:spPr>
                <a:xfrm>
                  <a:off x="3901525" y="2807400"/>
                  <a:ext cx="58525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718" extrusionOk="0">
                      <a:moveTo>
                        <a:pt x="2290" y="1"/>
                      </a:moveTo>
                      <a:lnTo>
                        <a:pt x="0" y="463"/>
                      </a:lnTo>
                      <a:lnTo>
                        <a:pt x="51" y="717"/>
                      </a:lnTo>
                      <a:lnTo>
                        <a:pt x="2341" y="257"/>
                      </a:lnTo>
                      <a:lnTo>
                        <a:pt x="22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13"/>
                <p:cNvSpPr/>
                <p:nvPr/>
              </p:nvSpPr>
              <p:spPr>
                <a:xfrm>
                  <a:off x="5651950" y="2455250"/>
                  <a:ext cx="58150" cy="1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715" extrusionOk="0">
                      <a:moveTo>
                        <a:pt x="2274" y="1"/>
                      </a:moveTo>
                      <a:lnTo>
                        <a:pt x="1" y="459"/>
                      </a:lnTo>
                      <a:lnTo>
                        <a:pt x="52" y="715"/>
                      </a:lnTo>
                      <a:lnTo>
                        <a:pt x="2325" y="256"/>
                      </a:lnTo>
                      <a:lnTo>
                        <a:pt x="22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13"/>
                <p:cNvSpPr/>
                <p:nvPr/>
              </p:nvSpPr>
              <p:spPr>
                <a:xfrm>
                  <a:off x="3887750" y="2718000"/>
                  <a:ext cx="588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478" extrusionOk="0">
                      <a:moveTo>
                        <a:pt x="2329" y="1"/>
                      </a:moveTo>
                      <a:lnTo>
                        <a:pt x="1" y="220"/>
                      </a:lnTo>
                      <a:lnTo>
                        <a:pt x="25" y="477"/>
                      </a:lnTo>
                      <a:lnTo>
                        <a:pt x="2354" y="258"/>
                      </a:lnTo>
                      <a:lnTo>
                        <a:pt x="23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13"/>
                <p:cNvSpPr/>
                <p:nvPr/>
              </p:nvSpPr>
              <p:spPr>
                <a:xfrm>
                  <a:off x="5665475" y="2550650"/>
                  <a:ext cx="583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3" h="480" extrusionOk="0">
                      <a:moveTo>
                        <a:pt x="2308" y="0"/>
                      </a:moveTo>
                      <a:lnTo>
                        <a:pt x="0" y="219"/>
                      </a:lnTo>
                      <a:lnTo>
                        <a:pt x="25" y="479"/>
                      </a:lnTo>
                      <a:lnTo>
                        <a:pt x="2332" y="260"/>
                      </a:lnTo>
                      <a:lnTo>
                        <a:pt x="23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13"/>
                <p:cNvSpPr/>
                <p:nvPr/>
              </p:nvSpPr>
              <p:spPr>
                <a:xfrm>
                  <a:off x="3884025" y="2627075"/>
                  <a:ext cx="58550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85" extrusionOk="0">
                      <a:moveTo>
                        <a:pt x="5" y="0"/>
                      </a:moveTo>
                      <a:lnTo>
                        <a:pt x="0" y="260"/>
                      </a:lnTo>
                      <a:lnTo>
                        <a:pt x="2337" y="284"/>
                      </a:lnTo>
                      <a:lnTo>
                        <a:pt x="2341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13"/>
                <p:cNvSpPr/>
                <p:nvPr/>
              </p:nvSpPr>
              <p:spPr>
                <a:xfrm>
                  <a:off x="5669450" y="2646450"/>
                  <a:ext cx="5807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285" extrusionOk="0">
                      <a:moveTo>
                        <a:pt x="5" y="0"/>
                      </a:moveTo>
                      <a:lnTo>
                        <a:pt x="1" y="260"/>
                      </a:lnTo>
                      <a:lnTo>
                        <a:pt x="2321" y="285"/>
                      </a:lnTo>
                      <a:lnTo>
                        <a:pt x="2323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13"/>
                <p:cNvSpPr/>
                <p:nvPr/>
              </p:nvSpPr>
              <p:spPr>
                <a:xfrm>
                  <a:off x="3889800" y="2530750"/>
                  <a:ext cx="5880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531" extrusionOk="0">
                      <a:moveTo>
                        <a:pt x="29" y="1"/>
                      </a:moveTo>
                      <a:lnTo>
                        <a:pt x="1" y="260"/>
                      </a:lnTo>
                      <a:lnTo>
                        <a:pt x="2323" y="530"/>
                      </a:lnTo>
                      <a:lnTo>
                        <a:pt x="2351" y="271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13"/>
                <p:cNvSpPr/>
                <p:nvPr/>
              </p:nvSpPr>
              <p:spPr>
                <a:xfrm>
                  <a:off x="5663425" y="2736675"/>
                  <a:ext cx="583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" h="527" extrusionOk="0">
                      <a:moveTo>
                        <a:pt x="31" y="0"/>
                      </a:moveTo>
                      <a:lnTo>
                        <a:pt x="0" y="260"/>
                      </a:lnTo>
                      <a:lnTo>
                        <a:pt x="2304" y="526"/>
                      </a:lnTo>
                      <a:lnTo>
                        <a:pt x="2335" y="26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13"/>
                <p:cNvSpPr/>
                <p:nvPr/>
              </p:nvSpPr>
              <p:spPr>
                <a:xfrm>
                  <a:off x="3905600" y="2435725"/>
                  <a:ext cx="58450" cy="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766" extrusionOk="0">
                      <a:moveTo>
                        <a:pt x="56" y="0"/>
                      </a:moveTo>
                      <a:lnTo>
                        <a:pt x="1" y="254"/>
                      </a:lnTo>
                      <a:lnTo>
                        <a:pt x="2280" y="765"/>
                      </a:lnTo>
                      <a:lnTo>
                        <a:pt x="2337" y="51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13"/>
                <p:cNvSpPr/>
                <p:nvPr/>
              </p:nvSpPr>
              <p:spPr>
                <a:xfrm>
                  <a:off x="5647975" y="2825875"/>
                  <a:ext cx="580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762" extrusionOk="0">
                      <a:moveTo>
                        <a:pt x="58" y="1"/>
                      </a:moveTo>
                      <a:lnTo>
                        <a:pt x="0" y="256"/>
                      </a:lnTo>
                      <a:lnTo>
                        <a:pt x="2263" y="762"/>
                      </a:lnTo>
                      <a:lnTo>
                        <a:pt x="2320" y="508"/>
                      </a:lnTo>
                      <a:lnTo>
                        <a:pt x="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4209125" y="2364325"/>
                  <a:ext cx="769075" cy="4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3" h="16738" extrusionOk="0">
                      <a:moveTo>
                        <a:pt x="0" y="78"/>
                      </a:moveTo>
                      <a:cubicBezTo>
                        <a:pt x="0" y="78"/>
                        <a:pt x="0" y="78"/>
                        <a:pt x="0" y="78"/>
                      </a:cubicBezTo>
                      <a:lnTo>
                        <a:pt x="0" y="78"/>
                      </a:lnTo>
                      <a:close/>
                      <a:moveTo>
                        <a:pt x="39" y="0"/>
                      </a:moveTo>
                      <a:lnTo>
                        <a:pt x="0" y="78"/>
                      </a:lnTo>
                      <a:lnTo>
                        <a:pt x="0" y="78"/>
                      </a:lnTo>
                      <a:cubicBezTo>
                        <a:pt x="0" y="78"/>
                        <a:pt x="0" y="78"/>
                        <a:pt x="1" y="78"/>
                      </a:cubicBezTo>
                      <a:cubicBezTo>
                        <a:pt x="4" y="78"/>
                        <a:pt x="52" y="105"/>
                        <a:pt x="76" y="121"/>
                      </a:cubicBezTo>
                      <a:cubicBezTo>
                        <a:pt x="5668" y="3267"/>
                        <a:pt x="21607" y="12196"/>
                        <a:pt x="22602" y="12734"/>
                      </a:cubicBezTo>
                      <a:cubicBezTo>
                        <a:pt x="23353" y="13141"/>
                        <a:pt x="26516" y="14868"/>
                        <a:pt x="26802" y="15027"/>
                      </a:cubicBezTo>
                      <a:cubicBezTo>
                        <a:pt x="27303" y="15308"/>
                        <a:pt x="27802" y="15590"/>
                        <a:pt x="28308" y="15864"/>
                      </a:cubicBezTo>
                      <a:cubicBezTo>
                        <a:pt x="29560" y="16541"/>
                        <a:pt x="30763" y="16738"/>
                        <a:pt x="30763" y="16738"/>
                      </a:cubicBezTo>
                      <a:cubicBezTo>
                        <a:pt x="30763" y="16738"/>
                        <a:pt x="29934" y="15834"/>
                        <a:pt x="28682" y="15154"/>
                      </a:cubicBezTo>
                      <a:cubicBezTo>
                        <a:pt x="28177" y="14880"/>
                        <a:pt x="27667" y="14616"/>
                        <a:pt x="27158" y="14348"/>
                      </a:cubicBezTo>
                      <a:cubicBezTo>
                        <a:pt x="26773" y="14146"/>
                        <a:pt x="23727" y="12433"/>
                        <a:pt x="22974" y="12024"/>
                      </a:cubicBezTo>
                      <a:cubicBezTo>
                        <a:pt x="21980" y="11486"/>
                        <a:pt x="5805" y="3006"/>
                        <a:pt x="119" y="41"/>
                      </a:cubicBezTo>
                      <a:cubicBezTo>
                        <a:pt x="92" y="29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13"/>
                <p:cNvSpPr/>
                <p:nvPr/>
              </p:nvSpPr>
              <p:spPr>
                <a:xfrm>
                  <a:off x="4081550" y="2295150"/>
                  <a:ext cx="13072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3254" extrusionOk="0">
                      <a:moveTo>
                        <a:pt x="4743" y="2766"/>
                      </a:moveTo>
                      <a:lnTo>
                        <a:pt x="4743" y="2767"/>
                      </a:lnTo>
                      <a:lnTo>
                        <a:pt x="4743" y="2767"/>
                      </a:lnTo>
                      <a:cubicBezTo>
                        <a:pt x="4743" y="2767"/>
                        <a:pt x="4742" y="2768"/>
                        <a:pt x="4742" y="2768"/>
                      </a:cubicBezTo>
                      <a:cubicBezTo>
                        <a:pt x="4742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2" y="1732"/>
                        <a:pt x="4389" y="1736"/>
                      </a:cubicBezTo>
                      <a:cubicBezTo>
                        <a:pt x="4475" y="1746"/>
                        <a:pt x="4557" y="1779"/>
                        <a:pt x="4627" y="1822"/>
                      </a:cubicBezTo>
                      <a:cubicBezTo>
                        <a:pt x="4661" y="1844"/>
                        <a:pt x="4694" y="1869"/>
                        <a:pt x="4723" y="1898"/>
                      </a:cubicBezTo>
                      <a:cubicBezTo>
                        <a:pt x="4737" y="1912"/>
                        <a:pt x="4751" y="1926"/>
                        <a:pt x="4764" y="1941"/>
                      </a:cubicBezTo>
                      <a:lnTo>
                        <a:pt x="4782" y="1963"/>
                      </a:lnTo>
                      <a:lnTo>
                        <a:pt x="4792" y="1975"/>
                      </a:lnTo>
                      <a:lnTo>
                        <a:pt x="4796" y="1981"/>
                      </a:lnTo>
                      <a:lnTo>
                        <a:pt x="4799" y="1986"/>
                      </a:lnTo>
                      <a:lnTo>
                        <a:pt x="4799" y="1986"/>
                      </a:lnTo>
                      <a:cubicBezTo>
                        <a:pt x="4798" y="1985"/>
                        <a:pt x="4797" y="1984"/>
                        <a:pt x="4796" y="1983"/>
                      </a:cubicBezTo>
                      <a:lnTo>
                        <a:pt x="4796" y="1983"/>
                      </a:lnTo>
                      <a:lnTo>
                        <a:pt x="4821" y="2016"/>
                      </a:lnTo>
                      <a:lnTo>
                        <a:pt x="4831" y="2037"/>
                      </a:lnTo>
                      <a:cubicBezTo>
                        <a:pt x="4842" y="2053"/>
                        <a:pt x="4850" y="2069"/>
                        <a:pt x="4858" y="2088"/>
                      </a:cubicBezTo>
                      <a:cubicBezTo>
                        <a:pt x="4874" y="2123"/>
                        <a:pt x="4884" y="2157"/>
                        <a:pt x="4893" y="2192"/>
                      </a:cubicBezTo>
                      <a:cubicBezTo>
                        <a:pt x="4911" y="2264"/>
                        <a:pt x="4915" y="2337"/>
                        <a:pt x="4909" y="2407"/>
                      </a:cubicBezTo>
                      <a:cubicBezTo>
                        <a:pt x="4901" y="2477"/>
                        <a:pt x="4882" y="2542"/>
                        <a:pt x="4854" y="2603"/>
                      </a:cubicBezTo>
                      <a:cubicBezTo>
                        <a:pt x="4839" y="2634"/>
                        <a:pt x="4823" y="2663"/>
                        <a:pt x="4805" y="2689"/>
                      </a:cubicBezTo>
                      <a:cubicBezTo>
                        <a:pt x="4796" y="2704"/>
                        <a:pt x="4786" y="2716"/>
                        <a:pt x="4774" y="2728"/>
                      </a:cubicBezTo>
                      <a:lnTo>
                        <a:pt x="4760" y="2749"/>
                      </a:lnTo>
                      <a:lnTo>
                        <a:pt x="4751" y="2759"/>
                      </a:lnTo>
                      <a:lnTo>
                        <a:pt x="4746" y="2762"/>
                      </a:lnTo>
                      <a:cubicBezTo>
                        <a:pt x="4747" y="2762"/>
                        <a:pt x="4747" y="2761"/>
                        <a:pt x="4747" y="2761"/>
                      </a:cubicBezTo>
                      <a:lnTo>
                        <a:pt x="4747" y="2761"/>
                      </a:lnTo>
                      <a:lnTo>
                        <a:pt x="4746" y="2763"/>
                      </a:lnTo>
                      <a:lnTo>
                        <a:pt x="4746" y="2763"/>
                      </a:lnTo>
                      <a:lnTo>
                        <a:pt x="4745" y="2763"/>
                      </a:lnTo>
                      <a:lnTo>
                        <a:pt x="4743" y="2765"/>
                      </a:lnTo>
                      <a:lnTo>
                        <a:pt x="4743" y="2765"/>
                      </a:lnTo>
                      <a:lnTo>
                        <a:pt x="4719" y="2792"/>
                      </a:lnTo>
                      <a:lnTo>
                        <a:pt x="4706" y="2802"/>
                      </a:lnTo>
                      <a:lnTo>
                        <a:pt x="4668" y="2835"/>
                      </a:lnTo>
                      <a:cubicBezTo>
                        <a:pt x="4641" y="2855"/>
                        <a:pt x="4614" y="2873"/>
                        <a:pt x="4584" y="2888"/>
                      </a:cubicBezTo>
                      <a:cubicBezTo>
                        <a:pt x="4526" y="2921"/>
                        <a:pt x="4461" y="2945"/>
                        <a:pt x="4389" y="2957"/>
                      </a:cubicBezTo>
                      <a:cubicBezTo>
                        <a:pt x="4362" y="2962"/>
                        <a:pt x="4335" y="2964"/>
                        <a:pt x="4307" y="2964"/>
                      </a:cubicBezTo>
                      <a:cubicBezTo>
                        <a:pt x="4191" y="2964"/>
                        <a:pt x="4070" y="2926"/>
                        <a:pt x="3968" y="2847"/>
                      </a:cubicBezTo>
                      <a:lnTo>
                        <a:pt x="3968" y="2847"/>
                      </a:lnTo>
                      <a:lnTo>
                        <a:pt x="3972" y="2851"/>
                      </a:lnTo>
                      <a:lnTo>
                        <a:pt x="3941" y="2824"/>
                      </a:lnTo>
                      <a:cubicBezTo>
                        <a:pt x="3935" y="2818"/>
                        <a:pt x="3929" y="2814"/>
                        <a:pt x="3923" y="2808"/>
                      </a:cubicBezTo>
                      <a:cubicBezTo>
                        <a:pt x="3909" y="2796"/>
                        <a:pt x="3892" y="2781"/>
                        <a:pt x="3878" y="2767"/>
                      </a:cubicBezTo>
                      <a:cubicBezTo>
                        <a:pt x="3849" y="2738"/>
                        <a:pt x="3821" y="2706"/>
                        <a:pt x="3794" y="2671"/>
                      </a:cubicBezTo>
                      <a:cubicBezTo>
                        <a:pt x="3741" y="2601"/>
                        <a:pt x="3698" y="2515"/>
                        <a:pt x="3679" y="2419"/>
                      </a:cubicBezTo>
                      <a:cubicBezTo>
                        <a:pt x="3661" y="2325"/>
                        <a:pt x="3673" y="2223"/>
                        <a:pt x="3712" y="2133"/>
                      </a:cubicBezTo>
                      <a:cubicBezTo>
                        <a:pt x="3751" y="2043"/>
                        <a:pt x="3808" y="1963"/>
                        <a:pt x="3880" y="1898"/>
                      </a:cubicBezTo>
                      <a:cubicBezTo>
                        <a:pt x="3999" y="1787"/>
                        <a:pt x="4157" y="1730"/>
                        <a:pt x="4308" y="1730"/>
                      </a:cubicBezTo>
                      <a:close/>
                      <a:moveTo>
                        <a:pt x="40" y="1"/>
                      </a:moveTo>
                      <a:lnTo>
                        <a:pt x="1" y="79"/>
                      </a:lnTo>
                      <a:cubicBezTo>
                        <a:pt x="1" y="79"/>
                        <a:pt x="52" y="107"/>
                        <a:pt x="79" y="122"/>
                      </a:cubicBezTo>
                      <a:cubicBezTo>
                        <a:pt x="631" y="433"/>
                        <a:pt x="1183" y="744"/>
                        <a:pt x="1736" y="1055"/>
                      </a:cubicBezTo>
                      <a:cubicBezTo>
                        <a:pt x="2049" y="1231"/>
                        <a:pt x="2360" y="1404"/>
                        <a:pt x="2673" y="1580"/>
                      </a:cubicBezTo>
                      <a:cubicBezTo>
                        <a:pt x="2839" y="1673"/>
                        <a:pt x="3004" y="1767"/>
                        <a:pt x="3168" y="1859"/>
                      </a:cubicBezTo>
                      <a:cubicBezTo>
                        <a:pt x="3307" y="1936"/>
                        <a:pt x="3446" y="2031"/>
                        <a:pt x="3589" y="2102"/>
                      </a:cubicBezTo>
                      <a:cubicBezTo>
                        <a:pt x="3565" y="2176"/>
                        <a:pt x="3546" y="2252"/>
                        <a:pt x="3534" y="2331"/>
                      </a:cubicBezTo>
                      <a:cubicBezTo>
                        <a:pt x="3520" y="2434"/>
                        <a:pt x="3518" y="2542"/>
                        <a:pt x="3542" y="2650"/>
                      </a:cubicBezTo>
                      <a:cubicBezTo>
                        <a:pt x="3555" y="2704"/>
                        <a:pt x="3573" y="2759"/>
                        <a:pt x="3600" y="2808"/>
                      </a:cubicBezTo>
                      <a:cubicBezTo>
                        <a:pt x="3612" y="2835"/>
                        <a:pt x="3626" y="2857"/>
                        <a:pt x="3643" y="2882"/>
                      </a:cubicBezTo>
                      <a:cubicBezTo>
                        <a:pt x="3651" y="2894"/>
                        <a:pt x="3661" y="2908"/>
                        <a:pt x="3669" y="2918"/>
                      </a:cubicBezTo>
                      <a:lnTo>
                        <a:pt x="3690" y="2947"/>
                      </a:lnTo>
                      <a:lnTo>
                        <a:pt x="3692" y="2949"/>
                      </a:lnTo>
                      <a:cubicBezTo>
                        <a:pt x="3839" y="3123"/>
                        <a:pt x="4062" y="3240"/>
                        <a:pt x="4301" y="3252"/>
                      </a:cubicBezTo>
                      <a:cubicBezTo>
                        <a:pt x="4320" y="3253"/>
                        <a:pt x="4338" y="3254"/>
                        <a:pt x="4356" y="3254"/>
                      </a:cubicBezTo>
                      <a:cubicBezTo>
                        <a:pt x="4457" y="3254"/>
                        <a:pt x="4559" y="3235"/>
                        <a:pt x="4657" y="3197"/>
                      </a:cubicBezTo>
                      <a:cubicBezTo>
                        <a:pt x="4715" y="3174"/>
                        <a:pt x="4770" y="3146"/>
                        <a:pt x="4821" y="3113"/>
                      </a:cubicBezTo>
                      <a:cubicBezTo>
                        <a:pt x="4848" y="3094"/>
                        <a:pt x="4872" y="3076"/>
                        <a:pt x="4897" y="3056"/>
                      </a:cubicBezTo>
                      <a:lnTo>
                        <a:pt x="4936" y="3021"/>
                      </a:lnTo>
                      <a:lnTo>
                        <a:pt x="4960" y="2998"/>
                      </a:lnTo>
                      <a:lnTo>
                        <a:pt x="4997" y="2959"/>
                      </a:lnTo>
                      <a:lnTo>
                        <a:pt x="5026" y="2923"/>
                      </a:lnTo>
                      <a:cubicBezTo>
                        <a:pt x="5046" y="2898"/>
                        <a:pt x="5062" y="2873"/>
                        <a:pt x="5081" y="2847"/>
                      </a:cubicBezTo>
                      <a:cubicBezTo>
                        <a:pt x="5114" y="2794"/>
                        <a:pt x="5142" y="2736"/>
                        <a:pt x="5165" y="2679"/>
                      </a:cubicBezTo>
                      <a:cubicBezTo>
                        <a:pt x="5208" y="2560"/>
                        <a:pt x="5228" y="2436"/>
                        <a:pt x="5222" y="2313"/>
                      </a:cubicBezTo>
                      <a:cubicBezTo>
                        <a:pt x="5216" y="2190"/>
                        <a:pt x="5183" y="2069"/>
                        <a:pt x="5130" y="1961"/>
                      </a:cubicBezTo>
                      <a:cubicBezTo>
                        <a:pt x="5103" y="1908"/>
                        <a:pt x="5071" y="1859"/>
                        <a:pt x="5034" y="1812"/>
                      </a:cubicBezTo>
                      <a:cubicBezTo>
                        <a:pt x="5015" y="1789"/>
                        <a:pt x="4997" y="1767"/>
                        <a:pt x="4977" y="1746"/>
                      </a:cubicBezTo>
                      <a:lnTo>
                        <a:pt x="4942" y="1711"/>
                      </a:lnTo>
                      <a:lnTo>
                        <a:pt x="4917" y="1691"/>
                      </a:lnTo>
                      <a:cubicBezTo>
                        <a:pt x="4760" y="1558"/>
                        <a:pt x="4574" y="1497"/>
                        <a:pt x="4391" y="1497"/>
                      </a:cubicBezTo>
                      <a:cubicBezTo>
                        <a:pt x="4360" y="1497"/>
                        <a:pt x="4328" y="1499"/>
                        <a:pt x="4297" y="1503"/>
                      </a:cubicBezTo>
                      <a:cubicBezTo>
                        <a:pt x="4087" y="1525"/>
                        <a:pt x="3894" y="1632"/>
                        <a:pt x="3763" y="1783"/>
                      </a:cubicBezTo>
                      <a:cubicBezTo>
                        <a:pt x="3729" y="1822"/>
                        <a:pt x="3700" y="1863"/>
                        <a:pt x="3673" y="1908"/>
                      </a:cubicBezTo>
                      <a:cubicBezTo>
                        <a:pt x="3493" y="1812"/>
                        <a:pt x="3090" y="1595"/>
                        <a:pt x="2953" y="1523"/>
                      </a:cubicBezTo>
                      <a:cubicBezTo>
                        <a:pt x="2618" y="1347"/>
                        <a:pt x="2280" y="1171"/>
                        <a:pt x="1944" y="995"/>
                      </a:cubicBezTo>
                      <a:cubicBezTo>
                        <a:pt x="1370" y="695"/>
                        <a:pt x="793" y="394"/>
                        <a:pt x="216" y="93"/>
                      </a:cubicBezTo>
                      <a:lnTo>
                        <a:pt x="120" y="44"/>
                      </a:lnTo>
                      <a:cubicBezTo>
                        <a:pt x="91" y="30"/>
                        <a:pt x="40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13"/>
                <p:cNvSpPr/>
                <p:nvPr/>
              </p:nvSpPr>
              <p:spPr>
                <a:xfrm>
                  <a:off x="4224250" y="2373425"/>
                  <a:ext cx="130675" cy="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3254" extrusionOk="0"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1" y="2766"/>
                      </a:cubicBezTo>
                      <a:lnTo>
                        <a:pt x="4742" y="2766"/>
                      </a:lnTo>
                      <a:cubicBezTo>
                        <a:pt x="4742" y="2766"/>
                        <a:pt x="4742" y="2766"/>
                        <a:pt x="4742" y="2766"/>
                      </a:cubicBezTo>
                      <a:close/>
                      <a:moveTo>
                        <a:pt x="4743" y="2766"/>
                      </a:moveTo>
                      <a:lnTo>
                        <a:pt x="4743" y="2766"/>
                      </a:lnTo>
                      <a:cubicBezTo>
                        <a:pt x="4743" y="2766"/>
                        <a:pt x="4743" y="2766"/>
                        <a:pt x="4743" y="2766"/>
                      </a:cubicBezTo>
                      <a:lnTo>
                        <a:pt x="4743" y="2766"/>
                      </a:lnTo>
                      <a:lnTo>
                        <a:pt x="4743" y="2766"/>
                      </a:lnTo>
                      <a:close/>
                      <a:moveTo>
                        <a:pt x="4742" y="2766"/>
                      </a:moveTo>
                      <a:lnTo>
                        <a:pt x="4742" y="2766"/>
                      </a:lnTo>
                      <a:cubicBezTo>
                        <a:pt x="4742" y="2767"/>
                        <a:pt x="4741" y="2768"/>
                        <a:pt x="4741" y="2768"/>
                      </a:cubicBezTo>
                      <a:cubicBezTo>
                        <a:pt x="4741" y="2768"/>
                        <a:pt x="4742" y="2767"/>
                        <a:pt x="4743" y="2766"/>
                      </a:cubicBezTo>
                      <a:close/>
                      <a:moveTo>
                        <a:pt x="4308" y="1730"/>
                      </a:moveTo>
                      <a:cubicBezTo>
                        <a:pt x="4335" y="1730"/>
                        <a:pt x="4363" y="1731"/>
                        <a:pt x="4389" y="1735"/>
                      </a:cubicBezTo>
                      <a:cubicBezTo>
                        <a:pt x="4475" y="1745"/>
                        <a:pt x="4557" y="1778"/>
                        <a:pt x="4627" y="1821"/>
                      </a:cubicBezTo>
                      <a:cubicBezTo>
                        <a:pt x="4662" y="1844"/>
                        <a:pt x="4694" y="1868"/>
                        <a:pt x="4723" y="1897"/>
                      </a:cubicBezTo>
                      <a:cubicBezTo>
                        <a:pt x="4737" y="1911"/>
                        <a:pt x="4752" y="1925"/>
                        <a:pt x="4764" y="1940"/>
                      </a:cubicBezTo>
                      <a:lnTo>
                        <a:pt x="4782" y="1964"/>
                      </a:lnTo>
                      <a:lnTo>
                        <a:pt x="4790" y="1977"/>
                      </a:lnTo>
                      <a:lnTo>
                        <a:pt x="4797" y="1981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lnTo>
                        <a:pt x="4799" y="1985"/>
                      </a:lnTo>
                      <a:cubicBezTo>
                        <a:pt x="4798" y="1984"/>
                        <a:pt x="4797" y="1984"/>
                        <a:pt x="4797" y="1983"/>
                      </a:cubicBezTo>
                      <a:lnTo>
                        <a:pt x="4797" y="1983"/>
                      </a:lnTo>
                      <a:lnTo>
                        <a:pt x="4799" y="1985"/>
                      </a:lnTo>
                      <a:lnTo>
                        <a:pt x="4799" y="1987"/>
                      </a:lnTo>
                      <a:cubicBezTo>
                        <a:pt x="4799" y="1987"/>
                        <a:pt x="4799" y="1986"/>
                        <a:pt x="4799" y="1986"/>
                      </a:cubicBezTo>
                      <a:cubicBezTo>
                        <a:pt x="4799" y="1986"/>
                        <a:pt x="4799" y="1986"/>
                        <a:pt x="4799" y="1986"/>
                      </a:cubicBezTo>
                      <a:lnTo>
                        <a:pt x="4799" y="1986"/>
                      </a:lnTo>
                      <a:lnTo>
                        <a:pt x="4821" y="2015"/>
                      </a:lnTo>
                      <a:lnTo>
                        <a:pt x="4831" y="2038"/>
                      </a:lnTo>
                      <a:cubicBezTo>
                        <a:pt x="4842" y="2052"/>
                        <a:pt x="4850" y="2071"/>
                        <a:pt x="4858" y="2087"/>
                      </a:cubicBezTo>
                      <a:cubicBezTo>
                        <a:pt x="4872" y="2122"/>
                        <a:pt x="4885" y="2157"/>
                        <a:pt x="4893" y="2193"/>
                      </a:cubicBezTo>
                      <a:cubicBezTo>
                        <a:pt x="4911" y="2263"/>
                        <a:pt x="4915" y="2337"/>
                        <a:pt x="4909" y="2406"/>
                      </a:cubicBezTo>
                      <a:cubicBezTo>
                        <a:pt x="4901" y="2476"/>
                        <a:pt x="4883" y="2543"/>
                        <a:pt x="4854" y="2603"/>
                      </a:cubicBezTo>
                      <a:cubicBezTo>
                        <a:pt x="4840" y="2633"/>
                        <a:pt x="4823" y="2662"/>
                        <a:pt x="4805" y="2691"/>
                      </a:cubicBezTo>
                      <a:cubicBezTo>
                        <a:pt x="4795" y="2703"/>
                        <a:pt x="4784" y="2717"/>
                        <a:pt x="4774" y="2730"/>
                      </a:cubicBezTo>
                      <a:lnTo>
                        <a:pt x="4758" y="2748"/>
                      </a:lnTo>
                      <a:lnTo>
                        <a:pt x="4750" y="2758"/>
                      </a:lnTo>
                      <a:lnTo>
                        <a:pt x="4745" y="2762"/>
                      </a:lnTo>
                      <a:lnTo>
                        <a:pt x="4743" y="2764"/>
                      </a:lnTo>
                      <a:lnTo>
                        <a:pt x="4743" y="2766"/>
                      </a:lnTo>
                      <a:lnTo>
                        <a:pt x="4743" y="2766"/>
                      </a:lnTo>
                      <a:cubicBezTo>
                        <a:pt x="4744" y="2765"/>
                        <a:pt x="4746" y="2764"/>
                        <a:pt x="4748" y="2762"/>
                      </a:cubicBezTo>
                      <a:lnTo>
                        <a:pt x="4748" y="2762"/>
                      </a:lnTo>
                      <a:lnTo>
                        <a:pt x="4719" y="2791"/>
                      </a:lnTo>
                      <a:lnTo>
                        <a:pt x="4705" y="2803"/>
                      </a:lnTo>
                      <a:lnTo>
                        <a:pt x="4668" y="2834"/>
                      </a:lnTo>
                      <a:cubicBezTo>
                        <a:pt x="4641" y="2854"/>
                        <a:pt x="4615" y="2873"/>
                        <a:pt x="4584" y="2889"/>
                      </a:cubicBezTo>
                      <a:cubicBezTo>
                        <a:pt x="4527" y="2922"/>
                        <a:pt x="4459" y="2944"/>
                        <a:pt x="4389" y="2957"/>
                      </a:cubicBezTo>
                      <a:cubicBezTo>
                        <a:pt x="4362" y="2961"/>
                        <a:pt x="4335" y="2963"/>
                        <a:pt x="4307" y="2963"/>
                      </a:cubicBezTo>
                      <a:cubicBezTo>
                        <a:pt x="4191" y="2963"/>
                        <a:pt x="4070" y="2925"/>
                        <a:pt x="3968" y="2846"/>
                      </a:cubicBezTo>
                      <a:lnTo>
                        <a:pt x="3968" y="2846"/>
                      </a:lnTo>
                      <a:lnTo>
                        <a:pt x="3972" y="2850"/>
                      </a:lnTo>
                      <a:lnTo>
                        <a:pt x="3941" y="2824"/>
                      </a:lnTo>
                      <a:cubicBezTo>
                        <a:pt x="3935" y="2817"/>
                        <a:pt x="3929" y="2813"/>
                        <a:pt x="3923" y="2807"/>
                      </a:cubicBezTo>
                      <a:cubicBezTo>
                        <a:pt x="3909" y="2795"/>
                        <a:pt x="3892" y="2781"/>
                        <a:pt x="3878" y="2766"/>
                      </a:cubicBezTo>
                      <a:cubicBezTo>
                        <a:pt x="3849" y="2738"/>
                        <a:pt x="3821" y="2707"/>
                        <a:pt x="3794" y="2670"/>
                      </a:cubicBezTo>
                      <a:cubicBezTo>
                        <a:pt x="3741" y="2601"/>
                        <a:pt x="3698" y="2515"/>
                        <a:pt x="3680" y="2421"/>
                      </a:cubicBezTo>
                      <a:cubicBezTo>
                        <a:pt x="3661" y="2326"/>
                        <a:pt x="3673" y="2224"/>
                        <a:pt x="3712" y="2134"/>
                      </a:cubicBezTo>
                      <a:cubicBezTo>
                        <a:pt x="3751" y="2044"/>
                        <a:pt x="3808" y="1962"/>
                        <a:pt x="3880" y="1899"/>
                      </a:cubicBezTo>
                      <a:cubicBezTo>
                        <a:pt x="3999" y="1786"/>
                        <a:pt x="4157" y="1730"/>
                        <a:pt x="4308" y="1730"/>
                      </a:cubicBezTo>
                      <a:close/>
                      <a:moveTo>
                        <a:pt x="40" y="0"/>
                      </a:moveTo>
                      <a:lnTo>
                        <a:pt x="1" y="78"/>
                      </a:lnTo>
                      <a:cubicBezTo>
                        <a:pt x="1" y="78"/>
                        <a:pt x="52" y="107"/>
                        <a:pt x="77" y="121"/>
                      </a:cubicBezTo>
                      <a:cubicBezTo>
                        <a:pt x="629" y="432"/>
                        <a:pt x="1184" y="743"/>
                        <a:pt x="1736" y="1054"/>
                      </a:cubicBezTo>
                      <a:cubicBezTo>
                        <a:pt x="2047" y="1230"/>
                        <a:pt x="2360" y="1404"/>
                        <a:pt x="2673" y="1580"/>
                      </a:cubicBezTo>
                      <a:cubicBezTo>
                        <a:pt x="2837" y="1672"/>
                        <a:pt x="3002" y="1766"/>
                        <a:pt x="3168" y="1858"/>
                      </a:cubicBezTo>
                      <a:cubicBezTo>
                        <a:pt x="3307" y="1936"/>
                        <a:pt x="3446" y="2028"/>
                        <a:pt x="3590" y="2101"/>
                      </a:cubicBezTo>
                      <a:cubicBezTo>
                        <a:pt x="3565" y="2175"/>
                        <a:pt x="3545" y="2251"/>
                        <a:pt x="3534" y="2331"/>
                      </a:cubicBezTo>
                      <a:cubicBezTo>
                        <a:pt x="3520" y="2433"/>
                        <a:pt x="3518" y="2541"/>
                        <a:pt x="3542" y="2650"/>
                      </a:cubicBezTo>
                      <a:cubicBezTo>
                        <a:pt x="3555" y="2703"/>
                        <a:pt x="3573" y="2758"/>
                        <a:pt x="3600" y="2807"/>
                      </a:cubicBezTo>
                      <a:cubicBezTo>
                        <a:pt x="3612" y="2834"/>
                        <a:pt x="3626" y="2856"/>
                        <a:pt x="3641" y="2881"/>
                      </a:cubicBezTo>
                      <a:cubicBezTo>
                        <a:pt x="3651" y="2893"/>
                        <a:pt x="3659" y="2908"/>
                        <a:pt x="3669" y="2918"/>
                      </a:cubicBezTo>
                      <a:lnTo>
                        <a:pt x="3690" y="2944"/>
                      </a:lnTo>
                      <a:lnTo>
                        <a:pt x="3692" y="2948"/>
                      </a:lnTo>
                      <a:cubicBezTo>
                        <a:pt x="3837" y="3122"/>
                        <a:pt x="4062" y="3239"/>
                        <a:pt x="4299" y="3251"/>
                      </a:cubicBezTo>
                      <a:cubicBezTo>
                        <a:pt x="4318" y="3252"/>
                        <a:pt x="4337" y="3253"/>
                        <a:pt x="4355" y="3253"/>
                      </a:cubicBezTo>
                      <a:cubicBezTo>
                        <a:pt x="4457" y="3253"/>
                        <a:pt x="4559" y="3234"/>
                        <a:pt x="4658" y="3196"/>
                      </a:cubicBezTo>
                      <a:cubicBezTo>
                        <a:pt x="4715" y="3173"/>
                        <a:pt x="4768" y="3145"/>
                        <a:pt x="4821" y="3112"/>
                      </a:cubicBezTo>
                      <a:cubicBezTo>
                        <a:pt x="4848" y="3094"/>
                        <a:pt x="4872" y="3075"/>
                        <a:pt x="4897" y="3055"/>
                      </a:cubicBezTo>
                      <a:lnTo>
                        <a:pt x="4936" y="3020"/>
                      </a:lnTo>
                      <a:lnTo>
                        <a:pt x="4958" y="2998"/>
                      </a:lnTo>
                      <a:lnTo>
                        <a:pt x="4995" y="2959"/>
                      </a:lnTo>
                      <a:lnTo>
                        <a:pt x="5026" y="2922"/>
                      </a:lnTo>
                      <a:cubicBezTo>
                        <a:pt x="5046" y="2897"/>
                        <a:pt x="5063" y="2873"/>
                        <a:pt x="5079" y="2846"/>
                      </a:cubicBezTo>
                      <a:cubicBezTo>
                        <a:pt x="5114" y="2793"/>
                        <a:pt x="5142" y="2736"/>
                        <a:pt x="5165" y="2676"/>
                      </a:cubicBezTo>
                      <a:cubicBezTo>
                        <a:pt x="5208" y="2560"/>
                        <a:pt x="5226" y="2435"/>
                        <a:pt x="5220" y="2310"/>
                      </a:cubicBezTo>
                      <a:cubicBezTo>
                        <a:pt x="5214" y="2187"/>
                        <a:pt x="5183" y="2069"/>
                        <a:pt x="5130" y="1960"/>
                      </a:cubicBezTo>
                      <a:cubicBezTo>
                        <a:pt x="5104" y="1907"/>
                        <a:pt x="5071" y="1856"/>
                        <a:pt x="5034" y="1811"/>
                      </a:cubicBezTo>
                      <a:cubicBezTo>
                        <a:pt x="5016" y="1788"/>
                        <a:pt x="4997" y="1766"/>
                        <a:pt x="4977" y="1745"/>
                      </a:cubicBezTo>
                      <a:lnTo>
                        <a:pt x="4942" y="1711"/>
                      </a:lnTo>
                      <a:lnTo>
                        <a:pt x="4917" y="1690"/>
                      </a:lnTo>
                      <a:cubicBezTo>
                        <a:pt x="4759" y="1556"/>
                        <a:pt x="4570" y="1495"/>
                        <a:pt x="4386" y="1495"/>
                      </a:cubicBezTo>
                      <a:cubicBezTo>
                        <a:pt x="4356" y="1495"/>
                        <a:pt x="4327" y="1497"/>
                        <a:pt x="4297" y="1500"/>
                      </a:cubicBezTo>
                      <a:cubicBezTo>
                        <a:pt x="4087" y="1522"/>
                        <a:pt x="3894" y="1631"/>
                        <a:pt x="3763" y="1782"/>
                      </a:cubicBezTo>
                      <a:cubicBezTo>
                        <a:pt x="3729" y="1821"/>
                        <a:pt x="3698" y="1862"/>
                        <a:pt x="3673" y="1907"/>
                      </a:cubicBezTo>
                      <a:cubicBezTo>
                        <a:pt x="3493" y="1811"/>
                        <a:pt x="3090" y="1594"/>
                        <a:pt x="2953" y="1522"/>
                      </a:cubicBezTo>
                      <a:cubicBezTo>
                        <a:pt x="2616" y="1346"/>
                        <a:pt x="2280" y="1171"/>
                        <a:pt x="1945" y="995"/>
                      </a:cubicBezTo>
                      <a:cubicBezTo>
                        <a:pt x="1368" y="694"/>
                        <a:pt x="793" y="393"/>
                        <a:pt x="216" y="92"/>
                      </a:cubicBezTo>
                      <a:lnTo>
                        <a:pt x="118" y="41"/>
                      </a:lnTo>
                      <a:cubicBezTo>
                        <a:pt x="91" y="29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13"/>
                <p:cNvSpPr/>
                <p:nvPr/>
              </p:nvSpPr>
              <p:spPr>
                <a:xfrm>
                  <a:off x="4224250" y="2610225"/>
                  <a:ext cx="600100" cy="19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4" h="7894" extrusionOk="0">
                      <a:moveTo>
                        <a:pt x="12831" y="3193"/>
                      </a:moveTo>
                      <a:cubicBezTo>
                        <a:pt x="13005" y="3397"/>
                        <a:pt x="13619" y="3604"/>
                        <a:pt x="14081" y="3716"/>
                      </a:cubicBezTo>
                      <a:cubicBezTo>
                        <a:pt x="14085" y="3722"/>
                        <a:pt x="14089" y="3731"/>
                        <a:pt x="14091" y="3737"/>
                      </a:cubicBezTo>
                      <a:cubicBezTo>
                        <a:pt x="14018" y="3761"/>
                        <a:pt x="13979" y="3776"/>
                        <a:pt x="13979" y="3776"/>
                      </a:cubicBezTo>
                      <a:cubicBezTo>
                        <a:pt x="13979" y="3776"/>
                        <a:pt x="14018" y="3788"/>
                        <a:pt x="14091" y="3810"/>
                      </a:cubicBezTo>
                      <a:cubicBezTo>
                        <a:pt x="13518" y="3978"/>
                        <a:pt x="12704" y="4322"/>
                        <a:pt x="12827" y="4561"/>
                      </a:cubicBezTo>
                      <a:cubicBezTo>
                        <a:pt x="12826" y="4560"/>
                        <a:pt x="12826" y="4560"/>
                        <a:pt x="12826" y="4560"/>
                      </a:cubicBezTo>
                      <a:lnTo>
                        <a:pt x="12826" y="4560"/>
                      </a:lnTo>
                      <a:cubicBezTo>
                        <a:pt x="12825" y="4560"/>
                        <a:pt x="12831" y="4574"/>
                        <a:pt x="12843" y="4596"/>
                      </a:cubicBezTo>
                      <a:cubicBezTo>
                        <a:pt x="12774" y="4512"/>
                        <a:pt x="12700" y="4434"/>
                        <a:pt x="12616" y="4365"/>
                      </a:cubicBezTo>
                      <a:cubicBezTo>
                        <a:pt x="12405" y="4183"/>
                        <a:pt x="12158" y="4046"/>
                        <a:pt x="11896" y="3968"/>
                      </a:cubicBezTo>
                      <a:cubicBezTo>
                        <a:pt x="11849" y="3952"/>
                        <a:pt x="11800" y="3941"/>
                        <a:pt x="11753" y="3931"/>
                      </a:cubicBezTo>
                      <a:cubicBezTo>
                        <a:pt x="12054" y="3845"/>
                        <a:pt x="12340" y="3692"/>
                        <a:pt x="12577" y="3473"/>
                      </a:cubicBezTo>
                      <a:cubicBezTo>
                        <a:pt x="12671" y="3391"/>
                        <a:pt x="12755" y="3295"/>
                        <a:pt x="12831" y="3193"/>
                      </a:cubicBezTo>
                      <a:close/>
                      <a:moveTo>
                        <a:pt x="11230" y="1"/>
                      </a:moveTo>
                      <a:cubicBezTo>
                        <a:pt x="11155" y="1"/>
                        <a:pt x="11079" y="5"/>
                        <a:pt x="11006" y="13"/>
                      </a:cubicBezTo>
                      <a:cubicBezTo>
                        <a:pt x="10480" y="75"/>
                        <a:pt x="10008" y="357"/>
                        <a:pt x="9711" y="742"/>
                      </a:cubicBezTo>
                      <a:cubicBezTo>
                        <a:pt x="9408" y="1126"/>
                        <a:pt x="9273" y="1611"/>
                        <a:pt x="9308" y="2065"/>
                      </a:cubicBezTo>
                      <a:cubicBezTo>
                        <a:pt x="9324" y="2262"/>
                        <a:pt x="9371" y="2456"/>
                        <a:pt x="9445" y="2636"/>
                      </a:cubicBezTo>
                      <a:cubicBezTo>
                        <a:pt x="9202" y="2225"/>
                        <a:pt x="8835" y="1638"/>
                        <a:pt x="8528" y="1278"/>
                      </a:cubicBezTo>
                      <a:cubicBezTo>
                        <a:pt x="8196" y="852"/>
                        <a:pt x="7931" y="670"/>
                        <a:pt x="7765" y="670"/>
                      </a:cubicBezTo>
                      <a:cubicBezTo>
                        <a:pt x="7658" y="670"/>
                        <a:pt x="7593" y="747"/>
                        <a:pt x="7579" y="885"/>
                      </a:cubicBezTo>
                      <a:cubicBezTo>
                        <a:pt x="7583" y="879"/>
                        <a:pt x="7585" y="876"/>
                        <a:pt x="7587" y="876"/>
                      </a:cubicBezTo>
                      <a:lnTo>
                        <a:pt x="7587" y="876"/>
                      </a:lnTo>
                      <a:cubicBezTo>
                        <a:pt x="7607" y="876"/>
                        <a:pt x="7196" y="1825"/>
                        <a:pt x="7279" y="1825"/>
                      </a:cubicBezTo>
                      <a:cubicBezTo>
                        <a:pt x="7289" y="1825"/>
                        <a:pt x="7308" y="1809"/>
                        <a:pt x="7338" y="1773"/>
                      </a:cubicBezTo>
                      <a:cubicBezTo>
                        <a:pt x="7376" y="1750"/>
                        <a:pt x="7490" y="1713"/>
                        <a:pt x="7648" y="1713"/>
                      </a:cubicBezTo>
                      <a:cubicBezTo>
                        <a:pt x="7796" y="1713"/>
                        <a:pt x="7983" y="1746"/>
                        <a:pt x="8183" y="1852"/>
                      </a:cubicBezTo>
                      <a:cubicBezTo>
                        <a:pt x="8592" y="2030"/>
                        <a:pt x="9058" y="2528"/>
                        <a:pt x="9228" y="2720"/>
                      </a:cubicBezTo>
                      <a:cubicBezTo>
                        <a:pt x="9541" y="3037"/>
                        <a:pt x="9007" y="3366"/>
                        <a:pt x="8545" y="3604"/>
                      </a:cubicBezTo>
                      <a:cubicBezTo>
                        <a:pt x="8629" y="3385"/>
                        <a:pt x="8696" y="3162"/>
                        <a:pt x="8694" y="3015"/>
                      </a:cubicBezTo>
                      <a:cubicBezTo>
                        <a:pt x="8684" y="2626"/>
                        <a:pt x="8453" y="2315"/>
                        <a:pt x="8176" y="2315"/>
                      </a:cubicBezTo>
                      <a:cubicBezTo>
                        <a:pt x="8174" y="2315"/>
                        <a:pt x="8171" y="2315"/>
                        <a:pt x="8168" y="2315"/>
                      </a:cubicBezTo>
                      <a:cubicBezTo>
                        <a:pt x="7888" y="2323"/>
                        <a:pt x="7669" y="2646"/>
                        <a:pt x="7677" y="3039"/>
                      </a:cubicBezTo>
                      <a:cubicBezTo>
                        <a:pt x="7681" y="3209"/>
                        <a:pt x="7784" y="3473"/>
                        <a:pt x="7898" y="3718"/>
                      </a:cubicBezTo>
                      <a:cubicBezTo>
                        <a:pt x="7190" y="3556"/>
                        <a:pt x="5974" y="3336"/>
                        <a:pt x="4577" y="3336"/>
                      </a:cubicBezTo>
                      <a:cubicBezTo>
                        <a:pt x="4473" y="3336"/>
                        <a:pt x="4368" y="3337"/>
                        <a:pt x="4263" y="3340"/>
                      </a:cubicBezTo>
                      <a:cubicBezTo>
                        <a:pt x="1902" y="3397"/>
                        <a:pt x="1" y="4095"/>
                        <a:pt x="1" y="4095"/>
                      </a:cubicBezTo>
                      <a:cubicBezTo>
                        <a:pt x="1" y="4095"/>
                        <a:pt x="1762" y="4647"/>
                        <a:pt x="3978" y="4647"/>
                      </a:cubicBezTo>
                      <a:cubicBezTo>
                        <a:pt x="4083" y="4647"/>
                        <a:pt x="4189" y="4646"/>
                        <a:pt x="4295" y="4643"/>
                      </a:cubicBezTo>
                      <a:cubicBezTo>
                        <a:pt x="5822" y="4606"/>
                        <a:pt x="7156" y="4301"/>
                        <a:pt x="7908" y="4091"/>
                      </a:cubicBezTo>
                      <a:lnTo>
                        <a:pt x="7908" y="4091"/>
                      </a:lnTo>
                      <a:cubicBezTo>
                        <a:pt x="7806" y="4340"/>
                        <a:pt x="7716" y="4608"/>
                        <a:pt x="7720" y="4780"/>
                      </a:cubicBezTo>
                      <a:cubicBezTo>
                        <a:pt x="7728" y="5169"/>
                        <a:pt x="7959" y="5478"/>
                        <a:pt x="8236" y="5478"/>
                      </a:cubicBezTo>
                      <a:cubicBezTo>
                        <a:pt x="8239" y="5478"/>
                        <a:pt x="8241" y="5478"/>
                        <a:pt x="8244" y="5478"/>
                      </a:cubicBezTo>
                      <a:cubicBezTo>
                        <a:pt x="8524" y="5472"/>
                        <a:pt x="8745" y="5146"/>
                        <a:pt x="8735" y="4756"/>
                      </a:cubicBezTo>
                      <a:cubicBezTo>
                        <a:pt x="8731" y="4610"/>
                        <a:pt x="8657" y="4400"/>
                        <a:pt x="8565" y="4191"/>
                      </a:cubicBezTo>
                      <a:lnTo>
                        <a:pt x="8565" y="4191"/>
                      </a:lnTo>
                      <a:cubicBezTo>
                        <a:pt x="9042" y="4402"/>
                        <a:pt x="9588" y="4700"/>
                        <a:pt x="9298" y="5030"/>
                      </a:cubicBezTo>
                      <a:cubicBezTo>
                        <a:pt x="9138" y="5232"/>
                        <a:pt x="8698" y="5758"/>
                        <a:pt x="8297" y="5963"/>
                      </a:cubicBezTo>
                      <a:cubicBezTo>
                        <a:pt x="8074" y="6097"/>
                        <a:pt x="7864" y="6134"/>
                        <a:pt x="7706" y="6134"/>
                      </a:cubicBezTo>
                      <a:cubicBezTo>
                        <a:pt x="7577" y="6134"/>
                        <a:pt x="7483" y="6109"/>
                        <a:pt x="7446" y="6092"/>
                      </a:cubicBezTo>
                      <a:cubicBezTo>
                        <a:pt x="7414" y="6058"/>
                        <a:pt x="7394" y="6042"/>
                        <a:pt x="7382" y="6042"/>
                      </a:cubicBezTo>
                      <a:cubicBezTo>
                        <a:pt x="7291" y="6042"/>
                        <a:pt x="7745" y="6964"/>
                        <a:pt x="7722" y="6964"/>
                      </a:cubicBezTo>
                      <a:cubicBezTo>
                        <a:pt x="7721" y="6964"/>
                        <a:pt x="7718" y="6961"/>
                        <a:pt x="7714" y="6955"/>
                      </a:cubicBezTo>
                      <a:lnTo>
                        <a:pt x="7714" y="6955"/>
                      </a:lnTo>
                      <a:cubicBezTo>
                        <a:pt x="7735" y="7087"/>
                        <a:pt x="7802" y="7161"/>
                        <a:pt x="7906" y="7161"/>
                      </a:cubicBezTo>
                      <a:cubicBezTo>
                        <a:pt x="8073" y="7161"/>
                        <a:pt x="8335" y="6970"/>
                        <a:pt x="8651" y="6521"/>
                      </a:cubicBezTo>
                      <a:cubicBezTo>
                        <a:pt x="9130" y="5902"/>
                        <a:pt x="9749" y="4626"/>
                        <a:pt x="9741" y="4626"/>
                      </a:cubicBezTo>
                      <a:lnTo>
                        <a:pt x="9741" y="4626"/>
                      </a:lnTo>
                      <a:cubicBezTo>
                        <a:pt x="9740" y="4626"/>
                        <a:pt x="9740" y="4626"/>
                        <a:pt x="9740" y="4627"/>
                      </a:cubicBezTo>
                      <a:cubicBezTo>
                        <a:pt x="9852" y="4379"/>
                        <a:pt x="9032" y="4091"/>
                        <a:pt x="8453" y="3950"/>
                      </a:cubicBezTo>
                      <a:cubicBezTo>
                        <a:pt x="8449" y="3943"/>
                        <a:pt x="8445" y="3935"/>
                        <a:pt x="8442" y="3929"/>
                      </a:cubicBezTo>
                      <a:cubicBezTo>
                        <a:pt x="8516" y="3905"/>
                        <a:pt x="8555" y="3888"/>
                        <a:pt x="8555" y="3888"/>
                      </a:cubicBezTo>
                      <a:cubicBezTo>
                        <a:pt x="8555" y="3888"/>
                        <a:pt x="8516" y="3876"/>
                        <a:pt x="8442" y="3855"/>
                      </a:cubicBezTo>
                      <a:cubicBezTo>
                        <a:pt x="8987" y="3696"/>
                        <a:pt x="9752" y="3377"/>
                        <a:pt x="9717" y="3139"/>
                      </a:cubicBezTo>
                      <a:lnTo>
                        <a:pt x="9717" y="3139"/>
                      </a:lnTo>
                      <a:cubicBezTo>
                        <a:pt x="9754" y="3195"/>
                        <a:pt x="9793" y="3250"/>
                        <a:pt x="9836" y="3303"/>
                      </a:cubicBezTo>
                      <a:cubicBezTo>
                        <a:pt x="9979" y="3485"/>
                        <a:pt x="10157" y="3659"/>
                        <a:pt x="10374" y="3786"/>
                      </a:cubicBezTo>
                      <a:cubicBezTo>
                        <a:pt x="10480" y="3851"/>
                        <a:pt x="10599" y="3905"/>
                        <a:pt x="10722" y="3941"/>
                      </a:cubicBezTo>
                      <a:cubicBezTo>
                        <a:pt x="10746" y="3950"/>
                        <a:pt x="10771" y="3956"/>
                        <a:pt x="10795" y="3962"/>
                      </a:cubicBezTo>
                      <a:cubicBezTo>
                        <a:pt x="10386" y="4076"/>
                        <a:pt x="10046" y="4318"/>
                        <a:pt x="9803" y="4627"/>
                      </a:cubicBezTo>
                      <a:cubicBezTo>
                        <a:pt x="9500" y="5007"/>
                        <a:pt x="9367" y="5498"/>
                        <a:pt x="9402" y="5944"/>
                      </a:cubicBezTo>
                      <a:cubicBezTo>
                        <a:pt x="9435" y="6417"/>
                        <a:pt x="9650" y="6818"/>
                        <a:pt x="9930" y="7186"/>
                      </a:cubicBezTo>
                      <a:cubicBezTo>
                        <a:pt x="10073" y="7370"/>
                        <a:pt x="10251" y="7542"/>
                        <a:pt x="10466" y="7669"/>
                      </a:cubicBezTo>
                      <a:cubicBezTo>
                        <a:pt x="10574" y="7735"/>
                        <a:pt x="10691" y="7788"/>
                        <a:pt x="10814" y="7825"/>
                      </a:cubicBezTo>
                      <a:cubicBezTo>
                        <a:pt x="10877" y="7845"/>
                        <a:pt x="10938" y="7857"/>
                        <a:pt x="11004" y="7870"/>
                      </a:cubicBezTo>
                      <a:cubicBezTo>
                        <a:pt x="11039" y="7876"/>
                        <a:pt x="11076" y="7880"/>
                        <a:pt x="11108" y="7882"/>
                      </a:cubicBezTo>
                      <a:lnTo>
                        <a:pt x="11186" y="7890"/>
                      </a:lnTo>
                      <a:lnTo>
                        <a:pt x="11196" y="7890"/>
                      </a:lnTo>
                      <a:cubicBezTo>
                        <a:pt x="11233" y="7892"/>
                        <a:pt x="11269" y="7893"/>
                        <a:pt x="11306" y="7893"/>
                      </a:cubicBezTo>
                      <a:cubicBezTo>
                        <a:pt x="11791" y="7893"/>
                        <a:pt x="12293" y="7706"/>
                        <a:pt x="12669" y="7358"/>
                      </a:cubicBezTo>
                      <a:cubicBezTo>
                        <a:pt x="13083" y="6992"/>
                        <a:pt x="13334" y="6423"/>
                        <a:pt x="13318" y="5854"/>
                      </a:cubicBezTo>
                      <a:cubicBezTo>
                        <a:pt x="13314" y="5633"/>
                        <a:pt x="13271" y="5416"/>
                        <a:pt x="13197" y="5208"/>
                      </a:cubicBezTo>
                      <a:lnTo>
                        <a:pt x="13197" y="5208"/>
                      </a:lnTo>
                      <a:cubicBezTo>
                        <a:pt x="13432" y="5599"/>
                        <a:pt x="13741" y="6077"/>
                        <a:pt x="14005" y="6386"/>
                      </a:cubicBezTo>
                      <a:cubicBezTo>
                        <a:pt x="14338" y="6812"/>
                        <a:pt x="14604" y="6995"/>
                        <a:pt x="14770" y="6995"/>
                      </a:cubicBezTo>
                      <a:cubicBezTo>
                        <a:pt x="14877" y="6995"/>
                        <a:pt x="14942" y="6919"/>
                        <a:pt x="14957" y="6781"/>
                      </a:cubicBezTo>
                      <a:lnTo>
                        <a:pt x="14957" y="6781"/>
                      </a:lnTo>
                      <a:cubicBezTo>
                        <a:pt x="14953" y="6787"/>
                        <a:pt x="14950" y="6790"/>
                        <a:pt x="14949" y="6790"/>
                      </a:cubicBezTo>
                      <a:cubicBezTo>
                        <a:pt x="14929" y="6790"/>
                        <a:pt x="15339" y="5841"/>
                        <a:pt x="15256" y="5841"/>
                      </a:cubicBezTo>
                      <a:cubicBezTo>
                        <a:pt x="15245" y="5841"/>
                        <a:pt x="15226" y="5857"/>
                        <a:pt x="15196" y="5893"/>
                      </a:cubicBezTo>
                      <a:cubicBezTo>
                        <a:pt x="15158" y="5915"/>
                        <a:pt x="15044" y="5952"/>
                        <a:pt x="14885" y="5952"/>
                      </a:cubicBezTo>
                      <a:cubicBezTo>
                        <a:pt x="14737" y="5952"/>
                        <a:pt x="14551" y="5920"/>
                        <a:pt x="14351" y="5813"/>
                      </a:cubicBezTo>
                      <a:cubicBezTo>
                        <a:pt x="13942" y="5635"/>
                        <a:pt x="13475" y="5138"/>
                        <a:pt x="13306" y="4946"/>
                      </a:cubicBezTo>
                      <a:cubicBezTo>
                        <a:pt x="12993" y="4629"/>
                        <a:pt x="13527" y="4297"/>
                        <a:pt x="13989" y="4060"/>
                      </a:cubicBezTo>
                      <a:lnTo>
                        <a:pt x="13989" y="4060"/>
                      </a:lnTo>
                      <a:cubicBezTo>
                        <a:pt x="13905" y="4279"/>
                        <a:pt x="13838" y="4502"/>
                        <a:pt x="13842" y="4651"/>
                      </a:cubicBezTo>
                      <a:cubicBezTo>
                        <a:pt x="13850" y="5040"/>
                        <a:pt x="14081" y="5349"/>
                        <a:pt x="14357" y="5349"/>
                      </a:cubicBezTo>
                      <a:cubicBezTo>
                        <a:pt x="14360" y="5349"/>
                        <a:pt x="14363" y="5349"/>
                        <a:pt x="14365" y="5349"/>
                      </a:cubicBezTo>
                      <a:cubicBezTo>
                        <a:pt x="14646" y="5343"/>
                        <a:pt x="14867" y="5020"/>
                        <a:pt x="14856" y="4627"/>
                      </a:cubicBezTo>
                      <a:cubicBezTo>
                        <a:pt x="14852" y="4455"/>
                        <a:pt x="14750" y="4191"/>
                        <a:pt x="14635" y="3947"/>
                      </a:cubicBezTo>
                      <a:lnTo>
                        <a:pt x="14635" y="3947"/>
                      </a:lnTo>
                      <a:cubicBezTo>
                        <a:pt x="15344" y="4109"/>
                        <a:pt x="16558" y="4328"/>
                        <a:pt x="17954" y="4328"/>
                      </a:cubicBezTo>
                      <a:cubicBezTo>
                        <a:pt x="18059" y="4328"/>
                        <a:pt x="18165" y="4327"/>
                        <a:pt x="18271" y="4324"/>
                      </a:cubicBezTo>
                      <a:cubicBezTo>
                        <a:pt x="20634" y="4269"/>
                        <a:pt x="24004" y="3534"/>
                        <a:pt x="24004" y="3534"/>
                      </a:cubicBezTo>
                      <a:cubicBezTo>
                        <a:pt x="24004" y="3534"/>
                        <a:pt x="20919" y="3017"/>
                        <a:pt x="18585" y="3017"/>
                      </a:cubicBezTo>
                      <a:cubicBezTo>
                        <a:pt x="18468" y="3017"/>
                        <a:pt x="18353" y="3018"/>
                        <a:pt x="18240" y="3021"/>
                      </a:cubicBezTo>
                      <a:cubicBezTo>
                        <a:pt x="16712" y="3058"/>
                        <a:pt x="15378" y="3364"/>
                        <a:pt x="14625" y="3575"/>
                      </a:cubicBezTo>
                      <a:cubicBezTo>
                        <a:pt x="14730" y="3326"/>
                        <a:pt x="14818" y="3055"/>
                        <a:pt x="14813" y="2886"/>
                      </a:cubicBezTo>
                      <a:cubicBezTo>
                        <a:pt x="14805" y="2497"/>
                        <a:pt x="14575" y="2186"/>
                        <a:pt x="14298" y="2186"/>
                      </a:cubicBezTo>
                      <a:cubicBezTo>
                        <a:pt x="14295" y="2186"/>
                        <a:pt x="14292" y="2186"/>
                        <a:pt x="14290" y="2186"/>
                      </a:cubicBezTo>
                      <a:cubicBezTo>
                        <a:pt x="14009" y="2194"/>
                        <a:pt x="13788" y="2517"/>
                        <a:pt x="13799" y="2910"/>
                      </a:cubicBezTo>
                      <a:cubicBezTo>
                        <a:pt x="13803" y="3053"/>
                        <a:pt x="13876" y="3266"/>
                        <a:pt x="13969" y="3475"/>
                      </a:cubicBezTo>
                      <a:cubicBezTo>
                        <a:pt x="13492" y="3262"/>
                        <a:pt x="12946" y="2963"/>
                        <a:pt x="13236" y="2634"/>
                      </a:cubicBezTo>
                      <a:cubicBezTo>
                        <a:pt x="13396" y="2431"/>
                        <a:pt x="13838" y="1908"/>
                        <a:pt x="14239" y="1703"/>
                      </a:cubicBezTo>
                      <a:cubicBezTo>
                        <a:pt x="14459" y="1569"/>
                        <a:pt x="14669" y="1531"/>
                        <a:pt x="14826" y="1531"/>
                      </a:cubicBezTo>
                      <a:cubicBezTo>
                        <a:pt x="14956" y="1531"/>
                        <a:pt x="15051" y="1557"/>
                        <a:pt x="15088" y="1574"/>
                      </a:cubicBezTo>
                      <a:cubicBezTo>
                        <a:pt x="15119" y="1608"/>
                        <a:pt x="15140" y="1623"/>
                        <a:pt x="15152" y="1623"/>
                      </a:cubicBezTo>
                      <a:cubicBezTo>
                        <a:pt x="15244" y="1623"/>
                        <a:pt x="14789" y="700"/>
                        <a:pt x="14811" y="700"/>
                      </a:cubicBezTo>
                      <a:lnTo>
                        <a:pt x="14811" y="700"/>
                      </a:lnTo>
                      <a:cubicBezTo>
                        <a:pt x="14813" y="700"/>
                        <a:pt x="14815" y="703"/>
                        <a:pt x="14820" y="709"/>
                      </a:cubicBezTo>
                      <a:cubicBezTo>
                        <a:pt x="14799" y="578"/>
                        <a:pt x="14732" y="504"/>
                        <a:pt x="14628" y="504"/>
                      </a:cubicBezTo>
                      <a:cubicBezTo>
                        <a:pt x="14461" y="504"/>
                        <a:pt x="14199" y="695"/>
                        <a:pt x="13883" y="1143"/>
                      </a:cubicBezTo>
                      <a:cubicBezTo>
                        <a:pt x="13664" y="1427"/>
                        <a:pt x="13416" y="1846"/>
                        <a:pt x="13212" y="2219"/>
                      </a:cubicBezTo>
                      <a:cubicBezTo>
                        <a:pt x="13222" y="2137"/>
                        <a:pt x="13226" y="2053"/>
                        <a:pt x="13224" y="1971"/>
                      </a:cubicBezTo>
                      <a:cubicBezTo>
                        <a:pt x="13216" y="1402"/>
                        <a:pt x="12950" y="842"/>
                        <a:pt x="12524" y="480"/>
                      </a:cubicBezTo>
                      <a:cubicBezTo>
                        <a:pt x="12311" y="300"/>
                        <a:pt x="12066" y="163"/>
                        <a:pt x="11804" y="83"/>
                      </a:cubicBezTo>
                      <a:cubicBezTo>
                        <a:pt x="11617" y="27"/>
                        <a:pt x="11421" y="1"/>
                        <a:pt x="1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4805600" y="1884225"/>
                  <a:ext cx="389525" cy="8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1" h="32389" extrusionOk="0">
                      <a:moveTo>
                        <a:pt x="10450" y="10554"/>
                      </a:moveTo>
                      <a:lnTo>
                        <a:pt x="10450" y="10554"/>
                      </a:lnTo>
                      <a:cubicBezTo>
                        <a:pt x="10407" y="10767"/>
                        <a:pt x="10411" y="10992"/>
                        <a:pt x="10472" y="11209"/>
                      </a:cubicBezTo>
                      <a:cubicBezTo>
                        <a:pt x="10495" y="11292"/>
                        <a:pt x="10527" y="11376"/>
                        <a:pt x="10566" y="11456"/>
                      </a:cubicBezTo>
                      <a:cubicBezTo>
                        <a:pt x="10386" y="11497"/>
                        <a:pt x="10063" y="11812"/>
                        <a:pt x="9848" y="12064"/>
                      </a:cubicBezTo>
                      <a:lnTo>
                        <a:pt x="9832" y="12064"/>
                      </a:lnTo>
                      <a:cubicBezTo>
                        <a:pt x="9838" y="12011"/>
                        <a:pt x="9842" y="11982"/>
                        <a:pt x="9842" y="11982"/>
                      </a:cubicBezTo>
                      <a:lnTo>
                        <a:pt x="9842" y="11982"/>
                      </a:lnTo>
                      <a:cubicBezTo>
                        <a:pt x="9842" y="11982"/>
                        <a:pt x="9821" y="12002"/>
                        <a:pt x="9785" y="12041"/>
                      </a:cubicBezTo>
                      <a:cubicBezTo>
                        <a:pt x="9862" y="11634"/>
                        <a:pt x="9907" y="11020"/>
                        <a:pt x="9719" y="11020"/>
                      </a:cubicBezTo>
                      <a:lnTo>
                        <a:pt x="9693" y="11020"/>
                      </a:lnTo>
                      <a:cubicBezTo>
                        <a:pt x="9766" y="11004"/>
                        <a:pt x="9838" y="10981"/>
                        <a:pt x="9907" y="10953"/>
                      </a:cubicBezTo>
                      <a:cubicBezTo>
                        <a:pt x="10087" y="10879"/>
                        <a:pt x="10249" y="10769"/>
                        <a:pt x="10380" y="10632"/>
                      </a:cubicBezTo>
                      <a:cubicBezTo>
                        <a:pt x="10404" y="10607"/>
                        <a:pt x="10427" y="10580"/>
                        <a:pt x="10450" y="10554"/>
                      </a:cubicBezTo>
                      <a:close/>
                      <a:moveTo>
                        <a:pt x="15520" y="1"/>
                      </a:moveTo>
                      <a:cubicBezTo>
                        <a:pt x="15436" y="1"/>
                        <a:pt x="14392" y="2199"/>
                        <a:pt x="14359" y="2266"/>
                      </a:cubicBezTo>
                      <a:lnTo>
                        <a:pt x="13721" y="3600"/>
                      </a:lnTo>
                      <a:cubicBezTo>
                        <a:pt x="13371" y="4021"/>
                        <a:pt x="12811" y="4768"/>
                        <a:pt x="12360" y="5707"/>
                      </a:cubicBezTo>
                      <a:cubicBezTo>
                        <a:pt x="11902" y="6667"/>
                        <a:pt x="11669" y="7589"/>
                        <a:pt x="11562" y="8121"/>
                      </a:cubicBezTo>
                      <a:cubicBezTo>
                        <a:pt x="11442" y="7978"/>
                        <a:pt x="11303" y="7839"/>
                        <a:pt x="11196" y="7788"/>
                      </a:cubicBezTo>
                      <a:cubicBezTo>
                        <a:pt x="11105" y="7743"/>
                        <a:pt x="11010" y="7722"/>
                        <a:pt x="10922" y="7722"/>
                      </a:cubicBezTo>
                      <a:cubicBezTo>
                        <a:pt x="10776" y="7722"/>
                        <a:pt x="10651" y="7782"/>
                        <a:pt x="10597" y="7892"/>
                      </a:cubicBezTo>
                      <a:cubicBezTo>
                        <a:pt x="10513" y="8068"/>
                        <a:pt x="10644" y="8305"/>
                        <a:pt x="10891" y="8424"/>
                      </a:cubicBezTo>
                      <a:cubicBezTo>
                        <a:pt x="10981" y="8467"/>
                        <a:pt x="11135" y="8488"/>
                        <a:pt x="11294" y="8498"/>
                      </a:cubicBezTo>
                      <a:cubicBezTo>
                        <a:pt x="11103" y="8652"/>
                        <a:pt x="10877" y="8814"/>
                        <a:pt x="10717" y="8814"/>
                      </a:cubicBezTo>
                      <a:cubicBezTo>
                        <a:pt x="10640" y="8814"/>
                        <a:pt x="10579" y="8778"/>
                        <a:pt x="10544" y="8686"/>
                      </a:cubicBezTo>
                      <a:cubicBezTo>
                        <a:pt x="10468" y="8522"/>
                        <a:pt x="10282" y="8084"/>
                        <a:pt x="10282" y="7771"/>
                      </a:cubicBezTo>
                      <a:cubicBezTo>
                        <a:pt x="10257" y="7444"/>
                        <a:pt x="10419" y="7242"/>
                        <a:pt x="10470" y="7205"/>
                      </a:cubicBezTo>
                      <a:cubicBezTo>
                        <a:pt x="10756" y="7121"/>
                        <a:pt x="9742" y="7115"/>
                        <a:pt x="9850" y="7098"/>
                      </a:cubicBezTo>
                      <a:cubicBezTo>
                        <a:pt x="9823" y="7089"/>
                        <a:pt x="9798" y="7085"/>
                        <a:pt x="9775" y="7085"/>
                      </a:cubicBezTo>
                      <a:cubicBezTo>
                        <a:pt x="9606" y="7085"/>
                        <a:pt x="9569" y="7331"/>
                        <a:pt x="9823" y="7814"/>
                      </a:cubicBezTo>
                      <a:cubicBezTo>
                        <a:pt x="10056" y="8305"/>
                        <a:pt x="10647" y="9086"/>
                        <a:pt x="10653" y="9086"/>
                      </a:cubicBezTo>
                      <a:cubicBezTo>
                        <a:pt x="10653" y="9086"/>
                        <a:pt x="10652" y="9086"/>
                        <a:pt x="10652" y="9085"/>
                      </a:cubicBezTo>
                      <a:lnTo>
                        <a:pt x="10652" y="9085"/>
                      </a:lnTo>
                      <a:cubicBezTo>
                        <a:pt x="10669" y="9107"/>
                        <a:pt x="10693" y="9116"/>
                        <a:pt x="10722" y="9116"/>
                      </a:cubicBezTo>
                      <a:cubicBezTo>
                        <a:pt x="10894" y="9116"/>
                        <a:pt x="11248" y="8773"/>
                        <a:pt x="11479" y="8504"/>
                      </a:cubicBezTo>
                      <a:lnTo>
                        <a:pt x="11495" y="8504"/>
                      </a:lnTo>
                      <a:cubicBezTo>
                        <a:pt x="11487" y="8557"/>
                        <a:pt x="11485" y="8586"/>
                        <a:pt x="11485" y="8586"/>
                      </a:cubicBezTo>
                      <a:cubicBezTo>
                        <a:pt x="11485" y="8586"/>
                        <a:pt x="11505" y="8563"/>
                        <a:pt x="11540" y="8526"/>
                      </a:cubicBezTo>
                      <a:lnTo>
                        <a:pt x="11540" y="8526"/>
                      </a:lnTo>
                      <a:cubicBezTo>
                        <a:pt x="11466" y="8923"/>
                        <a:pt x="11423" y="9517"/>
                        <a:pt x="11595" y="9543"/>
                      </a:cubicBezTo>
                      <a:cubicBezTo>
                        <a:pt x="11544" y="9549"/>
                        <a:pt x="11495" y="9553"/>
                        <a:pt x="11444" y="9564"/>
                      </a:cubicBezTo>
                      <a:cubicBezTo>
                        <a:pt x="11284" y="9594"/>
                        <a:pt x="11123" y="9650"/>
                        <a:pt x="10973" y="9744"/>
                      </a:cubicBezTo>
                      <a:cubicBezTo>
                        <a:pt x="10900" y="9791"/>
                        <a:pt x="10830" y="9846"/>
                        <a:pt x="10769" y="9911"/>
                      </a:cubicBezTo>
                      <a:cubicBezTo>
                        <a:pt x="10756" y="9924"/>
                        <a:pt x="10744" y="9940"/>
                        <a:pt x="10732" y="9952"/>
                      </a:cubicBezTo>
                      <a:cubicBezTo>
                        <a:pt x="10789" y="9668"/>
                        <a:pt x="10750" y="9373"/>
                        <a:pt x="10634" y="9126"/>
                      </a:cubicBezTo>
                      <a:cubicBezTo>
                        <a:pt x="10490" y="8819"/>
                        <a:pt x="10235" y="8582"/>
                        <a:pt x="9940" y="8461"/>
                      </a:cubicBezTo>
                      <a:cubicBezTo>
                        <a:pt x="9795" y="8400"/>
                        <a:pt x="9637" y="8365"/>
                        <a:pt x="9482" y="8361"/>
                      </a:cubicBezTo>
                      <a:cubicBezTo>
                        <a:pt x="9452" y="8359"/>
                        <a:pt x="9423" y="8358"/>
                        <a:pt x="9394" y="8358"/>
                      </a:cubicBezTo>
                      <a:cubicBezTo>
                        <a:pt x="9265" y="8358"/>
                        <a:pt x="9137" y="8373"/>
                        <a:pt x="9007" y="8397"/>
                      </a:cubicBezTo>
                      <a:cubicBezTo>
                        <a:pt x="8850" y="8428"/>
                        <a:pt x="8686" y="8483"/>
                        <a:pt x="8539" y="8578"/>
                      </a:cubicBezTo>
                      <a:cubicBezTo>
                        <a:pt x="8465" y="8625"/>
                        <a:pt x="8395" y="8680"/>
                        <a:pt x="8334" y="8743"/>
                      </a:cubicBezTo>
                      <a:cubicBezTo>
                        <a:pt x="8301" y="8776"/>
                        <a:pt x="8275" y="8811"/>
                        <a:pt x="8246" y="8848"/>
                      </a:cubicBezTo>
                      <a:cubicBezTo>
                        <a:pt x="8232" y="8866"/>
                        <a:pt x="8217" y="8889"/>
                        <a:pt x="8205" y="8907"/>
                      </a:cubicBezTo>
                      <a:lnTo>
                        <a:pt x="8174" y="8952"/>
                      </a:lnTo>
                      <a:lnTo>
                        <a:pt x="8172" y="8960"/>
                      </a:lnTo>
                      <a:cubicBezTo>
                        <a:pt x="7990" y="9271"/>
                        <a:pt x="7933" y="9672"/>
                        <a:pt x="8037" y="10040"/>
                      </a:cubicBezTo>
                      <a:cubicBezTo>
                        <a:pt x="8134" y="10413"/>
                        <a:pt x="8408" y="10746"/>
                        <a:pt x="8764" y="10916"/>
                      </a:cubicBezTo>
                      <a:cubicBezTo>
                        <a:pt x="8901" y="10984"/>
                        <a:pt x="9050" y="11027"/>
                        <a:pt x="9201" y="11045"/>
                      </a:cubicBezTo>
                      <a:cubicBezTo>
                        <a:pt x="8886" y="11067"/>
                        <a:pt x="8492" y="11108"/>
                        <a:pt x="8217" y="11174"/>
                      </a:cubicBezTo>
                      <a:cubicBezTo>
                        <a:pt x="7610" y="11292"/>
                        <a:pt x="7467" y="11505"/>
                        <a:pt x="7673" y="11638"/>
                      </a:cubicBezTo>
                      <a:cubicBezTo>
                        <a:pt x="7670" y="11633"/>
                        <a:pt x="7669" y="11630"/>
                        <a:pt x="7670" y="11630"/>
                      </a:cubicBezTo>
                      <a:lnTo>
                        <a:pt x="7670" y="11630"/>
                      </a:lnTo>
                      <a:cubicBezTo>
                        <a:pt x="7686" y="11630"/>
                        <a:pt x="8096" y="12124"/>
                        <a:pt x="8155" y="12124"/>
                      </a:cubicBezTo>
                      <a:cubicBezTo>
                        <a:pt x="8166" y="12124"/>
                        <a:pt x="8165" y="12107"/>
                        <a:pt x="8148" y="12068"/>
                      </a:cubicBezTo>
                      <a:cubicBezTo>
                        <a:pt x="8144" y="12009"/>
                        <a:pt x="8195" y="11757"/>
                        <a:pt x="8463" y="11569"/>
                      </a:cubicBezTo>
                      <a:cubicBezTo>
                        <a:pt x="8702" y="11372"/>
                        <a:pt x="9156" y="11239"/>
                        <a:pt x="9330" y="11194"/>
                      </a:cubicBezTo>
                      <a:cubicBezTo>
                        <a:pt x="9358" y="11186"/>
                        <a:pt x="9383" y="11182"/>
                        <a:pt x="9406" y="11182"/>
                      </a:cubicBezTo>
                      <a:cubicBezTo>
                        <a:pt x="9631" y="11182"/>
                        <a:pt x="9662" y="11569"/>
                        <a:pt x="9662" y="11898"/>
                      </a:cubicBezTo>
                      <a:cubicBezTo>
                        <a:pt x="9553" y="11777"/>
                        <a:pt x="9437" y="11665"/>
                        <a:pt x="9345" y="11620"/>
                      </a:cubicBezTo>
                      <a:cubicBezTo>
                        <a:pt x="9252" y="11576"/>
                        <a:pt x="9157" y="11554"/>
                        <a:pt x="9069" y="11554"/>
                      </a:cubicBezTo>
                      <a:cubicBezTo>
                        <a:pt x="8923" y="11554"/>
                        <a:pt x="8798" y="11614"/>
                        <a:pt x="8745" y="11724"/>
                      </a:cubicBezTo>
                      <a:cubicBezTo>
                        <a:pt x="8661" y="11900"/>
                        <a:pt x="8792" y="12139"/>
                        <a:pt x="9038" y="12256"/>
                      </a:cubicBezTo>
                      <a:cubicBezTo>
                        <a:pt x="9146" y="12307"/>
                        <a:pt x="9343" y="12328"/>
                        <a:pt x="9529" y="12334"/>
                      </a:cubicBezTo>
                      <a:cubicBezTo>
                        <a:pt x="9181" y="12749"/>
                        <a:pt x="8608" y="13508"/>
                        <a:pt x="8148" y="14468"/>
                      </a:cubicBezTo>
                      <a:cubicBezTo>
                        <a:pt x="8093" y="14583"/>
                        <a:pt x="8077" y="14623"/>
                        <a:pt x="8084" y="14623"/>
                      </a:cubicBezTo>
                      <a:cubicBezTo>
                        <a:pt x="8099" y="14623"/>
                        <a:pt x="8241" y="14396"/>
                        <a:pt x="8281" y="14396"/>
                      </a:cubicBezTo>
                      <a:cubicBezTo>
                        <a:pt x="8319" y="14396"/>
                        <a:pt x="8264" y="14605"/>
                        <a:pt x="7917" y="15421"/>
                      </a:cubicBezTo>
                      <a:cubicBezTo>
                        <a:pt x="7552" y="16131"/>
                        <a:pt x="7192" y="16843"/>
                        <a:pt x="6834" y="17557"/>
                      </a:cubicBezTo>
                      <a:lnTo>
                        <a:pt x="5640" y="19965"/>
                      </a:lnTo>
                      <a:lnTo>
                        <a:pt x="4459" y="22379"/>
                      </a:lnTo>
                      <a:lnTo>
                        <a:pt x="3293" y="24802"/>
                      </a:lnTo>
                      <a:lnTo>
                        <a:pt x="2720" y="26017"/>
                      </a:lnTo>
                      <a:cubicBezTo>
                        <a:pt x="2528" y="26422"/>
                        <a:pt x="2337" y="26827"/>
                        <a:pt x="2153" y="27236"/>
                      </a:cubicBezTo>
                      <a:cubicBezTo>
                        <a:pt x="1409" y="28867"/>
                        <a:pt x="682" y="30506"/>
                        <a:pt x="28" y="32179"/>
                      </a:cubicBezTo>
                      <a:cubicBezTo>
                        <a:pt x="1" y="32249"/>
                        <a:pt x="28" y="32331"/>
                        <a:pt x="95" y="32368"/>
                      </a:cubicBezTo>
                      <a:cubicBezTo>
                        <a:pt x="120" y="32382"/>
                        <a:pt x="146" y="32389"/>
                        <a:pt x="173" y="32389"/>
                      </a:cubicBezTo>
                      <a:cubicBezTo>
                        <a:pt x="226" y="32389"/>
                        <a:pt x="276" y="32361"/>
                        <a:pt x="304" y="32312"/>
                      </a:cubicBezTo>
                      <a:cubicBezTo>
                        <a:pt x="1198" y="30753"/>
                        <a:pt x="2022" y="29160"/>
                        <a:pt x="2826" y="27558"/>
                      </a:cubicBezTo>
                      <a:cubicBezTo>
                        <a:pt x="3029" y="27159"/>
                        <a:pt x="3225" y="26758"/>
                        <a:pt x="3422" y="26355"/>
                      </a:cubicBezTo>
                      <a:lnTo>
                        <a:pt x="4009" y="25145"/>
                      </a:lnTo>
                      <a:lnTo>
                        <a:pt x="5167" y="22719"/>
                      </a:lnTo>
                      <a:lnTo>
                        <a:pt x="6311" y="20286"/>
                      </a:lnTo>
                      <a:lnTo>
                        <a:pt x="7438" y="17848"/>
                      </a:lnTo>
                      <a:cubicBezTo>
                        <a:pt x="7823" y="17005"/>
                        <a:pt x="8203" y="16162"/>
                        <a:pt x="8582" y="15317"/>
                      </a:cubicBezTo>
                      <a:cubicBezTo>
                        <a:pt x="8906" y="14709"/>
                        <a:pt x="9025" y="14524"/>
                        <a:pt x="9049" y="14524"/>
                      </a:cubicBezTo>
                      <a:cubicBezTo>
                        <a:pt x="9088" y="14524"/>
                        <a:pt x="8895" y="14981"/>
                        <a:pt x="8904" y="14981"/>
                      </a:cubicBezTo>
                      <a:cubicBezTo>
                        <a:pt x="8906" y="14981"/>
                        <a:pt x="8924" y="14946"/>
                        <a:pt x="8966" y="14859"/>
                      </a:cubicBezTo>
                      <a:cubicBezTo>
                        <a:pt x="9425" y="13901"/>
                        <a:pt x="9658" y="12978"/>
                        <a:pt x="9764" y="12446"/>
                      </a:cubicBezTo>
                      <a:cubicBezTo>
                        <a:pt x="9885" y="12588"/>
                        <a:pt x="10024" y="12729"/>
                        <a:pt x="10130" y="12780"/>
                      </a:cubicBezTo>
                      <a:cubicBezTo>
                        <a:pt x="10223" y="12824"/>
                        <a:pt x="10318" y="12845"/>
                        <a:pt x="10406" y="12845"/>
                      </a:cubicBezTo>
                      <a:cubicBezTo>
                        <a:pt x="10552" y="12845"/>
                        <a:pt x="10677" y="12786"/>
                        <a:pt x="10730" y="12676"/>
                      </a:cubicBezTo>
                      <a:cubicBezTo>
                        <a:pt x="10814" y="12500"/>
                        <a:pt x="10683" y="12260"/>
                        <a:pt x="10435" y="12144"/>
                      </a:cubicBezTo>
                      <a:cubicBezTo>
                        <a:pt x="10345" y="12099"/>
                        <a:pt x="10192" y="12078"/>
                        <a:pt x="10032" y="12070"/>
                      </a:cubicBezTo>
                      <a:cubicBezTo>
                        <a:pt x="10224" y="11916"/>
                        <a:pt x="10450" y="11754"/>
                        <a:pt x="10610" y="11754"/>
                      </a:cubicBezTo>
                      <a:cubicBezTo>
                        <a:pt x="10686" y="11754"/>
                        <a:pt x="10747" y="11790"/>
                        <a:pt x="10783" y="11882"/>
                      </a:cubicBezTo>
                      <a:cubicBezTo>
                        <a:pt x="10859" y="12045"/>
                        <a:pt x="11045" y="12483"/>
                        <a:pt x="11045" y="12796"/>
                      </a:cubicBezTo>
                      <a:cubicBezTo>
                        <a:pt x="11069" y="13124"/>
                        <a:pt x="10908" y="13326"/>
                        <a:pt x="10857" y="13363"/>
                      </a:cubicBezTo>
                      <a:cubicBezTo>
                        <a:pt x="10570" y="13445"/>
                        <a:pt x="11585" y="13453"/>
                        <a:pt x="11477" y="13469"/>
                      </a:cubicBezTo>
                      <a:cubicBezTo>
                        <a:pt x="11504" y="13478"/>
                        <a:pt x="11529" y="13483"/>
                        <a:pt x="11552" y="13483"/>
                      </a:cubicBezTo>
                      <a:cubicBezTo>
                        <a:pt x="11721" y="13483"/>
                        <a:pt x="11757" y="13236"/>
                        <a:pt x="11503" y="12753"/>
                      </a:cubicBezTo>
                      <a:cubicBezTo>
                        <a:pt x="11397" y="12528"/>
                        <a:pt x="11215" y="12240"/>
                        <a:pt x="11049" y="11996"/>
                      </a:cubicBezTo>
                      <a:lnTo>
                        <a:pt x="11049" y="11996"/>
                      </a:lnTo>
                      <a:cubicBezTo>
                        <a:pt x="11055" y="12002"/>
                        <a:pt x="11063" y="12007"/>
                        <a:pt x="11071" y="12013"/>
                      </a:cubicBezTo>
                      <a:lnTo>
                        <a:pt x="11143" y="12054"/>
                      </a:lnTo>
                      <a:lnTo>
                        <a:pt x="11190" y="12078"/>
                      </a:lnTo>
                      <a:lnTo>
                        <a:pt x="11266" y="12113"/>
                      </a:lnTo>
                      <a:lnTo>
                        <a:pt x="11335" y="12142"/>
                      </a:lnTo>
                      <a:cubicBezTo>
                        <a:pt x="11382" y="12158"/>
                        <a:pt x="11430" y="12172"/>
                        <a:pt x="11477" y="12182"/>
                      </a:cubicBezTo>
                      <a:cubicBezTo>
                        <a:pt x="11573" y="12205"/>
                        <a:pt x="11671" y="12221"/>
                        <a:pt x="11769" y="12223"/>
                      </a:cubicBezTo>
                      <a:cubicBezTo>
                        <a:pt x="11783" y="12224"/>
                        <a:pt x="11798" y="12224"/>
                        <a:pt x="11812" y="12224"/>
                      </a:cubicBezTo>
                      <a:cubicBezTo>
                        <a:pt x="11996" y="12224"/>
                        <a:pt x="12177" y="12187"/>
                        <a:pt x="12342" y="12119"/>
                      </a:cubicBezTo>
                      <a:cubicBezTo>
                        <a:pt x="12522" y="12045"/>
                        <a:pt x="12684" y="11935"/>
                        <a:pt x="12817" y="11800"/>
                      </a:cubicBezTo>
                      <a:cubicBezTo>
                        <a:pt x="12882" y="11730"/>
                        <a:pt x="12939" y="11655"/>
                        <a:pt x="12989" y="11575"/>
                      </a:cubicBezTo>
                      <a:cubicBezTo>
                        <a:pt x="13013" y="11536"/>
                        <a:pt x="13036" y="11495"/>
                        <a:pt x="13058" y="11452"/>
                      </a:cubicBezTo>
                      <a:lnTo>
                        <a:pt x="13089" y="11385"/>
                      </a:lnTo>
                      <a:lnTo>
                        <a:pt x="13109" y="11333"/>
                      </a:lnTo>
                      <a:cubicBezTo>
                        <a:pt x="13244" y="10973"/>
                        <a:pt x="13214" y="10603"/>
                        <a:pt x="13068" y="10294"/>
                      </a:cubicBezTo>
                      <a:cubicBezTo>
                        <a:pt x="12927" y="9985"/>
                        <a:pt x="12669" y="9750"/>
                        <a:pt x="12377" y="9627"/>
                      </a:cubicBezTo>
                      <a:cubicBezTo>
                        <a:pt x="12250" y="9574"/>
                        <a:pt x="12115" y="9543"/>
                        <a:pt x="11980" y="9533"/>
                      </a:cubicBezTo>
                      <a:cubicBezTo>
                        <a:pt x="12311" y="9513"/>
                        <a:pt x="12790" y="9470"/>
                        <a:pt x="13109" y="9394"/>
                      </a:cubicBezTo>
                      <a:cubicBezTo>
                        <a:pt x="13717" y="9275"/>
                        <a:pt x="13860" y="9060"/>
                        <a:pt x="13653" y="8929"/>
                      </a:cubicBezTo>
                      <a:lnTo>
                        <a:pt x="13653" y="8929"/>
                      </a:lnTo>
                      <a:cubicBezTo>
                        <a:pt x="13656" y="8935"/>
                        <a:pt x="13657" y="8937"/>
                        <a:pt x="13656" y="8937"/>
                      </a:cubicBezTo>
                      <a:cubicBezTo>
                        <a:pt x="13642" y="8937"/>
                        <a:pt x="13232" y="8443"/>
                        <a:pt x="13172" y="8443"/>
                      </a:cubicBezTo>
                      <a:cubicBezTo>
                        <a:pt x="13160" y="8443"/>
                        <a:pt x="13161" y="8460"/>
                        <a:pt x="13179" y="8500"/>
                      </a:cubicBezTo>
                      <a:cubicBezTo>
                        <a:pt x="13183" y="8559"/>
                        <a:pt x="13132" y="8811"/>
                        <a:pt x="12864" y="8997"/>
                      </a:cubicBezTo>
                      <a:cubicBezTo>
                        <a:pt x="12624" y="9195"/>
                        <a:pt x="12168" y="9326"/>
                        <a:pt x="11996" y="9371"/>
                      </a:cubicBezTo>
                      <a:cubicBezTo>
                        <a:pt x="11969" y="9380"/>
                        <a:pt x="11943" y="9384"/>
                        <a:pt x="11920" y="9384"/>
                      </a:cubicBezTo>
                      <a:cubicBezTo>
                        <a:pt x="11695" y="9384"/>
                        <a:pt x="11665" y="8996"/>
                        <a:pt x="11663" y="8670"/>
                      </a:cubicBezTo>
                      <a:lnTo>
                        <a:pt x="11663" y="8670"/>
                      </a:lnTo>
                      <a:cubicBezTo>
                        <a:pt x="11773" y="8790"/>
                        <a:pt x="11890" y="8903"/>
                        <a:pt x="11982" y="8948"/>
                      </a:cubicBezTo>
                      <a:cubicBezTo>
                        <a:pt x="12074" y="8991"/>
                        <a:pt x="12168" y="9012"/>
                        <a:pt x="12255" y="9012"/>
                      </a:cubicBezTo>
                      <a:cubicBezTo>
                        <a:pt x="12403" y="9012"/>
                        <a:pt x="12529" y="8952"/>
                        <a:pt x="12581" y="8841"/>
                      </a:cubicBezTo>
                      <a:cubicBezTo>
                        <a:pt x="12665" y="8668"/>
                        <a:pt x="12534" y="8428"/>
                        <a:pt x="12289" y="8310"/>
                      </a:cubicBezTo>
                      <a:cubicBezTo>
                        <a:pt x="12180" y="8258"/>
                        <a:pt x="11984" y="8240"/>
                        <a:pt x="11798" y="8234"/>
                      </a:cubicBezTo>
                      <a:cubicBezTo>
                        <a:pt x="12146" y="7816"/>
                        <a:pt x="12718" y="7059"/>
                        <a:pt x="13179" y="6100"/>
                      </a:cubicBezTo>
                      <a:cubicBezTo>
                        <a:pt x="13629" y="5161"/>
                        <a:pt x="13860" y="4257"/>
                        <a:pt x="13969" y="3718"/>
                      </a:cubicBezTo>
                      <a:lnTo>
                        <a:pt x="14609" y="2385"/>
                      </a:lnTo>
                      <a:cubicBezTo>
                        <a:pt x="14613" y="2374"/>
                        <a:pt x="14617" y="2366"/>
                        <a:pt x="14619" y="2356"/>
                      </a:cubicBezTo>
                      <a:cubicBezTo>
                        <a:pt x="14633" y="2294"/>
                        <a:pt x="15581" y="30"/>
                        <a:pt x="15521" y="1"/>
                      </a:cubicBezTo>
                      <a:cubicBezTo>
                        <a:pt x="15521" y="1"/>
                        <a:pt x="15520" y="1"/>
                        <a:pt x="15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13"/>
                <p:cNvSpPr/>
                <p:nvPr/>
              </p:nvSpPr>
              <p:spPr>
                <a:xfrm>
                  <a:off x="4757475" y="2649425"/>
                  <a:ext cx="95575" cy="8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3486" extrusionOk="0">
                      <a:moveTo>
                        <a:pt x="1909" y="0"/>
                      </a:moveTo>
                      <a:cubicBezTo>
                        <a:pt x="1112" y="0"/>
                        <a:pt x="393" y="552"/>
                        <a:pt x="211" y="1363"/>
                      </a:cubicBezTo>
                      <a:cubicBezTo>
                        <a:pt x="1" y="2302"/>
                        <a:pt x="592" y="3235"/>
                        <a:pt x="1531" y="3443"/>
                      </a:cubicBezTo>
                      <a:cubicBezTo>
                        <a:pt x="1659" y="3472"/>
                        <a:pt x="1788" y="3486"/>
                        <a:pt x="1914" y="3486"/>
                      </a:cubicBezTo>
                      <a:cubicBezTo>
                        <a:pt x="2712" y="3486"/>
                        <a:pt x="3432" y="2934"/>
                        <a:pt x="3612" y="2124"/>
                      </a:cubicBezTo>
                      <a:cubicBezTo>
                        <a:pt x="3823" y="1185"/>
                        <a:pt x="3231" y="254"/>
                        <a:pt x="2292" y="43"/>
                      </a:cubicBezTo>
                      <a:cubicBezTo>
                        <a:pt x="2164" y="14"/>
                        <a:pt x="2036" y="0"/>
                        <a:pt x="19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13"/>
                <p:cNvSpPr/>
                <p:nvPr/>
              </p:nvSpPr>
              <p:spPr>
                <a:xfrm>
                  <a:off x="4308550" y="2404825"/>
                  <a:ext cx="65400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2385" extrusionOk="0">
                      <a:moveTo>
                        <a:pt x="1307" y="0"/>
                      </a:moveTo>
                      <a:cubicBezTo>
                        <a:pt x="761" y="0"/>
                        <a:pt x="269" y="376"/>
                        <a:pt x="144" y="931"/>
                      </a:cubicBezTo>
                      <a:cubicBezTo>
                        <a:pt x="1" y="1574"/>
                        <a:pt x="404" y="2212"/>
                        <a:pt x="1048" y="2355"/>
                      </a:cubicBezTo>
                      <a:cubicBezTo>
                        <a:pt x="1136" y="2375"/>
                        <a:pt x="1225" y="2385"/>
                        <a:pt x="1311" y="2385"/>
                      </a:cubicBezTo>
                      <a:cubicBezTo>
                        <a:pt x="1856" y="2385"/>
                        <a:pt x="2347" y="2007"/>
                        <a:pt x="2472" y="1453"/>
                      </a:cubicBezTo>
                      <a:cubicBezTo>
                        <a:pt x="2615" y="811"/>
                        <a:pt x="2210" y="172"/>
                        <a:pt x="1568" y="29"/>
                      </a:cubicBezTo>
                      <a:cubicBezTo>
                        <a:pt x="1480" y="10"/>
                        <a:pt x="1393" y="0"/>
                        <a:pt x="13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4203150" y="2355875"/>
                  <a:ext cx="33300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1217" extrusionOk="0">
                      <a:moveTo>
                        <a:pt x="666" y="1"/>
                      </a:moveTo>
                      <a:cubicBezTo>
                        <a:pt x="388" y="1"/>
                        <a:pt x="137" y="192"/>
                        <a:pt x="74" y="475"/>
                      </a:cubicBezTo>
                      <a:cubicBezTo>
                        <a:pt x="0" y="803"/>
                        <a:pt x="205" y="1128"/>
                        <a:pt x="534" y="1201"/>
                      </a:cubicBezTo>
                      <a:cubicBezTo>
                        <a:pt x="579" y="1212"/>
                        <a:pt x="623" y="1216"/>
                        <a:pt x="667" y="1216"/>
                      </a:cubicBezTo>
                      <a:cubicBezTo>
                        <a:pt x="945" y="1216"/>
                        <a:pt x="1195" y="1024"/>
                        <a:pt x="1258" y="741"/>
                      </a:cubicBezTo>
                      <a:cubicBezTo>
                        <a:pt x="1332" y="414"/>
                        <a:pt x="1127" y="88"/>
                        <a:pt x="798" y="15"/>
                      </a:cubicBezTo>
                      <a:cubicBezTo>
                        <a:pt x="754" y="5"/>
                        <a:pt x="710" y="1"/>
                        <a:pt x="6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13"/>
                <p:cNvSpPr/>
                <p:nvPr/>
              </p:nvSpPr>
              <p:spPr>
                <a:xfrm>
                  <a:off x="4252650" y="2382550"/>
                  <a:ext cx="33325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6" extrusionOk="0">
                      <a:moveTo>
                        <a:pt x="667" y="1"/>
                      </a:moveTo>
                      <a:cubicBezTo>
                        <a:pt x="389" y="1"/>
                        <a:pt x="138" y="194"/>
                        <a:pt x="74" y="476"/>
                      </a:cubicBezTo>
                      <a:cubicBezTo>
                        <a:pt x="0" y="803"/>
                        <a:pt x="207" y="1129"/>
                        <a:pt x="534" y="1200"/>
                      </a:cubicBezTo>
                      <a:cubicBezTo>
                        <a:pt x="579" y="1210"/>
                        <a:pt x="624" y="1215"/>
                        <a:pt x="668" y="1215"/>
                      </a:cubicBezTo>
                      <a:cubicBezTo>
                        <a:pt x="946" y="1215"/>
                        <a:pt x="1197" y="1023"/>
                        <a:pt x="1259" y="740"/>
                      </a:cubicBezTo>
                      <a:cubicBezTo>
                        <a:pt x="1332" y="413"/>
                        <a:pt x="1128" y="89"/>
                        <a:pt x="800" y="16"/>
                      </a:cubicBezTo>
                      <a:cubicBezTo>
                        <a:pt x="756" y="6"/>
                        <a:pt x="711" y="1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13"/>
                <p:cNvSpPr/>
                <p:nvPr/>
              </p:nvSpPr>
              <p:spPr>
                <a:xfrm>
                  <a:off x="4440725" y="2484500"/>
                  <a:ext cx="33325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217" extrusionOk="0">
                      <a:moveTo>
                        <a:pt x="667" y="0"/>
                      </a:moveTo>
                      <a:cubicBezTo>
                        <a:pt x="389" y="0"/>
                        <a:pt x="138" y="193"/>
                        <a:pt x="74" y="476"/>
                      </a:cubicBezTo>
                      <a:cubicBezTo>
                        <a:pt x="0" y="803"/>
                        <a:pt x="207" y="1128"/>
                        <a:pt x="534" y="1202"/>
                      </a:cubicBezTo>
                      <a:cubicBezTo>
                        <a:pt x="578" y="1212"/>
                        <a:pt x="622" y="1216"/>
                        <a:pt x="666" y="1216"/>
                      </a:cubicBezTo>
                      <a:cubicBezTo>
                        <a:pt x="945" y="1216"/>
                        <a:pt x="1197" y="1025"/>
                        <a:pt x="1261" y="742"/>
                      </a:cubicBezTo>
                      <a:cubicBezTo>
                        <a:pt x="1332" y="414"/>
                        <a:pt x="1128" y="89"/>
                        <a:pt x="800" y="15"/>
                      </a:cubicBezTo>
                      <a:cubicBezTo>
                        <a:pt x="756" y="5"/>
                        <a:pt x="711" y="0"/>
                        <a:pt x="6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4584300" y="2700250"/>
                  <a:ext cx="6087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2222" extrusionOk="0">
                      <a:moveTo>
                        <a:pt x="1217" y="688"/>
                      </a:moveTo>
                      <a:cubicBezTo>
                        <a:pt x="1247" y="688"/>
                        <a:pt x="1279" y="691"/>
                        <a:pt x="1310" y="698"/>
                      </a:cubicBezTo>
                      <a:cubicBezTo>
                        <a:pt x="1537" y="750"/>
                        <a:pt x="1680" y="975"/>
                        <a:pt x="1629" y="1204"/>
                      </a:cubicBezTo>
                      <a:cubicBezTo>
                        <a:pt x="1585" y="1400"/>
                        <a:pt x="1409" y="1533"/>
                        <a:pt x="1216" y="1533"/>
                      </a:cubicBezTo>
                      <a:cubicBezTo>
                        <a:pt x="1186" y="1533"/>
                        <a:pt x="1155" y="1530"/>
                        <a:pt x="1123" y="1523"/>
                      </a:cubicBezTo>
                      <a:cubicBezTo>
                        <a:pt x="896" y="1472"/>
                        <a:pt x="753" y="1247"/>
                        <a:pt x="804" y="1018"/>
                      </a:cubicBezTo>
                      <a:cubicBezTo>
                        <a:pt x="848" y="822"/>
                        <a:pt x="1024" y="688"/>
                        <a:pt x="1217" y="688"/>
                      </a:cubicBezTo>
                      <a:close/>
                      <a:moveTo>
                        <a:pt x="1217" y="1"/>
                      </a:moveTo>
                      <a:cubicBezTo>
                        <a:pt x="708" y="1"/>
                        <a:pt x="248" y="352"/>
                        <a:pt x="133" y="868"/>
                      </a:cubicBezTo>
                      <a:cubicBezTo>
                        <a:pt x="0" y="1466"/>
                        <a:pt x="377" y="2061"/>
                        <a:pt x="974" y="2194"/>
                      </a:cubicBezTo>
                      <a:cubicBezTo>
                        <a:pt x="1056" y="2212"/>
                        <a:pt x="1138" y="2221"/>
                        <a:pt x="1218" y="2221"/>
                      </a:cubicBezTo>
                      <a:cubicBezTo>
                        <a:pt x="1726" y="2221"/>
                        <a:pt x="2185" y="1869"/>
                        <a:pt x="2300" y="1353"/>
                      </a:cubicBezTo>
                      <a:cubicBezTo>
                        <a:pt x="2435" y="756"/>
                        <a:pt x="2056" y="160"/>
                        <a:pt x="1459" y="27"/>
                      </a:cubicBezTo>
                      <a:cubicBezTo>
                        <a:pt x="1378" y="9"/>
                        <a:pt x="1297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13"/>
                <p:cNvSpPr/>
                <p:nvPr/>
              </p:nvSpPr>
              <p:spPr>
                <a:xfrm>
                  <a:off x="4584750" y="2653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49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9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19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40" y="2221"/>
                        <a:pt x="1221" y="2221"/>
                      </a:cubicBezTo>
                      <a:cubicBezTo>
                        <a:pt x="1728" y="2221"/>
                        <a:pt x="2188" y="1868"/>
                        <a:pt x="2302" y="1353"/>
                      </a:cubicBezTo>
                      <a:cubicBezTo>
                        <a:pt x="2435" y="755"/>
                        <a:pt x="2059" y="160"/>
                        <a:pt x="1461" y="27"/>
                      </a:cubicBezTo>
                      <a:cubicBezTo>
                        <a:pt x="1380" y="9"/>
                        <a:pt x="1299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13"/>
                <p:cNvSpPr/>
                <p:nvPr/>
              </p:nvSpPr>
              <p:spPr>
                <a:xfrm>
                  <a:off x="4977975" y="217425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9" y="688"/>
                      </a:moveTo>
                      <a:cubicBezTo>
                        <a:pt x="1250" y="688"/>
                        <a:pt x="1281" y="691"/>
                        <a:pt x="1312" y="698"/>
                      </a:cubicBezTo>
                      <a:cubicBezTo>
                        <a:pt x="1539" y="749"/>
                        <a:pt x="1682" y="976"/>
                        <a:pt x="1631" y="1203"/>
                      </a:cubicBezTo>
                      <a:cubicBezTo>
                        <a:pt x="1587" y="1399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9" y="1471"/>
                        <a:pt x="756" y="1246"/>
                        <a:pt x="807" y="1017"/>
                      </a:cubicBezTo>
                      <a:cubicBezTo>
                        <a:pt x="851" y="821"/>
                        <a:pt x="1025" y="688"/>
                        <a:pt x="1219" y="688"/>
                      </a:cubicBezTo>
                      <a:close/>
                      <a:moveTo>
                        <a:pt x="1220" y="0"/>
                      </a:moveTo>
                      <a:cubicBezTo>
                        <a:pt x="711" y="0"/>
                        <a:pt x="251" y="352"/>
                        <a:pt x="136" y="868"/>
                      </a:cubicBezTo>
                      <a:cubicBezTo>
                        <a:pt x="1" y="1465"/>
                        <a:pt x="379" y="2061"/>
                        <a:pt x="977" y="2194"/>
                      </a:cubicBezTo>
                      <a:cubicBezTo>
                        <a:pt x="1058" y="2212"/>
                        <a:pt x="1139" y="2220"/>
                        <a:pt x="1219" y="2220"/>
                      </a:cubicBezTo>
                      <a:cubicBezTo>
                        <a:pt x="1727" y="2220"/>
                        <a:pt x="2187" y="1869"/>
                        <a:pt x="2302" y="1353"/>
                      </a:cubicBezTo>
                      <a:cubicBezTo>
                        <a:pt x="2435" y="755"/>
                        <a:pt x="2059" y="160"/>
                        <a:pt x="1462" y="27"/>
                      </a:cubicBezTo>
                      <a:cubicBezTo>
                        <a:pt x="1380" y="9"/>
                        <a:pt x="1299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13"/>
                <p:cNvSpPr/>
                <p:nvPr/>
              </p:nvSpPr>
              <p:spPr>
                <a:xfrm>
                  <a:off x="5032800" y="2197100"/>
                  <a:ext cx="60900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221" extrusionOk="0">
                      <a:moveTo>
                        <a:pt x="1218" y="688"/>
                      </a:moveTo>
                      <a:cubicBezTo>
                        <a:pt x="1248" y="688"/>
                        <a:pt x="1279" y="692"/>
                        <a:pt x="1310" y="699"/>
                      </a:cubicBezTo>
                      <a:cubicBezTo>
                        <a:pt x="1537" y="750"/>
                        <a:pt x="1681" y="975"/>
                        <a:pt x="1630" y="1202"/>
                      </a:cubicBezTo>
                      <a:cubicBezTo>
                        <a:pt x="1585" y="1400"/>
                        <a:pt x="1412" y="1533"/>
                        <a:pt x="1219" y="1533"/>
                      </a:cubicBezTo>
                      <a:cubicBezTo>
                        <a:pt x="1188" y="1533"/>
                        <a:pt x="1157" y="1530"/>
                        <a:pt x="1126" y="1523"/>
                      </a:cubicBezTo>
                      <a:cubicBezTo>
                        <a:pt x="897" y="1472"/>
                        <a:pt x="754" y="1245"/>
                        <a:pt x="805" y="1018"/>
                      </a:cubicBezTo>
                      <a:cubicBezTo>
                        <a:pt x="849" y="822"/>
                        <a:pt x="1024" y="688"/>
                        <a:pt x="1218" y="688"/>
                      </a:cubicBezTo>
                      <a:close/>
                      <a:moveTo>
                        <a:pt x="1216" y="0"/>
                      </a:moveTo>
                      <a:cubicBezTo>
                        <a:pt x="708" y="0"/>
                        <a:pt x="251" y="353"/>
                        <a:pt x="134" y="868"/>
                      </a:cubicBezTo>
                      <a:cubicBezTo>
                        <a:pt x="1" y="1466"/>
                        <a:pt x="377" y="2061"/>
                        <a:pt x="975" y="2194"/>
                      </a:cubicBezTo>
                      <a:cubicBezTo>
                        <a:pt x="1056" y="2212"/>
                        <a:pt x="1137" y="2221"/>
                        <a:pt x="1217" y="2221"/>
                      </a:cubicBezTo>
                      <a:cubicBezTo>
                        <a:pt x="1725" y="2221"/>
                        <a:pt x="2186" y="1870"/>
                        <a:pt x="2301" y="1353"/>
                      </a:cubicBezTo>
                      <a:cubicBezTo>
                        <a:pt x="2436" y="756"/>
                        <a:pt x="2057" y="161"/>
                        <a:pt x="1460" y="28"/>
                      </a:cubicBezTo>
                      <a:cubicBezTo>
                        <a:pt x="1378" y="9"/>
                        <a:pt x="1296" y="0"/>
                        <a:pt x="12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5075675" y="2029500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1" y="0"/>
                        <a:pt x="262" y="369"/>
                        <a:pt x="142" y="909"/>
                      </a:cubicBezTo>
                      <a:cubicBezTo>
                        <a:pt x="0" y="1533"/>
                        <a:pt x="395" y="2155"/>
                        <a:pt x="1021" y="2296"/>
                      </a:cubicBezTo>
                      <a:cubicBezTo>
                        <a:pt x="1106" y="2315"/>
                        <a:pt x="1191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10"/>
                        <a:pt x="1357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3"/>
                <p:cNvSpPr/>
                <p:nvPr/>
              </p:nvSpPr>
              <p:spPr>
                <a:xfrm>
                  <a:off x="4365425" y="2680575"/>
                  <a:ext cx="63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324" extrusionOk="0">
                      <a:moveTo>
                        <a:pt x="1273" y="0"/>
                      </a:moveTo>
                      <a:cubicBezTo>
                        <a:pt x="742" y="0"/>
                        <a:pt x="262" y="368"/>
                        <a:pt x="142" y="908"/>
                      </a:cubicBezTo>
                      <a:cubicBezTo>
                        <a:pt x="1" y="1532"/>
                        <a:pt x="396" y="2154"/>
                        <a:pt x="1022" y="2296"/>
                      </a:cubicBezTo>
                      <a:cubicBezTo>
                        <a:pt x="1107" y="2314"/>
                        <a:pt x="1192" y="2324"/>
                        <a:pt x="1275" y="2324"/>
                      </a:cubicBezTo>
                      <a:cubicBezTo>
                        <a:pt x="1807" y="2324"/>
                        <a:pt x="2287" y="1957"/>
                        <a:pt x="2409" y="1416"/>
                      </a:cubicBezTo>
                      <a:cubicBezTo>
                        <a:pt x="2548" y="790"/>
                        <a:pt x="2155" y="168"/>
                        <a:pt x="1529" y="29"/>
                      </a:cubicBezTo>
                      <a:cubicBezTo>
                        <a:pt x="1443" y="9"/>
                        <a:pt x="1358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3"/>
                <p:cNvSpPr/>
                <p:nvPr/>
              </p:nvSpPr>
              <p:spPr>
                <a:xfrm>
                  <a:off x="3348750" y="1207375"/>
                  <a:ext cx="2939775" cy="29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1" h="117216" extrusionOk="0">
                      <a:moveTo>
                        <a:pt x="58760" y="835"/>
                      </a:moveTo>
                      <a:cubicBezTo>
                        <a:pt x="62458" y="835"/>
                        <a:pt x="66205" y="1193"/>
                        <a:pt x="69959" y="1937"/>
                      </a:cubicBezTo>
                      <a:cubicBezTo>
                        <a:pt x="69800" y="2074"/>
                        <a:pt x="69575" y="2184"/>
                        <a:pt x="69374" y="2262"/>
                      </a:cubicBezTo>
                      <a:cubicBezTo>
                        <a:pt x="69122" y="2362"/>
                        <a:pt x="68824" y="2409"/>
                        <a:pt x="68474" y="2477"/>
                      </a:cubicBezTo>
                      <a:cubicBezTo>
                        <a:pt x="68378" y="2493"/>
                        <a:pt x="68280" y="2512"/>
                        <a:pt x="68175" y="2530"/>
                      </a:cubicBezTo>
                      <a:cubicBezTo>
                        <a:pt x="67885" y="2585"/>
                        <a:pt x="67584" y="2643"/>
                        <a:pt x="67257" y="2679"/>
                      </a:cubicBezTo>
                      <a:cubicBezTo>
                        <a:pt x="66583" y="2765"/>
                        <a:pt x="65810" y="2794"/>
                        <a:pt x="64992" y="2825"/>
                      </a:cubicBezTo>
                      <a:cubicBezTo>
                        <a:pt x="64730" y="2833"/>
                        <a:pt x="64460" y="2843"/>
                        <a:pt x="64190" y="2855"/>
                      </a:cubicBezTo>
                      <a:cubicBezTo>
                        <a:pt x="64007" y="2860"/>
                        <a:pt x="63823" y="2862"/>
                        <a:pt x="63636" y="2862"/>
                      </a:cubicBezTo>
                      <a:cubicBezTo>
                        <a:pt x="63239" y="2862"/>
                        <a:pt x="62829" y="2853"/>
                        <a:pt x="62400" y="2845"/>
                      </a:cubicBezTo>
                      <a:cubicBezTo>
                        <a:pt x="62248" y="2847"/>
                        <a:pt x="62096" y="2848"/>
                        <a:pt x="61943" y="2848"/>
                      </a:cubicBezTo>
                      <a:cubicBezTo>
                        <a:pt x="61465" y="2848"/>
                        <a:pt x="60982" y="2838"/>
                        <a:pt x="60505" y="2816"/>
                      </a:cubicBezTo>
                      <a:cubicBezTo>
                        <a:pt x="60110" y="2790"/>
                        <a:pt x="59719" y="2778"/>
                        <a:pt x="59343" y="2765"/>
                      </a:cubicBezTo>
                      <a:cubicBezTo>
                        <a:pt x="59087" y="2757"/>
                        <a:pt x="58834" y="2749"/>
                        <a:pt x="58584" y="2737"/>
                      </a:cubicBezTo>
                      <a:cubicBezTo>
                        <a:pt x="58148" y="2718"/>
                        <a:pt x="57723" y="2681"/>
                        <a:pt x="57309" y="2647"/>
                      </a:cubicBezTo>
                      <a:cubicBezTo>
                        <a:pt x="57137" y="2630"/>
                        <a:pt x="56968" y="2616"/>
                        <a:pt x="56796" y="2604"/>
                      </a:cubicBezTo>
                      <a:cubicBezTo>
                        <a:pt x="56241" y="2571"/>
                        <a:pt x="55697" y="2520"/>
                        <a:pt x="55182" y="2454"/>
                      </a:cubicBezTo>
                      <a:cubicBezTo>
                        <a:pt x="54885" y="2417"/>
                        <a:pt x="54596" y="2370"/>
                        <a:pt x="54322" y="2325"/>
                      </a:cubicBezTo>
                      <a:cubicBezTo>
                        <a:pt x="54122" y="2295"/>
                        <a:pt x="53929" y="2262"/>
                        <a:pt x="53749" y="2237"/>
                      </a:cubicBezTo>
                      <a:cubicBezTo>
                        <a:pt x="52884" y="2096"/>
                        <a:pt x="52166" y="1892"/>
                        <a:pt x="51667" y="1648"/>
                      </a:cubicBezTo>
                      <a:cubicBezTo>
                        <a:pt x="51456" y="1546"/>
                        <a:pt x="51292" y="1444"/>
                        <a:pt x="51172" y="1339"/>
                      </a:cubicBezTo>
                      <a:cubicBezTo>
                        <a:pt x="53668" y="1006"/>
                        <a:pt x="56202" y="835"/>
                        <a:pt x="58760" y="835"/>
                      </a:cubicBezTo>
                      <a:close/>
                      <a:moveTo>
                        <a:pt x="49952" y="1517"/>
                      </a:moveTo>
                      <a:cubicBezTo>
                        <a:pt x="49864" y="1658"/>
                        <a:pt x="49733" y="1808"/>
                        <a:pt x="49557" y="1961"/>
                      </a:cubicBezTo>
                      <a:cubicBezTo>
                        <a:pt x="49156" y="2319"/>
                        <a:pt x="48553" y="2667"/>
                        <a:pt x="47716" y="3113"/>
                      </a:cubicBezTo>
                      <a:cubicBezTo>
                        <a:pt x="47063" y="3447"/>
                        <a:pt x="46282" y="3766"/>
                        <a:pt x="45453" y="4101"/>
                      </a:cubicBezTo>
                      <a:lnTo>
                        <a:pt x="44893" y="4328"/>
                      </a:lnTo>
                      <a:cubicBezTo>
                        <a:pt x="44588" y="4451"/>
                        <a:pt x="44271" y="4562"/>
                        <a:pt x="43937" y="4678"/>
                      </a:cubicBezTo>
                      <a:cubicBezTo>
                        <a:pt x="43700" y="4760"/>
                        <a:pt x="43456" y="4846"/>
                        <a:pt x="43211" y="4936"/>
                      </a:cubicBezTo>
                      <a:cubicBezTo>
                        <a:pt x="42628" y="5155"/>
                        <a:pt x="42022" y="5364"/>
                        <a:pt x="41414" y="5552"/>
                      </a:cubicBezTo>
                      <a:lnTo>
                        <a:pt x="40938" y="5697"/>
                      </a:lnTo>
                      <a:lnTo>
                        <a:pt x="40482" y="5853"/>
                      </a:lnTo>
                      <a:cubicBezTo>
                        <a:pt x="40181" y="5953"/>
                        <a:pt x="39884" y="6047"/>
                        <a:pt x="39587" y="6137"/>
                      </a:cubicBezTo>
                      <a:cubicBezTo>
                        <a:pt x="39299" y="6227"/>
                        <a:pt x="39011" y="6305"/>
                        <a:pt x="38728" y="6382"/>
                      </a:cubicBezTo>
                      <a:cubicBezTo>
                        <a:pt x="38432" y="6462"/>
                        <a:pt x="38141" y="6542"/>
                        <a:pt x="37865" y="6630"/>
                      </a:cubicBezTo>
                      <a:cubicBezTo>
                        <a:pt x="36895" y="6914"/>
                        <a:pt x="35974" y="7103"/>
                        <a:pt x="35162" y="7266"/>
                      </a:cubicBezTo>
                      <a:lnTo>
                        <a:pt x="34874" y="7326"/>
                      </a:lnTo>
                      <a:cubicBezTo>
                        <a:pt x="34282" y="7437"/>
                        <a:pt x="33693" y="7494"/>
                        <a:pt x="33170" y="7494"/>
                      </a:cubicBezTo>
                      <a:cubicBezTo>
                        <a:pt x="33008" y="7494"/>
                        <a:pt x="32852" y="7488"/>
                        <a:pt x="32705" y="7477"/>
                      </a:cubicBezTo>
                      <a:cubicBezTo>
                        <a:pt x="32529" y="7463"/>
                        <a:pt x="32329" y="7432"/>
                        <a:pt x="32155" y="7369"/>
                      </a:cubicBezTo>
                      <a:cubicBezTo>
                        <a:pt x="37685" y="4490"/>
                        <a:pt x="43692" y="2491"/>
                        <a:pt x="49952" y="1517"/>
                      </a:cubicBezTo>
                      <a:close/>
                      <a:moveTo>
                        <a:pt x="72842" y="2583"/>
                      </a:moveTo>
                      <a:lnTo>
                        <a:pt x="72842" y="2583"/>
                      </a:lnTo>
                      <a:cubicBezTo>
                        <a:pt x="79107" y="4154"/>
                        <a:pt x="84886" y="6712"/>
                        <a:pt x="90050" y="10047"/>
                      </a:cubicBezTo>
                      <a:cubicBezTo>
                        <a:pt x="89897" y="10088"/>
                        <a:pt x="89704" y="10110"/>
                        <a:pt x="89471" y="10114"/>
                      </a:cubicBezTo>
                      <a:cubicBezTo>
                        <a:pt x="89454" y="10115"/>
                        <a:pt x="89436" y="10115"/>
                        <a:pt x="89419" y="10115"/>
                      </a:cubicBezTo>
                      <a:cubicBezTo>
                        <a:pt x="88870" y="10115"/>
                        <a:pt x="88152" y="9992"/>
                        <a:pt x="87341" y="9760"/>
                      </a:cubicBezTo>
                      <a:cubicBezTo>
                        <a:pt x="87161" y="9705"/>
                        <a:pt x="86973" y="9650"/>
                        <a:pt x="86779" y="9595"/>
                      </a:cubicBezTo>
                      <a:cubicBezTo>
                        <a:pt x="86513" y="9517"/>
                        <a:pt x="86233" y="9437"/>
                        <a:pt x="85948" y="9343"/>
                      </a:cubicBezTo>
                      <a:cubicBezTo>
                        <a:pt x="85453" y="9183"/>
                        <a:pt x="84942" y="8997"/>
                        <a:pt x="84420" y="8789"/>
                      </a:cubicBezTo>
                      <a:cubicBezTo>
                        <a:pt x="84262" y="8729"/>
                        <a:pt x="84105" y="8670"/>
                        <a:pt x="83943" y="8611"/>
                      </a:cubicBezTo>
                      <a:cubicBezTo>
                        <a:pt x="83554" y="8465"/>
                        <a:pt x="83151" y="8318"/>
                        <a:pt x="82750" y="8148"/>
                      </a:cubicBezTo>
                      <a:cubicBezTo>
                        <a:pt x="82519" y="8052"/>
                        <a:pt x="82286" y="7952"/>
                        <a:pt x="82051" y="7849"/>
                      </a:cubicBezTo>
                      <a:cubicBezTo>
                        <a:pt x="81705" y="7700"/>
                        <a:pt x="81347" y="7547"/>
                        <a:pt x="80985" y="7403"/>
                      </a:cubicBezTo>
                      <a:cubicBezTo>
                        <a:pt x="80398" y="7158"/>
                        <a:pt x="79814" y="6892"/>
                        <a:pt x="79244" y="6616"/>
                      </a:cubicBezTo>
                      <a:cubicBezTo>
                        <a:pt x="78675" y="6360"/>
                        <a:pt x="78139" y="6121"/>
                        <a:pt x="77634" y="5867"/>
                      </a:cubicBezTo>
                      <a:cubicBezTo>
                        <a:pt x="77390" y="5738"/>
                        <a:pt x="77151" y="5615"/>
                        <a:pt x="76917" y="5495"/>
                      </a:cubicBezTo>
                      <a:cubicBezTo>
                        <a:pt x="76189" y="5118"/>
                        <a:pt x="75504" y="4762"/>
                        <a:pt x="74927" y="4394"/>
                      </a:cubicBezTo>
                      <a:cubicBezTo>
                        <a:pt x="74651" y="4224"/>
                        <a:pt x="74403" y="4046"/>
                        <a:pt x="74164" y="3872"/>
                      </a:cubicBezTo>
                      <a:cubicBezTo>
                        <a:pt x="74078" y="3811"/>
                        <a:pt x="73996" y="3751"/>
                        <a:pt x="73918" y="3696"/>
                      </a:cubicBezTo>
                      <a:cubicBezTo>
                        <a:pt x="73630" y="3485"/>
                        <a:pt x="73388" y="3277"/>
                        <a:pt x="73200" y="3078"/>
                      </a:cubicBezTo>
                      <a:cubicBezTo>
                        <a:pt x="73069" y="2939"/>
                        <a:pt x="72930" y="2763"/>
                        <a:pt x="72842" y="2583"/>
                      </a:cubicBezTo>
                      <a:close/>
                      <a:moveTo>
                        <a:pt x="31048" y="7960"/>
                      </a:moveTo>
                      <a:cubicBezTo>
                        <a:pt x="31011" y="8115"/>
                        <a:pt x="30941" y="8289"/>
                        <a:pt x="30837" y="8480"/>
                      </a:cubicBezTo>
                      <a:cubicBezTo>
                        <a:pt x="30536" y="8997"/>
                        <a:pt x="30060" y="9607"/>
                        <a:pt x="29497" y="10200"/>
                      </a:cubicBezTo>
                      <a:cubicBezTo>
                        <a:pt x="29239" y="10474"/>
                        <a:pt x="28945" y="10749"/>
                        <a:pt x="28634" y="11041"/>
                      </a:cubicBezTo>
                      <a:lnTo>
                        <a:pt x="28460" y="11205"/>
                      </a:lnTo>
                      <a:cubicBezTo>
                        <a:pt x="28089" y="11565"/>
                        <a:pt x="27684" y="11933"/>
                        <a:pt x="27257" y="12297"/>
                      </a:cubicBezTo>
                      <a:cubicBezTo>
                        <a:pt x="27040" y="12481"/>
                        <a:pt x="26815" y="12668"/>
                        <a:pt x="26575" y="12860"/>
                      </a:cubicBezTo>
                      <a:cubicBezTo>
                        <a:pt x="26350" y="13054"/>
                        <a:pt x="26121" y="13253"/>
                        <a:pt x="25884" y="13451"/>
                      </a:cubicBezTo>
                      <a:cubicBezTo>
                        <a:pt x="25475" y="13795"/>
                        <a:pt x="25045" y="14124"/>
                        <a:pt x="24589" y="14474"/>
                      </a:cubicBezTo>
                      <a:lnTo>
                        <a:pt x="24378" y="14638"/>
                      </a:lnTo>
                      <a:cubicBezTo>
                        <a:pt x="23672" y="15221"/>
                        <a:pt x="22956" y="15741"/>
                        <a:pt x="22263" y="16242"/>
                      </a:cubicBezTo>
                      <a:cubicBezTo>
                        <a:pt x="21974" y="16451"/>
                        <a:pt x="21694" y="16655"/>
                        <a:pt x="21426" y="16854"/>
                      </a:cubicBezTo>
                      <a:cubicBezTo>
                        <a:pt x="20982" y="17171"/>
                        <a:pt x="20540" y="17453"/>
                        <a:pt x="20114" y="17725"/>
                      </a:cubicBezTo>
                      <a:lnTo>
                        <a:pt x="20061" y="17760"/>
                      </a:lnTo>
                      <a:cubicBezTo>
                        <a:pt x="19644" y="18044"/>
                        <a:pt x="19235" y="18300"/>
                        <a:pt x="18846" y="18519"/>
                      </a:cubicBezTo>
                      <a:cubicBezTo>
                        <a:pt x="18465" y="18734"/>
                        <a:pt x="18097" y="18916"/>
                        <a:pt x="17745" y="19067"/>
                      </a:cubicBezTo>
                      <a:cubicBezTo>
                        <a:pt x="17422" y="19221"/>
                        <a:pt x="17123" y="19333"/>
                        <a:pt x="16861" y="19403"/>
                      </a:cubicBezTo>
                      <a:cubicBezTo>
                        <a:pt x="16692" y="19448"/>
                        <a:pt x="16497" y="19485"/>
                        <a:pt x="16313" y="19485"/>
                      </a:cubicBezTo>
                      <a:cubicBezTo>
                        <a:pt x="16303" y="19485"/>
                        <a:pt x="16294" y="19485"/>
                        <a:pt x="16284" y="19485"/>
                      </a:cubicBezTo>
                      <a:cubicBezTo>
                        <a:pt x="20560" y="14857"/>
                        <a:pt x="25557" y="10969"/>
                        <a:pt x="31048" y="7960"/>
                      </a:cubicBezTo>
                      <a:close/>
                      <a:moveTo>
                        <a:pt x="91081" y="10728"/>
                      </a:moveTo>
                      <a:lnTo>
                        <a:pt x="91081" y="10728"/>
                      </a:lnTo>
                      <a:cubicBezTo>
                        <a:pt x="96327" y="14280"/>
                        <a:pt x="100906" y="18648"/>
                        <a:pt x="104681" y="23609"/>
                      </a:cubicBezTo>
                      <a:cubicBezTo>
                        <a:pt x="104497" y="23593"/>
                        <a:pt x="104302" y="23536"/>
                        <a:pt x="104136" y="23474"/>
                      </a:cubicBezTo>
                      <a:cubicBezTo>
                        <a:pt x="103551" y="23249"/>
                        <a:pt x="102878" y="22873"/>
                        <a:pt x="102242" y="22414"/>
                      </a:cubicBezTo>
                      <a:lnTo>
                        <a:pt x="102003" y="22234"/>
                      </a:lnTo>
                      <a:cubicBezTo>
                        <a:pt x="101340" y="21739"/>
                        <a:pt x="100585" y="21177"/>
                        <a:pt x="99834" y="20510"/>
                      </a:cubicBezTo>
                      <a:cubicBezTo>
                        <a:pt x="99617" y="20309"/>
                        <a:pt x="99388" y="20113"/>
                        <a:pt x="99155" y="19912"/>
                      </a:cubicBezTo>
                      <a:cubicBezTo>
                        <a:pt x="98932" y="19722"/>
                        <a:pt x="98705" y="19530"/>
                        <a:pt x="98481" y="19323"/>
                      </a:cubicBezTo>
                      <a:cubicBezTo>
                        <a:pt x="98252" y="19118"/>
                        <a:pt x="98023" y="18906"/>
                        <a:pt x="97796" y="18687"/>
                      </a:cubicBezTo>
                      <a:lnTo>
                        <a:pt x="97442" y="18345"/>
                      </a:lnTo>
                      <a:lnTo>
                        <a:pt x="97080" y="18018"/>
                      </a:lnTo>
                      <a:cubicBezTo>
                        <a:pt x="96609" y="17586"/>
                        <a:pt x="96151" y="17142"/>
                        <a:pt x="95715" y="16694"/>
                      </a:cubicBezTo>
                      <a:cubicBezTo>
                        <a:pt x="95533" y="16506"/>
                        <a:pt x="95351" y="16328"/>
                        <a:pt x="95169" y="16152"/>
                      </a:cubicBezTo>
                      <a:cubicBezTo>
                        <a:pt x="94917" y="15902"/>
                        <a:pt x="94678" y="15669"/>
                        <a:pt x="94455" y="15430"/>
                      </a:cubicBezTo>
                      <a:lnTo>
                        <a:pt x="94046" y="14984"/>
                      </a:lnTo>
                      <a:cubicBezTo>
                        <a:pt x="93440" y="14325"/>
                        <a:pt x="92867" y="13705"/>
                        <a:pt x="92421" y="13126"/>
                      </a:cubicBezTo>
                      <a:cubicBezTo>
                        <a:pt x="91853" y="12363"/>
                        <a:pt x="91456" y="11792"/>
                        <a:pt x="91245" y="11297"/>
                      </a:cubicBezTo>
                      <a:cubicBezTo>
                        <a:pt x="91153" y="11084"/>
                        <a:pt x="91102" y="10894"/>
                        <a:pt x="91081" y="10728"/>
                      </a:cubicBezTo>
                      <a:close/>
                      <a:moveTo>
                        <a:pt x="15454" y="20405"/>
                      </a:moveTo>
                      <a:lnTo>
                        <a:pt x="15454" y="20405"/>
                      </a:lnTo>
                      <a:cubicBezTo>
                        <a:pt x="15474" y="20591"/>
                        <a:pt x="15456" y="20798"/>
                        <a:pt x="15425" y="20976"/>
                      </a:cubicBezTo>
                      <a:cubicBezTo>
                        <a:pt x="15345" y="21543"/>
                        <a:pt x="15118" y="22247"/>
                        <a:pt x="14756" y="23040"/>
                      </a:cubicBezTo>
                      <a:cubicBezTo>
                        <a:pt x="14666" y="23241"/>
                        <a:pt x="14566" y="23448"/>
                        <a:pt x="14453" y="23673"/>
                      </a:cubicBezTo>
                      <a:cubicBezTo>
                        <a:pt x="14353" y="23892"/>
                        <a:pt x="14247" y="24117"/>
                        <a:pt x="14132" y="24346"/>
                      </a:cubicBezTo>
                      <a:cubicBezTo>
                        <a:pt x="13903" y="24810"/>
                        <a:pt x="13643" y="25289"/>
                        <a:pt x="13363" y="25768"/>
                      </a:cubicBezTo>
                      <a:cubicBezTo>
                        <a:pt x="13236" y="25976"/>
                        <a:pt x="13117" y="26195"/>
                        <a:pt x="12995" y="26416"/>
                      </a:cubicBezTo>
                      <a:lnTo>
                        <a:pt x="12925" y="26543"/>
                      </a:lnTo>
                      <a:cubicBezTo>
                        <a:pt x="12780" y="26803"/>
                        <a:pt x="12628" y="27065"/>
                        <a:pt x="12469" y="27331"/>
                      </a:cubicBezTo>
                      <a:cubicBezTo>
                        <a:pt x="12326" y="27576"/>
                        <a:pt x="12170" y="27822"/>
                        <a:pt x="12013" y="28069"/>
                      </a:cubicBezTo>
                      <a:cubicBezTo>
                        <a:pt x="11830" y="28358"/>
                        <a:pt x="11642" y="28654"/>
                        <a:pt x="11466" y="28959"/>
                      </a:cubicBezTo>
                      <a:cubicBezTo>
                        <a:pt x="11137" y="29501"/>
                        <a:pt x="10789" y="30040"/>
                        <a:pt x="10429" y="30559"/>
                      </a:cubicBezTo>
                      <a:cubicBezTo>
                        <a:pt x="10337" y="30700"/>
                        <a:pt x="10247" y="30840"/>
                        <a:pt x="10157" y="30979"/>
                      </a:cubicBezTo>
                      <a:cubicBezTo>
                        <a:pt x="9913" y="31353"/>
                        <a:pt x="9682" y="31707"/>
                        <a:pt x="9445" y="32040"/>
                      </a:cubicBezTo>
                      <a:cubicBezTo>
                        <a:pt x="9291" y="32249"/>
                        <a:pt x="9142" y="32454"/>
                        <a:pt x="8997" y="32654"/>
                      </a:cubicBezTo>
                      <a:cubicBezTo>
                        <a:pt x="8506" y="33331"/>
                        <a:pt x="8041" y="33970"/>
                        <a:pt x="7587" y="34487"/>
                      </a:cubicBezTo>
                      <a:cubicBezTo>
                        <a:pt x="7063" y="35073"/>
                        <a:pt x="6511" y="35670"/>
                        <a:pt x="6026" y="36003"/>
                      </a:cubicBezTo>
                      <a:cubicBezTo>
                        <a:pt x="5869" y="36112"/>
                        <a:pt x="5676" y="36224"/>
                        <a:pt x="5486" y="36284"/>
                      </a:cubicBezTo>
                      <a:cubicBezTo>
                        <a:pt x="7955" y="30379"/>
                        <a:pt x="11350" y="25041"/>
                        <a:pt x="15454" y="20405"/>
                      </a:cubicBezTo>
                      <a:close/>
                      <a:moveTo>
                        <a:pt x="105427" y="24614"/>
                      </a:moveTo>
                      <a:cubicBezTo>
                        <a:pt x="109112" y="29679"/>
                        <a:pt x="111972" y="35326"/>
                        <a:pt x="113867" y="41335"/>
                      </a:cubicBezTo>
                      <a:cubicBezTo>
                        <a:pt x="113691" y="41257"/>
                        <a:pt x="113521" y="41135"/>
                        <a:pt x="113380" y="41018"/>
                      </a:cubicBezTo>
                      <a:cubicBezTo>
                        <a:pt x="113171" y="40842"/>
                        <a:pt x="112952" y="40613"/>
                        <a:pt x="112717" y="40326"/>
                      </a:cubicBezTo>
                      <a:cubicBezTo>
                        <a:pt x="112469" y="40050"/>
                        <a:pt x="112216" y="39727"/>
                        <a:pt x="111962" y="39371"/>
                      </a:cubicBezTo>
                      <a:cubicBezTo>
                        <a:pt x="111704" y="39007"/>
                        <a:pt x="111444" y="38602"/>
                        <a:pt x="111183" y="38160"/>
                      </a:cubicBezTo>
                      <a:lnTo>
                        <a:pt x="111152" y="38113"/>
                      </a:lnTo>
                      <a:cubicBezTo>
                        <a:pt x="110884" y="37685"/>
                        <a:pt x="110606" y="37241"/>
                        <a:pt x="110342" y="36769"/>
                      </a:cubicBezTo>
                      <a:cubicBezTo>
                        <a:pt x="110182" y="36470"/>
                        <a:pt x="110014" y="36165"/>
                        <a:pt x="109843" y="35854"/>
                      </a:cubicBezTo>
                      <a:cubicBezTo>
                        <a:pt x="109431" y="35105"/>
                        <a:pt x="109004" y="34330"/>
                        <a:pt x="108609" y="33491"/>
                      </a:cubicBezTo>
                      <a:lnTo>
                        <a:pt x="108492" y="33264"/>
                      </a:lnTo>
                      <a:cubicBezTo>
                        <a:pt x="108230" y="32752"/>
                        <a:pt x="107983" y="32272"/>
                        <a:pt x="107758" y="31785"/>
                      </a:cubicBezTo>
                      <a:cubicBezTo>
                        <a:pt x="107627" y="31504"/>
                        <a:pt x="107504" y="31228"/>
                        <a:pt x="107379" y="30944"/>
                      </a:cubicBezTo>
                      <a:cubicBezTo>
                        <a:pt x="107250" y="30680"/>
                        <a:pt x="107126" y="30416"/>
                        <a:pt x="107009" y="30156"/>
                      </a:cubicBezTo>
                      <a:cubicBezTo>
                        <a:pt x="106776" y="29645"/>
                        <a:pt x="106567" y="29139"/>
                        <a:pt x="106385" y="28650"/>
                      </a:cubicBezTo>
                      <a:lnTo>
                        <a:pt x="106299" y="28434"/>
                      </a:lnTo>
                      <a:cubicBezTo>
                        <a:pt x="106141" y="28037"/>
                        <a:pt x="105992" y="27662"/>
                        <a:pt x="105875" y="27302"/>
                      </a:cubicBezTo>
                      <a:cubicBezTo>
                        <a:pt x="105620" y="26529"/>
                        <a:pt x="105450" y="25772"/>
                        <a:pt x="105399" y="25180"/>
                      </a:cubicBezTo>
                      <a:cubicBezTo>
                        <a:pt x="105384" y="24962"/>
                        <a:pt x="105395" y="24771"/>
                        <a:pt x="105427" y="24614"/>
                      </a:cubicBezTo>
                      <a:close/>
                      <a:moveTo>
                        <a:pt x="5030" y="37407"/>
                      </a:moveTo>
                      <a:cubicBezTo>
                        <a:pt x="5103" y="37552"/>
                        <a:pt x="5165" y="37740"/>
                        <a:pt x="5214" y="37976"/>
                      </a:cubicBezTo>
                      <a:cubicBezTo>
                        <a:pt x="5333" y="38518"/>
                        <a:pt x="5359" y="39267"/>
                        <a:pt x="5290" y="40142"/>
                      </a:cubicBezTo>
                      <a:cubicBezTo>
                        <a:pt x="5279" y="40279"/>
                        <a:pt x="5265" y="40421"/>
                        <a:pt x="5251" y="40564"/>
                      </a:cubicBezTo>
                      <a:cubicBezTo>
                        <a:pt x="5240" y="40652"/>
                        <a:pt x="5230" y="40742"/>
                        <a:pt x="5222" y="40840"/>
                      </a:cubicBezTo>
                      <a:cubicBezTo>
                        <a:pt x="5204" y="41081"/>
                        <a:pt x="5181" y="41329"/>
                        <a:pt x="5153" y="41583"/>
                      </a:cubicBezTo>
                      <a:cubicBezTo>
                        <a:pt x="5095" y="42096"/>
                        <a:pt x="5013" y="42636"/>
                        <a:pt x="4913" y="43187"/>
                      </a:cubicBezTo>
                      <a:lnTo>
                        <a:pt x="4766" y="44062"/>
                      </a:lnTo>
                      <a:cubicBezTo>
                        <a:pt x="4719" y="44357"/>
                        <a:pt x="4666" y="44656"/>
                        <a:pt x="4608" y="44956"/>
                      </a:cubicBezTo>
                      <a:cubicBezTo>
                        <a:pt x="4549" y="45259"/>
                        <a:pt x="4488" y="45566"/>
                        <a:pt x="4418" y="45873"/>
                      </a:cubicBezTo>
                      <a:lnTo>
                        <a:pt x="4342" y="46206"/>
                      </a:lnTo>
                      <a:cubicBezTo>
                        <a:pt x="4295" y="46415"/>
                        <a:pt x="4250" y="46624"/>
                        <a:pt x="4215" y="46833"/>
                      </a:cubicBezTo>
                      <a:cubicBezTo>
                        <a:pt x="4089" y="47471"/>
                        <a:pt x="3945" y="48097"/>
                        <a:pt x="3796" y="48682"/>
                      </a:cubicBezTo>
                      <a:cubicBezTo>
                        <a:pt x="3706" y="48997"/>
                        <a:pt x="3634" y="49306"/>
                        <a:pt x="3565" y="49607"/>
                      </a:cubicBezTo>
                      <a:cubicBezTo>
                        <a:pt x="3497" y="49891"/>
                        <a:pt x="3436" y="50161"/>
                        <a:pt x="3360" y="50429"/>
                      </a:cubicBezTo>
                      <a:cubicBezTo>
                        <a:pt x="3235" y="50898"/>
                        <a:pt x="3092" y="51379"/>
                        <a:pt x="2890" y="52001"/>
                      </a:cubicBezTo>
                      <a:cubicBezTo>
                        <a:pt x="2751" y="52483"/>
                        <a:pt x="2601" y="52942"/>
                        <a:pt x="2444" y="53359"/>
                      </a:cubicBezTo>
                      <a:cubicBezTo>
                        <a:pt x="2286" y="53774"/>
                        <a:pt x="2123" y="54149"/>
                        <a:pt x="1947" y="54490"/>
                      </a:cubicBezTo>
                      <a:cubicBezTo>
                        <a:pt x="1783" y="54812"/>
                        <a:pt x="1640" y="55090"/>
                        <a:pt x="1480" y="55309"/>
                      </a:cubicBezTo>
                      <a:cubicBezTo>
                        <a:pt x="1372" y="55464"/>
                        <a:pt x="1230" y="55632"/>
                        <a:pt x="1075" y="55753"/>
                      </a:cubicBezTo>
                      <a:cubicBezTo>
                        <a:pt x="1237" y="52514"/>
                        <a:pt x="1670" y="49247"/>
                        <a:pt x="2403" y="45977"/>
                      </a:cubicBezTo>
                      <a:cubicBezTo>
                        <a:pt x="3066" y="43013"/>
                        <a:pt x="3950" y="40151"/>
                        <a:pt x="5030" y="37407"/>
                      </a:cubicBezTo>
                      <a:close/>
                      <a:moveTo>
                        <a:pt x="114225" y="42522"/>
                      </a:moveTo>
                      <a:cubicBezTo>
                        <a:pt x="115960" y="48467"/>
                        <a:pt x="116754" y="54742"/>
                        <a:pt x="116469" y="61138"/>
                      </a:cubicBezTo>
                      <a:cubicBezTo>
                        <a:pt x="116324" y="61001"/>
                        <a:pt x="116197" y="60818"/>
                        <a:pt x="116101" y="60653"/>
                      </a:cubicBezTo>
                      <a:cubicBezTo>
                        <a:pt x="115804" y="60145"/>
                        <a:pt x="115561" y="59368"/>
                        <a:pt x="115336" y="58619"/>
                      </a:cubicBezTo>
                      <a:cubicBezTo>
                        <a:pt x="115146" y="57954"/>
                        <a:pt x="114998" y="57179"/>
                        <a:pt x="114843" y="56356"/>
                      </a:cubicBezTo>
                      <a:cubicBezTo>
                        <a:pt x="114796" y="56115"/>
                        <a:pt x="114749" y="55865"/>
                        <a:pt x="114700" y="55616"/>
                      </a:cubicBezTo>
                      <a:cubicBezTo>
                        <a:pt x="114626" y="55209"/>
                        <a:pt x="114569" y="54789"/>
                        <a:pt x="114507" y="54347"/>
                      </a:cubicBezTo>
                      <a:cubicBezTo>
                        <a:pt x="114487" y="54184"/>
                        <a:pt x="114462" y="54018"/>
                        <a:pt x="114438" y="53846"/>
                      </a:cubicBezTo>
                      <a:cubicBezTo>
                        <a:pt x="114337" y="53226"/>
                        <a:pt x="114251" y="52594"/>
                        <a:pt x="114184" y="51968"/>
                      </a:cubicBezTo>
                      <a:cubicBezTo>
                        <a:pt x="114155" y="51612"/>
                        <a:pt x="114112" y="51262"/>
                        <a:pt x="114069" y="50922"/>
                      </a:cubicBezTo>
                      <a:cubicBezTo>
                        <a:pt x="114033" y="50632"/>
                        <a:pt x="113998" y="50345"/>
                        <a:pt x="113971" y="50059"/>
                      </a:cubicBezTo>
                      <a:cubicBezTo>
                        <a:pt x="113941" y="49752"/>
                        <a:pt x="113916" y="49451"/>
                        <a:pt x="113895" y="49157"/>
                      </a:cubicBezTo>
                      <a:lnTo>
                        <a:pt x="113887" y="49009"/>
                      </a:lnTo>
                      <a:cubicBezTo>
                        <a:pt x="113871" y="48758"/>
                        <a:pt x="113855" y="48508"/>
                        <a:pt x="113830" y="48273"/>
                      </a:cubicBezTo>
                      <a:cubicBezTo>
                        <a:pt x="113781" y="47714"/>
                        <a:pt x="113750" y="47168"/>
                        <a:pt x="113740" y="46652"/>
                      </a:cubicBezTo>
                      <a:cubicBezTo>
                        <a:pt x="113734" y="46395"/>
                        <a:pt x="113734" y="46147"/>
                        <a:pt x="113738" y="45893"/>
                      </a:cubicBezTo>
                      <a:cubicBezTo>
                        <a:pt x="113732" y="45654"/>
                        <a:pt x="113730" y="45425"/>
                        <a:pt x="113732" y="45204"/>
                      </a:cubicBezTo>
                      <a:cubicBezTo>
                        <a:pt x="113742" y="44508"/>
                        <a:pt x="113803" y="43903"/>
                        <a:pt x="113914" y="43408"/>
                      </a:cubicBezTo>
                      <a:cubicBezTo>
                        <a:pt x="113943" y="43281"/>
                        <a:pt x="113973" y="43164"/>
                        <a:pt x="114010" y="43046"/>
                      </a:cubicBezTo>
                      <a:cubicBezTo>
                        <a:pt x="114059" y="42874"/>
                        <a:pt x="114129" y="42681"/>
                        <a:pt x="114225" y="42522"/>
                      </a:cubicBezTo>
                      <a:close/>
                      <a:moveTo>
                        <a:pt x="1028" y="56964"/>
                      </a:moveTo>
                      <a:cubicBezTo>
                        <a:pt x="1169" y="57095"/>
                        <a:pt x="1292" y="57271"/>
                        <a:pt x="1386" y="57430"/>
                      </a:cubicBezTo>
                      <a:cubicBezTo>
                        <a:pt x="1705" y="57989"/>
                        <a:pt x="1994" y="58707"/>
                        <a:pt x="2196" y="59450"/>
                      </a:cubicBezTo>
                      <a:cubicBezTo>
                        <a:pt x="2697" y="61295"/>
                        <a:pt x="3141" y="63656"/>
                        <a:pt x="3448" y="66107"/>
                      </a:cubicBezTo>
                      <a:cubicBezTo>
                        <a:pt x="3594" y="67016"/>
                        <a:pt x="3681" y="67895"/>
                        <a:pt x="3767" y="68746"/>
                      </a:cubicBezTo>
                      <a:cubicBezTo>
                        <a:pt x="3802" y="69100"/>
                        <a:pt x="3837" y="69444"/>
                        <a:pt x="3874" y="69776"/>
                      </a:cubicBezTo>
                      <a:cubicBezTo>
                        <a:pt x="3919" y="70254"/>
                        <a:pt x="3939" y="70719"/>
                        <a:pt x="3960" y="71167"/>
                      </a:cubicBezTo>
                      <a:lnTo>
                        <a:pt x="3970" y="71410"/>
                      </a:lnTo>
                      <a:cubicBezTo>
                        <a:pt x="4007" y="71912"/>
                        <a:pt x="4019" y="72392"/>
                        <a:pt x="4015" y="72840"/>
                      </a:cubicBezTo>
                      <a:cubicBezTo>
                        <a:pt x="4009" y="73270"/>
                        <a:pt x="3982" y="73679"/>
                        <a:pt x="3933" y="74068"/>
                      </a:cubicBezTo>
                      <a:cubicBezTo>
                        <a:pt x="3905" y="74424"/>
                        <a:pt x="3851" y="74737"/>
                        <a:pt x="3780" y="75001"/>
                      </a:cubicBezTo>
                      <a:cubicBezTo>
                        <a:pt x="3731" y="75179"/>
                        <a:pt x="3659" y="75377"/>
                        <a:pt x="3561" y="75541"/>
                      </a:cubicBezTo>
                      <a:cubicBezTo>
                        <a:pt x="1732" y="69620"/>
                        <a:pt x="844" y="63355"/>
                        <a:pt x="1028" y="56964"/>
                      </a:cubicBezTo>
                      <a:close/>
                      <a:moveTo>
                        <a:pt x="116402" y="62349"/>
                      </a:moveTo>
                      <a:lnTo>
                        <a:pt x="116402" y="62349"/>
                      </a:lnTo>
                      <a:cubicBezTo>
                        <a:pt x="116209" y="65291"/>
                        <a:pt x="115788" y="68255"/>
                        <a:pt x="115125" y="71220"/>
                      </a:cubicBezTo>
                      <a:cubicBezTo>
                        <a:pt x="114393" y="74489"/>
                        <a:pt x="113392" y="77630"/>
                        <a:pt x="112156" y="80627"/>
                      </a:cubicBezTo>
                      <a:cubicBezTo>
                        <a:pt x="112068" y="80451"/>
                        <a:pt x="112011" y="80240"/>
                        <a:pt x="111978" y="80052"/>
                      </a:cubicBezTo>
                      <a:cubicBezTo>
                        <a:pt x="111929" y="79788"/>
                        <a:pt x="111919" y="79475"/>
                        <a:pt x="111905" y="79097"/>
                      </a:cubicBezTo>
                      <a:cubicBezTo>
                        <a:pt x="111893" y="78731"/>
                        <a:pt x="111905" y="78321"/>
                        <a:pt x="111940" y="77882"/>
                      </a:cubicBezTo>
                      <a:cubicBezTo>
                        <a:pt x="111974" y="77436"/>
                        <a:pt x="112036" y="76957"/>
                        <a:pt x="112118" y="76449"/>
                      </a:cubicBezTo>
                      <a:cubicBezTo>
                        <a:pt x="112197" y="75813"/>
                        <a:pt x="112273" y="75316"/>
                        <a:pt x="112361" y="74833"/>
                      </a:cubicBezTo>
                      <a:cubicBezTo>
                        <a:pt x="112406" y="74563"/>
                        <a:pt x="112463" y="74293"/>
                        <a:pt x="112525" y="74009"/>
                      </a:cubicBezTo>
                      <a:cubicBezTo>
                        <a:pt x="112590" y="73706"/>
                        <a:pt x="112658" y="73395"/>
                        <a:pt x="112709" y="73080"/>
                      </a:cubicBezTo>
                      <a:cubicBezTo>
                        <a:pt x="112774" y="72746"/>
                        <a:pt x="112844" y="72407"/>
                        <a:pt x="112920" y="72065"/>
                      </a:cubicBezTo>
                      <a:cubicBezTo>
                        <a:pt x="112983" y="71787"/>
                        <a:pt x="113048" y="71504"/>
                        <a:pt x="113118" y="71226"/>
                      </a:cubicBezTo>
                      <a:cubicBezTo>
                        <a:pt x="113175" y="71017"/>
                        <a:pt x="113226" y="70809"/>
                        <a:pt x="113271" y="70600"/>
                      </a:cubicBezTo>
                      <a:lnTo>
                        <a:pt x="113345" y="70269"/>
                      </a:lnTo>
                      <a:cubicBezTo>
                        <a:pt x="113415" y="69960"/>
                        <a:pt x="113488" y="69655"/>
                        <a:pt x="113564" y="69356"/>
                      </a:cubicBezTo>
                      <a:cubicBezTo>
                        <a:pt x="113642" y="69059"/>
                        <a:pt x="113722" y="68767"/>
                        <a:pt x="113803" y="68483"/>
                      </a:cubicBezTo>
                      <a:lnTo>
                        <a:pt x="114043" y="67627"/>
                      </a:lnTo>
                      <a:cubicBezTo>
                        <a:pt x="114186" y="67085"/>
                        <a:pt x="114344" y="66561"/>
                        <a:pt x="114511" y="66072"/>
                      </a:cubicBezTo>
                      <a:cubicBezTo>
                        <a:pt x="114593" y="65831"/>
                        <a:pt x="114679" y="65596"/>
                        <a:pt x="114767" y="65367"/>
                      </a:cubicBezTo>
                      <a:cubicBezTo>
                        <a:pt x="114798" y="65279"/>
                        <a:pt x="114828" y="65193"/>
                        <a:pt x="114857" y="65109"/>
                      </a:cubicBezTo>
                      <a:cubicBezTo>
                        <a:pt x="114906" y="64972"/>
                        <a:pt x="114951" y="64839"/>
                        <a:pt x="115002" y="64710"/>
                      </a:cubicBezTo>
                      <a:cubicBezTo>
                        <a:pt x="115313" y="63889"/>
                        <a:pt x="115655" y="63222"/>
                        <a:pt x="115995" y="62781"/>
                      </a:cubicBezTo>
                      <a:cubicBezTo>
                        <a:pt x="116140" y="62590"/>
                        <a:pt x="116275" y="62447"/>
                        <a:pt x="116402" y="62349"/>
                      </a:cubicBezTo>
                      <a:close/>
                      <a:moveTo>
                        <a:pt x="3939" y="76721"/>
                      </a:moveTo>
                      <a:cubicBezTo>
                        <a:pt x="4111" y="76799"/>
                        <a:pt x="4279" y="76918"/>
                        <a:pt x="4418" y="77035"/>
                      </a:cubicBezTo>
                      <a:cubicBezTo>
                        <a:pt x="4860" y="77380"/>
                        <a:pt x="5361" y="77939"/>
                        <a:pt x="5862" y="78645"/>
                      </a:cubicBezTo>
                      <a:lnTo>
                        <a:pt x="6681" y="79848"/>
                      </a:lnTo>
                      <a:cubicBezTo>
                        <a:pt x="6963" y="80277"/>
                        <a:pt x="7248" y="80744"/>
                        <a:pt x="7524" y="81233"/>
                      </a:cubicBezTo>
                      <a:cubicBezTo>
                        <a:pt x="7642" y="81448"/>
                        <a:pt x="7771" y="81662"/>
                        <a:pt x="7902" y="81881"/>
                      </a:cubicBezTo>
                      <a:cubicBezTo>
                        <a:pt x="8074" y="82172"/>
                        <a:pt x="8254" y="82475"/>
                        <a:pt x="8420" y="82786"/>
                      </a:cubicBezTo>
                      <a:cubicBezTo>
                        <a:pt x="8551" y="83023"/>
                        <a:pt x="8678" y="83266"/>
                        <a:pt x="8807" y="83512"/>
                      </a:cubicBezTo>
                      <a:cubicBezTo>
                        <a:pt x="8974" y="83831"/>
                        <a:pt x="9144" y="84154"/>
                        <a:pt x="9324" y="84473"/>
                      </a:cubicBezTo>
                      <a:cubicBezTo>
                        <a:pt x="9627" y="85036"/>
                        <a:pt x="9913" y="85607"/>
                        <a:pt x="10183" y="86186"/>
                      </a:cubicBezTo>
                      <a:cubicBezTo>
                        <a:pt x="10486" y="86765"/>
                        <a:pt x="10742" y="87287"/>
                        <a:pt x="10965" y="87784"/>
                      </a:cubicBezTo>
                      <a:cubicBezTo>
                        <a:pt x="11084" y="88042"/>
                        <a:pt x="11194" y="88299"/>
                        <a:pt x="11301" y="88557"/>
                      </a:cubicBezTo>
                      <a:lnTo>
                        <a:pt x="11624" y="89281"/>
                      </a:lnTo>
                      <a:cubicBezTo>
                        <a:pt x="11822" y="89746"/>
                        <a:pt x="11996" y="90198"/>
                        <a:pt x="12137" y="90626"/>
                      </a:cubicBezTo>
                      <a:cubicBezTo>
                        <a:pt x="12186" y="90769"/>
                        <a:pt x="12229" y="90912"/>
                        <a:pt x="12272" y="91049"/>
                      </a:cubicBezTo>
                      <a:lnTo>
                        <a:pt x="12332" y="91246"/>
                      </a:lnTo>
                      <a:cubicBezTo>
                        <a:pt x="12395" y="91438"/>
                        <a:pt x="12448" y="91622"/>
                        <a:pt x="12493" y="91796"/>
                      </a:cubicBezTo>
                      <a:cubicBezTo>
                        <a:pt x="12583" y="92144"/>
                        <a:pt x="12639" y="92459"/>
                        <a:pt x="12657" y="92733"/>
                      </a:cubicBezTo>
                      <a:cubicBezTo>
                        <a:pt x="12673" y="92954"/>
                        <a:pt x="12663" y="93144"/>
                        <a:pt x="12630" y="93302"/>
                      </a:cubicBezTo>
                      <a:cubicBezTo>
                        <a:pt x="8870" y="88295"/>
                        <a:pt x="5926" y="82694"/>
                        <a:pt x="3939" y="76721"/>
                      </a:cubicBezTo>
                      <a:close/>
                      <a:moveTo>
                        <a:pt x="111684" y="81742"/>
                      </a:moveTo>
                      <a:lnTo>
                        <a:pt x="111684" y="81742"/>
                      </a:lnTo>
                      <a:cubicBezTo>
                        <a:pt x="109122" y="87602"/>
                        <a:pt x="105648" y="92890"/>
                        <a:pt x="101471" y="97465"/>
                      </a:cubicBezTo>
                      <a:cubicBezTo>
                        <a:pt x="101450" y="97275"/>
                        <a:pt x="101469" y="97064"/>
                        <a:pt x="101501" y="96884"/>
                      </a:cubicBezTo>
                      <a:cubicBezTo>
                        <a:pt x="101512" y="96827"/>
                        <a:pt x="101522" y="96770"/>
                        <a:pt x="101536" y="96710"/>
                      </a:cubicBezTo>
                      <a:cubicBezTo>
                        <a:pt x="101585" y="96485"/>
                        <a:pt x="101661" y="96240"/>
                        <a:pt x="101763" y="95963"/>
                      </a:cubicBezTo>
                      <a:cubicBezTo>
                        <a:pt x="101882" y="95603"/>
                        <a:pt x="102031" y="95223"/>
                        <a:pt x="102209" y="94830"/>
                      </a:cubicBezTo>
                      <a:cubicBezTo>
                        <a:pt x="102395" y="94423"/>
                        <a:pt x="102614" y="93993"/>
                        <a:pt x="102862" y="93549"/>
                      </a:cubicBezTo>
                      <a:lnTo>
                        <a:pt x="102972" y="93341"/>
                      </a:lnTo>
                      <a:cubicBezTo>
                        <a:pt x="103183" y="92942"/>
                        <a:pt x="103400" y="92532"/>
                        <a:pt x="103641" y="92121"/>
                      </a:cubicBezTo>
                      <a:cubicBezTo>
                        <a:pt x="103819" y="91835"/>
                        <a:pt x="103997" y="91536"/>
                        <a:pt x="104179" y="91233"/>
                      </a:cubicBezTo>
                      <a:cubicBezTo>
                        <a:pt x="104619" y="90499"/>
                        <a:pt x="105076" y="89740"/>
                        <a:pt x="105599" y="88975"/>
                      </a:cubicBezTo>
                      <a:cubicBezTo>
                        <a:pt x="106917" y="86896"/>
                        <a:pt x="108324" y="84948"/>
                        <a:pt x="109566" y="83493"/>
                      </a:cubicBezTo>
                      <a:cubicBezTo>
                        <a:pt x="110068" y="82906"/>
                        <a:pt x="110634" y="82381"/>
                        <a:pt x="111158" y="82014"/>
                      </a:cubicBezTo>
                      <a:cubicBezTo>
                        <a:pt x="111311" y="81908"/>
                        <a:pt x="111498" y="81802"/>
                        <a:pt x="111684" y="81742"/>
                      </a:cubicBezTo>
                      <a:close/>
                      <a:moveTo>
                        <a:pt x="13404" y="94308"/>
                      </a:moveTo>
                      <a:lnTo>
                        <a:pt x="13404" y="94308"/>
                      </a:lnTo>
                      <a:cubicBezTo>
                        <a:pt x="13903" y="94345"/>
                        <a:pt x="14711" y="94658"/>
                        <a:pt x="15853" y="95472"/>
                      </a:cubicBezTo>
                      <a:cubicBezTo>
                        <a:pt x="16270" y="95747"/>
                        <a:pt x="16655" y="96021"/>
                        <a:pt x="17031" y="96309"/>
                      </a:cubicBezTo>
                      <a:cubicBezTo>
                        <a:pt x="17264" y="96483"/>
                        <a:pt x="17496" y="96675"/>
                        <a:pt x="17741" y="96880"/>
                      </a:cubicBezTo>
                      <a:cubicBezTo>
                        <a:pt x="17921" y="97029"/>
                        <a:pt x="18107" y="97185"/>
                        <a:pt x="18300" y="97336"/>
                      </a:cubicBezTo>
                      <a:cubicBezTo>
                        <a:pt x="18922" y="97827"/>
                        <a:pt x="19542" y="98386"/>
                        <a:pt x="20200" y="98977"/>
                      </a:cubicBezTo>
                      <a:cubicBezTo>
                        <a:pt x="20491" y="99237"/>
                        <a:pt x="20785" y="99501"/>
                        <a:pt x="21078" y="99759"/>
                      </a:cubicBezTo>
                      <a:cubicBezTo>
                        <a:pt x="21371" y="100039"/>
                        <a:pt x="21661" y="100311"/>
                        <a:pt x="21948" y="100577"/>
                      </a:cubicBezTo>
                      <a:cubicBezTo>
                        <a:pt x="22590" y="101181"/>
                        <a:pt x="23200" y="101751"/>
                        <a:pt x="23738" y="102322"/>
                      </a:cubicBezTo>
                      <a:cubicBezTo>
                        <a:pt x="23887" y="102486"/>
                        <a:pt x="24038" y="102637"/>
                        <a:pt x="24188" y="102787"/>
                      </a:cubicBezTo>
                      <a:lnTo>
                        <a:pt x="24333" y="102932"/>
                      </a:lnTo>
                      <a:cubicBezTo>
                        <a:pt x="24523" y="103124"/>
                        <a:pt x="24703" y="103314"/>
                        <a:pt x="24877" y="103503"/>
                      </a:cubicBezTo>
                      <a:cubicBezTo>
                        <a:pt x="25221" y="103879"/>
                        <a:pt x="25534" y="104249"/>
                        <a:pt x="25816" y="104612"/>
                      </a:cubicBezTo>
                      <a:cubicBezTo>
                        <a:pt x="26620" y="105555"/>
                        <a:pt x="27109" y="106402"/>
                        <a:pt x="27189" y="106960"/>
                      </a:cubicBezTo>
                      <a:cubicBezTo>
                        <a:pt x="21892" y="103494"/>
                        <a:pt x="17250" y="99202"/>
                        <a:pt x="13404" y="94308"/>
                      </a:cubicBezTo>
                      <a:close/>
                      <a:moveTo>
                        <a:pt x="100606" y="98371"/>
                      </a:moveTo>
                      <a:cubicBezTo>
                        <a:pt x="100611" y="98371"/>
                        <a:pt x="100616" y="98371"/>
                        <a:pt x="100622" y="98371"/>
                      </a:cubicBezTo>
                      <a:cubicBezTo>
                        <a:pt x="96280" y="102928"/>
                        <a:pt x="91227" y="106737"/>
                        <a:pt x="85690" y="109663"/>
                      </a:cubicBezTo>
                      <a:cubicBezTo>
                        <a:pt x="85729" y="109503"/>
                        <a:pt x="85801" y="109327"/>
                        <a:pt x="85909" y="109135"/>
                      </a:cubicBezTo>
                      <a:cubicBezTo>
                        <a:pt x="86042" y="108896"/>
                        <a:pt x="86228" y="108634"/>
                        <a:pt x="86458" y="108358"/>
                      </a:cubicBezTo>
                      <a:cubicBezTo>
                        <a:pt x="86570" y="108221"/>
                        <a:pt x="86699" y="108077"/>
                        <a:pt x="86840" y="107926"/>
                      </a:cubicBezTo>
                      <a:lnTo>
                        <a:pt x="86975" y="107777"/>
                      </a:lnTo>
                      <a:cubicBezTo>
                        <a:pt x="87071" y="107670"/>
                        <a:pt x="87172" y="107560"/>
                        <a:pt x="87278" y="107449"/>
                      </a:cubicBezTo>
                      <a:cubicBezTo>
                        <a:pt x="87589" y="107126"/>
                        <a:pt x="87937" y="106790"/>
                        <a:pt x="88313" y="106459"/>
                      </a:cubicBezTo>
                      <a:lnTo>
                        <a:pt x="88923" y="105933"/>
                      </a:lnTo>
                      <a:cubicBezTo>
                        <a:pt x="89125" y="105749"/>
                        <a:pt x="89334" y="105565"/>
                        <a:pt x="89551" y="105381"/>
                      </a:cubicBezTo>
                      <a:cubicBezTo>
                        <a:pt x="89964" y="105027"/>
                        <a:pt x="90419" y="104663"/>
                        <a:pt x="90948" y="104262"/>
                      </a:cubicBezTo>
                      <a:cubicBezTo>
                        <a:pt x="91429" y="103861"/>
                        <a:pt x="91932" y="103466"/>
                        <a:pt x="92442" y="103091"/>
                      </a:cubicBezTo>
                      <a:cubicBezTo>
                        <a:pt x="92745" y="102877"/>
                        <a:pt x="93037" y="102656"/>
                        <a:pt x="93326" y="102437"/>
                      </a:cubicBezTo>
                      <a:cubicBezTo>
                        <a:pt x="93547" y="102271"/>
                        <a:pt x="93766" y="102105"/>
                        <a:pt x="93987" y="101944"/>
                      </a:cubicBezTo>
                      <a:cubicBezTo>
                        <a:pt x="94267" y="101735"/>
                        <a:pt x="94557" y="101539"/>
                        <a:pt x="94838" y="101348"/>
                      </a:cubicBezTo>
                      <a:cubicBezTo>
                        <a:pt x="95050" y="101207"/>
                        <a:pt x="95257" y="101066"/>
                        <a:pt x="95456" y="100925"/>
                      </a:cubicBezTo>
                      <a:cubicBezTo>
                        <a:pt x="95916" y="100599"/>
                        <a:pt x="96370" y="100299"/>
                        <a:pt x="96806" y="100033"/>
                      </a:cubicBezTo>
                      <a:lnTo>
                        <a:pt x="98058" y="99294"/>
                      </a:lnTo>
                      <a:cubicBezTo>
                        <a:pt x="98817" y="98867"/>
                        <a:pt x="99509" y="98576"/>
                        <a:pt x="100065" y="98449"/>
                      </a:cubicBezTo>
                      <a:cubicBezTo>
                        <a:pt x="100230" y="98405"/>
                        <a:pt x="100424" y="98371"/>
                        <a:pt x="100606" y="98371"/>
                      </a:cubicBezTo>
                      <a:close/>
                      <a:moveTo>
                        <a:pt x="28896" y="107545"/>
                      </a:moveTo>
                      <a:cubicBezTo>
                        <a:pt x="29150" y="107545"/>
                        <a:pt x="29443" y="107571"/>
                        <a:pt x="29769" y="107625"/>
                      </a:cubicBezTo>
                      <a:cubicBezTo>
                        <a:pt x="30004" y="107662"/>
                        <a:pt x="30258" y="107719"/>
                        <a:pt x="30528" y="107783"/>
                      </a:cubicBezTo>
                      <a:cubicBezTo>
                        <a:pt x="30669" y="107813"/>
                        <a:pt x="30815" y="107848"/>
                        <a:pt x="30960" y="107879"/>
                      </a:cubicBezTo>
                      <a:cubicBezTo>
                        <a:pt x="32711" y="108298"/>
                        <a:pt x="34978" y="109182"/>
                        <a:pt x="37339" y="110127"/>
                      </a:cubicBezTo>
                      <a:cubicBezTo>
                        <a:pt x="37638" y="110254"/>
                        <a:pt x="37932" y="110383"/>
                        <a:pt x="38219" y="110512"/>
                      </a:cubicBezTo>
                      <a:cubicBezTo>
                        <a:pt x="38387" y="110590"/>
                        <a:pt x="38554" y="110659"/>
                        <a:pt x="38722" y="110727"/>
                      </a:cubicBezTo>
                      <a:cubicBezTo>
                        <a:pt x="38847" y="110778"/>
                        <a:pt x="38972" y="110831"/>
                        <a:pt x="39096" y="110886"/>
                      </a:cubicBezTo>
                      <a:cubicBezTo>
                        <a:pt x="39655" y="111126"/>
                        <a:pt x="40197" y="111382"/>
                        <a:pt x="40719" y="111641"/>
                      </a:cubicBezTo>
                      <a:cubicBezTo>
                        <a:pt x="41597" y="112051"/>
                        <a:pt x="42605" y="112548"/>
                        <a:pt x="43442" y="113084"/>
                      </a:cubicBezTo>
                      <a:cubicBezTo>
                        <a:pt x="44528" y="113702"/>
                        <a:pt x="45253" y="114317"/>
                        <a:pt x="45523" y="114813"/>
                      </a:cubicBezTo>
                      <a:cubicBezTo>
                        <a:pt x="39240" y="113333"/>
                        <a:pt x="33433" y="110872"/>
                        <a:pt x="28233" y="107627"/>
                      </a:cubicBezTo>
                      <a:cubicBezTo>
                        <a:pt x="28419" y="107570"/>
                        <a:pt x="28632" y="107550"/>
                        <a:pt x="28818" y="107545"/>
                      </a:cubicBezTo>
                      <a:cubicBezTo>
                        <a:pt x="28843" y="107545"/>
                        <a:pt x="28869" y="107545"/>
                        <a:pt x="28896" y="107545"/>
                      </a:cubicBezTo>
                      <a:close/>
                      <a:moveTo>
                        <a:pt x="50566" y="1505"/>
                      </a:moveTo>
                      <a:cubicBezTo>
                        <a:pt x="50787" y="1806"/>
                        <a:pt x="51137" y="2008"/>
                        <a:pt x="51421" y="2147"/>
                      </a:cubicBezTo>
                      <a:cubicBezTo>
                        <a:pt x="51976" y="2420"/>
                        <a:pt x="52728" y="2634"/>
                        <a:pt x="53665" y="2788"/>
                      </a:cubicBezTo>
                      <a:cubicBezTo>
                        <a:pt x="53848" y="2812"/>
                        <a:pt x="54038" y="2843"/>
                        <a:pt x="54234" y="2876"/>
                      </a:cubicBezTo>
                      <a:cubicBezTo>
                        <a:pt x="54515" y="2921"/>
                        <a:pt x="54807" y="2968"/>
                        <a:pt x="55110" y="3007"/>
                      </a:cubicBezTo>
                      <a:cubicBezTo>
                        <a:pt x="55638" y="3074"/>
                        <a:pt x="56194" y="3125"/>
                        <a:pt x="56757" y="3158"/>
                      </a:cubicBezTo>
                      <a:cubicBezTo>
                        <a:pt x="56923" y="3170"/>
                        <a:pt x="57090" y="3185"/>
                        <a:pt x="57260" y="3199"/>
                      </a:cubicBezTo>
                      <a:cubicBezTo>
                        <a:pt x="57680" y="3236"/>
                        <a:pt x="58113" y="3273"/>
                        <a:pt x="58557" y="3291"/>
                      </a:cubicBezTo>
                      <a:cubicBezTo>
                        <a:pt x="58809" y="3303"/>
                        <a:pt x="59065" y="3312"/>
                        <a:pt x="59325" y="3322"/>
                      </a:cubicBezTo>
                      <a:cubicBezTo>
                        <a:pt x="59697" y="3334"/>
                        <a:pt x="60082" y="3346"/>
                        <a:pt x="60472" y="3371"/>
                      </a:cubicBezTo>
                      <a:cubicBezTo>
                        <a:pt x="60977" y="3393"/>
                        <a:pt x="61482" y="3404"/>
                        <a:pt x="61976" y="3404"/>
                      </a:cubicBezTo>
                      <a:cubicBezTo>
                        <a:pt x="62117" y="3404"/>
                        <a:pt x="62257" y="3403"/>
                        <a:pt x="62395" y="3402"/>
                      </a:cubicBezTo>
                      <a:cubicBezTo>
                        <a:pt x="62824" y="3410"/>
                        <a:pt x="63235" y="3418"/>
                        <a:pt x="63638" y="3418"/>
                      </a:cubicBezTo>
                      <a:cubicBezTo>
                        <a:pt x="63829" y="3418"/>
                        <a:pt x="64018" y="3416"/>
                        <a:pt x="64206" y="3412"/>
                      </a:cubicBezTo>
                      <a:cubicBezTo>
                        <a:pt x="64482" y="3400"/>
                        <a:pt x="64748" y="3389"/>
                        <a:pt x="65010" y="3379"/>
                      </a:cubicBezTo>
                      <a:cubicBezTo>
                        <a:pt x="65841" y="3348"/>
                        <a:pt x="66624" y="3320"/>
                        <a:pt x="67318" y="3230"/>
                      </a:cubicBezTo>
                      <a:cubicBezTo>
                        <a:pt x="67660" y="3191"/>
                        <a:pt x="67981" y="3129"/>
                        <a:pt x="68269" y="3076"/>
                      </a:cubicBezTo>
                      <a:cubicBezTo>
                        <a:pt x="68370" y="3058"/>
                        <a:pt x="68460" y="3037"/>
                        <a:pt x="68558" y="3019"/>
                      </a:cubicBezTo>
                      <a:cubicBezTo>
                        <a:pt x="68944" y="2945"/>
                        <a:pt x="69270" y="2847"/>
                        <a:pt x="69554" y="2735"/>
                      </a:cubicBezTo>
                      <a:cubicBezTo>
                        <a:pt x="70012" y="2555"/>
                        <a:pt x="70319" y="2323"/>
                        <a:pt x="70495" y="2049"/>
                      </a:cubicBezTo>
                      <a:cubicBezTo>
                        <a:pt x="70792" y="2111"/>
                        <a:pt x="71087" y="2170"/>
                        <a:pt x="71383" y="2235"/>
                      </a:cubicBezTo>
                      <a:cubicBezTo>
                        <a:pt x="71661" y="2299"/>
                        <a:pt x="71936" y="2366"/>
                        <a:pt x="72212" y="2432"/>
                      </a:cubicBezTo>
                      <a:cubicBezTo>
                        <a:pt x="72263" y="2757"/>
                        <a:pt x="72455" y="3101"/>
                        <a:pt x="72795" y="3461"/>
                      </a:cubicBezTo>
                      <a:cubicBezTo>
                        <a:pt x="73004" y="3684"/>
                        <a:pt x="73272" y="3915"/>
                        <a:pt x="73593" y="4148"/>
                      </a:cubicBezTo>
                      <a:cubicBezTo>
                        <a:pt x="73671" y="4204"/>
                        <a:pt x="73752" y="4263"/>
                        <a:pt x="73836" y="4322"/>
                      </a:cubicBezTo>
                      <a:cubicBezTo>
                        <a:pt x="74072" y="4494"/>
                        <a:pt x="74342" y="4686"/>
                        <a:pt x="74630" y="4864"/>
                      </a:cubicBezTo>
                      <a:cubicBezTo>
                        <a:pt x="75223" y="5245"/>
                        <a:pt x="75921" y="5605"/>
                        <a:pt x="76660" y="5988"/>
                      </a:cubicBezTo>
                      <a:cubicBezTo>
                        <a:pt x="76893" y="6108"/>
                        <a:pt x="77130" y="6231"/>
                        <a:pt x="77378" y="6360"/>
                      </a:cubicBezTo>
                      <a:cubicBezTo>
                        <a:pt x="77897" y="6624"/>
                        <a:pt x="78442" y="6865"/>
                        <a:pt x="79006" y="7119"/>
                      </a:cubicBezTo>
                      <a:cubicBezTo>
                        <a:pt x="79577" y="7397"/>
                        <a:pt x="80170" y="7665"/>
                        <a:pt x="80774" y="7919"/>
                      </a:cubicBezTo>
                      <a:cubicBezTo>
                        <a:pt x="81134" y="8060"/>
                        <a:pt x="81488" y="8214"/>
                        <a:pt x="81830" y="8361"/>
                      </a:cubicBezTo>
                      <a:cubicBezTo>
                        <a:pt x="82067" y="8463"/>
                        <a:pt x="82302" y="8566"/>
                        <a:pt x="82534" y="8662"/>
                      </a:cubicBezTo>
                      <a:cubicBezTo>
                        <a:pt x="82945" y="8834"/>
                        <a:pt x="83354" y="8985"/>
                        <a:pt x="83747" y="9130"/>
                      </a:cubicBezTo>
                      <a:cubicBezTo>
                        <a:pt x="83906" y="9190"/>
                        <a:pt x="84064" y="9249"/>
                        <a:pt x="84215" y="9306"/>
                      </a:cubicBezTo>
                      <a:cubicBezTo>
                        <a:pt x="84745" y="9517"/>
                        <a:pt x="85269" y="9709"/>
                        <a:pt x="85774" y="9871"/>
                      </a:cubicBezTo>
                      <a:cubicBezTo>
                        <a:pt x="86065" y="9967"/>
                        <a:pt x="86351" y="10049"/>
                        <a:pt x="86623" y="10129"/>
                      </a:cubicBezTo>
                      <a:cubicBezTo>
                        <a:pt x="86816" y="10184"/>
                        <a:pt x="87000" y="10237"/>
                        <a:pt x="87182" y="10292"/>
                      </a:cubicBezTo>
                      <a:cubicBezTo>
                        <a:pt x="88054" y="10542"/>
                        <a:pt x="88804" y="10669"/>
                        <a:pt x="89408" y="10669"/>
                      </a:cubicBezTo>
                      <a:cubicBezTo>
                        <a:pt x="89431" y="10669"/>
                        <a:pt x="89454" y="10669"/>
                        <a:pt x="89477" y="10669"/>
                      </a:cubicBezTo>
                      <a:cubicBezTo>
                        <a:pt x="89792" y="10665"/>
                        <a:pt x="90191" y="10630"/>
                        <a:pt x="90519" y="10454"/>
                      </a:cubicBezTo>
                      <a:lnTo>
                        <a:pt x="90519" y="10454"/>
                      </a:lnTo>
                      <a:cubicBezTo>
                        <a:pt x="90488" y="10757"/>
                        <a:pt x="90560" y="11113"/>
                        <a:pt x="90732" y="11514"/>
                      </a:cubicBezTo>
                      <a:cubicBezTo>
                        <a:pt x="90965" y="12060"/>
                        <a:pt x="91380" y="12661"/>
                        <a:pt x="91977" y="13461"/>
                      </a:cubicBezTo>
                      <a:cubicBezTo>
                        <a:pt x="92440" y="14061"/>
                        <a:pt x="93021" y="14691"/>
                        <a:pt x="93635" y="15358"/>
                      </a:cubicBezTo>
                      <a:lnTo>
                        <a:pt x="94046" y="15806"/>
                      </a:lnTo>
                      <a:cubicBezTo>
                        <a:pt x="94279" y="16056"/>
                        <a:pt x="94523" y="16295"/>
                        <a:pt x="94780" y="16547"/>
                      </a:cubicBezTo>
                      <a:cubicBezTo>
                        <a:pt x="94956" y="16721"/>
                        <a:pt x="95136" y="16899"/>
                        <a:pt x="95316" y="17081"/>
                      </a:cubicBezTo>
                      <a:cubicBezTo>
                        <a:pt x="95758" y="17535"/>
                        <a:pt x="96225" y="17989"/>
                        <a:pt x="96706" y="18429"/>
                      </a:cubicBezTo>
                      <a:lnTo>
                        <a:pt x="97062" y="18750"/>
                      </a:lnTo>
                      <a:lnTo>
                        <a:pt x="97409" y="19088"/>
                      </a:lnTo>
                      <a:cubicBezTo>
                        <a:pt x="97643" y="19311"/>
                        <a:pt x="97876" y="19528"/>
                        <a:pt x="98107" y="19734"/>
                      </a:cubicBezTo>
                      <a:cubicBezTo>
                        <a:pt x="98334" y="19943"/>
                        <a:pt x="98565" y="20139"/>
                        <a:pt x="98792" y="20334"/>
                      </a:cubicBezTo>
                      <a:cubicBezTo>
                        <a:pt x="99020" y="20530"/>
                        <a:pt x="99245" y="20722"/>
                        <a:pt x="99459" y="20921"/>
                      </a:cubicBezTo>
                      <a:cubicBezTo>
                        <a:pt x="100233" y="21608"/>
                        <a:pt x="100996" y="22177"/>
                        <a:pt x="101671" y="22680"/>
                      </a:cubicBezTo>
                      <a:lnTo>
                        <a:pt x="101913" y="22860"/>
                      </a:lnTo>
                      <a:cubicBezTo>
                        <a:pt x="102590" y="23349"/>
                        <a:pt x="103310" y="23752"/>
                        <a:pt x="103938" y="23992"/>
                      </a:cubicBezTo>
                      <a:cubicBezTo>
                        <a:pt x="104254" y="24111"/>
                        <a:pt x="104536" y="24171"/>
                        <a:pt x="104785" y="24171"/>
                      </a:cubicBezTo>
                      <a:cubicBezTo>
                        <a:pt x="104857" y="24171"/>
                        <a:pt x="104927" y="24166"/>
                        <a:pt x="104994" y="24155"/>
                      </a:cubicBezTo>
                      <a:lnTo>
                        <a:pt x="104994" y="24155"/>
                      </a:lnTo>
                      <a:cubicBezTo>
                        <a:pt x="104865" y="24426"/>
                        <a:pt x="104814" y="24779"/>
                        <a:pt x="104842" y="25221"/>
                      </a:cubicBezTo>
                      <a:cubicBezTo>
                        <a:pt x="104898" y="25870"/>
                        <a:pt x="105073" y="26649"/>
                        <a:pt x="105346" y="27474"/>
                      </a:cubicBezTo>
                      <a:cubicBezTo>
                        <a:pt x="105468" y="27848"/>
                        <a:pt x="105620" y="28231"/>
                        <a:pt x="105779" y="28636"/>
                      </a:cubicBezTo>
                      <a:lnTo>
                        <a:pt x="105865" y="28849"/>
                      </a:lnTo>
                      <a:cubicBezTo>
                        <a:pt x="106049" y="29344"/>
                        <a:pt x="106264" y="29862"/>
                        <a:pt x="106502" y="30385"/>
                      </a:cubicBezTo>
                      <a:cubicBezTo>
                        <a:pt x="106620" y="30649"/>
                        <a:pt x="106747" y="30917"/>
                        <a:pt x="106874" y="31177"/>
                      </a:cubicBezTo>
                      <a:cubicBezTo>
                        <a:pt x="106997" y="31455"/>
                        <a:pt x="107119" y="31736"/>
                        <a:pt x="107252" y="32018"/>
                      </a:cubicBezTo>
                      <a:cubicBezTo>
                        <a:pt x="107482" y="32513"/>
                        <a:pt x="107731" y="33000"/>
                        <a:pt x="107997" y="33516"/>
                      </a:cubicBezTo>
                      <a:lnTo>
                        <a:pt x="108110" y="33737"/>
                      </a:lnTo>
                      <a:cubicBezTo>
                        <a:pt x="108507" y="34582"/>
                        <a:pt x="108938" y="35365"/>
                        <a:pt x="109356" y="36122"/>
                      </a:cubicBezTo>
                      <a:cubicBezTo>
                        <a:pt x="109525" y="36431"/>
                        <a:pt x="109691" y="36734"/>
                        <a:pt x="109853" y="37035"/>
                      </a:cubicBezTo>
                      <a:cubicBezTo>
                        <a:pt x="110127" y="37524"/>
                        <a:pt x="110407" y="37974"/>
                        <a:pt x="110681" y="38407"/>
                      </a:cubicBezTo>
                      <a:lnTo>
                        <a:pt x="110706" y="38448"/>
                      </a:lnTo>
                      <a:cubicBezTo>
                        <a:pt x="110972" y="38896"/>
                        <a:pt x="111240" y="39316"/>
                        <a:pt x="111508" y="39692"/>
                      </a:cubicBezTo>
                      <a:cubicBezTo>
                        <a:pt x="111772" y="40065"/>
                        <a:pt x="112040" y="40404"/>
                        <a:pt x="112294" y="40687"/>
                      </a:cubicBezTo>
                      <a:cubicBezTo>
                        <a:pt x="112541" y="40991"/>
                        <a:pt x="112787" y="41245"/>
                        <a:pt x="113022" y="41442"/>
                      </a:cubicBezTo>
                      <a:cubicBezTo>
                        <a:pt x="113357" y="41724"/>
                        <a:pt x="113672" y="41894"/>
                        <a:pt x="113967" y="41951"/>
                      </a:cubicBezTo>
                      <a:cubicBezTo>
                        <a:pt x="113758" y="42162"/>
                        <a:pt x="113593" y="42475"/>
                        <a:pt x="113478" y="42888"/>
                      </a:cubicBezTo>
                      <a:cubicBezTo>
                        <a:pt x="113292" y="43477"/>
                        <a:pt x="113190" y="44267"/>
                        <a:pt x="113175" y="45196"/>
                      </a:cubicBezTo>
                      <a:cubicBezTo>
                        <a:pt x="113173" y="45425"/>
                        <a:pt x="113173" y="45662"/>
                        <a:pt x="113181" y="45895"/>
                      </a:cubicBezTo>
                      <a:cubicBezTo>
                        <a:pt x="113177" y="46143"/>
                        <a:pt x="113177" y="46401"/>
                        <a:pt x="113184" y="46663"/>
                      </a:cubicBezTo>
                      <a:cubicBezTo>
                        <a:pt x="113194" y="47193"/>
                        <a:pt x="113224" y="47749"/>
                        <a:pt x="113276" y="48326"/>
                      </a:cubicBezTo>
                      <a:cubicBezTo>
                        <a:pt x="113302" y="48559"/>
                        <a:pt x="113316" y="48801"/>
                        <a:pt x="113331" y="49044"/>
                      </a:cubicBezTo>
                      <a:lnTo>
                        <a:pt x="113341" y="49194"/>
                      </a:lnTo>
                      <a:cubicBezTo>
                        <a:pt x="113362" y="49494"/>
                        <a:pt x="113386" y="49801"/>
                        <a:pt x="113419" y="50110"/>
                      </a:cubicBezTo>
                      <a:cubicBezTo>
                        <a:pt x="113443" y="50401"/>
                        <a:pt x="113480" y="50693"/>
                        <a:pt x="113517" y="50992"/>
                      </a:cubicBezTo>
                      <a:cubicBezTo>
                        <a:pt x="113558" y="51323"/>
                        <a:pt x="113601" y="51669"/>
                        <a:pt x="113632" y="52019"/>
                      </a:cubicBezTo>
                      <a:cubicBezTo>
                        <a:pt x="113699" y="52661"/>
                        <a:pt x="113785" y="53306"/>
                        <a:pt x="113887" y="53930"/>
                      </a:cubicBezTo>
                      <a:cubicBezTo>
                        <a:pt x="113912" y="54096"/>
                        <a:pt x="113934" y="54259"/>
                        <a:pt x="113957" y="54421"/>
                      </a:cubicBezTo>
                      <a:cubicBezTo>
                        <a:pt x="114018" y="54871"/>
                        <a:pt x="114076" y="55294"/>
                        <a:pt x="114153" y="55718"/>
                      </a:cubicBezTo>
                      <a:cubicBezTo>
                        <a:pt x="114202" y="55970"/>
                        <a:pt x="114249" y="56219"/>
                        <a:pt x="114294" y="56461"/>
                      </a:cubicBezTo>
                      <a:cubicBezTo>
                        <a:pt x="114454" y="57295"/>
                        <a:pt x="114603" y="58083"/>
                        <a:pt x="114802" y="58777"/>
                      </a:cubicBezTo>
                      <a:cubicBezTo>
                        <a:pt x="115096" y="59757"/>
                        <a:pt x="115324" y="60426"/>
                        <a:pt x="115620" y="60933"/>
                      </a:cubicBezTo>
                      <a:cubicBezTo>
                        <a:pt x="115841" y="61312"/>
                        <a:pt x="116081" y="61580"/>
                        <a:pt x="116340" y="61735"/>
                      </a:cubicBezTo>
                      <a:cubicBezTo>
                        <a:pt x="116076" y="61860"/>
                        <a:pt x="115815" y="62095"/>
                        <a:pt x="115553" y="62443"/>
                      </a:cubicBezTo>
                      <a:cubicBezTo>
                        <a:pt x="115176" y="62932"/>
                        <a:pt x="114816" y="63628"/>
                        <a:pt x="114483" y="64509"/>
                      </a:cubicBezTo>
                      <a:cubicBezTo>
                        <a:pt x="114432" y="64644"/>
                        <a:pt x="114382" y="64781"/>
                        <a:pt x="114333" y="64925"/>
                      </a:cubicBezTo>
                      <a:cubicBezTo>
                        <a:pt x="114305" y="65006"/>
                        <a:pt x="114274" y="65090"/>
                        <a:pt x="114245" y="65170"/>
                      </a:cubicBezTo>
                      <a:cubicBezTo>
                        <a:pt x="114157" y="65401"/>
                        <a:pt x="114069" y="65643"/>
                        <a:pt x="113986" y="65892"/>
                      </a:cubicBezTo>
                      <a:cubicBezTo>
                        <a:pt x="113814" y="66394"/>
                        <a:pt x="113652" y="66930"/>
                        <a:pt x="113505" y="67484"/>
                      </a:cubicBezTo>
                      <a:lnTo>
                        <a:pt x="113269" y="68325"/>
                      </a:lnTo>
                      <a:cubicBezTo>
                        <a:pt x="113186" y="68616"/>
                        <a:pt x="113104" y="68914"/>
                        <a:pt x="113026" y="69217"/>
                      </a:cubicBezTo>
                      <a:cubicBezTo>
                        <a:pt x="112948" y="69520"/>
                        <a:pt x="112875" y="69829"/>
                        <a:pt x="112801" y="70148"/>
                      </a:cubicBezTo>
                      <a:lnTo>
                        <a:pt x="112729" y="70477"/>
                      </a:lnTo>
                      <a:cubicBezTo>
                        <a:pt x="112684" y="70678"/>
                        <a:pt x="112637" y="70878"/>
                        <a:pt x="112580" y="71085"/>
                      </a:cubicBezTo>
                      <a:cubicBezTo>
                        <a:pt x="112420" y="71727"/>
                        <a:pt x="112281" y="72353"/>
                        <a:pt x="112163" y="72982"/>
                      </a:cubicBezTo>
                      <a:cubicBezTo>
                        <a:pt x="112111" y="73290"/>
                        <a:pt x="112046" y="73595"/>
                        <a:pt x="111983" y="73890"/>
                      </a:cubicBezTo>
                      <a:cubicBezTo>
                        <a:pt x="111919" y="74182"/>
                        <a:pt x="111860" y="74459"/>
                        <a:pt x="111813" y="74737"/>
                      </a:cubicBezTo>
                      <a:cubicBezTo>
                        <a:pt x="111723" y="75224"/>
                        <a:pt x="111647" y="75731"/>
                        <a:pt x="111567" y="76368"/>
                      </a:cubicBezTo>
                      <a:cubicBezTo>
                        <a:pt x="111483" y="76881"/>
                        <a:pt x="111422" y="77374"/>
                        <a:pt x="111385" y="77834"/>
                      </a:cubicBezTo>
                      <a:cubicBezTo>
                        <a:pt x="111348" y="78297"/>
                        <a:pt x="111336" y="78726"/>
                        <a:pt x="111350" y="79132"/>
                      </a:cubicBezTo>
                      <a:cubicBezTo>
                        <a:pt x="111363" y="79516"/>
                        <a:pt x="111375" y="79848"/>
                        <a:pt x="111432" y="80150"/>
                      </a:cubicBezTo>
                      <a:cubicBezTo>
                        <a:pt x="111508" y="80580"/>
                        <a:pt x="111641" y="80912"/>
                        <a:pt x="111829" y="81145"/>
                      </a:cubicBezTo>
                      <a:cubicBezTo>
                        <a:pt x="111530" y="81171"/>
                        <a:pt x="111201" y="81308"/>
                        <a:pt x="110841" y="81554"/>
                      </a:cubicBezTo>
                      <a:cubicBezTo>
                        <a:pt x="110276" y="81949"/>
                        <a:pt x="109673" y="82509"/>
                        <a:pt x="109143" y="83131"/>
                      </a:cubicBezTo>
                      <a:cubicBezTo>
                        <a:pt x="107885" y="84606"/>
                        <a:pt x="106459" y="86575"/>
                        <a:pt x="105135" y="88666"/>
                      </a:cubicBezTo>
                      <a:cubicBezTo>
                        <a:pt x="104607" y="89439"/>
                        <a:pt x="104147" y="90204"/>
                        <a:pt x="103703" y="90945"/>
                      </a:cubicBezTo>
                      <a:cubicBezTo>
                        <a:pt x="103521" y="91248"/>
                        <a:pt x="103345" y="91542"/>
                        <a:pt x="103165" y="91833"/>
                      </a:cubicBezTo>
                      <a:cubicBezTo>
                        <a:pt x="102915" y="92258"/>
                        <a:pt x="102694" y="92676"/>
                        <a:pt x="102481" y="93079"/>
                      </a:cubicBezTo>
                      <a:lnTo>
                        <a:pt x="102373" y="93281"/>
                      </a:lnTo>
                      <a:cubicBezTo>
                        <a:pt x="102121" y="93733"/>
                        <a:pt x="101894" y="94177"/>
                        <a:pt x="101704" y="94599"/>
                      </a:cubicBezTo>
                      <a:cubicBezTo>
                        <a:pt x="101518" y="95008"/>
                        <a:pt x="101358" y="95409"/>
                        <a:pt x="101237" y="95779"/>
                      </a:cubicBezTo>
                      <a:cubicBezTo>
                        <a:pt x="101100" y="96148"/>
                        <a:pt x="101004" y="96487"/>
                        <a:pt x="100951" y="96788"/>
                      </a:cubicBezTo>
                      <a:cubicBezTo>
                        <a:pt x="100877" y="97218"/>
                        <a:pt x="100890" y="97578"/>
                        <a:pt x="100988" y="97862"/>
                      </a:cubicBezTo>
                      <a:cubicBezTo>
                        <a:pt x="100867" y="97830"/>
                        <a:pt x="100735" y="97814"/>
                        <a:pt x="100592" y="97814"/>
                      </a:cubicBezTo>
                      <a:cubicBezTo>
                        <a:pt x="100393" y="97814"/>
                        <a:pt x="100172" y="97845"/>
                        <a:pt x="99932" y="97907"/>
                      </a:cubicBezTo>
                      <a:cubicBezTo>
                        <a:pt x="99324" y="98046"/>
                        <a:pt x="98602" y="98349"/>
                        <a:pt x="97782" y="98811"/>
                      </a:cubicBezTo>
                      <a:lnTo>
                        <a:pt x="96519" y="99554"/>
                      </a:lnTo>
                      <a:cubicBezTo>
                        <a:pt x="96069" y="99828"/>
                        <a:pt x="95603" y="100137"/>
                        <a:pt x="95132" y="100471"/>
                      </a:cubicBezTo>
                      <a:cubicBezTo>
                        <a:pt x="94938" y="100610"/>
                        <a:pt x="94733" y="100747"/>
                        <a:pt x="94527" y="100888"/>
                      </a:cubicBezTo>
                      <a:cubicBezTo>
                        <a:pt x="94240" y="101080"/>
                        <a:pt x="93946" y="101281"/>
                        <a:pt x="93655" y="101496"/>
                      </a:cubicBezTo>
                      <a:cubicBezTo>
                        <a:pt x="93434" y="101655"/>
                        <a:pt x="93213" y="101823"/>
                        <a:pt x="92988" y="101993"/>
                      </a:cubicBezTo>
                      <a:cubicBezTo>
                        <a:pt x="92706" y="102208"/>
                        <a:pt x="92417" y="102424"/>
                        <a:pt x="92115" y="102639"/>
                      </a:cubicBezTo>
                      <a:cubicBezTo>
                        <a:pt x="91593" y="103024"/>
                        <a:pt x="91081" y="103425"/>
                        <a:pt x="90603" y="103824"/>
                      </a:cubicBezTo>
                      <a:cubicBezTo>
                        <a:pt x="90073" y="104225"/>
                        <a:pt x="89610" y="104595"/>
                        <a:pt x="89189" y="104955"/>
                      </a:cubicBezTo>
                      <a:cubicBezTo>
                        <a:pt x="88968" y="105146"/>
                        <a:pt x="88753" y="105332"/>
                        <a:pt x="88553" y="105516"/>
                      </a:cubicBezTo>
                      <a:lnTo>
                        <a:pt x="87947" y="106040"/>
                      </a:lnTo>
                      <a:cubicBezTo>
                        <a:pt x="87556" y="106383"/>
                        <a:pt x="87196" y="106729"/>
                        <a:pt x="86877" y="107063"/>
                      </a:cubicBezTo>
                      <a:cubicBezTo>
                        <a:pt x="86767" y="107177"/>
                        <a:pt x="86662" y="107292"/>
                        <a:pt x="86562" y="107404"/>
                      </a:cubicBezTo>
                      <a:lnTo>
                        <a:pt x="86433" y="107547"/>
                      </a:lnTo>
                      <a:cubicBezTo>
                        <a:pt x="86286" y="107703"/>
                        <a:pt x="86149" y="107856"/>
                        <a:pt x="86028" y="108002"/>
                      </a:cubicBezTo>
                      <a:cubicBezTo>
                        <a:pt x="85776" y="108304"/>
                        <a:pt x="85574" y="108593"/>
                        <a:pt x="85422" y="108863"/>
                      </a:cubicBezTo>
                      <a:cubicBezTo>
                        <a:pt x="85208" y="109248"/>
                        <a:pt x="85099" y="109593"/>
                        <a:pt x="85099" y="109898"/>
                      </a:cubicBezTo>
                      <a:cubicBezTo>
                        <a:pt x="84698" y="109621"/>
                        <a:pt x="84090" y="109530"/>
                        <a:pt x="83464" y="109530"/>
                      </a:cubicBezTo>
                      <a:cubicBezTo>
                        <a:pt x="82863" y="109530"/>
                        <a:pt x="82245" y="109614"/>
                        <a:pt x="81772" y="109700"/>
                      </a:cubicBezTo>
                      <a:cubicBezTo>
                        <a:pt x="81263" y="109771"/>
                        <a:pt x="80784" y="109857"/>
                        <a:pt x="80318" y="109960"/>
                      </a:cubicBezTo>
                      <a:cubicBezTo>
                        <a:pt x="80015" y="110019"/>
                        <a:pt x="79718" y="110097"/>
                        <a:pt x="79401" y="110179"/>
                      </a:cubicBezTo>
                      <a:cubicBezTo>
                        <a:pt x="79178" y="110236"/>
                        <a:pt x="78951" y="110295"/>
                        <a:pt x="78716" y="110350"/>
                      </a:cubicBezTo>
                      <a:cubicBezTo>
                        <a:pt x="77928" y="110532"/>
                        <a:pt x="77120" y="110776"/>
                        <a:pt x="76263" y="111032"/>
                      </a:cubicBezTo>
                      <a:cubicBezTo>
                        <a:pt x="75892" y="111142"/>
                        <a:pt x="75514" y="111257"/>
                        <a:pt x="75119" y="111371"/>
                      </a:cubicBezTo>
                      <a:cubicBezTo>
                        <a:pt x="74736" y="111498"/>
                        <a:pt x="74360" y="111619"/>
                        <a:pt x="73990" y="111740"/>
                      </a:cubicBezTo>
                      <a:cubicBezTo>
                        <a:pt x="73141" y="112012"/>
                        <a:pt x="72341" y="112272"/>
                        <a:pt x="71586" y="112568"/>
                      </a:cubicBezTo>
                      <a:cubicBezTo>
                        <a:pt x="71389" y="112648"/>
                        <a:pt x="71195" y="112718"/>
                        <a:pt x="71003" y="112787"/>
                      </a:cubicBezTo>
                      <a:lnTo>
                        <a:pt x="70806" y="112859"/>
                      </a:lnTo>
                      <a:cubicBezTo>
                        <a:pt x="70546" y="112953"/>
                        <a:pt x="70295" y="113051"/>
                        <a:pt x="70051" y="113151"/>
                      </a:cubicBezTo>
                      <a:cubicBezTo>
                        <a:pt x="69566" y="113350"/>
                        <a:pt x="69110" y="113556"/>
                        <a:pt x="68711" y="113759"/>
                      </a:cubicBezTo>
                      <a:cubicBezTo>
                        <a:pt x="67666" y="114232"/>
                        <a:pt x="66393" y="114960"/>
                        <a:pt x="66072" y="115807"/>
                      </a:cubicBezTo>
                      <a:cubicBezTo>
                        <a:pt x="65898" y="115559"/>
                        <a:pt x="65616" y="115336"/>
                        <a:pt x="65223" y="115142"/>
                      </a:cubicBezTo>
                      <a:cubicBezTo>
                        <a:pt x="64947" y="115005"/>
                        <a:pt x="64615" y="114880"/>
                        <a:pt x="64237" y="114774"/>
                      </a:cubicBezTo>
                      <a:cubicBezTo>
                        <a:pt x="63989" y="114700"/>
                        <a:pt x="63725" y="114643"/>
                        <a:pt x="63445" y="114581"/>
                      </a:cubicBezTo>
                      <a:cubicBezTo>
                        <a:pt x="63306" y="114551"/>
                        <a:pt x="63163" y="114520"/>
                        <a:pt x="63007" y="114483"/>
                      </a:cubicBezTo>
                      <a:cubicBezTo>
                        <a:pt x="61205" y="114107"/>
                        <a:pt x="58856" y="113945"/>
                        <a:pt x="56190" y="113785"/>
                      </a:cubicBezTo>
                      <a:cubicBezTo>
                        <a:pt x="55861" y="113771"/>
                        <a:pt x="55533" y="113763"/>
                        <a:pt x="55208" y="113757"/>
                      </a:cubicBezTo>
                      <a:cubicBezTo>
                        <a:pt x="55034" y="113757"/>
                        <a:pt x="54862" y="113747"/>
                        <a:pt x="54693" y="113736"/>
                      </a:cubicBezTo>
                      <a:cubicBezTo>
                        <a:pt x="54549" y="113728"/>
                        <a:pt x="54410" y="113722"/>
                        <a:pt x="54273" y="113718"/>
                      </a:cubicBezTo>
                      <a:cubicBezTo>
                        <a:pt x="53880" y="113704"/>
                        <a:pt x="53490" y="113696"/>
                        <a:pt x="53109" y="113696"/>
                      </a:cubicBezTo>
                      <a:cubicBezTo>
                        <a:pt x="52892" y="113696"/>
                        <a:pt x="52678" y="113698"/>
                        <a:pt x="52469" y="113704"/>
                      </a:cubicBezTo>
                      <a:cubicBezTo>
                        <a:pt x="52345" y="113703"/>
                        <a:pt x="52219" y="113702"/>
                        <a:pt x="52091" y="113702"/>
                      </a:cubicBezTo>
                      <a:cubicBezTo>
                        <a:pt x="51197" y="113702"/>
                        <a:pt x="50213" y="113726"/>
                        <a:pt x="49347" y="113839"/>
                      </a:cubicBezTo>
                      <a:cubicBezTo>
                        <a:pt x="48109" y="113935"/>
                        <a:pt x="46630" y="114209"/>
                        <a:pt x="46100" y="114950"/>
                      </a:cubicBezTo>
                      <a:cubicBezTo>
                        <a:pt x="46085" y="114946"/>
                        <a:pt x="46071" y="114941"/>
                        <a:pt x="46059" y="114939"/>
                      </a:cubicBezTo>
                      <a:cubicBezTo>
                        <a:pt x="45907" y="114047"/>
                        <a:pt x="44737" y="113180"/>
                        <a:pt x="43667" y="112572"/>
                      </a:cubicBezTo>
                      <a:cubicBezTo>
                        <a:pt x="42816" y="112026"/>
                        <a:pt x="41850" y="111541"/>
                        <a:pt x="40962" y="111128"/>
                      </a:cubicBezTo>
                      <a:cubicBezTo>
                        <a:pt x="40439" y="110866"/>
                        <a:pt x="39884" y="110610"/>
                        <a:pt x="39319" y="110371"/>
                      </a:cubicBezTo>
                      <a:cubicBezTo>
                        <a:pt x="39193" y="110314"/>
                        <a:pt x="39062" y="110260"/>
                        <a:pt x="38929" y="110207"/>
                      </a:cubicBezTo>
                      <a:cubicBezTo>
                        <a:pt x="38771" y="110144"/>
                        <a:pt x="38612" y="110078"/>
                        <a:pt x="38450" y="110005"/>
                      </a:cubicBezTo>
                      <a:cubicBezTo>
                        <a:pt x="38157" y="109872"/>
                        <a:pt x="37857" y="109741"/>
                        <a:pt x="37548" y="109612"/>
                      </a:cubicBezTo>
                      <a:cubicBezTo>
                        <a:pt x="35074" y="108620"/>
                        <a:pt x="32879" y="107764"/>
                        <a:pt x="31083" y="107335"/>
                      </a:cubicBezTo>
                      <a:cubicBezTo>
                        <a:pt x="30933" y="107304"/>
                        <a:pt x="30790" y="107269"/>
                        <a:pt x="30651" y="107239"/>
                      </a:cubicBezTo>
                      <a:cubicBezTo>
                        <a:pt x="30373" y="107173"/>
                        <a:pt x="30109" y="107114"/>
                        <a:pt x="29855" y="107075"/>
                      </a:cubicBezTo>
                      <a:cubicBezTo>
                        <a:pt x="29501" y="107015"/>
                        <a:pt x="29175" y="106986"/>
                        <a:pt x="28888" y="106986"/>
                      </a:cubicBezTo>
                      <a:cubicBezTo>
                        <a:pt x="28860" y="106986"/>
                        <a:pt x="28832" y="106986"/>
                        <a:pt x="28805" y="106987"/>
                      </a:cubicBezTo>
                      <a:cubicBezTo>
                        <a:pt x="28366" y="106997"/>
                        <a:pt x="28016" y="107077"/>
                        <a:pt x="27752" y="107226"/>
                      </a:cubicBezTo>
                      <a:cubicBezTo>
                        <a:pt x="27823" y="106324"/>
                        <a:pt x="26983" y="105123"/>
                        <a:pt x="26246" y="104260"/>
                      </a:cubicBezTo>
                      <a:cubicBezTo>
                        <a:pt x="25964" y="103895"/>
                        <a:pt x="25640" y="103513"/>
                        <a:pt x="25286" y="103126"/>
                      </a:cubicBezTo>
                      <a:cubicBezTo>
                        <a:pt x="25108" y="102934"/>
                        <a:pt x="24922" y="102737"/>
                        <a:pt x="24728" y="102539"/>
                      </a:cubicBezTo>
                      <a:lnTo>
                        <a:pt x="24581" y="102392"/>
                      </a:lnTo>
                      <a:cubicBezTo>
                        <a:pt x="24437" y="102249"/>
                        <a:pt x="24290" y="102103"/>
                        <a:pt x="24145" y="101944"/>
                      </a:cubicBezTo>
                      <a:cubicBezTo>
                        <a:pt x="23590" y="101354"/>
                        <a:pt x="22977" y="100780"/>
                        <a:pt x="22326" y="100170"/>
                      </a:cubicBezTo>
                      <a:cubicBezTo>
                        <a:pt x="22042" y="99904"/>
                        <a:pt x="21753" y="99634"/>
                        <a:pt x="21454" y="99347"/>
                      </a:cubicBezTo>
                      <a:cubicBezTo>
                        <a:pt x="21154" y="99083"/>
                        <a:pt x="20859" y="98820"/>
                        <a:pt x="20571" y="98562"/>
                      </a:cubicBezTo>
                      <a:cubicBezTo>
                        <a:pt x="19908" y="97964"/>
                        <a:pt x="19280" y="97400"/>
                        <a:pt x="18643" y="96898"/>
                      </a:cubicBezTo>
                      <a:cubicBezTo>
                        <a:pt x="18455" y="96749"/>
                        <a:pt x="18273" y="96598"/>
                        <a:pt x="18097" y="96450"/>
                      </a:cubicBezTo>
                      <a:cubicBezTo>
                        <a:pt x="17845" y="96242"/>
                        <a:pt x="17608" y="96045"/>
                        <a:pt x="17367" y="95865"/>
                      </a:cubicBezTo>
                      <a:cubicBezTo>
                        <a:pt x="16984" y="95569"/>
                        <a:pt x="16587" y="95288"/>
                        <a:pt x="16166" y="95012"/>
                      </a:cubicBezTo>
                      <a:cubicBezTo>
                        <a:pt x="15428" y="94486"/>
                        <a:pt x="14225" y="93749"/>
                        <a:pt x="13307" y="93749"/>
                      </a:cubicBezTo>
                      <a:cubicBezTo>
                        <a:pt x="13222" y="93749"/>
                        <a:pt x="13139" y="93755"/>
                        <a:pt x="13060" y="93768"/>
                      </a:cubicBezTo>
                      <a:cubicBezTo>
                        <a:pt x="13103" y="93674"/>
                        <a:pt x="13142" y="93572"/>
                        <a:pt x="13168" y="93457"/>
                      </a:cubicBezTo>
                      <a:cubicBezTo>
                        <a:pt x="13218" y="93238"/>
                        <a:pt x="13232" y="92983"/>
                        <a:pt x="13211" y="92692"/>
                      </a:cubicBezTo>
                      <a:cubicBezTo>
                        <a:pt x="13191" y="92385"/>
                        <a:pt x="13130" y="92035"/>
                        <a:pt x="13031" y="91655"/>
                      </a:cubicBezTo>
                      <a:cubicBezTo>
                        <a:pt x="12984" y="91473"/>
                        <a:pt x="12927" y="91276"/>
                        <a:pt x="12862" y="91076"/>
                      </a:cubicBezTo>
                      <a:lnTo>
                        <a:pt x="12804" y="90887"/>
                      </a:lnTo>
                      <a:cubicBezTo>
                        <a:pt x="12761" y="90744"/>
                        <a:pt x="12716" y="90595"/>
                        <a:pt x="12665" y="90448"/>
                      </a:cubicBezTo>
                      <a:cubicBezTo>
                        <a:pt x="12518" y="90006"/>
                        <a:pt x="12340" y="89541"/>
                        <a:pt x="12133" y="89058"/>
                      </a:cubicBezTo>
                      <a:lnTo>
                        <a:pt x="11812" y="88336"/>
                      </a:lnTo>
                      <a:cubicBezTo>
                        <a:pt x="11706" y="88078"/>
                        <a:pt x="11591" y="87819"/>
                        <a:pt x="11472" y="87553"/>
                      </a:cubicBezTo>
                      <a:cubicBezTo>
                        <a:pt x="11243" y="87047"/>
                        <a:pt x="10983" y="86515"/>
                        <a:pt x="10683" y="85938"/>
                      </a:cubicBezTo>
                      <a:cubicBezTo>
                        <a:pt x="10413" y="85361"/>
                        <a:pt x="10122" y="84780"/>
                        <a:pt x="9811" y="84205"/>
                      </a:cubicBezTo>
                      <a:cubicBezTo>
                        <a:pt x="9631" y="83886"/>
                        <a:pt x="9463" y="83567"/>
                        <a:pt x="9300" y="83252"/>
                      </a:cubicBezTo>
                      <a:cubicBezTo>
                        <a:pt x="9169" y="83002"/>
                        <a:pt x="9040" y="82757"/>
                        <a:pt x="8909" y="82520"/>
                      </a:cubicBezTo>
                      <a:cubicBezTo>
                        <a:pt x="8737" y="82200"/>
                        <a:pt x="8555" y="81894"/>
                        <a:pt x="8379" y="81597"/>
                      </a:cubicBezTo>
                      <a:cubicBezTo>
                        <a:pt x="8252" y="81382"/>
                        <a:pt x="8125" y="81169"/>
                        <a:pt x="8009" y="80959"/>
                      </a:cubicBezTo>
                      <a:cubicBezTo>
                        <a:pt x="7726" y="80457"/>
                        <a:pt x="7436" y="79981"/>
                        <a:pt x="7143" y="79537"/>
                      </a:cubicBezTo>
                      <a:lnTo>
                        <a:pt x="6319" y="78328"/>
                      </a:lnTo>
                      <a:cubicBezTo>
                        <a:pt x="5777" y="77562"/>
                        <a:pt x="5251" y="76979"/>
                        <a:pt x="4768" y="76601"/>
                      </a:cubicBezTo>
                      <a:cubicBezTo>
                        <a:pt x="4434" y="76325"/>
                        <a:pt x="4119" y="76159"/>
                        <a:pt x="3825" y="76104"/>
                      </a:cubicBezTo>
                      <a:cubicBezTo>
                        <a:pt x="4035" y="75889"/>
                        <a:pt x="4201" y="75570"/>
                        <a:pt x="4316" y="75148"/>
                      </a:cubicBezTo>
                      <a:cubicBezTo>
                        <a:pt x="4334" y="75085"/>
                        <a:pt x="4351" y="75017"/>
                        <a:pt x="4367" y="74950"/>
                      </a:cubicBezTo>
                      <a:cubicBezTo>
                        <a:pt x="4422" y="74702"/>
                        <a:pt x="4463" y="74420"/>
                        <a:pt x="4488" y="74125"/>
                      </a:cubicBezTo>
                      <a:cubicBezTo>
                        <a:pt x="4537" y="73728"/>
                        <a:pt x="4563" y="73299"/>
                        <a:pt x="4569" y="72849"/>
                      </a:cubicBezTo>
                      <a:cubicBezTo>
                        <a:pt x="4578" y="72386"/>
                        <a:pt x="4561" y="71889"/>
                        <a:pt x="4526" y="71378"/>
                      </a:cubicBezTo>
                      <a:lnTo>
                        <a:pt x="4516" y="71142"/>
                      </a:lnTo>
                      <a:cubicBezTo>
                        <a:pt x="4494" y="70686"/>
                        <a:pt x="4473" y="70215"/>
                        <a:pt x="4426" y="69718"/>
                      </a:cubicBezTo>
                      <a:cubicBezTo>
                        <a:pt x="4389" y="69385"/>
                        <a:pt x="4355" y="69041"/>
                        <a:pt x="4320" y="68691"/>
                      </a:cubicBezTo>
                      <a:cubicBezTo>
                        <a:pt x="4234" y="67832"/>
                        <a:pt x="4146" y="66942"/>
                        <a:pt x="3999" y="66029"/>
                      </a:cubicBezTo>
                      <a:cubicBezTo>
                        <a:pt x="3690" y="63562"/>
                        <a:pt x="3242" y="61174"/>
                        <a:pt x="2732" y="59302"/>
                      </a:cubicBezTo>
                      <a:cubicBezTo>
                        <a:pt x="2517" y="58515"/>
                        <a:pt x="2210" y="57752"/>
                        <a:pt x="1867" y="57150"/>
                      </a:cubicBezTo>
                      <a:cubicBezTo>
                        <a:pt x="1648" y="56776"/>
                        <a:pt x="1406" y="56512"/>
                        <a:pt x="1149" y="56360"/>
                      </a:cubicBezTo>
                      <a:cubicBezTo>
                        <a:pt x="1419" y="56229"/>
                        <a:pt x="1681" y="55988"/>
                        <a:pt x="1932" y="55634"/>
                      </a:cubicBezTo>
                      <a:cubicBezTo>
                        <a:pt x="2114" y="55382"/>
                        <a:pt x="2266" y="55086"/>
                        <a:pt x="2450" y="54730"/>
                      </a:cubicBezTo>
                      <a:cubicBezTo>
                        <a:pt x="2626" y="54384"/>
                        <a:pt x="2798" y="53989"/>
                        <a:pt x="2963" y="53557"/>
                      </a:cubicBezTo>
                      <a:cubicBezTo>
                        <a:pt x="3125" y="53124"/>
                        <a:pt x="3280" y="52651"/>
                        <a:pt x="3420" y="52162"/>
                      </a:cubicBezTo>
                      <a:cubicBezTo>
                        <a:pt x="3622" y="51542"/>
                        <a:pt x="3769" y="51051"/>
                        <a:pt x="3896" y="50577"/>
                      </a:cubicBezTo>
                      <a:cubicBezTo>
                        <a:pt x="3974" y="50300"/>
                        <a:pt x="4037" y="50024"/>
                        <a:pt x="4105" y="49734"/>
                      </a:cubicBezTo>
                      <a:cubicBezTo>
                        <a:pt x="4175" y="49439"/>
                        <a:pt x="4244" y="49136"/>
                        <a:pt x="4332" y="48827"/>
                      </a:cubicBezTo>
                      <a:cubicBezTo>
                        <a:pt x="4418" y="48494"/>
                        <a:pt x="4502" y="48152"/>
                        <a:pt x="4580" y="47802"/>
                      </a:cubicBezTo>
                      <a:cubicBezTo>
                        <a:pt x="4643" y="47520"/>
                        <a:pt x="4702" y="47234"/>
                        <a:pt x="4762" y="46935"/>
                      </a:cubicBezTo>
                      <a:cubicBezTo>
                        <a:pt x="4797" y="46730"/>
                        <a:pt x="4839" y="46528"/>
                        <a:pt x="4884" y="46327"/>
                      </a:cubicBezTo>
                      <a:lnTo>
                        <a:pt x="4960" y="45996"/>
                      </a:lnTo>
                      <a:cubicBezTo>
                        <a:pt x="5030" y="45681"/>
                        <a:pt x="5095" y="45370"/>
                        <a:pt x="5153" y="45061"/>
                      </a:cubicBezTo>
                      <a:cubicBezTo>
                        <a:pt x="5212" y="44754"/>
                        <a:pt x="5265" y="44449"/>
                        <a:pt x="5314" y="44148"/>
                      </a:cubicBezTo>
                      <a:lnTo>
                        <a:pt x="5459" y="43289"/>
                      </a:lnTo>
                      <a:cubicBezTo>
                        <a:pt x="5564" y="42724"/>
                        <a:pt x="5646" y="42172"/>
                        <a:pt x="5705" y="41646"/>
                      </a:cubicBezTo>
                      <a:cubicBezTo>
                        <a:pt x="5734" y="41384"/>
                        <a:pt x="5758" y="41128"/>
                        <a:pt x="5774" y="40887"/>
                      </a:cubicBezTo>
                      <a:cubicBezTo>
                        <a:pt x="5785" y="40797"/>
                        <a:pt x="5793" y="40709"/>
                        <a:pt x="5803" y="40621"/>
                      </a:cubicBezTo>
                      <a:cubicBezTo>
                        <a:pt x="5817" y="40472"/>
                        <a:pt x="5834" y="40326"/>
                        <a:pt x="5844" y="40183"/>
                      </a:cubicBezTo>
                      <a:cubicBezTo>
                        <a:pt x="5918" y="39242"/>
                        <a:pt x="5889" y="38461"/>
                        <a:pt x="5758" y="37861"/>
                      </a:cubicBezTo>
                      <a:cubicBezTo>
                        <a:pt x="5670" y="37431"/>
                        <a:pt x="5533" y="37106"/>
                        <a:pt x="5347" y="36881"/>
                      </a:cubicBezTo>
                      <a:cubicBezTo>
                        <a:pt x="5648" y="36850"/>
                        <a:pt x="5979" y="36711"/>
                        <a:pt x="6339" y="36462"/>
                      </a:cubicBezTo>
                      <a:cubicBezTo>
                        <a:pt x="6824" y="36130"/>
                        <a:pt x="7317" y="35623"/>
                        <a:pt x="8002" y="34858"/>
                      </a:cubicBezTo>
                      <a:cubicBezTo>
                        <a:pt x="8475" y="34318"/>
                        <a:pt x="8948" y="33669"/>
                        <a:pt x="9447" y="32982"/>
                      </a:cubicBezTo>
                      <a:cubicBezTo>
                        <a:pt x="9590" y="32783"/>
                        <a:pt x="9739" y="32579"/>
                        <a:pt x="9895" y="32368"/>
                      </a:cubicBezTo>
                      <a:cubicBezTo>
                        <a:pt x="10143" y="32020"/>
                        <a:pt x="10376" y="31662"/>
                        <a:pt x="10623" y="31281"/>
                      </a:cubicBezTo>
                      <a:cubicBezTo>
                        <a:pt x="10711" y="31144"/>
                        <a:pt x="10801" y="31005"/>
                        <a:pt x="10891" y="30870"/>
                      </a:cubicBezTo>
                      <a:cubicBezTo>
                        <a:pt x="11253" y="30346"/>
                        <a:pt x="11607" y="29800"/>
                        <a:pt x="11945" y="29242"/>
                      </a:cubicBezTo>
                      <a:cubicBezTo>
                        <a:pt x="12117" y="28943"/>
                        <a:pt x="12303" y="28650"/>
                        <a:pt x="12483" y="28366"/>
                      </a:cubicBezTo>
                      <a:cubicBezTo>
                        <a:pt x="12643" y="28112"/>
                        <a:pt x="12800" y="27863"/>
                        <a:pt x="12947" y="27615"/>
                      </a:cubicBezTo>
                      <a:cubicBezTo>
                        <a:pt x="13107" y="27345"/>
                        <a:pt x="13263" y="27079"/>
                        <a:pt x="13410" y="26813"/>
                      </a:cubicBezTo>
                      <a:lnTo>
                        <a:pt x="13481" y="26684"/>
                      </a:lnTo>
                      <a:cubicBezTo>
                        <a:pt x="13598" y="26469"/>
                        <a:pt x="13715" y="26259"/>
                        <a:pt x="13840" y="26054"/>
                      </a:cubicBezTo>
                      <a:cubicBezTo>
                        <a:pt x="14130" y="25559"/>
                        <a:pt x="14396" y="25068"/>
                        <a:pt x="14631" y="24593"/>
                      </a:cubicBezTo>
                      <a:cubicBezTo>
                        <a:pt x="14748" y="24358"/>
                        <a:pt x="14856" y="24127"/>
                        <a:pt x="14952" y="23912"/>
                      </a:cubicBezTo>
                      <a:cubicBezTo>
                        <a:pt x="15065" y="23693"/>
                        <a:pt x="15169" y="23478"/>
                        <a:pt x="15263" y="23270"/>
                      </a:cubicBezTo>
                      <a:cubicBezTo>
                        <a:pt x="15566" y="22601"/>
                        <a:pt x="15781" y="21993"/>
                        <a:pt x="15902" y="21459"/>
                      </a:cubicBezTo>
                      <a:cubicBezTo>
                        <a:pt x="15932" y="21318"/>
                        <a:pt x="15957" y="21181"/>
                        <a:pt x="15973" y="21062"/>
                      </a:cubicBezTo>
                      <a:cubicBezTo>
                        <a:pt x="16045" y="20634"/>
                        <a:pt x="16031" y="20278"/>
                        <a:pt x="15930" y="19996"/>
                      </a:cubicBezTo>
                      <a:lnTo>
                        <a:pt x="15930" y="19996"/>
                      </a:lnTo>
                      <a:cubicBezTo>
                        <a:pt x="16049" y="20026"/>
                        <a:pt x="16177" y="20041"/>
                        <a:pt x="16316" y="20041"/>
                      </a:cubicBezTo>
                      <a:cubicBezTo>
                        <a:pt x="16522" y="20041"/>
                        <a:pt x="16751" y="20008"/>
                        <a:pt x="17003" y="19941"/>
                      </a:cubicBezTo>
                      <a:cubicBezTo>
                        <a:pt x="17299" y="19863"/>
                        <a:pt x="17629" y="19738"/>
                        <a:pt x="17972" y="19575"/>
                      </a:cubicBezTo>
                      <a:cubicBezTo>
                        <a:pt x="18334" y="19421"/>
                        <a:pt x="18719" y="19229"/>
                        <a:pt x="19118" y="19004"/>
                      </a:cubicBezTo>
                      <a:cubicBezTo>
                        <a:pt x="19521" y="18777"/>
                        <a:pt x="19943" y="18513"/>
                        <a:pt x="20368" y="18224"/>
                      </a:cubicBezTo>
                      <a:lnTo>
                        <a:pt x="20413" y="18194"/>
                      </a:lnTo>
                      <a:cubicBezTo>
                        <a:pt x="20845" y="17917"/>
                        <a:pt x="21291" y="17633"/>
                        <a:pt x="21753" y="17304"/>
                      </a:cubicBezTo>
                      <a:cubicBezTo>
                        <a:pt x="22021" y="17103"/>
                        <a:pt x="22301" y="16901"/>
                        <a:pt x="22588" y="16692"/>
                      </a:cubicBezTo>
                      <a:cubicBezTo>
                        <a:pt x="23288" y="16185"/>
                        <a:pt x="24012" y="15661"/>
                        <a:pt x="24726" y="15072"/>
                      </a:cubicBezTo>
                      <a:lnTo>
                        <a:pt x="24928" y="14916"/>
                      </a:lnTo>
                      <a:cubicBezTo>
                        <a:pt x="25387" y="14562"/>
                        <a:pt x="25822" y="14229"/>
                        <a:pt x="26238" y="13879"/>
                      </a:cubicBezTo>
                      <a:cubicBezTo>
                        <a:pt x="26479" y="13678"/>
                        <a:pt x="26712" y="13478"/>
                        <a:pt x="26931" y="13285"/>
                      </a:cubicBezTo>
                      <a:cubicBezTo>
                        <a:pt x="27167" y="13097"/>
                        <a:pt x="27396" y="12909"/>
                        <a:pt x="27617" y="12721"/>
                      </a:cubicBezTo>
                      <a:cubicBezTo>
                        <a:pt x="28055" y="12348"/>
                        <a:pt x="28468" y="11972"/>
                        <a:pt x="28842" y="11606"/>
                      </a:cubicBezTo>
                      <a:lnTo>
                        <a:pt x="29012" y="11446"/>
                      </a:lnTo>
                      <a:cubicBezTo>
                        <a:pt x="29331" y="11150"/>
                        <a:pt x="29632" y="10867"/>
                        <a:pt x="29900" y="10583"/>
                      </a:cubicBezTo>
                      <a:cubicBezTo>
                        <a:pt x="30499" y="9951"/>
                        <a:pt x="30991" y="9320"/>
                        <a:pt x="31320" y="8754"/>
                      </a:cubicBezTo>
                      <a:cubicBezTo>
                        <a:pt x="31457" y="8506"/>
                        <a:pt x="31549" y="8273"/>
                        <a:pt x="31598" y="8060"/>
                      </a:cubicBezTo>
                      <a:cubicBezTo>
                        <a:pt x="31625" y="7944"/>
                        <a:pt x="31633" y="7833"/>
                        <a:pt x="31631" y="7727"/>
                      </a:cubicBezTo>
                      <a:lnTo>
                        <a:pt x="31631" y="7727"/>
                      </a:lnTo>
                      <a:cubicBezTo>
                        <a:pt x="31880" y="7894"/>
                        <a:pt x="32224" y="7997"/>
                        <a:pt x="32662" y="8032"/>
                      </a:cubicBezTo>
                      <a:cubicBezTo>
                        <a:pt x="32822" y="8044"/>
                        <a:pt x="32990" y="8050"/>
                        <a:pt x="33165" y="8050"/>
                      </a:cubicBezTo>
                      <a:cubicBezTo>
                        <a:pt x="33724" y="8050"/>
                        <a:pt x="34351" y="7988"/>
                        <a:pt x="34980" y="7870"/>
                      </a:cubicBezTo>
                      <a:lnTo>
                        <a:pt x="35271" y="7811"/>
                      </a:lnTo>
                      <a:cubicBezTo>
                        <a:pt x="36095" y="7645"/>
                        <a:pt x="37028" y="7455"/>
                        <a:pt x="38026" y="7162"/>
                      </a:cubicBezTo>
                      <a:cubicBezTo>
                        <a:pt x="38301" y="7074"/>
                        <a:pt x="38585" y="6998"/>
                        <a:pt x="38873" y="6919"/>
                      </a:cubicBezTo>
                      <a:cubicBezTo>
                        <a:pt x="39162" y="6839"/>
                        <a:pt x="39457" y="6759"/>
                        <a:pt x="39749" y="6669"/>
                      </a:cubicBezTo>
                      <a:cubicBezTo>
                        <a:pt x="40048" y="6579"/>
                        <a:pt x="40351" y="6483"/>
                        <a:pt x="40660" y="6378"/>
                      </a:cubicBezTo>
                      <a:lnTo>
                        <a:pt x="41108" y="6225"/>
                      </a:lnTo>
                      <a:lnTo>
                        <a:pt x="41576" y="6084"/>
                      </a:lnTo>
                      <a:cubicBezTo>
                        <a:pt x="42196" y="5891"/>
                        <a:pt x="42812" y="5681"/>
                        <a:pt x="43405" y="5458"/>
                      </a:cubicBezTo>
                      <a:cubicBezTo>
                        <a:pt x="43647" y="5368"/>
                        <a:pt x="43884" y="5284"/>
                        <a:pt x="44119" y="5202"/>
                      </a:cubicBezTo>
                      <a:cubicBezTo>
                        <a:pt x="44459" y="5085"/>
                        <a:pt x="44782" y="4973"/>
                        <a:pt x="45101" y="4844"/>
                      </a:cubicBezTo>
                      <a:lnTo>
                        <a:pt x="45662" y="4617"/>
                      </a:lnTo>
                      <a:cubicBezTo>
                        <a:pt x="46501" y="4275"/>
                        <a:pt x="47294" y="3952"/>
                        <a:pt x="47972" y="3606"/>
                      </a:cubicBezTo>
                      <a:cubicBezTo>
                        <a:pt x="48849" y="3140"/>
                        <a:pt x="49484" y="2771"/>
                        <a:pt x="49926" y="2377"/>
                      </a:cubicBezTo>
                      <a:cubicBezTo>
                        <a:pt x="50257" y="2084"/>
                        <a:pt x="50466" y="1791"/>
                        <a:pt x="50566" y="1505"/>
                      </a:cubicBezTo>
                      <a:close/>
                      <a:moveTo>
                        <a:pt x="83465" y="110086"/>
                      </a:moveTo>
                      <a:cubicBezTo>
                        <a:pt x="83954" y="110086"/>
                        <a:pt x="84314" y="110148"/>
                        <a:pt x="84561" y="110244"/>
                      </a:cubicBezTo>
                      <a:cubicBezTo>
                        <a:pt x="78996" y="113031"/>
                        <a:pt x="72967" y="114931"/>
                        <a:pt x="66698" y="115807"/>
                      </a:cubicBezTo>
                      <a:cubicBezTo>
                        <a:pt x="67009" y="115334"/>
                        <a:pt x="67813" y="114778"/>
                        <a:pt x="68953" y="114262"/>
                      </a:cubicBezTo>
                      <a:cubicBezTo>
                        <a:pt x="69350" y="114060"/>
                        <a:pt x="69791" y="113859"/>
                        <a:pt x="70262" y="113667"/>
                      </a:cubicBezTo>
                      <a:cubicBezTo>
                        <a:pt x="70499" y="113571"/>
                        <a:pt x="70745" y="113475"/>
                        <a:pt x="70999" y="113382"/>
                      </a:cubicBezTo>
                      <a:lnTo>
                        <a:pt x="71191" y="113313"/>
                      </a:lnTo>
                      <a:cubicBezTo>
                        <a:pt x="71389" y="113241"/>
                        <a:pt x="71594" y="113168"/>
                        <a:pt x="71792" y="113086"/>
                      </a:cubicBezTo>
                      <a:cubicBezTo>
                        <a:pt x="72529" y="112797"/>
                        <a:pt x="73321" y="112542"/>
                        <a:pt x="74162" y="112269"/>
                      </a:cubicBezTo>
                      <a:cubicBezTo>
                        <a:pt x="74534" y="112151"/>
                        <a:pt x="74912" y="112028"/>
                        <a:pt x="75285" y="111903"/>
                      </a:cubicBezTo>
                      <a:cubicBezTo>
                        <a:pt x="75671" y="111791"/>
                        <a:pt x="76050" y="111678"/>
                        <a:pt x="76422" y="111566"/>
                      </a:cubicBezTo>
                      <a:cubicBezTo>
                        <a:pt x="77269" y="111312"/>
                        <a:pt x="78071" y="111073"/>
                        <a:pt x="78841" y="110895"/>
                      </a:cubicBezTo>
                      <a:cubicBezTo>
                        <a:pt x="79080" y="110837"/>
                        <a:pt x="79313" y="110778"/>
                        <a:pt x="79542" y="110719"/>
                      </a:cubicBezTo>
                      <a:cubicBezTo>
                        <a:pt x="79849" y="110639"/>
                        <a:pt x="80142" y="110563"/>
                        <a:pt x="80432" y="110504"/>
                      </a:cubicBezTo>
                      <a:cubicBezTo>
                        <a:pt x="80891" y="110404"/>
                        <a:pt x="81353" y="110322"/>
                        <a:pt x="81860" y="110250"/>
                      </a:cubicBezTo>
                      <a:cubicBezTo>
                        <a:pt x="82503" y="110134"/>
                        <a:pt x="83034" y="110086"/>
                        <a:pt x="83465" y="110086"/>
                      </a:cubicBezTo>
                      <a:close/>
                      <a:moveTo>
                        <a:pt x="53115" y="114253"/>
                      </a:moveTo>
                      <a:cubicBezTo>
                        <a:pt x="53489" y="114253"/>
                        <a:pt x="53871" y="114260"/>
                        <a:pt x="54257" y="114274"/>
                      </a:cubicBezTo>
                      <a:cubicBezTo>
                        <a:pt x="54390" y="114279"/>
                        <a:pt x="54525" y="114287"/>
                        <a:pt x="54660" y="114293"/>
                      </a:cubicBezTo>
                      <a:cubicBezTo>
                        <a:pt x="54840" y="114303"/>
                        <a:pt x="55022" y="114313"/>
                        <a:pt x="55204" y="114315"/>
                      </a:cubicBezTo>
                      <a:cubicBezTo>
                        <a:pt x="55519" y="114319"/>
                        <a:pt x="55842" y="114330"/>
                        <a:pt x="56162" y="114342"/>
                      </a:cubicBezTo>
                      <a:cubicBezTo>
                        <a:pt x="58705" y="114495"/>
                        <a:pt x="61131" y="114661"/>
                        <a:pt x="62889" y="115027"/>
                      </a:cubicBezTo>
                      <a:cubicBezTo>
                        <a:pt x="63040" y="115064"/>
                        <a:pt x="63185" y="115095"/>
                        <a:pt x="63328" y="115126"/>
                      </a:cubicBezTo>
                      <a:cubicBezTo>
                        <a:pt x="63596" y="115185"/>
                        <a:pt x="63852" y="115240"/>
                        <a:pt x="64083" y="115310"/>
                      </a:cubicBezTo>
                      <a:cubicBezTo>
                        <a:pt x="64431" y="115408"/>
                        <a:pt x="64730" y="115520"/>
                        <a:pt x="64975" y="115641"/>
                      </a:cubicBezTo>
                      <a:cubicBezTo>
                        <a:pt x="65141" y="115725"/>
                        <a:pt x="65325" y="115833"/>
                        <a:pt x="65470" y="115964"/>
                      </a:cubicBezTo>
                      <a:cubicBezTo>
                        <a:pt x="63261" y="116225"/>
                        <a:pt x="61024" y="116359"/>
                        <a:pt x="58769" y="116359"/>
                      </a:cubicBezTo>
                      <a:cubicBezTo>
                        <a:pt x="54797" y="116359"/>
                        <a:pt x="50767" y="115945"/>
                        <a:pt x="46732" y="115085"/>
                      </a:cubicBezTo>
                      <a:cubicBezTo>
                        <a:pt x="47172" y="114743"/>
                        <a:pt x="48111" y="114493"/>
                        <a:pt x="49404" y="114393"/>
                      </a:cubicBezTo>
                      <a:cubicBezTo>
                        <a:pt x="50281" y="114280"/>
                        <a:pt x="51280" y="114260"/>
                        <a:pt x="52186" y="114260"/>
                      </a:cubicBezTo>
                      <a:cubicBezTo>
                        <a:pt x="52283" y="114260"/>
                        <a:pt x="52380" y="114260"/>
                        <a:pt x="52475" y="114260"/>
                      </a:cubicBezTo>
                      <a:cubicBezTo>
                        <a:pt x="52685" y="114256"/>
                        <a:pt x="52898" y="114253"/>
                        <a:pt x="53115" y="114253"/>
                      </a:cubicBezTo>
                      <a:close/>
                      <a:moveTo>
                        <a:pt x="58753" y="1"/>
                      </a:moveTo>
                      <a:cubicBezTo>
                        <a:pt x="56155" y="1"/>
                        <a:pt x="53582" y="175"/>
                        <a:pt x="51047" y="515"/>
                      </a:cubicBezTo>
                      <a:cubicBezTo>
                        <a:pt x="51065" y="486"/>
                        <a:pt x="51079" y="457"/>
                        <a:pt x="51102" y="429"/>
                      </a:cubicBezTo>
                      <a:lnTo>
                        <a:pt x="51102" y="429"/>
                      </a:lnTo>
                      <a:cubicBezTo>
                        <a:pt x="50646" y="488"/>
                        <a:pt x="50192" y="554"/>
                        <a:pt x="49737" y="625"/>
                      </a:cubicBezTo>
                      <a:cubicBezTo>
                        <a:pt x="49768" y="648"/>
                        <a:pt x="49741" y="656"/>
                        <a:pt x="49770" y="678"/>
                      </a:cubicBezTo>
                      <a:cubicBezTo>
                        <a:pt x="43407" y="1669"/>
                        <a:pt x="37470" y="3741"/>
                        <a:pt x="31627" y="6620"/>
                      </a:cubicBezTo>
                      <a:cubicBezTo>
                        <a:pt x="31627" y="6620"/>
                        <a:pt x="31627" y="6620"/>
                        <a:pt x="31629" y="6618"/>
                      </a:cubicBezTo>
                      <a:cubicBezTo>
                        <a:pt x="31635" y="6585"/>
                        <a:pt x="31707" y="6560"/>
                        <a:pt x="31719" y="6526"/>
                      </a:cubicBezTo>
                      <a:lnTo>
                        <a:pt x="31719" y="6526"/>
                      </a:lnTo>
                      <a:cubicBezTo>
                        <a:pt x="31316" y="6734"/>
                        <a:pt x="30943" y="6955"/>
                        <a:pt x="30547" y="7172"/>
                      </a:cubicBezTo>
                      <a:cubicBezTo>
                        <a:pt x="30581" y="7182"/>
                        <a:pt x="30628" y="7197"/>
                        <a:pt x="30661" y="7209"/>
                      </a:cubicBezTo>
                      <a:cubicBezTo>
                        <a:pt x="25076" y="10268"/>
                        <a:pt x="20002" y="14222"/>
                        <a:pt x="15656" y="18926"/>
                      </a:cubicBezTo>
                      <a:cubicBezTo>
                        <a:pt x="15652" y="18891"/>
                        <a:pt x="15652" y="18859"/>
                        <a:pt x="15652" y="18822"/>
                      </a:cubicBezTo>
                      <a:cubicBezTo>
                        <a:pt x="15343" y="19155"/>
                        <a:pt x="15040" y="19493"/>
                        <a:pt x="14738" y="19834"/>
                      </a:cubicBezTo>
                      <a:cubicBezTo>
                        <a:pt x="14756" y="19833"/>
                        <a:pt x="14774" y="19833"/>
                        <a:pt x="14792" y="19833"/>
                      </a:cubicBezTo>
                      <a:cubicBezTo>
                        <a:pt x="14809" y="19833"/>
                        <a:pt x="14827" y="19833"/>
                        <a:pt x="14844" y="19834"/>
                      </a:cubicBezTo>
                      <a:cubicBezTo>
                        <a:pt x="10677" y="24538"/>
                        <a:pt x="7229" y="29954"/>
                        <a:pt x="4721" y="35946"/>
                      </a:cubicBezTo>
                      <a:cubicBezTo>
                        <a:pt x="4707" y="35913"/>
                        <a:pt x="4692" y="35879"/>
                        <a:pt x="4680" y="35844"/>
                      </a:cubicBezTo>
                      <a:cubicBezTo>
                        <a:pt x="4500" y="36273"/>
                        <a:pt x="4324" y="36707"/>
                        <a:pt x="4154" y="37143"/>
                      </a:cubicBezTo>
                      <a:cubicBezTo>
                        <a:pt x="4187" y="37127"/>
                        <a:pt x="4220" y="37114"/>
                        <a:pt x="4252" y="37104"/>
                      </a:cubicBezTo>
                      <a:lnTo>
                        <a:pt x="4252" y="37104"/>
                      </a:lnTo>
                      <a:cubicBezTo>
                        <a:pt x="3158" y="39887"/>
                        <a:pt x="2262" y="42788"/>
                        <a:pt x="1589" y="45795"/>
                      </a:cubicBezTo>
                      <a:cubicBezTo>
                        <a:pt x="846" y="49108"/>
                        <a:pt x="406" y="52416"/>
                        <a:pt x="242" y="55698"/>
                      </a:cubicBezTo>
                      <a:cubicBezTo>
                        <a:pt x="216" y="55673"/>
                        <a:pt x="191" y="55644"/>
                        <a:pt x="169" y="55618"/>
                      </a:cubicBezTo>
                      <a:cubicBezTo>
                        <a:pt x="156" y="55851"/>
                        <a:pt x="132" y="56060"/>
                        <a:pt x="122" y="56293"/>
                      </a:cubicBezTo>
                      <a:cubicBezTo>
                        <a:pt x="122" y="56293"/>
                        <a:pt x="109" y="56268"/>
                        <a:pt x="111" y="56268"/>
                      </a:cubicBezTo>
                      <a:lnTo>
                        <a:pt x="109" y="56268"/>
                      </a:lnTo>
                      <a:cubicBezTo>
                        <a:pt x="128" y="56557"/>
                        <a:pt x="107" y="56759"/>
                        <a:pt x="101" y="56993"/>
                      </a:cubicBezTo>
                      <a:cubicBezTo>
                        <a:pt x="128" y="56968"/>
                        <a:pt x="158" y="56956"/>
                        <a:pt x="187" y="56933"/>
                      </a:cubicBezTo>
                      <a:lnTo>
                        <a:pt x="187" y="56933"/>
                      </a:lnTo>
                      <a:cubicBezTo>
                        <a:pt x="1" y="63421"/>
                        <a:pt x="905" y="69784"/>
                        <a:pt x="2763" y="75793"/>
                      </a:cubicBezTo>
                      <a:cubicBezTo>
                        <a:pt x="2730" y="75778"/>
                        <a:pt x="2701" y="75766"/>
                        <a:pt x="2669" y="75748"/>
                      </a:cubicBezTo>
                      <a:lnTo>
                        <a:pt x="2669" y="75748"/>
                      </a:lnTo>
                      <a:cubicBezTo>
                        <a:pt x="2804" y="76183"/>
                        <a:pt x="2943" y="76617"/>
                        <a:pt x="3086" y="77049"/>
                      </a:cubicBezTo>
                      <a:cubicBezTo>
                        <a:pt x="3102" y="77018"/>
                        <a:pt x="3121" y="76987"/>
                        <a:pt x="3139" y="76959"/>
                      </a:cubicBezTo>
                      <a:cubicBezTo>
                        <a:pt x="5157" y="83037"/>
                        <a:pt x="8154" y="88737"/>
                        <a:pt x="11986" y="93832"/>
                      </a:cubicBezTo>
                      <a:cubicBezTo>
                        <a:pt x="11951" y="93830"/>
                        <a:pt x="11914" y="93825"/>
                        <a:pt x="11880" y="93821"/>
                      </a:cubicBezTo>
                      <a:lnTo>
                        <a:pt x="11880" y="93821"/>
                      </a:lnTo>
                      <a:cubicBezTo>
                        <a:pt x="12150" y="94179"/>
                        <a:pt x="12422" y="94535"/>
                        <a:pt x="12700" y="94889"/>
                      </a:cubicBezTo>
                      <a:cubicBezTo>
                        <a:pt x="12704" y="94852"/>
                        <a:pt x="12706" y="94814"/>
                        <a:pt x="12712" y="94781"/>
                      </a:cubicBezTo>
                      <a:cubicBezTo>
                        <a:pt x="16624" y="99769"/>
                        <a:pt x="21350" y="104139"/>
                        <a:pt x="26747" y="107668"/>
                      </a:cubicBezTo>
                      <a:cubicBezTo>
                        <a:pt x="26715" y="107678"/>
                        <a:pt x="26680" y="107687"/>
                        <a:pt x="26643" y="107693"/>
                      </a:cubicBezTo>
                      <a:cubicBezTo>
                        <a:pt x="27028" y="107944"/>
                        <a:pt x="27414" y="108192"/>
                        <a:pt x="27805" y="108435"/>
                      </a:cubicBezTo>
                      <a:cubicBezTo>
                        <a:pt x="27797" y="108399"/>
                        <a:pt x="27791" y="108366"/>
                        <a:pt x="27785" y="108331"/>
                      </a:cubicBezTo>
                      <a:lnTo>
                        <a:pt x="27785" y="108331"/>
                      </a:lnTo>
                      <a:cubicBezTo>
                        <a:pt x="33071" y="111631"/>
                        <a:pt x="38972" y="114131"/>
                        <a:pt x="45359" y="115633"/>
                      </a:cubicBezTo>
                      <a:cubicBezTo>
                        <a:pt x="45330" y="115651"/>
                        <a:pt x="45298" y="115670"/>
                        <a:pt x="45265" y="115690"/>
                      </a:cubicBezTo>
                      <a:cubicBezTo>
                        <a:pt x="45451" y="115733"/>
                        <a:pt x="45635" y="115780"/>
                        <a:pt x="45821" y="115821"/>
                      </a:cubicBezTo>
                      <a:cubicBezTo>
                        <a:pt x="45840" y="115801"/>
                        <a:pt x="45856" y="115776"/>
                        <a:pt x="45873" y="115754"/>
                      </a:cubicBezTo>
                      <a:cubicBezTo>
                        <a:pt x="45889" y="115758"/>
                        <a:pt x="45891" y="115831"/>
                        <a:pt x="45907" y="115836"/>
                      </a:cubicBezTo>
                      <a:cubicBezTo>
                        <a:pt x="45908" y="115838"/>
                        <a:pt x="45909" y="115839"/>
                        <a:pt x="45910" y="115839"/>
                      </a:cubicBezTo>
                      <a:cubicBezTo>
                        <a:pt x="45914" y="115839"/>
                        <a:pt x="45922" y="115823"/>
                        <a:pt x="45926" y="115823"/>
                      </a:cubicBezTo>
                      <a:cubicBezTo>
                        <a:pt x="45933" y="115823"/>
                        <a:pt x="45934" y="115852"/>
                        <a:pt x="45911" y="115989"/>
                      </a:cubicBezTo>
                      <a:cubicBezTo>
                        <a:pt x="46141" y="116040"/>
                        <a:pt x="46384" y="116016"/>
                        <a:pt x="46613" y="116065"/>
                      </a:cubicBezTo>
                      <a:cubicBezTo>
                        <a:pt x="46593" y="116032"/>
                        <a:pt x="46580" y="115966"/>
                        <a:pt x="46562" y="115938"/>
                      </a:cubicBezTo>
                      <a:lnTo>
                        <a:pt x="46562" y="115938"/>
                      </a:lnTo>
                      <a:cubicBezTo>
                        <a:pt x="50627" y="116803"/>
                        <a:pt x="54687" y="117215"/>
                        <a:pt x="58690" y="117215"/>
                      </a:cubicBezTo>
                      <a:cubicBezTo>
                        <a:pt x="61007" y="117215"/>
                        <a:pt x="63306" y="117077"/>
                        <a:pt x="65575" y="116809"/>
                      </a:cubicBezTo>
                      <a:lnTo>
                        <a:pt x="65575" y="116809"/>
                      </a:lnTo>
                      <a:cubicBezTo>
                        <a:pt x="65554" y="116838"/>
                        <a:pt x="65536" y="116858"/>
                        <a:pt x="65513" y="116887"/>
                      </a:cubicBezTo>
                      <a:cubicBezTo>
                        <a:pt x="65968" y="116834"/>
                        <a:pt x="66424" y="116771"/>
                        <a:pt x="66878" y="116707"/>
                      </a:cubicBezTo>
                      <a:cubicBezTo>
                        <a:pt x="66847" y="116685"/>
                        <a:pt x="66821" y="116660"/>
                        <a:pt x="66794" y="116640"/>
                      </a:cubicBezTo>
                      <a:cubicBezTo>
                        <a:pt x="73180" y="115748"/>
                        <a:pt x="79319" y="113810"/>
                        <a:pt x="84982" y="110966"/>
                      </a:cubicBezTo>
                      <a:lnTo>
                        <a:pt x="84982" y="110966"/>
                      </a:lnTo>
                      <a:cubicBezTo>
                        <a:pt x="84974" y="110999"/>
                        <a:pt x="84964" y="111034"/>
                        <a:pt x="84954" y="111069"/>
                      </a:cubicBezTo>
                      <a:cubicBezTo>
                        <a:pt x="85355" y="110868"/>
                        <a:pt x="85752" y="110661"/>
                        <a:pt x="86149" y="110453"/>
                      </a:cubicBezTo>
                      <a:cubicBezTo>
                        <a:pt x="86114" y="110440"/>
                        <a:pt x="86081" y="110430"/>
                        <a:pt x="86048" y="110416"/>
                      </a:cubicBezTo>
                      <a:cubicBezTo>
                        <a:pt x="91685" y="107443"/>
                        <a:pt x="96828" y="103564"/>
                        <a:pt x="101246" y="98928"/>
                      </a:cubicBezTo>
                      <a:cubicBezTo>
                        <a:pt x="101250" y="98961"/>
                        <a:pt x="101252" y="98995"/>
                        <a:pt x="101254" y="99032"/>
                      </a:cubicBezTo>
                      <a:cubicBezTo>
                        <a:pt x="101567" y="98703"/>
                        <a:pt x="101878" y="98371"/>
                        <a:pt x="102185" y="98034"/>
                      </a:cubicBezTo>
                      <a:lnTo>
                        <a:pt x="102185" y="98034"/>
                      </a:lnTo>
                      <a:cubicBezTo>
                        <a:pt x="102159" y="98035"/>
                        <a:pt x="102134" y="98037"/>
                        <a:pt x="102109" y="98037"/>
                      </a:cubicBezTo>
                      <a:cubicBezTo>
                        <a:pt x="102099" y="98037"/>
                        <a:pt x="102088" y="98037"/>
                        <a:pt x="102078" y="98036"/>
                      </a:cubicBezTo>
                      <a:cubicBezTo>
                        <a:pt x="106319" y="93394"/>
                        <a:pt x="109847" y="88029"/>
                        <a:pt x="112445" y="82082"/>
                      </a:cubicBezTo>
                      <a:cubicBezTo>
                        <a:pt x="112461" y="82115"/>
                        <a:pt x="112486" y="82141"/>
                        <a:pt x="112498" y="82176"/>
                      </a:cubicBezTo>
                      <a:cubicBezTo>
                        <a:pt x="112592" y="81963"/>
                        <a:pt x="112615" y="81785"/>
                        <a:pt x="112787" y="81529"/>
                      </a:cubicBezTo>
                      <a:lnTo>
                        <a:pt x="112787" y="81529"/>
                      </a:lnTo>
                      <a:cubicBezTo>
                        <a:pt x="112787" y="81529"/>
                        <a:pt x="112776" y="81533"/>
                        <a:pt x="112776" y="81533"/>
                      </a:cubicBezTo>
                      <a:cubicBezTo>
                        <a:pt x="112868" y="81319"/>
                        <a:pt x="112950" y="81104"/>
                        <a:pt x="113040" y="80887"/>
                      </a:cubicBezTo>
                      <a:lnTo>
                        <a:pt x="113040" y="80887"/>
                      </a:lnTo>
                      <a:cubicBezTo>
                        <a:pt x="113008" y="80903"/>
                        <a:pt x="112971" y="80918"/>
                        <a:pt x="112936" y="80930"/>
                      </a:cubicBezTo>
                      <a:cubicBezTo>
                        <a:pt x="114188" y="77894"/>
                        <a:pt x="115199" y="74712"/>
                        <a:pt x="115941" y="71400"/>
                      </a:cubicBezTo>
                      <a:cubicBezTo>
                        <a:pt x="116615" y="68393"/>
                        <a:pt x="117040" y="65387"/>
                        <a:pt x="117236" y="62402"/>
                      </a:cubicBezTo>
                      <a:cubicBezTo>
                        <a:pt x="117261" y="62427"/>
                        <a:pt x="117286" y="62451"/>
                        <a:pt x="117310" y="62480"/>
                      </a:cubicBezTo>
                      <a:cubicBezTo>
                        <a:pt x="117341" y="62013"/>
                        <a:pt x="117367" y="61547"/>
                        <a:pt x="117386" y="61080"/>
                      </a:cubicBezTo>
                      <a:lnTo>
                        <a:pt x="117386" y="61080"/>
                      </a:lnTo>
                      <a:cubicBezTo>
                        <a:pt x="117359" y="61107"/>
                        <a:pt x="117333" y="61134"/>
                        <a:pt x="117304" y="61156"/>
                      </a:cubicBezTo>
                      <a:cubicBezTo>
                        <a:pt x="117590" y="54666"/>
                        <a:pt x="116782" y="48297"/>
                        <a:pt x="115019" y="42266"/>
                      </a:cubicBezTo>
                      <a:lnTo>
                        <a:pt x="115019" y="42266"/>
                      </a:lnTo>
                      <a:cubicBezTo>
                        <a:pt x="115051" y="42278"/>
                        <a:pt x="115082" y="42295"/>
                        <a:pt x="115115" y="42311"/>
                      </a:cubicBezTo>
                      <a:cubicBezTo>
                        <a:pt x="114988" y="41875"/>
                        <a:pt x="114855" y="41439"/>
                        <a:pt x="114718" y="41006"/>
                      </a:cubicBezTo>
                      <a:cubicBezTo>
                        <a:pt x="114702" y="41038"/>
                        <a:pt x="114685" y="41069"/>
                        <a:pt x="114667" y="41098"/>
                      </a:cubicBezTo>
                      <a:cubicBezTo>
                        <a:pt x="112744" y="34989"/>
                        <a:pt x="109832" y="29248"/>
                        <a:pt x="106084" y="24100"/>
                      </a:cubicBezTo>
                      <a:lnTo>
                        <a:pt x="106084" y="24100"/>
                      </a:lnTo>
                      <a:cubicBezTo>
                        <a:pt x="106119" y="24102"/>
                        <a:pt x="106154" y="24106"/>
                        <a:pt x="106191" y="24113"/>
                      </a:cubicBezTo>
                      <a:cubicBezTo>
                        <a:pt x="105925" y="23746"/>
                        <a:pt x="105655" y="23386"/>
                        <a:pt x="105382" y="23026"/>
                      </a:cubicBezTo>
                      <a:cubicBezTo>
                        <a:pt x="105376" y="23063"/>
                        <a:pt x="105370" y="23098"/>
                        <a:pt x="105364" y="23130"/>
                      </a:cubicBezTo>
                      <a:cubicBezTo>
                        <a:pt x="101530" y="18085"/>
                        <a:pt x="96877" y="13641"/>
                        <a:pt x="91544" y="10032"/>
                      </a:cubicBezTo>
                      <a:cubicBezTo>
                        <a:pt x="91579" y="10024"/>
                        <a:pt x="91615" y="10018"/>
                        <a:pt x="91652" y="10012"/>
                      </a:cubicBezTo>
                      <a:cubicBezTo>
                        <a:pt x="91272" y="9754"/>
                        <a:pt x="90887" y="9500"/>
                        <a:pt x="90500" y="9251"/>
                      </a:cubicBezTo>
                      <a:lnTo>
                        <a:pt x="90500" y="9251"/>
                      </a:lnTo>
                      <a:cubicBezTo>
                        <a:pt x="90509" y="9286"/>
                        <a:pt x="90515" y="9320"/>
                        <a:pt x="90519" y="9355"/>
                      </a:cubicBezTo>
                      <a:cubicBezTo>
                        <a:pt x="85283" y="5971"/>
                        <a:pt x="79424" y="3377"/>
                        <a:pt x="73069" y="1779"/>
                      </a:cubicBezTo>
                      <a:cubicBezTo>
                        <a:pt x="73100" y="1761"/>
                        <a:pt x="73130" y="1742"/>
                        <a:pt x="73163" y="1724"/>
                      </a:cubicBezTo>
                      <a:cubicBezTo>
                        <a:pt x="72936" y="1667"/>
                        <a:pt x="72705" y="1613"/>
                        <a:pt x="72476" y="1558"/>
                      </a:cubicBezTo>
                      <a:cubicBezTo>
                        <a:pt x="72457" y="1581"/>
                        <a:pt x="72441" y="1603"/>
                        <a:pt x="72423" y="1626"/>
                      </a:cubicBezTo>
                      <a:cubicBezTo>
                        <a:pt x="72138" y="1558"/>
                        <a:pt x="71854" y="1487"/>
                        <a:pt x="71567" y="1423"/>
                      </a:cubicBezTo>
                      <a:cubicBezTo>
                        <a:pt x="71265" y="1356"/>
                        <a:pt x="70960" y="1294"/>
                        <a:pt x="70657" y="1231"/>
                      </a:cubicBezTo>
                      <a:cubicBezTo>
                        <a:pt x="70653" y="1204"/>
                        <a:pt x="70649" y="1176"/>
                        <a:pt x="70641" y="1149"/>
                      </a:cubicBezTo>
                      <a:cubicBezTo>
                        <a:pt x="70418" y="1102"/>
                        <a:pt x="70192" y="1055"/>
                        <a:pt x="69967" y="1010"/>
                      </a:cubicBezTo>
                      <a:lnTo>
                        <a:pt x="69967" y="1010"/>
                      </a:lnTo>
                      <a:cubicBezTo>
                        <a:pt x="69990" y="1041"/>
                        <a:pt x="70010" y="1069"/>
                        <a:pt x="70029" y="1100"/>
                      </a:cubicBezTo>
                      <a:cubicBezTo>
                        <a:pt x="66248" y="359"/>
                        <a:pt x="62476" y="1"/>
                        <a:pt x="587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13"/>
                <p:cNvSpPr/>
                <p:nvPr/>
              </p:nvSpPr>
              <p:spPr>
                <a:xfrm>
                  <a:off x="3355825" y="1211850"/>
                  <a:ext cx="2927900" cy="29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16" h="117351" extrusionOk="0">
                      <a:moveTo>
                        <a:pt x="58559" y="305"/>
                      </a:moveTo>
                      <a:cubicBezTo>
                        <a:pt x="90680" y="305"/>
                        <a:pt x="116812" y="26491"/>
                        <a:pt x="116812" y="58675"/>
                      </a:cubicBezTo>
                      <a:cubicBezTo>
                        <a:pt x="116812" y="90860"/>
                        <a:pt x="90680" y="117046"/>
                        <a:pt x="58559" y="117046"/>
                      </a:cubicBezTo>
                      <a:cubicBezTo>
                        <a:pt x="26438" y="117046"/>
                        <a:pt x="305" y="90860"/>
                        <a:pt x="305" y="58675"/>
                      </a:cubicBezTo>
                      <a:cubicBezTo>
                        <a:pt x="305" y="26491"/>
                        <a:pt x="26438" y="305"/>
                        <a:pt x="58559" y="305"/>
                      </a:cubicBezTo>
                      <a:close/>
                      <a:moveTo>
                        <a:pt x="58559" y="0"/>
                      </a:moveTo>
                      <a:cubicBezTo>
                        <a:pt x="26270" y="0"/>
                        <a:pt x="0" y="26321"/>
                        <a:pt x="0" y="58675"/>
                      </a:cubicBezTo>
                      <a:cubicBezTo>
                        <a:pt x="0" y="91028"/>
                        <a:pt x="26270" y="117351"/>
                        <a:pt x="58559" y="117351"/>
                      </a:cubicBezTo>
                      <a:cubicBezTo>
                        <a:pt x="90847" y="117351"/>
                        <a:pt x="117115" y="91028"/>
                        <a:pt x="117115" y="58675"/>
                      </a:cubicBezTo>
                      <a:cubicBezTo>
                        <a:pt x="117115" y="26321"/>
                        <a:pt x="90847" y="0"/>
                        <a:pt x="585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3349425" y="1205400"/>
                  <a:ext cx="2940725" cy="2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29" h="117865" extrusionOk="0">
                      <a:moveTo>
                        <a:pt x="58815" y="821"/>
                      </a:moveTo>
                      <a:cubicBezTo>
                        <a:pt x="90795" y="821"/>
                        <a:pt x="116811" y="26890"/>
                        <a:pt x="116811" y="58933"/>
                      </a:cubicBezTo>
                      <a:cubicBezTo>
                        <a:pt x="116811" y="90977"/>
                        <a:pt x="90795" y="117046"/>
                        <a:pt x="58815" y="117046"/>
                      </a:cubicBezTo>
                      <a:cubicBezTo>
                        <a:pt x="26835" y="117046"/>
                        <a:pt x="817" y="90977"/>
                        <a:pt x="817" y="58933"/>
                      </a:cubicBezTo>
                      <a:cubicBezTo>
                        <a:pt x="817" y="26890"/>
                        <a:pt x="26835" y="821"/>
                        <a:pt x="58815" y="821"/>
                      </a:cubicBezTo>
                      <a:close/>
                      <a:moveTo>
                        <a:pt x="58815" y="0"/>
                      </a:moveTo>
                      <a:cubicBezTo>
                        <a:pt x="26385" y="0"/>
                        <a:pt x="0" y="26438"/>
                        <a:pt x="0" y="58933"/>
                      </a:cubicBezTo>
                      <a:cubicBezTo>
                        <a:pt x="0" y="91429"/>
                        <a:pt x="26385" y="117864"/>
                        <a:pt x="58815" y="117864"/>
                      </a:cubicBezTo>
                      <a:cubicBezTo>
                        <a:pt x="91245" y="117864"/>
                        <a:pt x="117629" y="91429"/>
                        <a:pt x="117629" y="58933"/>
                      </a:cubicBezTo>
                      <a:cubicBezTo>
                        <a:pt x="117629" y="26438"/>
                        <a:pt x="91245" y="0"/>
                        <a:pt x="58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13"/>
                <p:cNvSpPr/>
                <p:nvPr/>
              </p:nvSpPr>
              <p:spPr>
                <a:xfrm>
                  <a:off x="3566900" y="1428825"/>
                  <a:ext cx="2485225" cy="24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9" h="99408" extrusionOk="0">
                      <a:moveTo>
                        <a:pt x="49704" y="258"/>
                      </a:moveTo>
                      <a:cubicBezTo>
                        <a:pt x="76968" y="258"/>
                        <a:pt x="99150" y="22438"/>
                        <a:pt x="99150" y="49704"/>
                      </a:cubicBezTo>
                      <a:cubicBezTo>
                        <a:pt x="99150" y="76968"/>
                        <a:pt x="76968" y="99148"/>
                        <a:pt x="49704" y="99148"/>
                      </a:cubicBezTo>
                      <a:cubicBezTo>
                        <a:pt x="22440" y="99148"/>
                        <a:pt x="259" y="76968"/>
                        <a:pt x="259" y="49704"/>
                      </a:cubicBezTo>
                      <a:cubicBezTo>
                        <a:pt x="259" y="22440"/>
                        <a:pt x="22440" y="258"/>
                        <a:pt x="49704" y="258"/>
                      </a:cubicBezTo>
                      <a:close/>
                      <a:moveTo>
                        <a:pt x="49704" y="0"/>
                      </a:moveTo>
                      <a:cubicBezTo>
                        <a:pt x="22297" y="0"/>
                        <a:pt x="1" y="22297"/>
                        <a:pt x="1" y="49704"/>
                      </a:cubicBezTo>
                      <a:cubicBezTo>
                        <a:pt x="1" y="77109"/>
                        <a:pt x="22297" y="99408"/>
                        <a:pt x="49704" y="99408"/>
                      </a:cubicBezTo>
                      <a:cubicBezTo>
                        <a:pt x="77112" y="99408"/>
                        <a:pt x="99408" y="77109"/>
                        <a:pt x="99408" y="49704"/>
                      </a:cubicBezTo>
                      <a:cubicBezTo>
                        <a:pt x="99408" y="22297"/>
                        <a:pt x="77110" y="0"/>
                        <a:pt x="497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3"/>
                <p:cNvSpPr/>
                <p:nvPr/>
              </p:nvSpPr>
              <p:spPr>
                <a:xfrm>
                  <a:off x="3452550" y="1314450"/>
                  <a:ext cx="2713875" cy="27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55" h="108556" extrusionOk="0">
                      <a:moveTo>
                        <a:pt x="54278" y="258"/>
                      </a:moveTo>
                      <a:cubicBezTo>
                        <a:pt x="84065" y="258"/>
                        <a:pt x="108297" y="24492"/>
                        <a:pt x="108297" y="54279"/>
                      </a:cubicBezTo>
                      <a:cubicBezTo>
                        <a:pt x="108297" y="84063"/>
                        <a:pt x="84065" y="108297"/>
                        <a:pt x="54278" y="108297"/>
                      </a:cubicBezTo>
                      <a:cubicBezTo>
                        <a:pt x="24492" y="108297"/>
                        <a:pt x="260" y="84063"/>
                        <a:pt x="260" y="54279"/>
                      </a:cubicBezTo>
                      <a:cubicBezTo>
                        <a:pt x="260" y="24492"/>
                        <a:pt x="24492" y="258"/>
                        <a:pt x="54278" y="258"/>
                      </a:cubicBezTo>
                      <a:close/>
                      <a:moveTo>
                        <a:pt x="54278" y="0"/>
                      </a:moveTo>
                      <a:cubicBezTo>
                        <a:pt x="24349" y="0"/>
                        <a:pt x="0" y="24349"/>
                        <a:pt x="0" y="54279"/>
                      </a:cubicBezTo>
                      <a:cubicBezTo>
                        <a:pt x="0" y="84207"/>
                        <a:pt x="24349" y="108555"/>
                        <a:pt x="54278" y="108555"/>
                      </a:cubicBezTo>
                      <a:cubicBezTo>
                        <a:pt x="84206" y="108555"/>
                        <a:pt x="108555" y="84207"/>
                        <a:pt x="108555" y="54279"/>
                      </a:cubicBezTo>
                      <a:cubicBezTo>
                        <a:pt x="108555" y="24349"/>
                        <a:pt x="84206" y="0"/>
                        <a:pt x="54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3482725" y="1344975"/>
                  <a:ext cx="2652825" cy="26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13" h="106119" extrusionOk="0">
                      <a:moveTo>
                        <a:pt x="53581" y="1034"/>
                      </a:moveTo>
                      <a:lnTo>
                        <a:pt x="53681" y="1099"/>
                      </a:lnTo>
                      <a:lnTo>
                        <a:pt x="53681" y="1102"/>
                      </a:lnTo>
                      <a:lnTo>
                        <a:pt x="53683" y="1102"/>
                      </a:lnTo>
                      <a:lnTo>
                        <a:pt x="54062" y="1351"/>
                      </a:lnTo>
                      <a:cubicBezTo>
                        <a:pt x="53730" y="1345"/>
                        <a:pt x="53399" y="1341"/>
                        <a:pt x="53067" y="1341"/>
                      </a:cubicBezTo>
                      <a:cubicBezTo>
                        <a:pt x="53325" y="1187"/>
                        <a:pt x="53581" y="1034"/>
                        <a:pt x="53581" y="1034"/>
                      </a:cubicBezTo>
                      <a:close/>
                      <a:moveTo>
                        <a:pt x="51500" y="50"/>
                      </a:moveTo>
                      <a:lnTo>
                        <a:pt x="52554" y="664"/>
                      </a:lnTo>
                      <a:lnTo>
                        <a:pt x="52560" y="1347"/>
                      </a:lnTo>
                      <a:lnTo>
                        <a:pt x="52447" y="1347"/>
                      </a:lnTo>
                      <a:lnTo>
                        <a:pt x="52439" y="692"/>
                      </a:lnTo>
                      <a:lnTo>
                        <a:pt x="52398" y="692"/>
                      </a:lnTo>
                      <a:lnTo>
                        <a:pt x="52407" y="1347"/>
                      </a:lnTo>
                      <a:cubicBezTo>
                        <a:pt x="52357" y="1349"/>
                        <a:pt x="52308" y="1349"/>
                        <a:pt x="52259" y="1351"/>
                      </a:cubicBezTo>
                      <a:lnTo>
                        <a:pt x="52247" y="576"/>
                      </a:lnTo>
                      <a:lnTo>
                        <a:pt x="52206" y="576"/>
                      </a:lnTo>
                      <a:lnTo>
                        <a:pt x="52218" y="1351"/>
                      </a:lnTo>
                      <a:cubicBezTo>
                        <a:pt x="52163" y="1351"/>
                        <a:pt x="52106" y="1353"/>
                        <a:pt x="52051" y="1353"/>
                      </a:cubicBezTo>
                      <a:lnTo>
                        <a:pt x="52048" y="1353"/>
                      </a:lnTo>
                      <a:lnTo>
                        <a:pt x="52065" y="1351"/>
                      </a:lnTo>
                      <a:lnTo>
                        <a:pt x="52048" y="459"/>
                      </a:lnTo>
                      <a:lnTo>
                        <a:pt x="52008" y="459"/>
                      </a:lnTo>
                      <a:lnTo>
                        <a:pt x="52024" y="1339"/>
                      </a:lnTo>
                      <a:lnTo>
                        <a:pt x="51850" y="1234"/>
                      </a:lnTo>
                      <a:lnTo>
                        <a:pt x="51868" y="1234"/>
                      </a:lnTo>
                      <a:lnTo>
                        <a:pt x="51848" y="342"/>
                      </a:lnTo>
                      <a:lnTo>
                        <a:pt x="51807" y="342"/>
                      </a:lnTo>
                      <a:lnTo>
                        <a:pt x="51828" y="1220"/>
                      </a:lnTo>
                      <a:lnTo>
                        <a:pt x="51828" y="1220"/>
                      </a:lnTo>
                      <a:lnTo>
                        <a:pt x="51654" y="1118"/>
                      </a:lnTo>
                      <a:lnTo>
                        <a:pt x="51672" y="1116"/>
                      </a:lnTo>
                      <a:lnTo>
                        <a:pt x="51647" y="226"/>
                      </a:lnTo>
                      <a:lnTo>
                        <a:pt x="51607" y="226"/>
                      </a:lnTo>
                      <a:lnTo>
                        <a:pt x="51631" y="1104"/>
                      </a:lnTo>
                      <a:lnTo>
                        <a:pt x="51529" y="1042"/>
                      </a:lnTo>
                      <a:lnTo>
                        <a:pt x="51529" y="1061"/>
                      </a:lnTo>
                      <a:lnTo>
                        <a:pt x="52020" y="1355"/>
                      </a:lnTo>
                      <a:cubicBezTo>
                        <a:pt x="51697" y="1361"/>
                        <a:pt x="51373" y="1370"/>
                        <a:pt x="51050" y="1382"/>
                      </a:cubicBezTo>
                      <a:lnTo>
                        <a:pt x="51529" y="1063"/>
                      </a:lnTo>
                      <a:lnTo>
                        <a:pt x="51500" y="50"/>
                      </a:lnTo>
                      <a:close/>
                      <a:moveTo>
                        <a:pt x="55641" y="1087"/>
                      </a:moveTo>
                      <a:cubicBezTo>
                        <a:pt x="55641" y="1087"/>
                        <a:pt x="55705" y="1126"/>
                        <a:pt x="55797" y="1194"/>
                      </a:cubicBezTo>
                      <a:cubicBezTo>
                        <a:pt x="55885" y="1259"/>
                        <a:pt x="56003" y="1347"/>
                        <a:pt x="56122" y="1433"/>
                      </a:cubicBezTo>
                      <a:cubicBezTo>
                        <a:pt x="55795" y="1415"/>
                        <a:pt x="55465" y="1398"/>
                        <a:pt x="55138" y="1384"/>
                      </a:cubicBezTo>
                      <a:lnTo>
                        <a:pt x="55641" y="1087"/>
                      </a:lnTo>
                      <a:close/>
                      <a:moveTo>
                        <a:pt x="55687" y="75"/>
                      </a:moveTo>
                      <a:lnTo>
                        <a:pt x="55687" y="75"/>
                      </a:lnTo>
                      <a:cubicBezTo>
                        <a:pt x="55696" y="80"/>
                        <a:pt x="55758" y="118"/>
                        <a:pt x="55846" y="181"/>
                      </a:cubicBezTo>
                      <a:cubicBezTo>
                        <a:pt x="55940" y="248"/>
                        <a:pt x="56065" y="338"/>
                        <a:pt x="56191" y="428"/>
                      </a:cubicBezTo>
                      <a:cubicBezTo>
                        <a:pt x="56439" y="608"/>
                        <a:pt x="56689" y="788"/>
                        <a:pt x="56689" y="788"/>
                      </a:cubicBezTo>
                      <a:lnTo>
                        <a:pt x="56642" y="1466"/>
                      </a:lnTo>
                      <a:cubicBezTo>
                        <a:pt x="56607" y="1462"/>
                        <a:pt x="56570" y="1460"/>
                        <a:pt x="56535" y="1457"/>
                      </a:cubicBezTo>
                      <a:lnTo>
                        <a:pt x="56578" y="805"/>
                      </a:lnTo>
                      <a:lnTo>
                        <a:pt x="56537" y="803"/>
                      </a:lnTo>
                      <a:lnTo>
                        <a:pt x="56494" y="1455"/>
                      </a:lnTo>
                      <a:cubicBezTo>
                        <a:pt x="56441" y="1451"/>
                        <a:pt x="56386" y="1447"/>
                        <a:pt x="56333" y="1445"/>
                      </a:cubicBezTo>
                      <a:lnTo>
                        <a:pt x="56380" y="672"/>
                      </a:lnTo>
                      <a:lnTo>
                        <a:pt x="56341" y="668"/>
                      </a:lnTo>
                      <a:lnTo>
                        <a:pt x="56292" y="1441"/>
                      </a:lnTo>
                      <a:cubicBezTo>
                        <a:pt x="56245" y="1439"/>
                        <a:pt x="56198" y="1437"/>
                        <a:pt x="56149" y="1433"/>
                      </a:cubicBezTo>
                      <a:cubicBezTo>
                        <a:pt x="56144" y="1429"/>
                        <a:pt x="56138" y="1427"/>
                        <a:pt x="56134" y="1423"/>
                      </a:cubicBezTo>
                      <a:lnTo>
                        <a:pt x="56149" y="1423"/>
                      </a:lnTo>
                      <a:lnTo>
                        <a:pt x="56202" y="533"/>
                      </a:lnTo>
                      <a:lnTo>
                        <a:pt x="56161" y="529"/>
                      </a:lnTo>
                      <a:lnTo>
                        <a:pt x="56110" y="1404"/>
                      </a:lnTo>
                      <a:cubicBezTo>
                        <a:pt x="56054" y="1363"/>
                        <a:pt x="55999" y="1325"/>
                        <a:pt x="55948" y="1286"/>
                      </a:cubicBezTo>
                      <a:lnTo>
                        <a:pt x="55948" y="1286"/>
                      </a:lnTo>
                      <a:lnTo>
                        <a:pt x="55962" y="1288"/>
                      </a:lnTo>
                      <a:lnTo>
                        <a:pt x="56011" y="396"/>
                      </a:lnTo>
                      <a:lnTo>
                        <a:pt x="55971" y="394"/>
                      </a:lnTo>
                      <a:lnTo>
                        <a:pt x="55923" y="1269"/>
                      </a:lnTo>
                      <a:cubicBezTo>
                        <a:pt x="55876" y="1234"/>
                        <a:pt x="55831" y="1202"/>
                        <a:pt x="55795" y="1173"/>
                      </a:cubicBezTo>
                      <a:cubicBezTo>
                        <a:pt x="55782" y="1165"/>
                        <a:pt x="55770" y="1157"/>
                        <a:pt x="55760" y="1149"/>
                      </a:cubicBezTo>
                      <a:lnTo>
                        <a:pt x="55760" y="1149"/>
                      </a:lnTo>
                      <a:lnTo>
                        <a:pt x="55776" y="1151"/>
                      </a:lnTo>
                      <a:lnTo>
                        <a:pt x="55821" y="259"/>
                      </a:lnTo>
                      <a:lnTo>
                        <a:pt x="55780" y="257"/>
                      </a:lnTo>
                      <a:lnTo>
                        <a:pt x="55735" y="1132"/>
                      </a:lnTo>
                      <a:cubicBezTo>
                        <a:pt x="55676" y="1089"/>
                        <a:pt x="55639" y="1067"/>
                        <a:pt x="55639" y="1067"/>
                      </a:cubicBezTo>
                      <a:lnTo>
                        <a:pt x="55687" y="75"/>
                      </a:lnTo>
                      <a:close/>
                      <a:moveTo>
                        <a:pt x="49473" y="1159"/>
                      </a:moveTo>
                      <a:cubicBezTo>
                        <a:pt x="49473" y="1159"/>
                        <a:pt x="49606" y="1230"/>
                        <a:pt x="49780" y="1320"/>
                      </a:cubicBezTo>
                      <a:lnTo>
                        <a:pt x="49780" y="1325"/>
                      </a:lnTo>
                      <a:lnTo>
                        <a:pt x="49784" y="1325"/>
                      </a:lnTo>
                      <a:cubicBezTo>
                        <a:pt x="49849" y="1359"/>
                        <a:pt x="49919" y="1396"/>
                        <a:pt x="49988" y="1433"/>
                      </a:cubicBezTo>
                      <a:cubicBezTo>
                        <a:pt x="49663" y="1451"/>
                        <a:pt x="49338" y="1474"/>
                        <a:pt x="49012" y="1500"/>
                      </a:cubicBezTo>
                      <a:lnTo>
                        <a:pt x="49473" y="1159"/>
                      </a:lnTo>
                      <a:close/>
                      <a:moveTo>
                        <a:pt x="47316" y="324"/>
                      </a:moveTo>
                      <a:lnTo>
                        <a:pt x="47316" y="324"/>
                      </a:lnTo>
                      <a:cubicBezTo>
                        <a:pt x="47320" y="326"/>
                        <a:pt x="47387" y="356"/>
                        <a:pt x="47488" y="402"/>
                      </a:cubicBezTo>
                      <a:cubicBezTo>
                        <a:pt x="47592" y="449"/>
                        <a:pt x="47730" y="514"/>
                        <a:pt x="47867" y="586"/>
                      </a:cubicBezTo>
                      <a:lnTo>
                        <a:pt x="48415" y="866"/>
                      </a:lnTo>
                      <a:lnTo>
                        <a:pt x="48474" y="1545"/>
                      </a:lnTo>
                      <a:cubicBezTo>
                        <a:pt x="48439" y="1548"/>
                        <a:pt x="48405" y="1552"/>
                        <a:pt x="48368" y="1554"/>
                      </a:cubicBezTo>
                      <a:lnTo>
                        <a:pt x="48309" y="899"/>
                      </a:lnTo>
                      <a:lnTo>
                        <a:pt x="48268" y="903"/>
                      </a:lnTo>
                      <a:lnTo>
                        <a:pt x="48327" y="1558"/>
                      </a:lnTo>
                      <a:cubicBezTo>
                        <a:pt x="48278" y="1562"/>
                        <a:pt x="48227" y="1568"/>
                        <a:pt x="48176" y="1572"/>
                      </a:cubicBezTo>
                      <a:lnTo>
                        <a:pt x="48102" y="793"/>
                      </a:lnTo>
                      <a:lnTo>
                        <a:pt x="48061" y="797"/>
                      </a:lnTo>
                      <a:lnTo>
                        <a:pt x="48135" y="1576"/>
                      </a:lnTo>
                      <a:cubicBezTo>
                        <a:pt x="48088" y="1580"/>
                        <a:pt x="48038" y="1586"/>
                        <a:pt x="47991" y="1590"/>
                      </a:cubicBezTo>
                      <a:cubicBezTo>
                        <a:pt x="47983" y="1586"/>
                        <a:pt x="47975" y="1582"/>
                        <a:pt x="47967" y="1578"/>
                      </a:cubicBezTo>
                      <a:lnTo>
                        <a:pt x="47981" y="1576"/>
                      </a:lnTo>
                      <a:lnTo>
                        <a:pt x="47893" y="686"/>
                      </a:lnTo>
                      <a:lnTo>
                        <a:pt x="47854" y="690"/>
                      </a:lnTo>
                      <a:lnTo>
                        <a:pt x="47940" y="1564"/>
                      </a:lnTo>
                      <a:cubicBezTo>
                        <a:pt x="47879" y="1531"/>
                        <a:pt x="47818" y="1500"/>
                        <a:pt x="47760" y="1472"/>
                      </a:cubicBezTo>
                      <a:lnTo>
                        <a:pt x="47777" y="1470"/>
                      </a:lnTo>
                      <a:lnTo>
                        <a:pt x="47687" y="582"/>
                      </a:lnTo>
                      <a:lnTo>
                        <a:pt x="47646" y="586"/>
                      </a:lnTo>
                      <a:lnTo>
                        <a:pt x="47734" y="1457"/>
                      </a:lnTo>
                      <a:cubicBezTo>
                        <a:pt x="47682" y="1433"/>
                        <a:pt x="47635" y="1410"/>
                        <a:pt x="47592" y="1392"/>
                      </a:cubicBezTo>
                      <a:cubicBezTo>
                        <a:pt x="47580" y="1386"/>
                        <a:pt x="47568" y="1380"/>
                        <a:pt x="47556" y="1374"/>
                      </a:cubicBezTo>
                      <a:lnTo>
                        <a:pt x="47570" y="1372"/>
                      </a:lnTo>
                      <a:lnTo>
                        <a:pt x="47476" y="486"/>
                      </a:lnTo>
                      <a:lnTo>
                        <a:pt x="47437" y="490"/>
                      </a:lnTo>
                      <a:lnTo>
                        <a:pt x="47529" y="1361"/>
                      </a:lnTo>
                      <a:cubicBezTo>
                        <a:pt x="47465" y="1331"/>
                        <a:pt x="47425" y="1313"/>
                        <a:pt x="47423" y="1312"/>
                      </a:cubicBezTo>
                      <a:lnTo>
                        <a:pt x="47423" y="1312"/>
                      </a:lnTo>
                      <a:lnTo>
                        <a:pt x="47316" y="324"/>
                      </a:lnTo>
                      <a:close/>
                      <a:moveTo>
                        <a:pt x="57691" y="1239"/>
                      </a:moveTo>
                      <a:cubicBezTo>
                        <a:pt x="57691" y="1239"/>
                        <a:pt x="57928" y="1415"/>
                        <a:pt x="58168" y="1593"/>
                      </a:cubicBezTo>
                      <a:cubicBezTo>
                        <a:pt x="57841" y="1562"/>
                        <a:pt x="57513" y="1533"/>
                        <a:pt x="57184" y="1507"/>
                      </a:cubicBezTo>
                      <a:lnTo>
                        <a:pt x="57691" y="1239"/>
                      </a:lnTo>
                      <a:close/>
                      <a:moveTo>
                        <a:pt x="66047" y="1593"/>
                      </a:moveTo>
                      <a:lnTo>
                        <a:pt x="66047" y="1593"/>
                      </a:lnTo>
                      <a:cubicBezTo>
                        <a:pt x="66047" y="1593"/>
                        <a:pt x="66047" y="1593"/>
                        <a:pt x="66047" y="1593"/>
                      </a:cubicBezTo>
                      <a:close/>
                      <a:moveTo>
                        <a:pt x="57781" y="230"/>
                      </a:moveTo>
                      <a:cubicBezTo>
                        <a:pt x="57781" y="230"/>
                        <a:pt x="58027" y="410"/>
                        <a:pt x="58272" y="588"/>
                      </a:cubicBezTo>
                      <a:cubicBezTo>
                        <a:pt x="58395" y="676"/>
                        <a:pt x="58516" y="768"/>
                        <a:pt x="58606" y="844"/>
                      </a:cubicBezTo>
                      <a:cubicBezTo>
                        <a:pt x="58696" y="915"/>
                        <a:pt x="58755" y="962"/>
                        <a:pt x="58755" y="962"/>
                      </a:cubicBezTo>
                      <a:lnTo>
                        <a:pt x="58681" y="1646"/>
                      </a:lnTo>
                      <a:cubicBezTo>
                        <a:pt x="58645" y="1642"/>
                        <a:pt x="58610" y="1638"/>
                        <a:pt x="58575" y="1635"/>
                      </a:cubicBezTo>
                      <a:lnTo>
                        <a:pt x="58645" y="973"/>
                      </a:lnTo>
                      <a:lnTo>
                        <a:pt x="58604" y="969"/>
                      </a:lnTo>
                      <a:lnTo>
                        <a:pt x="58534" y="1629"/>
                      </a:lnTo>
                      <a:cubicBezTo>
                        <a:pt x="58483" y="1625"/>
                        <a:pt x="58434" y="1619"/>
                        <a:pt x="58383" y="1615"/>
                      </a:cubicBezTo>
                      <a:lnTo>
                        <a:pt x="58462" y="827"/>
                      </a:lnTo>
                      <a:lnTo>
                        <a:pt x="58422" y="823"/>
                      </a:lnTo>
                      <a:lnTo>
                        <a:pt x="58342" y="1611"/>
                      </a:lnTo>
                      <a:cubicBezTo>
                        <a:pt x="58295" y="1605"/>
                        <a:pt x="58248" y="1601"/>
                        <a:pt x="58199" y="1597"/>
                      </a:cubicBezTo>
                      <a:cubicBezTo>
                        <a:pt x="58190" y="1590"/>
                        <a:pt x="58184" y="1584"/>
                        <a:pt x="58176" y="1578"/>
                      </a:cubicBezTo>
                      <a:lnTo>
                        <a:pt x="58176" y="1578"/>
                      </a:lnTo>
                      <a:lnTo>
                        <a:pt x="58190" y="1580"/>
                      </a:lnTo>
                      <a:lnTo>
                        <a:pt x="58278" y="692"/>
                      </a:lnTo>
                      <a:lnTo>
                        <a:pt x="58237" y="688"/>
                      </a:lnTo>
                      <a:lnTo>
                        <a:pt x="58151" y="1560"/>
                      </a:lnTo>
                      <a:cubicBezTo>
                        <a:pt x="58098" y="1521"/>
                        <a:pt x="58043" y="1480"/>
                        <a:pt x="57992" y="1443"/>
                      </a:cubicBezTo>
                      <a:lnTo>
                        <a:pt x="58008" y="1443"/>
                      </a:lnTo>
                      <a:lnTo>
                        <a:pt x="58092" y="555"/>
                      </a:lnTo>
                      <a:lnTo>
                        <a:pt x="58051" y="551"/>
                      </a:lnTo>
                      <a:lnTo>
                        <a:pt x="57969" y="1425"/>
                      </a:lnTo>
                      <a:cubicBezTo>
                        <a:pt x="57910" y="1380"/>
                        <a:pt x="57855" y="1339"/>
                        <a:pt x="57810" y="1306"/>
                      </a:cubicBezTo>
                      <a:lnTo>
                        <a:pt x="57826" y="1306"/>
                      </a:lnTo>
                      <a:lnTo>
                        <a:pt x="57906" y="418"/>
                      </a:lnTo>
                      <a:lnTo>
                        <a:pt x="57867" y="414"/>
                      </a:lnTo>
                      <a:lnTo>
                        <a:pt x="57787" y="1288"/>
                      </a:lnTo>
                      <a:cubicBezTo>
                        <a:pt x="57730" y="1245"/>
                        <a:pt x="57693" y="1218"/>
                        <a:pt x="57693" y="1218"/>
                      </a:cubicBezTo>
                      <a:lnTo>
                        <a:pt x="57781" y="230"/>
                      </a:lnTo>
                      <a:close/>
                      <a:moveTo>
                        <a:pt x="47425" y="1331"/>
                      </a:moveTo>
                      <a:cubicBezTo>
                        <a:pt x="47425" y="1331"/>
                        <a:pt x="47492" y="1363"/>
                        <a:pt x="47595" y="1410"/>
                      </a:cubicBezTo>
                      <a:cubicBezTo>
                        <a:pt x="47695" y="1455"/>
                        <a:pt x="47828" y="1521"/>
                        <a:pt x="47961" y="1593"/>
                      </a:cubicBezTo>
                      <a:cubicBezTo>
                        <a:pt x="47631" y="1625"/>
                        <a:pt x="47302" y="1660"/>
                        <a:pt x="46973" y="1699"/>
                      </a:cubicBezTo>
                      <a:lnTo>
                        <a:pt x="47425" y="1331"/>
                      </a:lnTo>
                      <a:close/>
                      <a:moveTo>
                        <a:pt x="45238" y="590"/>
                      </a:moveTo>
                      <a:lnTo>
                        <a:pt x="46359" y="1093"/>
                      </a:lnTo>
                      <a:lnTo>
                        <a:pt x="46447" y="1766"/>
                      </a:lnTo>
                      <a:lnTo>
                        <a:pt x="46340" y="1781"/>
                      </a:lnTo>
                      <a:lnTo>
                        <a:pt x="46254" y="1132"/>
                      </a:lnTo>
                      <a:lnTo>
                        <a:pt x="46216" y="1136"/>
                      </a:lnTo>
                      <a:lnTo>
                        <a:pt x="46299" y="1785"/>
                      </a:lnTo>
                      <a:cubicBezTo>
                        <a:pt x="46248" y="1793"/>
                        <a:pt x="46199" y="1799"/>
                        <a:pt x="46148" y="1805"/>
                      </a:cubicBezTo>
                      <a:lnTo>
                        <a:pt x="46046" y="1036"/>
                      </a:lnTo>
                      <a:lnTo>
                        <a:pt x="46005" y="1042"/>
                      </a:lnTo>
                      <a:lnTo>
                        <a:pt x="46107" y="1811"/>
                      </a:lnTo>
                      <a:cubicBezTo>
                        <a:pt x="46054" y="1818"/>
                        <a:pt x="46001" y="1826"/>
                        <a:pt x="45948" y="1832"/>
                      </a:cubicBezTo>
                      <a:lnTo>
                        <a:pt x="45939" y="1828"/>
                      </a:lnTo>
                      <a:lnTo>
                        <a:pt x="45950" y="1828"/>
                      </a:lnTo>
                      <a:lnTo>
                        <a:pt x="45827" y="942"/>
                      </a:lnTo>
                      <a:lnTo>
                        <a:pt x="45786" y="948"/>
                      </a:lnTo>
                      <a:lnTo>
                        <a:pt x="45907" y="1813"/>
                      </a:lnTo>
                      <a:lnTo>
                        <a:pt x="45907" y="1813"/>
                      </a:lnTo>
                      <a:lnTo>
                        <a:pt x="45729" y="1732"/>
                      </a:lnTo>
                      <a:lnTo>
                        <a:pt x="45745" y="1730"/>
                      </a:lnTo>
                      <a:lnTo>
                        <a:pt x="45620" y="844"/>
                      </a:lnTo>
                      <a:lnTo>
                        <a:pt x="45579" y="850"/>
                      </a:lnTo>
                      <a:lnTo>
                        <a:pt x="45702" y="1719"/>
                      </a:lnTo>
                      <a:lnTo>
                        <a:pt x="45702" y="1719"/>
                      </a:lnTo>
                      <a:lnTo>
                        <a:pt x="45518" y="1635"/>
                      </a:lnTo>
                      <a:lnTo>
                        <a:pt x="45534" y="1631"/>
                      </a:lnTo>
                      <a:lnTo>
                        <a:pt x="45405" y="750"/>
                      </a:lnTo>
                      <a:lnTo>
                        <a:pt x="45367" y="756"/>
                      </a:lnTo>
                      <a:lnTo>
                        <a:pt x="45493" y="1623"/>
                      </a:lnTo>
                      <a:lnTo>
                        <a:pt x="45385" y="1572"/>
                      </a:lnTo>
                      <a:lnTo>
                        <a:pt x="45238" y="590"/>
                      </a:lnTo>
                      <a:close/>
                      <a:moveTo>
                        <a:pt x="59864" y="437"/>
                      </a:moveTo>
                      <a:lnTo>
                        <a:pt x="59862" y="457"/>
                      </a:lnTo>
                      <a:lnTo>
                        <a:pt x="60807" y="1224"/>
                      </a:lnTo>
                      <a:lnTo>
                        <a:pt x="60707" y="1906"/>
                      </a:lnTo>
                      <a:cubicBezTo>
                        <a:pt x="60670" y="1901"/>
                        <a:pt x="60635" y="1895"/>
                        <a:pt x="60600" y="1891"/>
                      </a:cubicBezTo>
                      <a:lnTo>
                        <a:pt x="60697" y="1234"/>
                      </a:lnTo>
                      <a:lnTo>
                        <a:pt x="60656" y="1228"/>
                      </a:lnTo>
                      <a:lnTo>
                        <a:pt x="60560" y="1885"/>
                      </a:lnTo>
                      <a:cubicBezTo>
                        <a:pt x="60510" y="1877"/>
                        <a:pt x="60459" y="1871"/>
                        <a:pt x="60408" y="1863"/>
                      </a:cubicBezTo>
                      <a:lnTo>
                        <a:pt x="60519" y="1089"/>
                      </a:lnTo>
                      <a:lnTo>
                        <a:pt x="60478" y="1083"/>
                      </a:lnTo>
                      <a:lnTo>
                        <a:pt x="60369" y="1856"/>
                      </a:lnTo>
                      <a:cubicBezTo>
                        <a:pt x="60316" y="1850"/>
                        <a:pt x="60263" y="1842"/>
                        <a:pt x="60210" y="1834"/>
                      </a:cubicBezTo>
                      <a:lnTo>
                        <a:pt x="60206" y="1830"/>
                      </a:lnTo>
                      <a:lnTo>
                        <a:pt x="60224" y="1834"/>
                      </a:lnTo>
                      <a:lnTo>
                        <a:pt x="60345" y="948"/>
                      </a:lnTo>
                      <a:lnTo>
                        <a:pt x="60306" y="942"/>
                      </a:lnTo>
                      <a:lnTo>
                        <a:pt x="60185" y="1816"/>
                      </a:lnTo>
                      <a:lnTo>
                        <a:pt x="60024" y="1681"/>
                      </a:lnTo>
                      <a:lnTo>
                        <a:pt x="60042" y="1685"/>
                      </a:lnTo>
                      <a:lnTo>
                        <a:pt x="60161" y="799"/>
                      </a:lnTo>
                      <a:lnTo>
                        <a:pt x="60120" y="793"/>
                      </a:lnTo>
                      <a:lnTo>
                        <a:pt x="60003" y="1664"/>
                      </a:lnTo>
                      <a:lnTo>
                        <a:pt x="59848" y="1535"/>
                      </a:lnTo>
                      <a:lnTo>
                        <a:pt x="59866" y="1537"/>
                      </a:lnTo>
                      <a:lnTo>
                        <a:pt x="59981" y="653"/>
                      </a:lnTo>
                      <a:lnTo>
                        <a:pt x="59940" y="647"/>
                      </a:lnTo>
                      <a:lnTo>
                        <a:pt x="59827" y="1517"/>
                      </a:lnTo>
                      <a:lnTo>
                        <a:pt x="59735" y="1441"/>
                      </a:lnTo>
                      <a:lnTo>
                        <a:pt x="59733" y="1462"/>
                      </a:lnTo>
                      <a:lnTo>
                        <a:pt x="60179" y="1830"/>
                      </a:lnTo>
                      <a:cubicBezTo>
                        <a:pt x="59856" y="1785"/>
                        <a:pt x="59535" y="1744"/>
                        <a:pt x="59209" y="1705"/>
                      </a:cubicBezTo>
                      <a:lnTo>
                        <a:pt x="59731" y="1462"/>
                      </a:lnTo>
                      <a:lnTo>
                        <a:pt x="59864" y="437"/>
                      </a:lnTo>
                      <a:close/>
                      <a:moveTo>
                        <a:pt x="45387" y="1593"/>
                      </a:moveTo>
                      <a:lnTo>
                        <a:pt x="45909" y="1832"/>
                      </a:lnTo>
                      <a:lnTo>
                        <a:pt x="45909" y="1834"/>
                      </a:lnTo>
                      <a:lnTo>
                        <a:pt x="45911" y="1834"/>
                      </a:lnTo>
                      <a:lnTo>
                        <a:pt x="45919" y="1836"/>
                      </a:lnTo>
                      <a:cubicBezTo>
                        <a:pt x="45590" y="1883"/>
                        <a:pt x="45262" y="1932"/>
                        <a:pt x="44935" y="1983"/>
                      </a:cubicBezTo>
                      <a:cubicBezTo>
                        <a:pt x="45158" y="1777"/>
                        <a:pt x="45387" y="1593"/>
                        <a:pt x="45387" y="1593"/>
                      </a:cubicBezTo>
                      <a:close/>
                      <a:moveTo>
                        <a:pt x="61769" y="1760"/>
                      </a:moveTo>
                      <a:lnTo>
                        <a:pt x="62198" y="2151"/>
                      </a:lnTo>
                      <a:cubicBezTo>
                        <a:pt x="61873" y="2092"/>
                        <a:pt x="61546" y="2036"/>
                        <a:pt x="61218" y="1985"/>
                      </a:cubicBezTo>
                      <a:cubicBezTo>
                        <a:pt x="61495" y="1873"/>
                        <a:pt x="61769" y="1760"/>
                        <a:pt x="61769" y="1760"/>
                      </a:cubicBezTo>
                      <a:close/>
                      <a:moveTo>
                        <a:pt x="61936" y="762"/>
                      </a:moveTo>
                      <a:lnTo>
                        <a:pt x="62849" y="1576"/>
                      </a:lnTo>
                      <a:lnTo>
                        <a:pt x="62722" y="2247"/>
                      </a:lnTo>
                      <a:lnTo>
                        <a:pt x="62618" y="2227"/>
                      </a:lnTo>
                      <a:lnTo>
                        <a:pt x="62738" y="1582"/>
                      </a:lnTo>
                      <a:lnTo>
                        <a:pt x="62698" y="1574"/>
                      </a:lnTo>
                      <a:lnTo>
                        <a:pt x="62579" y="2219"/>
                      </a:lnTo>
                      <a:cubicBezTo>
                        <a:pt x="62528" y="2210"/>
                        <a:pt x="62479" y="2202"/>
                        <a:pt x="62427" y="2192"/>
                      </a:cubicBezTo>
                      <a:lnTo>
                        <a:pt x="62567" y="1427"/>
                      </a:lnTo>
                      <a:lnTo>
                        <a:pt x="62528" y="1421"/>
                      </a:lnTo>
                      <a:lnTo>
                        <a:pt x="62389" y="2184"/>
                      </a:lnTo>
                      <a:cubicBezTo>
                        <a:pt x="62335" y="2176"/>
                        <a:pt x="62280" y="2165"/>
                        <a:pt x="62227" y="2155"/>
                      </a:cubicBezTo>
                      <a:lnTo>
                        <a:pt x="62221" y="2149"/>
                      </a:lnTo>
                      <a:lnTo>
                        <a:pt x="62237" y="2153"/>
                      </a:lnTo>
                      <a:lnTo>
                        <a:pt x="62395" y="1273"/>
                      </a:lnTo>
                      <a:lnTo>
                        <a:pt x="62356" y="1267"/>
                      </a:lnTo>
                      <a:lnTo>
                        <a:pt x="62200" y="2131"/>
                      </a:lnTo>
                      <a:lnTo>
                        <a:pt x="62051" y="1996"/>
                      </a:lnTo>
                      <a:lnTo>
                        <a:pt x="62067" y="1998"/>
                      </a:lnTo>
                      <a:lnTo>
                        <a:pt x="62223" y="1118"/>
                      </a:lnTo>
                      <a:lnTo>
                        <a:pt x="62182" y="1112"/>
                      </a:lnTo>
                      <a:lnTo>
                        <a:pt x="62031" y="1977"/>
                      </a:lnTo>
                      <a:lnTo>
                        <a:pt x="61881" y="1840"/>
                      </a:lnTo>
                      <a:lnTo>
                        <a:pt x="61881" y="1840"/>
                      </a:lnTo>
                      <a:lnTo>
                        <a:pt x="61898" y="1844"/>
                      </a:lnTo>
                      <a:lnTo>
                        <a:pt x="62047" y="964"/>
                      </a:lnTo>
                      <a:lnTo>
                        <a:pt x="62008" y="956"/>
                      </a:lnTo>
                      <a:lnTo>
                        <a:pt x="61861" y="1822"/>
                      </a:lnTo>
                      <a:lnTo>
                        <a:pt x="61773" y="1742"/>
                      </a:lnTo>
                      <a:lnTo>
                        <a:pt x="61936" y="762"/>
                      </a:lnTo>
                      <a:close/>
                      <a:moveTo>
                        <a:pt x="41120" y="1378"/>
                      </a:moveTo>
                      <a:lnTo>
                        <a:pt x="42273" y="1768"/>
                      </a:lnTo>
                      <a:lnTo>
                        <a:pt x="42414" y="2446"/>
                      </a:lnTo>
                      <a:cubicBezTo>
                        <a:pt x="42379" y="2454"/>
                        <a:pt x="42345" y="2462"/>
                        <a:pt x="42310" y="2468"/>
                      </a:cubicBezTo>
                      <a:lnTo>
                        <a:pt x="42171" y="1818"/>
                      </a:lnTo>
                      <a:lnTo>
                        <a:pt x="42132" y="1828"/>
                      </a:lnTo>
                      <a:lnTo>
                        <a:pt x="42269" y="2476"/>
                      </a:lnTo>
                      <a:lnTo>
                        <a:pt x="42120" y="2509"/>
                      </a:lnTo>
                      <a:lnTo>
                        <a:pt x="41952" y="1740"/>
                      </a:lnTo>
                      <a:lnTo>
                        <a:pt x="41913" y="1748"/>
                      </a:lnTo>
                      <a:lnTo>
                        <a:pt x="42079" y="2517"/>
                      </a:lnTo>
                      <a:lnTo>
                        <a:pt x="41929" y="2552"/>
                      </a:lnTo>
                      <a:lnTo>
                        <a:pt x="41911" y="2546"/>
                      </a:lnTo>
                      <a:lnTo>
                        <a:pt x="41929" y="2542"/>
                      </a:lnTo>
                      <a:lnTo>
                        <a:pt x="41737" y="1670"/>
                      </a:lnTo>
                      <a:lnTo>
                        <a:pt x="41698" y="1678"/>
                      </a:lnTo>
                      <a:lnTo>
                        <a:pt x="41886" y="2536"/>
                      </a:lnTo>
                      <a:lnTo>
                        <a:pt x="41696" y="2470"/>
                      </a:lnTo>
                      <a:lnTo>
                        <a:pt x="41712" y="2466"/>
                      </a:lnTo>
                      <a:lnTo>
                        <a:pt x="41518" y="1595"/>
                      </a:lnTo>
                      <a:lnTo>
                        <a:pt x="41479" y="1603"/>
                      </a:lnTo>
                      <a:lnTo>
                        <a:pt x="41670" y="2460"/>
                      </a:lnTo>
                      <a:lnTo>
                        <a:pt x="41481" y="2395"/>
                      </a:lnTo>
                      <a:lnTo>
                        <a:pt x="41494" y="2390"/>
                      </a:lnTo>
                      <a:lnTo>
                        <a:pt x="41295" y="1521"/>
                      </a:lnTo>
                      <a:lnTo>
                        <a:pt x="41254" y="1529"/>
                      </a:lnTo>
                      <a:lnTo>
                        <a:pt x="41449" y="2382"/>
                      </a:lnTo>
                      <a:lnTo>
                        <a:pt x="41342" y="2345"/>
                      </a:lnTo>
                      <a:lnTo>
                        <a:pt x="41346" y="2364"/>
                      </a:lnTo>
                      <a:lnTo>
                        <a:pt x="41120" y="1378"/>
                      </a:lnTo>
                      <a:close/>
                      <a:moveTo>
                        <a:pt x="63790" y="2133"/>
                      </a:moveTo>
                      <a:lnTo>
                        <a:pt x="64209" y="2552"/>
                      </a:lnTo>
                      <a:cubicBezTo>
                        <a:pt x="63882" y="2480"/>
                        <a:pt x="63557" y="2411"/>
                        <a:pt x="63227" y="2345"/>
                      </a:cubicBezTo>
                      <a:cubicBezTo>
                        <a:pt x="63510" y="2229"/>
                        <a:pt x="63790" y="2133"/>
                        <a:pt x="63790" y="2133"/>
                      </a:cubicBezTo>
                      <a:close/>
                      <a:moveTo>
                        <a:pt x="41346" y="2364"/>
                      </a:moveTo>
                      <a:lnTo>
                        <a:pt x="41899" y="2558"/>
                      </a:lnTo>
                      <a:cubicBezTo>
                        <a:pt x="41575" y="2630"/>
                        <a:pt x="41254" y="2703"/>
                        <a:pt x="40935" y="2781"/>
                      </a:cubicBezTo>
                      <a:lnTo>
                        <a:pt x="41346" y="2364"/>
                      </a:lnTo>
                      <a:close/>
                      <a:moveTo>
                        <a:pt x="39090" y="1885"/>
                      </a:moveTo>
                      <a:cubicBezTo>
                        <a:pt x="39092" y="1887"/>
                        <a:pt x="39382" y="1969"/>
                        <a:pt x="39675" y="2053"/>
                      </a:cubicBezTo>
                      <a:cubicBezTo>
                        <a:pt x="39820" y="2094"/>
                        <a:pt x="39965" y="2137"/>
                        <a:pt x="40074" y="2176"/>
                      </a:cubicBezTo>
                      <a:cubicBezTo>
                        <a:pt x="40184" y="2210"/>
                        <a:pt x="40258" y="2235"/>
                        <a:pt x="40258" y="2235"/>
                      </a:cubicBezTo>
                      <a:lnTo>
                        <a:pt x="40426" y="2908"/>
                      </a:lnTo>
                      <a:cubicBezTo>
                        <a:pt x="40391" y="2916"/>
                        <a:pt x="40356" y="2926"/>
                        <a:pt x="40323" y="2935"/>
                      </a:cubicBezTo>
                      <a:lnTo>
                        <a:pt x="40158" y="2284"/>
                      </a:lnTo>
                      <a:lnTo>
                        <a:pt x="40119" y="2294"/>
                      </a:lnTo>
                      <a:lnTo>
                        <a:pt x="40282" y="2945"/>
                      </a:lnTo>
                      <a:cubicBezTo>
                        <a:pt x="40233" y="2957"/>
                        <a:pt x="40184" y="2969"/>
                        <a:pt x="40135" y="2982"/>
                      </a:cubicBezTo>
                      <a:lnTo>
                        <a:pt x="39937" y="2212"/>
                      </a:lnTo>
                      <a:lnTo>
                        <a:pt x="39898" y="2223"/>
                      </a:lnTo>
                      <a:lnTo>
                        <a:pt x="40096" y="2992"/>
                      </a:lnTo>
                      <a:cubicBezTo>
                        <a:pt x="40051" y="3004"/>
                        <a:pt x="40008" y="3014"/>
                        <a:pt x="39965" y="3027"/>
                      </a:cubicBezTo>
                      <a:cubicBezTo>
                        <a:pt x="39953" y="3023"/>
                        <a:pt x="39941" y="3019"/>
                        <a:pt x="39928" y="3016"/>
                      </a:cubicBezTo>
                      <a:lnTo>
                        <a:pt x="39943" y="3012"/>
                      </a:lnTo>
                      <a:lnTo>
                        <a:pt x="39716" y="2149"/>
                      </a:lnTo>
                      <a:lnTo>
                        <a:pt x="39677" y="2159"/>
                      </a:lnTo>
                      <a:lnTo>
                        <a:pt x="39900" y="3006"/>
                      </a:lnTo>
                      <a:cubicBezTo>
                        <a:pt x="39834" y="2988"/>
                        <a:pt x="39771" y="2969"/>
                        <a:pt x="39710" y="2951"/>
                      </a:cubicBezTo>
                      <a:lnTo>
                        <a:pt x="39726" y="2947"/>
                      </a:lnTo>
                      <a:lnTo>
                        <a:pt x="39495" y="2084"/>
                      </a:lnTo>
                      <a:lnTo>
                        <a:pt x="39456" y="2094"/>
                      </a:lnTo>
                      <a:lnTo>
                        <a:pt x="39681" y="2943"/>
                      </a:lnTo>
                      <a:cubicBezTo>
                        <a:pt x="39615" y="2922"/>
                        <a:pt x="39554" y="2906"/>
                        <a:pt x="39503" y="2890"/>
                      </a:cubicBezTo>
                      <a:lnTo>
                        <a:pt x="39505" y="2890"/>
                      </a:lnTo>
                      <a:lnTo>
                        <a:pt x="39272" y="2028"/>
                      </a:lnTo>
                      <a:lnTo>
                        <a:pt x="39233" y="2039"/>
                      </a:lnTo>
                      <a:lnTo>
                        <a:pt x="39460" y="2877"/>
                      </a:lnTo>
                      <a:cubicBezTo>
                        <a:pt x="39399" y="2859"/>
                        <a:pt x="39358" y="2847"/>
                        <a:pt x="39351" y="2845"/>
                      </a:cubicBezTo>
                      <a:lnTo>
                        <a:pt x="39351" y="2845"/>
                      </a:lnTo>
                      <a:lnTo>
                        <a:pt x="39090" y="1885"/>
                      </a:lnTo>
                      <a:close/>
                      <a:moveTo>
                        <a:pt x="65793" y="2595"/>
                      </a:moveTo>
                      <a:cubicBezTo>
                        <a:pt x="65793" y="2595"/>
                        <a:pt x="65846" y="2648"/>
                        <a:pt x="65924" y="2728"/>
                      </a:cubicBezTo>
                      <a:cubicBezTo>
                        <a:pt x="66004" y="2806"/>
                        <a:pt x="66108" y="2920"/>
                        <a:pt x="66210" y="3033"/>
                      </a:cubicBezTo>
                      <a:cubicBezTo>
                        <a:pt x="66210" y="3033"/>
                        <a:pt x="66210" y="3034"/>
                        <a:pt x="66211" y="3035"/>
                      </a:cubicBezTo>
                      <a:lnTo>
                        <a:pt x="66211" y="3035"/>
                      </a:lnTo>
                      <a:cubicBezTo>
                        <a:pt x="65886" y="2949"/>
                        <a:pt x="65561" y="2867"/>
                        <a:pt x="65234" y="2787"/>
                      </a:cubicBezTo>
                      <a:lnTo>
                        <a:pt x="65793" y="2595"/>
                      </a:lnTo>
                      <a:close/>
                      <a:moveTo>
                        <a:pt x="35080" y="3123"/>
                      </a:moveTo>
                      <a:cubicBezTo>
                        <a:pt x="35080" y="3123"/>
                        <a:pt x="35080" y="3123"/>
                        <a:pt x="35080" y="3123"/>
                      </a:cubicBezTo>
                      <a:lnTo>
                        <a:pt x="35080" y="3123"/>
                      </a:lnTo>
                      <a:close/>
                      <a:moveTo>
                        <a:pt x="39356" y="2863"/>
                      </a:moveTo>
                      <a:cubicBezTo>
                        <a:pt x="39356" y="2863"/>
                        <a:pt x="39396" y="2875"/>
                        <a:pt x="39464" y="2896"/>
                      </a:cubicBezTo>
                      <a:lnTo>
                        <a:pt x="39466" y="2900"/>
                      </a:lnTo>
                      <a:lnTo>
                        <a:pt x="39472" y="2898"/>
                      </a:lnTo>
                      <a:cubicBezTo>
                        <a:pt x="39583" y="2931"/>
                        <a:pt x="39757" y="2982"/>
                        <a:pt x="39930" y="3033"/>
                      </a:cubicBezTo>
                      <a:cubicBezTo>
                        <a:pt x="39933" y="3035"/>
                        <a:pt x="39933" y="3035"/>
                        <a:pt x="39935" y="3035"/>
                      </a:cubicBezTo>
                      <a:cubicBezTo>
                        <a:pt x="39609" y="3121"/>
                        <a:pt x="39284" y="3209"/>
                        <a:pt x="38963" y="3301"/>
                      </a:cubicBezTo>
                      <a:lnTo>
                        <a:pt x="39356" y="2863"/>
                      </a:lnTo>
                      <a:close/>
                      <a:moveTo>
                        <a:pt x="37073" y="2470"/>
                      </a:moveTo>
                      <a:cubicBezTo>
                        <a:pt x="37084" y="2473"/>
                        <a:pt x="37373" y="2537"/>
                        <a:pt x="37666" y="2622"/>
                      </a:cubicBezTo>
                      <a:cubicBezTo>
                        <a:pt x="37962" y="2703"/>
                        <a:pt x="38259" y="2787"/>
                        <a:pt x="38259" y="2787"/>
                      </a:cubicBezTo>
                      <a:lnTo>
                        <a:pt x="38257" y="2787"/>
                      </a:lnTo>
                      <a:lnTo>
                        <a:pt x="38451" y="3446"/>
                      </a:lnTo>
                      <a:cubicBezTo>
                        <a:pt x="38419" y="3456"/>
                        <a:pt x="38384" y="3467"/>
                        <a:pt x="38349" y="3477"/>
                      </a:cubicBezTo>
                      <a:lnTo>
                        <a:pt x="38161" y="2841"/>
                      </a:lnTo>
                      <a:lnTo>
                        <a:pt x="38122" y="2853"/>
                      </a:lnTo>
                      <a:lnTo>
                        <a:pt x="38310" y="3489"/>
                      </a:lnTo>
                      <a:cubicBezTo>
                        <a:pt x="38261" y="3503"/>
                        <a:pt x="38212" y="3518"/>
                        <a:pt x="38165" y="3532"/>
                      </a:cubicBezTo>
                      <a:lnTo>
                        <a:pt x="37938" y="2777"/>
                      </a:lnTo>
                      <a:lnTo>
                        <a:pt x="37899" y="2789"/>
                      </a:lnTo>
                      <a:lnTo>
                        <a:pt x="38126" y="3544"/>
                      </a:lnTo>
                      <a:cubicBezTo>
                        <a:pt x="38081" y="3557"/>
                        <a:pt x="38038" y="3571"/>
                        <a:pt x="37993" y="3583"/>
                      </a:cubicBezTo>
                      <a:cubicBezTo>
                        <a:pt x="37983" y="3581"/>
                        <a:pt x="37970" y="3577"/>
                        <a:pt x="37958" y="3573"/>
                      </a:cubicBezTo>
                      <a:lnTo>
                        <a:pt x="37973" y="3569"/>
                      </a:lnTo>
                      <a:lnTo>
                        <a:pt x="37713" y="2716"/>
                      </a:lnTo>
                      <a:lnTo>
                        <a:pt x="37674" y="2728"/>
                      </a:lnTo>
                      <a:lnTo>
                        <a:pt x="37930" y="3565"/>
                      </a:lnTo>
                      <a:cubicBezTo>
                        <a:pt x="37864" y="3546"/>
                        <a:pt x="37799" y="3528"/>
                        <a:pt x="37735" y="3510"/>
                      </a:cubicBezTo>
                      <a:lnTo>
                        <a:pt x="37752" y="3505"/>
                      </a:lnTo>
                      <a:lnTo>
                        <a:pt x="37488" y="2652"/>
                      </a:lnTo>
                      <a:lnTo>
                        <a:pt x="37449" y="2665"/>
                      </a:lnTo>
                      <a:lnTo>
                        <a:pt x="37707" y="3501"/>
                      </a:lnTo>
                      <a:cubicBezTo>
                        <a:pt x="37633" y="3483"/>
                        <a:pt x="37567" y="3465"/>
                        <a:pt x="37512" y="3452"/>
                      </a:cubicBezTo>
                      <a:lnTo>
                        <a:pt x="37529" y="3446"/>
                      </a:lnTo>
                      <a:lnTo>
                        <a:pt x="37263" y="2595"/>
                      </a:lnTo>
                      <a:lnTo>
                        <a:pt x="37224" y="2607"/>
                      </a:lnTo>
                      <a:lnTo>
                        <a:pt x="37486" y="3444"/>
                      </a:lnTo>
                      <a:cubicBezTo>
                        <a:pt x="37420" y="3429"/>
                        <a:pt x="37376" y="3419"/>
                        <a:pt x="37371" y="3418"/>
                      </a:cubicBezTo>
                      <a:lnTo>
                        <a:pt x="37371" y="3418"/>
                      </a:lnTo>
                      <a:lnTo>
                        <a:pt x="37073" y="2470"/>
                      </a:lnTo>
                      <a:close/>
                      <a:moveTo>
                        <a:pt x="67776" y="3143"/>
                      </a:moveTo>
                      <a:cubicBezTo>
                        <a:pt x="67778" y="3145"/>
                        <a:pt x="67978" y="3368"/>
                        <a:pt x="68177" y="3591"/>
                      </a:cubicBezTo>
                      <a:cubicBezTo>
                        <a:pt x="68179" y="3593"/>
                        <a:pt x="68179" y="3593"/>
                        <a:pt x="68179" y="3595"/>
                      </a:cubicBezTo>
                      <a:cubicBezTo>
                        <a:pt x="67859" y="3497"/>
                        <a:pt x="67536" y="3401"/>
                        <a:pt x="67213" y="3309"/>
                      </a:cubicBezTo>
                      <a:lnTo>
                        <a:pt x="67776" y="3143"/>
                      </a:lnTo>
                      <a:close/>
                      <a:moveTo>
                        <a:pt x="68062" y="2172"/>
                      </a:moveTo>
                      <a:cubicBezTo>
                        <a:pt x="68064" y="2174"/>
                        <a:pt x="68269" y="2399"/>
                        <a:pt x="68473" y="2622"/>
                      </a:cubicBezTo>
                      <a:cubicBezTo>
                        <a:pt x="68678" y="2843"/>
                        <a:pt x="68874" y="3080"/>
                        <a:pt x="68874" y="3080"/>
                      </a:cubicBezTo>
                      <a:lnTo>
                        <a:pt x="68663" y="3745"/>
                      </a:lnTo>
                      <a:cubicBezTo>
                        <a:pt x="68631" y="3735"/>
                        <a:pt x="68596" y="3724"/>
                        <a:pt x="68561" y="3714"/>
                      </a:cubicBezTo>
                      <a:lnTo>
                        <a:pt x="68764" y="3070"/>
                      </a:lnTo>
                      <a:lnTo>
                        <a:pt x="68725" y="3057"/>
                      </a:lnTo>
                      <a:lnTo>
                        <a:pt x="68522" y="3702"/>
                      </a:lnTo>
                      <a:cubicBezTo>
                        <a:pt x="68475" y="3686"/>
                        <a:pt x="68426" y="3671"/>
                        <a:pt x="68377" y="3655"/>
                      </a:cubicBezTo>
                      <a:lnTo>
                        <a:pt x="68612" y="2896"/>
                      </a:lnTo>
                      <a:lnTo>
                        <a:pt x="68573" y="2884"/>
                      </a:lnTo>
                      <a:lnTo>
                        <a:pt x="68338" y="3645"/>
                      </a:lnTo>
                      <a:cubicBezTo>
                        <a:pt x="68295" y="3630"/>
                        <a:pt x="68252" y="3618"/>
                        <a:pt x="68209" y="3604"/>
                      </a:cubicBezTo>
                      <a:cubicBezTo>
                        <a:pt x="68201" y="3595"/>
                        <a:pt x="68193" y="3585"/>
                        <a:pt x="68185" y="3575"/>
                      </a:cubicBezTo>
                      <a:lnTo>
                        <a:pt x="68185" y="3575"/>
                      </a:lnTo>
                      <a:lnTo>
                        <a:pt x="68197" y="3579"/>
                      </a:lnTo>
                      <a:lnTo>
                        <a:pt x="68459" y="2726"/>
                      </a:lnTo>
                      <a:lnTo>
                        <a:pt x="68420" y="2714"/>
                      </a:lnTo>
                      <a:lnTo>
                        <a:pt x="68164" y="3553"/>
                      </a:lnTo>
                      <a:cubicBezTo>
                        <a:pt x="68119" y="3503"/>
                        <a:pt x="68074" y="3452"/>
                        <a:pt x="68031" y="3405"/>
                      </a:cubicBezTo>
                      <a:lnTo>
                        <a:pt x="68031" y="3405"/>
                      </a:lnTo>
                      <a:lnTo>
                        <a:pt x="68046" y="3409"/>
                      </a:lnTo>
                      <a:lnTo>
                        <a:pt x="68303" y="2554"/>
                      </a:lnTo>
                      <a:lnTo>
                        <a:pt x="68265" y="2544"/>
                      </a:lnTo>
                      <a:lnTo>
                        <a:pt x="68013" y="3385"/>
                      </a:lnTo>
                      <a:cubicBezTo>
                        <a:pt x="67962" y="3327"/>
                        <a:pt x="67917" y="3276"/>
                        <a:pt x="67878" y="3235"/>
                      </a:cubicBezTo>
                      <a:lnTo>
                        <a:pt x="67878" y="3235"/>
                      </a:lnTo>
                      <a:lnTo>
                        <a:pt x="67894" y="3239"/>
                      </a:lnTo>
                      <a:lnTo>
                        <a:pt x="68148" y="2384"/>
                      </a:lnTo>
                      <a:lnTo>
                        <a:pt x="68109" y="2372"/>
                      </a:lnTo>
                      <a:lnTo>
                        <a:pt x="67859" y="3213"/>
                      </a:lnTo>
                      <a:cubicBezTo>
                        <a:pt x="67812" y="3160"/>
                        <a:pt x="67782" y="3127"/>
                        <a:pt x="67782" y="3127"/>
                      </a:cubicBezTo>
                      <a:lnTo>
                        <a:pt x="68062" y="2172"/>
                      </a:lnTo>
                      <a:close/>
                      <a:moveTo>
                        <a:pt x="37377" y="3436"/>
                      </a:moveTo>
                      <a:cubicBezTo>
                        <a:pt x="37377" y="3436"/>
                        <a:pt x="37668" y="3503"/>
                        <a:pt x="37962" y="3591"/>
                      </a:cubicBezTo>
                      <a:cubicBezTo>
                        <a:pt x="37964" y="3591"/>
                        <a:pt x="37964" y="3593"/>
                        <a:pt x="37966" y="3593"/>
                      </a:cubicBezTo>
                      <a:cubicBezTo>
                        <a:pt x="37641" y="3692"/>
                        <a:pt x="37320" y="3794"/>
                        <a:pt x="36999" y="3900"/>
                      </a:cubicBezTo>
                      <a:lnTo>
                        <a:pt x="37377" y="3436"/>
                      </a:lnTo>
                      <a:close/>
                      <a:moveTo>
                        <a:pt x="35086" y="3141"/>
                      </a:moveTo>
                      <a:lnTo>
                        <a:pt x="36285" y="3413"/>
                      </a:lnTo>
                      <a:lnTo>
                        <a:pt x="36504" y="4064"/>
                      </a:lnTo>
                      <a:cubicBezTo>
                        <a:pt x="36469" y="4076"/>
                        <a:pt x="36434" y="4087"/>
                        <a:pt x="36399" y="4099"/>
                      </a:cubicBezTo>
                      <a:lnTo>
                        <a:pt x="36188" y="3477"/>
                      </a:lnTo>
                      <a:lnTo>
                        <a:pt x="36150" y="3489"/>
                      </a:lnTo>
                      <a:lnTo>
                        <a:pt x="36362" y="4113"/>
                      </a:lnTo>
                      <a:cubicBezTo>
                        <a:pt x="36315" y="4129"/>
                        <a:pt x="36266" y="4144"/>
                        <a:pt x="36219" y="4160"/>
                      </a:cubicBezTo>
                      <a:lnTo>
                        <a:pt x="35963" y="3420"/>
                      </a:lnTo>
                      <a:lnTo>
                        <a:pt x="35927" y="3432"/>
                      </a:lnTo>
                      <a:lnTo>
                        <a:pt x="36182" y="4174"/>
                      </a:lnTo>
                      <a:cubicBezTo>
                        <a:pt x="36135" y="4191"/>
                        <a:pt x="36088" y="4207"/>
                        <a:pt x="36043" y="4224"/>
                      </a:cubicBezTo>
                      <a:lnTo>
                        <a:pt x="36017" y="4215"/>
                      </a:lnTo>
                      <a:lnTo>
                        <a:pt x="36033" y="4211"/>
                      </a:lnTo>
                      <a:lnTo>
                        <a:pt x="35738" y="3366"/>
                      </a:lnTo>
                      <a:lnTo>
                        <a:pt x="35700" y="3381"/>
                      </a:lnTo>
                      <a:lnTo>
                        <a:pt x="35988" y="4209"/>
                      </a:lnTo>
                      <a:lnTo>
                        <a:pt x="35988" y="4209"/>
                      </a:lnTo>
                      <a:lnTo>
                        <a:pt x="35792" y="4162"/>
                      </a:lnTo>
                      <a:lnTo>
                        <a:pt x="35808" y="4158"/>
                      </a:lnTo>
                      <a:lnTo>
                        <a:pt x="35511" y="3315"/>
                      </a:lnTo>
                      <a:lnTo>
                        <a:pt x="35472" y="3330"/>
                      </a:lnTo>
                      <a:lnTo>
                        <a:pt x="35765" y="4156"/>
                      </a:lnTo>
                      <a:lnTo>
                        <a:pt x="35567" y="4109"/>
                      </a:lnTo>
                      <a:lnTo>
                        <a:pt x="35583" y="4105"/>
                      </a:lnTo>
                      <a:lnTo>
                        <a:pt x="35282" y="3264"/>
                      </a:lnTo>
                      <a:lnTo>
                        <a:pt x="35243" y="3278"/>
                      </a:lnTo>
                      <a:lnTo>
                        <a:pt x="35540" y="4103"/>
                      </a:lnTo>
                      <a:lnTo>
                        <a:pt x="35423" y="4076"/>
                      </a:lnTo>
                      <a:lnTo>
                        <a:pt x="35429" y="4095"/>
                      </a:lnTo>
                      <a:lnTo>
                        <a:pt x="35086" y="3141"/>
                      </a:lnTo>
                      <a:close/>
                      <a:moveTo>
                        <a:pt x="69736" y="3765"/>
                      </a:moveTo>
                      <a:lnTo>
                        <a:pt x="70110" y="4228"/>
                      </a:lnTo>
                      <a:cubicBezTo>
                        <a:pt x="69795" y="4117"/>
                        <a:pt x="69478" y="4011"/>
                        <a:pt x="69159" y="3904"/>
                      </a:cubicBezTo>
                      <a:lnTo>
                        <a:pt x="69736" y="3765"/>
                      </a:lnTo>
                      <a:close/>
                      <a:moveTo>
                        <a:pt x="70065" y="2791"/>
                      </a:moveTo>
                      <a:lnTo>
                        <a:pt x="70061" y="2806"/>
                      </a:lnTo>
                      <a:lnTo>
                        <a:pt x="70836" y="3745"/>
                      </a:lnTo>
                      <a:lnTo>
                        <a:pt x="70599" y="4402"/>
                      </a:lnTo>
                      <a:cubicBezTo>
                        <a:pt x="70564" y="4389"/>
                        <a:pt x="70531" y="4377"/>
                        <a:pt x="70499" y="4365"/>
                      </a:cubicBezTo>
                      <a:lnTo>
                        <a:pt x="70724" y="3735"/>
                      </a:lnTo>
                      <a:lnTo>
                        <a:pt x="70685" y="3720"/>
                      </a:lnTo>
                      <a:lnTo>
                        <a:pt x="70460" y="4350"/>
                      </a:lnTo>
                      <a:cubicBezTo>
                        <a:pt x="70413" y="4334"/>
                        <a:pt x="70364" y="4318"/>
                        <a:pt x="70317" y="4299"/>
                      </a:cubicBezTo>
                      <a:lnTo>
                        <a:pt x="70578" y="3557"/>
                      </a:lnTo>
                      <a:lnTo>
                        <a:pt x="70540" y="3542"/>
                      </a:lnTo>
                      <a:lnTo>
                        <a:pt x="70278" y="4287"/>
                      </a:lnTo>
                      <a:cubicBezTo>
                        <a:pt x="70231" y="4271"/>
                        <a:pt x="70186" y="4254"/>
                        <a:pt x="70139" y="4238"/>
                      </a:cubicBezTo>
                      <a:lnTo>
                        <a:pt x="70122" y="4215"/>
                      </a:lnTo>
                      <a:lnTo>
                        <a:pt x="70139" y="4222"/>
                      </a:lnTo>
                      <a:lnTo>
                        <a:pt x="70433" y="3379"/>
                      </a:lnTo>
                      <a:lnTo>
                        <a:pt x="70394" y="3364"/>
                      </a:lnTo>
                      <a:lnTo>
                        <a:pt x="70104" y="4195"/>
                      </a:lnTo>
                      <a:lnTo>
                        <a:pt x="69977" y="4037"/>
                      </a:lnTo>
                      <a:lnTo>
                        <a:pt x="69995" y="4044"/>
                      </a:lnTo>
                      <a:lnTo>
                        <a:pt x="70286" y="3201"/>
                      </a:lnTo>
                      <a:lnTo>
                        <a:pt x="70247" y="3186"/>
                      </a:lnTo>
                      <a:lnTo>
                        <a:pt x="69961" y="4017"/>
                      </a:lnTo>
                      <a:lnTo>
                        <a:pt x="69834" y="3861"/>
                      </a:lnTo>
                      <a:lnTo>
                        <a:pt x="69850" y="3866"/>
                      </a:lnTo>
                      <a:lnTo>
                        <a:pt x="70137" y="3021"/>
                      </a:lnTo>
                      <a:lnTo>
                        <a:pt x="70100" y="3008"/>
                      </a:lnTo>
                      <a:lnTo>
                        <a:pt x="69815" y="3839"/>
                      </a:lnTo>
                      <a:lnTo>
                        <a:pt x="69742" y="3747"/>
                      </a:lnTo>
                      <a:lnTo>
                        <a:pt x="69742" y="3747"/>
                      </a:lnTo>
                      <a:lnTo>
                        <a:pt x="70065" y="2791"/>
                      </a:lnTo>
                      <a:close/>
                      <a:moveTo>
                        <a:pt x="35429" y="4095"/>
                      </a:moveTo>
                      <a:lnTo>
                        <a:pt x="36015" y="4232"/>
                      </a:lnTo>
                      <a:cubicBezTo>
                        <a:pt x="35691" y="4346"/>
                        <a:pt x="35372" y="4461"/>
                        <a:pt x="35053" y="4580"/>
                      </a:cubicBezTo>
                      <a:cubicBezTo>
                        <a:pt x="35055" y="4578"/>
                        <a:pt x="35057" y="4575"/>
                        <a:pt x="35059" y="4571"/>
                      </a:cubicBezTo>
                      <a:cubicBezTo>
                        <a:pt x="35239" y="4322"/>
                        <a:pt x="35429" y="4095"/>
                        <a:pt x="35429" y="4095"/>
                      </a:cubicBezTo>
                      <a:close/>
                      <a:moveTo>
                        <a:pt x="33136" y="3898"/>
                      </a:moveTo>
                      <a:lnTo>
                        <a:pt x="34339" y="4113"/>
                      </a:lnTo>
                      <a:lnTo>
                        <a:pt x="34587" y="4758"/>
                      </a:lnTo>
                      <a:cubicBezTo>
                        <a:pt x="34554" y="4772"/>
                        <a:pt x="34521" y="4784"/>
                        <a:pt x="34486" y="4796"/>
                      </a:cubicBezTo>
                      <a:lnTo>
                        <a:pt x="34247" y="4177"/>
                      </a:lnTo>
                      <a:lnTo>
                        <a:pt x="34210" y="4191"/>
                      </a:lnTo>
                      <a:lnTo>
                        <a:pt x="34449" y="4811"/>
                      </a:lnTo>
                      <a:cubicBezTo>
                        <a:pt x="34402" y="4829"/>
                        <a:pt x="34353" y="4848"/>
                        <a:pt x="34306" y="4868"/>
                      </a:cubicBezTo>
                      <a:lnTo>
                        <a:pt x="34020" y="4134"/>
                      </a:lnTo>
                      <a:lnTo>
                        <a:pt x="33983" y="4148"/>
                      </a:lnTo>
                      <a:lnTo>
                        <a:pt x="34267" y="4882"/>
                      </a:lnTo>
                      <a:cubicBezTo>
                        <a:pt x="34222" y="4901"/>
                        <a:pt x="34177" y="4917"/>
                        <a:pt x="34130" y="4936"/>
                      </a:cubicBezTo>
                      <a:lnTo>
                        <a:pt x="34104" y="4931"/>
                      </a:lnTo>
                      <a:lnTo>
                        <a:pt x="34120" y="4923"/>
                      </a:lnTo>
                      <a:lnTo>
                        <a:pt x="33793" y="4093"/>
                      </a:lnTo>
                      <a:lnTo>
                        <a:pt x="33754" y="4109"/>
                      </a:lnTo>
                      <a:lnTo>
                        <a:pt x="34077" y="4925"/>
                      </a:lnTo>
                      <a:lnTo>
                        <a:pt x="34077" y="4925"/>
                      </a:lnTo>
                      <a:lnTo>
                        <a:pt x="33879" y="4889"/>
                      </a:lnTo>
                      <a:lnTo>
                        <a:pt x="33895" y="4882"/>
                      </a:lnTo>
                      <a:lnTo>
                        <a:pt x="33564" y="4052"/>
                      </a:lnTo>
                      <a:lnTo>
                        <a:pt x="33527" y="4068"/>
                      </a:lnTo>
                      <a:lnTo>
                        <a:pt x="33852" y="4882"/>
                      </a:lnTo>
                      <a:lnTo>
                        <a:pt x="33852" y="4882"/>
                      </a:lnTo>
                      <a:lnTo>
                        <a:pt x="33654" y="4846"/>
                      </a:lnTo>
                      <a:lnTo>
                        <a:pt x="33668" y="4839"/>
                      </a:lnTo>
                      <a:lnTo>
                        <a:pt x="33334" y="4013"/>
                      </a:lnTo>
                      <a:lnTo>
                        <a:pt x="33298" y="4027"/>
                      </a:lnTo>
                      <a:lnTo>
                        <a:pt x="33625" y="4841"/>
                      </a:lnTo>
                      <a:lnTo>
                        <a:pt x="33509" y="4819"/>
                      </a:lnTo>
                      <a:lnTo>
                        <a:pt x="33509" y="4819"/>
                      </a:lnTo>
                      <a:lnTo>
                        <a:pt x="33136" y="3898"/>
                      </a:lnTo>
                      <a:close/>
                      <a:moveTo>
                        <a:pt x="33512" y="4827"/>
                      </a:moveTo>
                      <a:lnTo>
                        <a:pt x="33517" y="4835"/>
                      </a:lnTo>
                      <a:lnTo>
                        <a:pt x="34104" y="4948"/>
                      </a:lnTo>
                      <a:cubicBezTo>
                        <a:pt x="33785" y="5073"/>
                        <a:pt x="33467" y="5202"/>
                        <a:pt x="33152" y="5335"/>
                      </a:cubicBezTo>
                      <a:cubicBezTo>
                        <a:pt x="33156" y="5330"/>
                        <a:pt x="33158" y="5326"/>
                        <a:pt x="33161" y="5322"/>
                      </a:cubicBezTo>
                      <a:lnTo>
                        <a:pt x="33517" y="4837"/>
                      </a:lnTo>
                      <a:lnTo>
                        <a:pt x="33512" y="4827"/>
                      </a:lnTo>
                      <a:close/>
                      <a:moveTo>
                        <a:pt x="31207" y="4727"/>
                      </a:moveTo>
                      <a:lnTo>
                        <a:pt x="32414" y="4884"/>
                      </a:lnTo>
                      <a:lnTo>
                        <a:pt x="32690" y="5529"/>
                      </a:lnTo>
                      <a:cubicBezTo>
                        <a:pt x="32657" y="5543"/>
                        <a:pt x="32624" y="5558"/>
                        <a:pt x="32592" y="5572"/>
                      </a:cubicBezTo>
                      <a:lnTo>
                        <a:pt x="32326" y="4958"/>
                      </a:lnTo>
                      <a:lnTo>
                        <a:pt x="32289" y="4974"/>
                      </a:lnTo>
                      <a:lnTo>
                        <a:pt x="32553" y="5588"/>
                      </a:lnTo>
                      <a:cubicBezTo>
                        <a:pt x="32508" y="5609"/>
                        <a:pt x="32461" y="5627"/>
                        <a:pt x="32416" y="5648"/>
                      </a:cubicBezTo>
                      <a:lnTo>
                        <a:pt x="32099" y="4921"/>
                      </a:lnTo>
                      <a:lnTo>
                        <a:pt x="32060" y="4938"/>
                      </a:lnTo>
                      <a:lnTo>
                        <a:pt x="32377" y="5664"/>
                      </a:lnTo>
                      <a:cubicBezTo>
                        <a:pt x="32334" y="5682"/>
                        <a:pt x="32293" y="5703"/>
                        <a:pt x="32250" y="5721"/>
                      </a:cubicBezTo>
                      <a:lnTo>
                        <a:pt x="32213" y="5715"/>
                      </a:lnTo>
                      <a:lnTo>
                        <a:pt x="32230" y="5709"/>
                      </a:lnTo>
                      <a:lnTo>
                        <a:pt x="31870" y="4893"/>
                      </a:lnTo>
                      <a:lnTo>
                        <a:pt x="31833" y="4909"/>
                      </a:lnTo>
                      <a:lnTo>
                        <a:pt x="32187" y="5713"/>
                      </a:lnTo>
                      <a:lnTo>
                        <a:pt x="31980" y="5682"/>
                      </a:lnTo>
                      <a:lnTo>
                        <a:pt x="32000" y="5674"/>
                      </a:lnTo>
                      <a:lnTo>
                        <a:pt x="31636" y="4858"/>
                      </a:lnTo>
                      <a:lnTo>
                        <a:pt x="31599" y="4876"/>
                      </a:lnTo>
                      <a:lnTo>
                        <a:pt x="31958" y="5680"/>
                      </a:lnTo>
                      <a:lnTo>
                        <a:pt x="31761" y="5652"/>
                      </a:lnTo>
                      <a:lnTo>
                        <a:pt x="31777" y="5646"/>
                      </a:lnTo>
                      <a:lnTo>
                        <a:pt x="31411" y="4831"/>
                      </a:lnTo>
                      <a:lnTo>
                        <a:pt x="31372" y="4848"/>
                      </a:lnTo>
                      <a:lnTo>
                        <a:pt x="31732" y="5648"/>
                      </a:lnTo>
                      <a:lnTo>
                        <a:pt x="31616" y="5631"/>
                      </a:lnTo>
                      <a:lnTo>
                        <a:pt x="31624" y="5650"/>
                      </a:lnTo>
                      <a:lnTo>
                        <a:pt x="31207" y="4727"/>
                      </a:lnTo>
                      <a:close/>
                      <a:moveTo>
                        <a:pt x="73979" y="4295"/>
                      </a:moveTo>
                      <a:lnTo>
                        <a:pt x="74668" y="5310"/>
                      </a:lnTo>
                      <a:lnTo>
                        <a:pt x="74382" y="5942"/>
                      </a:lnTo>
                      <a:cubicBezTo>
                        <a:pt x="74351" y="5926"/>
                        <a:pt x="74318" y="5911"/>
                        <a:pt x="74286" y="5897"/>
                      </a:cubicBezTo>
                      <a:lnTo>
                        <a:pt x="74560" y="5290"/>
                      </a:lnTo>
                      <a:lnTo>
                        <a:pt x="74521" y="5273"/>
                      </a:lnTo>
                      <a:lnTo>
                        <a:pt x="74249" y="5881"/>
                      </a:lnTo>
                      <a:cubicBezTo>
                        <a:pt x="74202" y="5860"/>
                        <a:pt x="74157" y="5840"/>
                        <a:pt x="74112" y="5819"/>
                      </a:cubicBezTo>
                      <a:lnTo>
                        <a:pt x="74437" y="5091"/>
                      </a:lnTo>
                      <a:lnTo>
                        <a:pt x="74400" y="5075"/>
                      </a:lnTo>
                      <a:lnTo>
                        <a:pt x="74075" y="5803"/>
                      </a:lnTo>
                      <a:cubicBezTo>
                        <a:pt x="74030" y="5783"/>
                        <a:pt x="73987" y="5764"/>
                        <a:pt x="73942" y="5744"/>
                      </a:cubicBezTo>
                      <a:lnTo>
                        <a:pt x="73924" y="5715"/>
                      </a:lnTo>
                      <a:lnTo>
                        <a:pt x="73940" y="5721"/>
                      </a:lnTo>
                      <a:lnTo>
                        <a:pt x="74300" y="4905"/>
                      </a:lnTo>
                      <a:lnTo>
                        <a:pt x="74263" y="4889"/>
                      </a:lnTo>
                      <a:lnTo>
                        <a:pt x="73907" y="5693"/>
                      </a:lnTo>
                      <a:lnTo>
                        <a:pt x="73795" y="5523"/>
                      </a:lnTo>
                      <a:lnTo>
                        <a:pt x="73795" y="5523"/>
                      </a:lnTo>
                      <a:lnTo>
                        <a:pt x="73811" y="5531"/>
                      </a:lnTo>
                      <a:lnTo>
                        <a:pt x="74169" y="4713"/>
                      </a:lnTo>
                      <a:lnTo>
                        <a:pt x="74132" y="4696"/>
                      </a:lnTo>
                      <a:lnTo>
                        <a:pt x="73780" y="5500"/>
                      </a:lnTo>
                      <a:lnTo>
                        <a:pt x="73670" y="5332"/>
                      </a:lnTo>
                      <a:lnTo>
                        <a:pt x="73684" y="5341"/>
                      </a:lnTo>
                      <a:lnTo>
                        <a:pt x="74038" y="4520"/>
                      </a:lnTo>
                      <a:lnTo>
                        <a:pt x="73999" y="4504"/>
                      </a:lnTo>
                      <a:lnTo>
                        <a:pt x="73653" y="5308"/>
                      </a:lnTo>
                      <a:lnTo>
                        <a:pt x="73586" y="5208"/>
                      </a:lnTo>
                      <a:lnTo>
                        <a:pt x="73578" y="5226"/>
                      </a:lnTo>
                      <a:lnTo>
                        <a:pt x="73915" y="5731"/>
                      </a:lnTo>
                      <a:cubicBezTo>
                        <a:pt x="73600" y="5592"/>
                        <a:pt x="73285" y="5457"/>
                        <a:pt x="72968" y="5324"/>
                      </a:cubicBezTo>
                      <a:cubicBezTo>
                        <a:pt x="72972" y="5324"/>
                        <a:pt x="72976" y="5322"/>
                        <a:pt x="72980" y="5322"/>
                      </a:cubicBezTo>
                      <a:cubicBezTo>
                        <a:pt x="73283" y="5263"/>
                        <a:pt x="73578" y="5226"/>
                        <a:pt x="73578" y="5226"/>
                      </a:cubicBezTo>
                      <a:lnTo>
                        <a:pt x="73979" y="4295"/>
                      </a:lnTo>
                      <a:close/>
                      <a:moveTo>
                        <a:pt x="31624" y="5650"/>
                      </a:moveTo>
                      <a:lnTo>
                        <a:pt x="32221" y="5733"/>
                      </a:lnTo>
                      <a:cubicBezTo>
                        <a:pt x="31910" y="5871"/>
                        <a:pt x="31599" y="6012"/>
                        <a:pt x="31293" y="6155"/>
                      </a:cubicBezTo>
                      <a:lnTo>
                        <a:pt x="31624" y="5650"/>
                      </a:lnTo>
                      <a:close/>
                      <a:moveTo>
                        <a:pt x="75452" y="6072"/>
                      </a:moveTo>
                      <a:lnTo>
                        <a:pt x="75452" y="6072"/>
                      </a:lnTo>
                      <a:cubicBezTo>
                        <a:pt x="75457" y="6080"/>
                        <a:pt x="75497" y="6141"/>
                        <a:pt x="75554" y="6229"/>
                      </a:cubicBezTo>
                      <a:cubicBezTo>
                        <a:pt x="75613" y="6327"/>
                        <a:pt x="75693" y="6456"/>
                        <a:pt x="75773" y="6587"/>
                      </a:cubicBezTo>
                      <a:cubicBezTo>
                        <a:pt x="75775" y="6591"/>
                        <a:pt x="75777" y="6597"/>
                        <a:pt x="75781" y="6601"/>
                      </a:cubicBezTo>
                      <a:cubicBezTo>
                        <a:pt x="75470" y="6450"/>
                        <a:pt x="75159" y="6300"/>
                        <a:pt x="74846" y="6155"/>
                      </a:cubicBezTo>
                      <a:lnTo>
                        <a:pt x="75452" y="6073"/>
                      </a:lnTo>
                      <a:lnTo>
                        <a:pt x="75452" y="6072"/>
                      </a:lnTo>
                      <a:close/>
                      <a:moveTo>
                        <a:pt x="75896" y="5140"/>
                      </a:moveTo>
                      <a:lnTo>
                        <a:pt x="75888" y="5159"/>
                      </a:lnTo>
                      <a:cubicBezTo>
                        <a:pt x="75888" y="5159"/>
                        <a:pt x="75931" y="5222"/>
                        <a:pt x="75994" y="5316"/>
                      </a:cubicBezTo>
                      <a:cubicBezTo>
                        <a:pt x="76055" y="5414"/>
                        <a:pt x="76135" y="5545"/>
                        <a:pt x="76217" y="5676"/>
                      </a:cubicBezTo>
                      <a:cubicBezTo>
                        <a:pt x="76377" y="5938"/>
                        <a:pt x="76538" y="6200"/>
                        <a:pt x="76538" y="6200"/>
                      </a:cubicBezTo>
                      <a:lnTo>
                        <a:pt x="76225" y="6822"/>
                      </a:lnTo>
                      <a:cubicBezTo>
                        <a:pt x="76192" y="6806"/>
                        <a:pt x="76160" y="6789"/>
                        <a:pt x="76129" y="6773"/>
                      </a:cubicBezTo>
                      <a:lnTo>
                        <a:pt x="76426" y="6177"/>
                      </a:lnTo>
                      <a:lnTo>
                        <a:pt x="76389" y="6159"/>
                      </a:lnTo>
                      <a:lnTo>
                        <a:pt x="76092" y="6754"/>
                      </a:lnTo>
                      <a:cubicBezTo>
                        <a:pt x="76047" y="6732"/>
                        <a:pt x="76002" y="6709"/>
                        <a:pt x="75957" y="6687"/>
                      </a:cubicBezTo>
                      <a:lnTo>
                        <a:pt x="76309" y="5975"/>
                      </a:lnTo>
                      <a:lnTo>
                        <a:pt x="76272" y="5956"/>
                      </a:lnTo>
                      <a:lnTo>
                        <a:pt x="75920" y="6671"/>
                      </a:lnTo>
                      <a:cubicBezTo>
                        <a:pt x="75884" y="6650"/>
                        <a:pt x="75845" y="6632"/>
                        <a:pt x="75808" y="6613"/>
                      </a:cubicBezTo>
                      <a:cubicBezTo>
                        <a:pt x="75800" y="6599"/>
                        <a:pt x="75791" y="6585"/>
                        <a:pt x="75783" y="6572"/>
                      </a:cubicBezTo>
                      <a:lnTo>
                        <a:pt x="75783" y="6572"/>
                      </a:lnTo>
                      <a:lnTo>
                        <a:pt x="75796" y="6578"/>
                      </a:lnTo>
                      <a:lnTo>
                        <a:pt x="76188" y="5774"/>
                      </a:lnTo>
                      <a:lnTo>
                        <a:pt x="76152" y="5758"/>
                      </a:lnTo>
                      <a:lnTo>
                        <a:pt x="75767" y="6546"/>
                      </a:lnTo>
                      <a:cubicBezTo>
                        <a:pt x="75730" y="6486"/>
                        <a:pt x="75695" y="6427"/>
                        <a:pt x="75661" y="6372"/>
                      </a:cubicBezTo>
                      <a:lnTo>
                        <a:pt x="75661" y="6372"/>
                      </a:lnTo>
                      <a:lnTo>
                        <a:pt x="75677" y="6380"/>
                      </a:lnTo>
                      <a:lnTo>
                        <a:pt x="76066" y="5576"/>
                      </a:lnTo>
                      <a:lnTo>
                        <a:pt x="76029" y="5558"/>
                      </a:lnTo>
                      <a:lnTo>
                        <a:pt x="75646" y="6347"/>
                      </a:lnTo>
                      <a:cubicBezTo>
                        <a:pt x="75616" y="6298"/>
                        <a:pt x="75587" y="6251"/>
                        <a:pt x="75562" y="6212"/>
                      </a:cubicBezTo>
                      <a:cubicBezTo>
                        <a:pt x="75552" y="6194"/>
                        <a:pt x="75542" y="6179"/>
                        <a:pt x="75532" y="6163"/>
                      </a:cubicBezTo>
                      <a:lnTo>
                        <a:pt x="75532" y="6163"/>
                      </a:lnTo>
                      <a:lnTo>
                        <a:pt x="75552" y="6173"/>
                      </a:lnTo>
                      <a:lnTo>
                        <a:pt x="75939" y="5369"/>
                      </a:lnTo>
                      <a:lnTo>
                        <a:pt x="75902" y="5351"/>
                      </a:lnTo>
                      <a:lnTo>
                        <a:pt x="75519" y="6147"/>
                      </a:lnTo>
                      <a:cubicBezTo>
                        <a:pt x="75485" y="6094"/>
                        <a:pt x="75463" y="6060"/>
                        <a:pt x="75460" y="6055"/>
                      </a:cubicBezTo>
                      <a:lnTo>
                        <a:pt x="75460" y="6055"/>
                      </a:lnTo>
                      <a:lnTo>
                        <a:pt x="75896" y="5140"/>
                      </a:lnTo>
                      <a:close/>
                      <a:moveTo>
                        <a:pt x="29768" y="6531"/>
                      </a:moveTo>
                      <a:cubicBezTo>
                        <a:pt x="29768" y="6531"/>
                        <a:pt x="30067" y="6560"/>
                        <a:pt x="30368" y="6587"/>
                      </a:cubicBezTo>
                      <a:cubicBezTo>
                        <a:pt x="30372" y="6587"/>
                        <a:pt x="30378" y="6587"/>
                        <a:pt x="30384" y="6589"/>
                      </a:cubicBezTo>
                      <a:cubicBezTo>
                        <a:pt x="30073" y="6740"/>
                        <a:pt x="29764" y="6896"/>
                        <a:pt x="29459" y="7053"/>
                      </a:cubicBezTo>
                      <a:lnTo>
                        <a:pt x="29768" y="6531"/>
                      </a:lnTo>
                      <a:close/>
                      <a:moveTo>
                        <a:pt x="27468" y="6600"/>
                      </a:moveTo>
                      <a:cubicBezTo>
                        <a:pt x="27493" y="6600"/>
                        <a:pt x="27559" y="6603"/>
                        <a:pt x="27649" y="6605"/>
                      </a:cubicBezTo>
                      <a:cubicBezTo>
                        <a:pt x="27763" y="6609"/>
                        <a:pt x="27915" y="6613"/>
                        <a:pt x="28070" y="6628"/>
                      </a:cubicBezTo>
                      <a:lnTo>
                        <a:pt x="28682" y="6673"/>
                      </a:lnTo>
                      <a:lnTo>
                        <a:pt x="29007" y="7290"/>
                      </a:lnTo>
                      <a:cubicBezTo>
                        <a:pt x="28977" y="7307"/>
                        <a:pt x="28944" y="7325"/>
                        <a:pt x="28913" y="7342"/>
                      </a:cubicBezTo>
                      <a:lnTo>
                        <a:pt x="28598" y="6744"/>
                      </a:lnTo>
                      <a:lnTo>
                        <a:pt x="28561" y="6765"/>
                      </a:lnTo>
                      <a:lnTo>
                        <a:pt x="28878" y="7360"/>
                      </a:lnTo>
                      <a:cubicBezTo>
                        <a:pt x="28835" y="7383"/>
                        <a:pt x="28792" y="7405"/>
                        <a:pt x="28749" y="7430"/>
                      </a:cubicBezTo>
                      <a:lnTo>
                        <a:pt x="28371" y="6722"/>
                      </a:lnTo>
                      <a:lnTo>
                        <a:pt x="28336" y="6742"/>
                      </a:lnTo>
                      <a:lnTo>
                        <a:pt x="28713" y="7448"/>
                      </a:lnTo>
                      <a:cubicBezTo>
                        <a:pt x="28676" y="7468"/>
                        <a:pt x="28639" y="7487"/>
                        <a:pt x="28602" y="7507"/>
                      </a:cubicBezTo>
                      <a:cubicBezTo>
                        <a:pt x="28584" y="7505"/>
                        <a:pt x="28563" y="7505"/>
                        <a:pt x="28545" y="7503"/>
                      </a:cubicBezTo>
                      <a:lnTo>
                        <a:pt x="28557" y="7495"/>
                      </a:lnTo>
                      <a:lnTo>
                        <a:pt x="28132" y="6709"/>
                      </a:lnTo>
                      <a:lnTo>
                        <a:pt x="28097" y="6728"/>
                      </a:lnTo>
                      <a:lnTo>
                        <a:pt x="28512" y="7499"/>
                      </a:lnTo>
                      <a:cubicBezTo>
                        <a:pt x="28445" y="7493"/>
                        <a:pt x="28377" y="7489"/>
                        <a:pt x="28314" y="7487"/>
                      </a:cubicBezTo>
                      <a:lnTo>
                        <a:pt x="28326" y="7479"/>
                      </a:lnTo>
                      <a:lnTo>
                        <a:pt x="27900" y="6695"/>
                      </a:lnTo>
                      <a:lnTo>
                        <a:pt x="27864" y="6713"/>
                      </a:lnTo>
                      <a:lnTo>
                        <a:pt x="28283" y="7485"/>
                      </a:lnTo>
                      <a:cubicBezTo>
                        <a:pt x="28228" y="7481"/>
                        <a:pt x="28175" y="7479"/>
                        <a:pt x="28128" y="7477"/>
                      </a:cubicBezTo>
                      <a:lnTo>
                        <a:pt x="28087" y="7477"/>
                      </a:lnTo>
                      <a:lnTo>
                        <a:pt x="28101" y="7468"/>
                      </a:lnTo>
                      <a:lnTo>
                        <a:pt x="27671" y="6685"/>
                      </a:lnTo>
                      <a:lnTo>
                        <a:pt x="27637" y="6705"/>
                      </a:lnTo>
                      <a:lnTo>
                        <a:pt x="28058" y="7475"/>
                      </a:lnTo>
                      <a:cubicBezTo>
                        <a:pt x="27985" y="7471"/>
                        <a:pt x="27941" y="7468"/>
                        <a:pt x="27939" y="7468"/>
                      </a:cubicBezTo>
                      <a:lnTo>
                        <a:pt x="27939" y="7468"/>
                      </a:lnTo>
                      <a:lnTo>
                        <a:pt x="27459" y="6601"/>
                      </a:lnTo>
                      <a:cubicBezTo>
                        <a:pt x="27459" y="6601"/>
                        <a:pt x="27463" y="6600"/>
                        <a:pt x="27468" y="6600"/>
                      </a:cubicBezTo>
                      <a:close/>
                      <a:moveTo>
                        <a:pt x="77287" y="7002"/>
                      </a:moveTo>
                      <a:cubicBezTo>
                        <a:pt x="77287" y="7002"/>
                        <a:pt x="77361" y="7127"/>
                        <a:pt x="77457" y="7290"/>
                      </a:cubicBezTo>
                      <a:lnTo>
                        <a:pt x="77453" y="7295"/>
                      </a:lnTo>
                      <a:lnTo>
                        <a:pt x="77461" y="7299"/>
                      </a:lnTo>
                      <a:cubicBezTo>
                        <a:pt x="77502" y="7368"/>
                        <a:pt x="77547" y="7444"/>
                        <a:pt x="77592" y="7520"/>
                      </a:cubicBezTo>
                      <a:cubicBezTo>
                        <a:pt x="77596" y="7528"/>
                        <a:pt x="77600" y="7536"/>
                        <a:pt x="77606" y="7544"/>
                      </a:cubicBezTo>
                      <a:cubicBezTo>
                        <a:pt x="77299" y="7378"/>
                        <a:pt x="76992" y="7215"/>
                        <a:pt x="76681" y="7055"/>
                      </a:cubicBezTo>
                      <a:lnTo>
                        <a:pt x="77287" y="7002"/>
                      </a:lnTo>
                      <a:close/>
                      <a:moveTo>
                        <a:pt x="77758" y="6106"/>
                      </a:moveTo>
                      <a:cubicBezTo>
                        <a:pt x="77760" y="6108"/>
                        <a:pt x="77915" y="6368"/>
                        <a:pt x="78073" y="6628"/>
                      </a:cubicBezTo>
                      <a:cubicBezTo>
                        <a:pt x="78152" y="6754"/>
                        <a:pt x="78226" y="6891"/>
                        <a:pt x="78281" y="6992"/>
                      </a:cubicBezTo>
                      <a:cubicBezTo>
                        <a:pt x="78337" y="7094"/>
                        <a:pt x="78373" y="7162"/>
                        <a:pt x="78373" y="7162"/>
                      </a:cubicBezTo>
                      <a:lnTo>
                        <a:pt x="78032" y="7777"/>
                      </a:lnTo>
                      <a:cubicBezTo>
                        <a:pt x="77999" y="7759"/>
                        <a:pt x="77966" y="7741"/>
                        <a:pt x="77931" y="7720"/>
                      </a:cubicBezTo>
                      <a:lnTo>
                        <a:pt x="78259" y="7127"/>
                      </a:lnTo>
                      <a:lnTo>
                        <a:pt x="78222" y="7108"/>
                      </a:lnTo>
                      <a:lnTo>
                        <a:pt x="77897" y="7702"/>
                      </a:lnTo>
                      <a:cubicBezTo>
                        <a:pt x="77854" y="7679"/>
                        <a:pt x="77811" y="7655"/>
                        <a:pt x="77770" y="7632"/>
                      </a:cubicBezTo>
                      <a:lnTo>
                        <a:pt x="78155" y="6924"/>
                      </a:lnTo>
                      <a:lnTo>
                        <a:pt x="78120" y="6904"/>
                      </a:lnTo>
                      <a:lnTo>
                        <a:pt x="77733" y="7612"/>
                      </a:lnTo>
                      <a:lnTo>
                        <a:pt x="77633" y="7558"/>
                      </a:lnTo>
                      <a:cubicBezTo>
                        <a:pt x="77623" y="7540"/>
                        <a:pt x="77612" y="7522"/>
                        <a:pt x="77602" y="7505"/>
                      </a:cubicBezTo>
                      <a:lnTo>
                        <a:pt x="77602" y="7505"/>
                      </a:lnTo>
                      <a:lnTo>
                        <a:pt x="77614" y="7511"/>
                      </a:lnTo>
                      <a:lnTo>
                        <a:pt x="78038" y="6726"/>
                      </a:lnTo>
                      <a:lnTo>
                        <a:pt x="78003" y="6705"/>
                      </a:lnTo>
                      <a:lnTo>
                        <a:pt x="77586" y="7479"/>
                      </a:lnTo>
                      <a:cubicBezTo>
                        <a:pt x="77553" y="7421"/>
                        <a:pt x="77520" y="7366"/>
                        <a:pt x="77490" y="7313"/>
                      </a:cubicBezTo>
                      <a:lnTo>
                        <a:pt x="77911" y="6527"/>
                      </a:lnTo>
                      <a:lnTo>
                        <a:pt x="77874" y="6507"/>
                      </a:lnTo>
                      <a:lnTo>
                        <a:pt x="77465" y="7272"/>
                      </a:lnTo>
                      <a:cubicBezTo>
                        <a:pt x="77428" y="7213"/>
                        <a:pt x="77395" y="7155"/>
                        <a:pt x="77369" y="7110"/>
                      </a:cubicBezTo>
                      <a:lnTo>
                        <a:pt x="77369" y="7110"/>
                      </a:lnTo>
                      <a:lnTo>
                        <a:pt x="77383" y="7119"/>
                      </a:lnTo>
                      <a:lnTo>
                        <a:pt x="77801" y="6329"/>
                      </a:lnTo>
                      <a:lnTo>
                        <a:pt x="77766" y="6310"/>
                      </a:lnTo>
                      <a:lnTo>
                        <a:pt x="77355" y="7086"/>
                      </a:lnTo>
                      <a:cubicBezTo>
                        <a:pt x="77318" y="7024"/>
                        <a:pt x="77295" y="6986"/>
                        <a:pt x="77295" y="6986"/>
                      </a:cubicBezTo>
                      <a:lnTo>
                        <a:pt x="77758" y="6106"/>
                      </a:lnTo>
                      <a:close/>
                      <a:moveTo>
                        <a:pt x="27950" y="7487"/>
                      </a:moveTo>
                      <a:cubicBezTo>
                        <a:pt x="27950" y="7487"/>
                        <a:pt x="28023" y="7489"/>
                        <a:pt x="28136" y="7495"/>
                      </a:cubicBezTo>
                      <a:cubicBezTo>
                        <a:pt x="28248" y="7499"/>
                        <a:pt x="28398" y="7505"/>
                        <a:pt x="28551" y="7520"/>
                      </a:cubicBezTo>
                      <a:cubicBezTo>
                        <a:pt x="28559" y="7520"/>
                        <a:pt x="28567" y="7522"/>
                        <a:pt x="28578" y="7522"/>
                      </a:cubicBezTo>
                      <a:cubicBezTo>
                        <a:pt x="28269" y="7687"/>
                        <a:pt x="27964" y="7857"/>
                        <a:pt x="27661" y="8029"/>
                      </a:cubicBezTo>
                      <a:lnTo>
                        <a:pt x="27950" y="7487"/>
                      </a:lnTo>
                      <a:close/>
                      <a:moveTo>
                        <a:pt x="25641" y="7644"/>
                      </a:moveTo>
                      <a:lnTo>
                        <a:pt x="26869" y="7675"/>
                      </a:lnTo>
                      <a:lnTo>
                        <a:pt x="27217" y="8279"/>
                      </a:lnTo>
                      <a:cubicBezTo>
                        <a:pt x="27186" y="8297"/>
                        <a:pt x="27156" y="8315"/>
                        <a:pt x="27125" y="8332"/>
                      </a:cubicBezTo>
                      <a:lnTo>
                        <a:pt x="26787" y="7751"/>
                      </a:lnTo>
                      <a:lnTo>
                        <a:pt x="26753" y="7773"/>
                      </a:lnTo>
                      <a:lnTo>
                        <a:pt x="27090" y="8354"/>
                      </a:lnTo>
                      <a:cubicBezTo>
                        <a:pt x="27047" y="8379"/>
                        <a:pt x="27002" y="8405"/>
                        <a:pt x="26959" y="8430"/>
                      </a:cubicBezTo>
                      <a:lnTo>
                        <a:pt x="26556" y="7745"/>
                      </a:lnTo>
                      <a:lnTo>
                        <a:pt x="26519" y="7765"/>
                      </a:lnTo>
                      <a:lnTo>
                        <a:pt x="26922" y="8450"/>
                      </a:lnTo>
                      <a:cubicBezTo>
                        <a:pt x="26886" y="8473"/>
                        <a:pt x="26849" y="8495"/>
                        <a:pt x="26810" y="8518"/>
                      </a:cubicBezTo>
                      <a:lnTo>
                        <a:pt x="26763" y="8516"/>
                      </a:lnTo>
                      <a:lnTo>
                        <a:pt x="26779" y="8506"/>
                      </a:lnTo>
                      <a:lnTo>
                        <a:pt x="26323" y="7738"/>
                      </a:lnTo>
                      <a:lnTo>
                        <a:pt x="26288" y="7759"/>
                      </a:lnTo>
                      <a:lnTo>
                        <a:pt x="26736" y="8514"/>
                      </a:lnTo>
                      <a:lnTo>
                        <a:pt x="26532" y="8508"/>
                      </a:lnTo>
                      <a:lnTo>
                        <a:pt x="26548" y="8498"/>
                      </a:lnTo>
                      <a:lnTo>
                        <a:pt x="26090" y="7730"/>
                      </a:lnTo>
                      <a:lnTo>
                        <a:pt x="26055" y="7751"/>
                      </a:lnTo>
                      <a:lnTo>
                        <a:pt x="26505" y="8506"/>
                      </a:lnTo>
                      <a:lnTo>
                        <a:pt x="26303" y="8498"/>
                      </a:lnTo>
                      <a:lnTo>
                        <a:pt x="26317" y="8489"/>
                      </a:lnTo>
                      <a:lnTo>
                        <a:pt x="25857" y="7724"/>
                      </a:lnTo>
                      <a:lnTo>
                        <a:pt x="25822" y="7747"/>
                      </a:lnTo>
                      <a:lnTo>
                        <a:pt x="26274" y="8498"/>
                      </a:lnTo>
                      <a:lnTo>
                        <a:pt x="26154" y="8493"/>
                      </a:lnTo>
                      <a:lnTo>
                        <a:pt x="26154" y="8493"/>
                      </a:lnTo>
                      <a:lnTo>
                        <a:pt x="25641" y="7644"/>
                      </a:lnTo>
                      <a:close/>
                      <a:moveTo>
                        <a:pt x="79083" y="7998"/>
                      </a:moveTo>
                      <a:lnTo>
                        <a:pt x="79370" y="8543"/>
                      </a:lnTo>
                      <a:cubicBezTo>
                        <a:pt x="79073" y="8367"/>
                        <a:pt x="78774" y="8193"/>
                        <a:pt x="78474" y="8023"/>
                      </a:cubicBezTo>
                      <a:lnTo>
                        <a:pt x="79083" y="7998"/>
                      </a:lnTo>
                      <a:close/>
                      <a:moveTo>
                        <a:pt x="79591" y="7121"/>
                      </a:moveTo>
                      <a:lnTo>
                        <a:pt x="80168" y="8191"/>
                      </a:lnTo>
                      <a:lnTo>
                        <a:pt x="79799" y="8800"/>
                      </a:lnTo>
                      <a:lnTo>
                        <a:pt x="79707" y="8745"/>
                      </a:lnTo>
                      <a:lnTo>
                        <a:pt x="80059" y="8160"/>
                      </a:lnTo>
                      <a:lnTo>
                        <a:pt x="80024" y="8137"/>
                      </a:lnTo>
                      <a:lnTo>
                        <a:pt x="79673" y="8723"/>
                      </a:lnTo>
                      <a:cubicBezTo>
                        <a:pt x="79630" y="8696"/>
                        <a:pt x="79587" y="8671"/>
                        <a:pt x="79542" y="8645"/>
                      </a:cubicBezTo>
                      <a:lnTo>
                        <a:pt x="79953" y="7957"/>
                      </a:lnTo>
                      <a:lnTo>
                        <a:pt x="79918" y="7937"/>
                      </a:lnTo>
                      <a:lnTo>
                        <a:pt x="79507" y="8624"/>
                      </a:lnTo>
                      <a:lnTo>
                        <a:pt x="79396" y="8557"/>
                      </a:lnTo>
                      <a:lnTo>
                        <a:pt x="79374" y="8514"/>
                      </a:lnTo>
                      <a:lnTo>
                        <a:pt x="79374" y="8514"/>
                      </a:lnTo>
                      <a:lnTo>
                        <a:pt x="79388" y="8522"/>
                      </a:lnTo>
                      <a:lnTo>
                        <a:pt x="79844" y="7755"/>
                      </a:lnTo>
                      <a:lnTo>
                        <a:pt x="79810" y="7734"/>
                      </a:lnTo>
                      <a:lnTo>
                        <a:pt x="79362" y="8489"/>
                      </a:lnTo>
                      <a:lnTo>
                        <a:pt x="79267" y="8311"/>
                      </a:lnTo>
                      <a:lnTo>
                        <a:pt x="79284" y="8322"/>
                      </a:lnTo>
                      <a:lnTo>
                        <a:pt x="79736" y="7550"/>
                      </a:lnTo>
                      <a:lnTo>
                        <a:pt x="79699" y="7530"/>
                      </a:lnTo>
                      <a:lnTo>
                        <a:pt x="79255" y="8289"/>
                      </a:lnTo>
                      <a:lnTo>
                        <a:pt x="79161" y="8111"/>
                      </a:lnTo>
                      <a:lnTo>
                        <a:pt x="79177" y="8119"/>
                      </a:lnTo>
                      <a:lnTo>
                        <a:pt x="79626" y="7348"/>
                      </a:lnTo>
                      <a:lnTo>
                        <a:pt x="79591" y="7327"/>
                      </a:lnTo>
                      <a:lnTo>
                        <a:pt x="79149" y="8086"/>
                      </a:lnTo>
                      <a:lnTo>
                        <a:pt x="79094" y="7980"/>
                      </a:lnTo>
                      <a:lnTo>
                        <a:pt x="79591" y="7121"/>
                      </a:lnTo>
                      <a:close/>
                      <a:moveTo>
                        <a:pt x="26163" y="8510"/>
                      </a:moveTo>
                      <a:lnTo>
                        <a:pt x="26785" y="8532"/>
                      </a:lnTo>
                      <a:cubicBezTo>
                        <a:pt x="26485" y="8710"/>
                        <a:pt x="26186" y="8892"/>
                        <a:pt x="25889" y="9077"/>
                      </a:cubicBezTo>
                      <a:cubicBezTo>
                        <a:pt x="25891" y="9070"/>
                        <a:pt x="25895" y="9064"/>
                        <a:pt x="25897" y="9056"/>
                      </a:cubicBezTo>
                      <a:cubicBezTo>
                        <a:pt x="25963" y="8919"/>
                        <a:pt x="26030" y="8782"/>
                        <a:pt x="26080" y="8678"/>
                      </a:cubicBezTo>
                      <a:cubicBezTo>
                        <a:pt x="26127" y="8573"/>
                        <a:pt x="26163" y="8510"/>
                        <a:pt x="26163" y="8510"/>
                      </a:cubicBezTo>
                      <a:close/>
                      <a:moveTo>
                        <a:pt x="25098" y="8747"/>
                      </a:moveTo>
                      <a:lnTo>
                        <a:pt x="25472" y="9338"/>
                      </a:lnTo>
                      <a:cubicBezTo>
                        <a:pt x="25441" y="9357"/>
                        <a:pt x="25411" y="9377"/>
                        <a:pt x="25382" y="9396"/>
                      </a:cubicBezTo>
                      <a:lnTo>
                        <a:pt x="25020" y="8827"/>
                      </a:lnTo>
                      <a:lnTo>
                        <a:pt x="24985" y="8849"/>
                      </a:lnTo>
                      <a:lnTo>
                        <a:pt x="25347" y="9418"/>
                      </a:lnTo>
                      <a:lnTo>
                        <a:pt x="25218" y="9500"/>
                      </a:lnTo>
                      <a:lnTo>
                        <a:pt x="24789" y="8829"/>
                      </a:lnTo>
                      <a:lnTo>
                        <a:pt x="24754" y="8851"/>
                      </a:lnTo>
                      <a:lnTo>
                        <a:pt x="25183" y="9520"/>
                      </a:lnTo>
                      <a:cubicBezTo>
                        <a:pt x="25147" y="9545"/>
                        <a:pt x="25110" y="9570"/>
                        <a:pt x="25073" y="9594"/>
                      </a:cubicBezTo>
                      <a:lnTo>
                        <a:pt x="25028" y="9594"/>
                      </a:lnTo>
                      <a:lnTo>
                        <a:pt x="25046" y="9582"/>
                      </a:lnTo>
                      <a:lnTo>
                        <a:pt x="24561" y="8831"/>
                      </a:lnTo>
                      <a:lnTo>
                        <a:pt x="24527" y="8854"/>
                      </a:lnTo>
                      <a:lnTo>
                        <a:pt x="25008" y="9594"/>
                      </a:lnTo>
                      <a:lnTo>
                        <a:pt x="24799" y="9596"/>
                      </a:lnTo>
                      <a:lnTo>
                        <a:pt x="24813" y="9586"/>
                      </a:lnTo>
                      <a:lnTo>
                        <a:pt x="24324" y="8839"/>
                      </a:lnTo>
                      <a:lnTo>
                        <a:pt x="24291" y="8862"/>
                      </a:lnTo>
                      <a:lnTo>
                        <a:pt x="24770" y="9596"/>
                      </a:lnTo>
                      <a:lnTo>
                        <a:pt x="24572" y="9598"/>
                      </a:lnTo>
                      <a:lnTo>
                        <a:pt x="24572" y="9598"/>
                      </a:lnTo>
                      <a:lnTo>
                        <a:pt x="24578" y="9594"/>
                      </a:lnTo>
                      <a:lnTo>
                        <a:pt x="24087" y="8849"/>
                      </a:lnTo>
                      <a:lnTo>
                        <a:pt x="24054" y="8872"/>
                      </a:lnTo>
                      <a:lnTo>
                        <a:pt x="24533" y="9598"/>
                      </a:lnTo>
                      <a:lnTo>
                        <a:pt x="24420" y="9600"/>
                      </a:lnTo>
                      <a:lnTo>
                        <a:pt x="24431" y="9617"/>
                      </a:lnTo>
                      <a:lnTo>
                        <a:pt x="23874" y="8772"/>
                      </a:lnTo>
                      <a:lnTo>
                        <a:pt x="23874" y="8772"/>
                      </a:lnTo>
                      <a:lnTo>
                        <a:pt x="25098" y="8747"/>
                      </a:lnTo>
                      <a:close/>
                      <a:moveTo>
                        <a:pt x="80241" y="9056"/>
                      </a:moveTo>
                      <a:lnTo>
                        <a:pt x="80843" y="9060"/>
                      </a:lnTo>
                      <a:lnTo>
                        <a:pt x="81103" y="9617"/>
                      </a:lnTo>
                      <a:lnTo>
                        <a:pt x="81103" y="9617"/>
                      </a:lnTo>
                      <a:cubicBezTo>
                        <a:pt x="80810" y="9426"/>
                        <a:pt x="80516" y="9240"/>
                        <a:pt x="80219" y="9056"/>
                      </a:cubicBezTo>
                      <a:close/>
                      <a:moveTo>
                        <a:pt x="81395" y="8189"/>
                      </a:moveTo>
                      <a:lnTo>
                        <a:pt x="81385" y="8205"/>
                      </a:lnTo>
                      <a:lnTo>
                        <a:pt x="81913" y="9306"/>
                      </a:lnTo>
                      <a:lnTo>
                        <a:pt x="81526" y="9893"/>
                      </a:lnTo>
                      <a:cubicBezTo>
                        <a:pt x="81498" y="9874"/>
                        <a:pt x="81469" y="9854"/>
                        <a:pt x="81438" y="9836"/>
                      </a:cubicBezTo>
                      <a:lnTo>
                        <a:pt x="81815" y="9265"/>
                      </a:lnTo>
                      <a:lnTo>
                        <a:pt x="81780" y="9242"/>
                      </a:lnTo>
                      <a:lnTo>
                        <a:pt x="81405" y="9813"/>
                      </a:lnTo>
                      <a:cubicBezTo>
                        <a:pt x="81363" y="9784"/>
                        <a:pt x="81318" y="9756"/>
                        <a:pt x="81275" y="9727"/>
                      </a:cubicBezTo>
                      <a:lnTo>
                        <a:pt x="81710" y="9060"/>
                      </a:lnTo>
                      <a:lnTo>
                        <a:pt x="81676" y="9038"/>
                      </a:lnTo>
                      <a:lnTo>
                        <a:pt x="81240" y="9705"/>
                      </a:lnTo>
                      <a:cubicBezTo>
                        <a:pt x="81203" y="9680"/>
                        <a:pt x="81166" y="9658"/>
                        <a:pt x="81129" y="9633"/>
                      </a:cubicBezTo>
                      <a:lnTo>
                        <a:pt x="81109" y="9590"/>
                      </a:lnTo>
                      <a:lnTo>
                        <a:pt x="81109" y="9590"/>
                      </a:lnTo>
                      <a:lnTo>
                        <a:pt x="81133" y="9606"/>
                      </a:lnTo>
                      <a:lnTo>
                        <a:pt x="81618" y="8856"/>
                      </a:lnTo>
                      <a:lnTo>
                        <a:pt x="81583" y="8833"/>
                      </a:lnTo>
                      <a:lnTo>
                        <a:pt x="81103" y="9578"/>
                      </a:lnTo>
                      <a:lnTo>
                        <a:pt x="81013" y="9385"/>
                      </a:lnTo>
                      <a:lnTo>
                        <a:pt x="81027" y="9396"/>
                      </a:lnTo>
                      <a:lnTo>
                        <a:pt x="81510" y="8643"/>
                      </a:lnTo>
                      <a:lnTo>
                        <a:pt x="81475" y="8620"/>
                      </a:lnTo>
                      <a:lnTo>
                        <a:pt x="81000" y="9361"/>
                      </a:lnTo>
                      <a:lnTo>
                        <a:pt x="80914" y="9177"/>
                      </a:lnTo>
                      <a:lnTo>
                        <a:pt x="80914" y="9177"/>
                      </a:lnTo>
                      <a:lnTo>
                        <a:pt x="80931" y="9187"/>
                      </a:lnTo>
                      <a:lnTo>
                        <a:pt x="81408" y="8434"/>
                      </a:lnTo>
                      <a:lnTo>
                        <a:pt x="81375" y="8412"/>
                      </a:lnTo>
                      <a:lnTo>
                        <a:pt x="80904" y="9152"/>
                      </a:lnTo>
                      <a:lnTo>
                        <a:pt x="80853" y="9046"/>
                      </a:lnTo>
                      <a:lnTo>
                        <a:pt x="80843" y="9060"/>
                      </a:lnTo>
                      <a:lnTo>
                        <a:pt x="80843" y="9060"/>
                      </a:lnTo>
                      <a:lnTo>
                        <a:pt x="81395" y="8189"/>
                      </a:lnTo>
                      <a:close/>
                      <a:moveTo>
                        <a:pt x="25046" y="9611"/>
                      </a:moveTo>
                      <a:lnTo>
                        <a:pt x="25046" y="9611"/>
                      </a:lnTo>
                      <a:cubicBezTo>
                        <a:pt x="24750" y="9803"/>
                        <a:pt x="24455" y="9997"/>
                        <a:pt x="24163" y="10194"/>
                      </a:cubicBezTo>
                      <a:cubicBezTo>
                        <a:pt x="24169" y="10183"/>
                        <a:pt x="24173" y="10171"/>
                        <a:pt x="24177" y="10161"/>
                      </a:cubicBezTo>
                      <a:cubicBezTo>
                        <a:pt x="24304" y="9889"/>
                        <a:pt x="24431" y="9617"/>
                        <a:pt x="24431" y="9617"/>
                      </a:cubicBezTo>
                      <a:lnTo>
                        <a:pt x="24543" y="9615"/>
                      </a:lnTo>
                      <a:lnTo>
                        <a:pt x="24545" y="9617"/>
                      </a:lnTo>
                      <a:lnTo>
                        <a:pt x="24547" y="9615"/>
                      </a:lnTo>
                      <a:lnTo>
                        <a:pt x="25046" y="9611"/>
                      </a:lnTo>
                      <a:close/>
                      <a:moveTo>
                        <a:pt x="81962" y="10159"/>
                      </a:moveTo>
                      <a:cubicBezTo>
                        <a:pt x="82261" y="10175"/>
                        <a:pt x="82561" y="10190"/>
                        <a:pt x="82561" y="10190"/>
                      </a:cubicBezTo>
                      <a:lnTo>
                        <a:pt x="82694" y="10513"/>
                      </a:lnTo>
                      <a:lnTo>
                        <a:pt x="82692" y="10517"/>
                      </a:lnTo>
                      <a:lnTo>
                        <a:pt x="82699" y="10521"/>
                      </a:lnTo>
                      <a:lnTo>
                        <a:pt x="82797" y="10760"/>
                      </a:lnTo>
                      <a:cubicBezTo>
                        <a:pt x="82508" y="10558"/>
                        <a:pt x="82218" y="10357"/>
                        <a:pt x="81925" y="10159"/>
                      </a:cubicBezTo>
                      <a:close/>
                      <a:moveTo>
                        <a:pt x="23367" y="9885"/>
                      </a:moveTo>
                      <a:lnTo>
                        <a:pt x="23768" y="10466"/>
                      </a:lnTo>
                      <a:cubicBezTo>
                        <a:pt x="23739" y="10486"/>
                        <a:pt x="23708" y="10505"/>
                        <a:pt x="23680" y="10525"/>
                      </a:cubicBezTo>
                      <a:lnTo>
                        <a:pt x="23293" y="9969"/>
                      </a:lnTo>
                      <a:lnTo>
                        <a:pt x="23260" y="9991"/>
                      </a:lnTo>
                      <a:lnTo>
                        <a:pt x="23647" y="10550"/>
                      </a:lnTo>
                      <a:cubicBezTo>
                        <a:pt x="23606" y="10576"/>
                        <a:pt x="23565" y="10605"/>
                        <a:pt x="23524" y="10633"/>
                      </a:cubicBezTo>
                      <a:lnTo>
                        <a:pt x="23068" y="9981"/>
                      </a:lnTo>
                      <a:lnTo>
                        <a:pt x="23035" y="10005"/>
                      </a:lnTo>
                      <a:lnTo>
                        <a:pt x="23491" y="10658"/>
                      </a:lnTo>
                      <a:cubicBezTo>
                        <a:pt x="23455" y="10683"/>
                        <a:pt x="23418" y="10709"/>
                        <a:pt x="23381" y="10734"/>
                      </a:cubicBezTo>
                      <a:lnTo>
                        <a:pt x="23334" y="10738"/>
                      </a:lnTo>
                      <a:lnTo>
                        <a:pt x="23348" y="10728"/>
                      </a:lnTo>
                      <a:lnTo>
                        <a:pt x="22835" y="9997"/>
                      </a:lnTo>
                      <a:lnTo>
                        <a:pt x="22800" y="10020"/>
                      </a:lnTo>
                      <a:lnTo>
                        <a:pt x="23307" y="10740"/>
                      </a:lnTo>
                      <a:lnTo>
                        <a:pt x="23105" y="10750"/>
                      </a:lnTo>
                      <a:lnTo>
                        <a:pt x="23119" y="10740"/>
                      </a:lnTo>
                      <a:lnTo>
                        <a:pt x="22604" y="10012"/>
                      </a:lnTo>
                      <a:lnTo>
                        <a:pt x="22569" y="10036"/>
                      </a:lnTo>
                      <a:lnTo>
                        <a:pt x="23078" y="10752"/>
                      </a:lnTo>
                      <a:lnTo>
                        <a:pt x="22876" y="10762"/>
                      </a:lnTo>
                      <a:lnTo>
                        <a:pt x="22890" y="10752"/>
                      </a:lnTo>
                      <a:lnTo>
                        <a:pt x="22370" y="10028"/>
                      </a:lnTo>
                      <a:lnTo>
                        <a:pt x="22338" y="10050"/>
                      </a:lnTo>
                      <a:lnTo>
                        <a:pt x="22847" y="10764"/>
                      </a:lnTo>
                      <a:lnTo>
                        <a:pt x="22730" y="10771"/>
                      </a:lnTo>
                      <a:lnTo>
                        <a:pt x="22741" y="10787"/>
                      </a:lnTo>
                      <a:lnTo>
                        <a:pt x="22151" y="9964"/>
                      </a:lnTo>
                      <a:lnTo>
                        <a:pt x="22151" y="9964"/>
                      </a:lnTo>
                      <a:lnTo>
                        <a:pt x="23367" y="9885"/>
                      </a:lnTo>
                      <a:close/>
                      <a:moveTo>
                        <a:pt x="23356" y="10752"/>
                      </a:moveTo>
                      <a:lnTo>
                        <a:pt x="23356" y="10752"/>
                      </a:lnTo>
                      <a:cubicBezTo>
                        <a:pt x="23070" y="10955"/>
                        <a:pt x="22786" y="11159"/>
                        <a:pt x="22503" y="11368"/>
                      </a:cubicBezTo>
                      <a:lnTo>
                        <a:pt x="22511" y="11343"/>
                      </a:lnTo>
                      <a:cubicBezTo>
                        <a:pt x="22626" y="11065"/>
                        <a:pt x="22741" y="10787"/>
                        <a:pt x="22741" y="10787"/>
                      </a:cubicBezTo>
                      <a:lnTo>
                        <a:pt x="23356" y="10752"/>
                      </a:lnTo>
                      <a:close/>
                      <a:moveTo>
                        <a:pt x="83627" y="11341"/>
                      </a:moveTo>
                      <a:cubicBezTo>
                        <a:pt x="83779" y="11352"/>
                        <a:pt x="83932" y="11360"/>
                        <a:pt x="84047" y="11368"/>
                      </a:cubicBezTo>
                      <a:cubicBezTo>
                        <a:pt x="84161" y="11374"/>
                        <a:pt x="84235" y="11382"/>
                        <a:pt x="84235" y="11382"/>
                      </a:cubicBezTo>
                      <a:lnTo>
                        <a:pt x="84450" y="11974"/>
                      </a:lnTo>
                      <a:cubicBezTo>
                        <a:pt x="84170" y="11761"/>
                        <a:pt x="83887" y="11548"/>
                        <a:pt x="83605" y="11341"/>
                      </a:cubicBezTo>
                      <a:close/>
                      <a:moveTo>
                        <a:pt x="21683" y="11088"/>
                      </a:moveTo>
                      <a:lnTo>
                        <a:pt x="22113" y="11658"/>
                      </a:lnTo>
                      <a:cubicBezTo>
                        <a:pt x="22084" y="11681"/>
                        <a:pt x="22055" y="11701"/>
                        <a:pt x="22027" y="11724"/>
                      </a:cubicBezTo>
                      <a:lnTo>
                        <a:pt x="21613" y="11176"/>
                      </a:lnTo>
                      <a:lnTo>
                        <a:pt x="21581" y="11200"/>
                      </a:lnTo>
                      <a:lnTo>
                        <a:pt x="21994" y="11749"/>
                      </a:lnTo>
                      <a:lnTo>
                        <a:pt x="21871" y="11841"/>
                      </a:lnTo>
                      <a:lnTo>
                        <a:pt x="21384" y="11198"/>
                      </a:lnTo>
                      <a:lnTo>
                        <a:pt x="21353" y="11223"/>
                      </a:lnTo>
                      <a:lnTo>
                        <a:pt x="21840" y="11865"/>
                      </a:lnTo>
                      <a:lnTo>
                        <a:pt x="21742" y="11939"/>
                      </a:lnTo>
                      <a:lnTo>
                        <a:pt x="21689" y="11943"/>
                      </a:lnTo>
                      <a:lnTo>
                        <a:pt x="21689" y="11943"/>
                      </a:lnTo>
                      <a:lnTo>
                        <a:pt x="21703" y="11933"/>
                      </a:lnTo>
                      <a:lnTo>
                        <a:pt x="21161" y="11223"/>
                      </a:lnTo>
                      <a:lnTo>
                        <a:pt x="21128" y="11247"/>
                      </a:lnTo>
                      <a:lnTo>
                        <a:pt x="21662" y="11947"/>
                      </a:lnTo>
                      <a:lnTo>
                        <a:pt x="21460" y="11967"/>
                      </a:lnTo>
                      <a:lnTo>
                        <a:pt x="21472" y="11955"/>
                      </a:lnTo>
                      <a:lnTo>
                        <a:pt x="20928" y="11249"/>
                      </a:lnTo>
                      <a:lnTo>
                        <a:pt x="20895" y="11274"/>
                      </a:lnTo>
                      <a:lnTo>
                        <a:pt x="21431" y="11969"/>
                      </a:lnTo>
                      <a:lnTo>
                        <a:pt x="21231" y="11990"/>
                      </a:lnTo>
                      <a:lnTo>
                        <a:pt x="21245" y="11980"/>
                      </a:lnTo>
                      <a:lnTo>
                        <a:pt x="20699" y="11274"/>
                      </a:lnTo>
                      <a:lnTo>
                        <a:pt x="20666" y="11298"/>
                      </a:lnTo>
                      <a:lnTo>
                        <a:pt x="21204" y="11992"/>
                      </a:lnTo>
                      <a:lnTo>
                        <a:pt x="21088" y="12004"/>
                      </a:lnTo>
                      <a:lnTo>
                        <a:pt x="20476" y="11223"/>
                      </a:lnTo>
                      <a:lnTo>
                        <a:pt x="21683" y="11088"/>
                      </a:lnTo>
                      <a:close/>
                      <a:moveTo>
                        <a:pt x="84843" y="10572"/>
                      </a:moveTo>
                      <a:lnTo>
                        <a:pt x="85272" y="11724"/>
                      </a:lnTo>
                      <a:lnTo>
                        <a:pt x="84841" y="12276"/>
                      </a:lnTo>
                      <a:cubicBezTo>
                        <a:pt x="84812" y="12256"/>
                        <a:pt x="84785" y="12233"/>
                        <a:pt x="84757" y="12211"/>
                      </a:cubicBezTo>
                      <a:lnTo>
                        <a:pt x="85172" y="11677"/>
                      </a:lnTo>
                      <a:lnTo>
                        <a:pt x="85139" y="11652"/>
                      </a:lnTo>
                      <a:lnTo>
                        <a:pt x="84724" y="12186"/>
                      </a:lnTo>
                      <a:cubicBezTo>
                        <a:pt x="84685" y="12156"/>
                        <a:pt x="84644" y="12125"/>
                        <a:pt x="84603" y="12094"/>
                      </a:cubicBezTo>
                      <a:lnTo>
                        <a:pt x="85092" y="11460"/>
                      </a:lnTo>
                      <a:lnTo>
                        <a:pt x="85060" y="11435"/>
                      </a:lnTo>
                      <a:lnTo>
                        <a:pt x="84573" y="12068"/>
                      </a:lnTo>
                      <a:cubicBezTo>
                        <a:pt x="84540" y="12043"/>
                        <a:pt x="84507" y="12019"/>
                        <a:pt x="84474" y="11992"/>
                      </a:cubicBezTo>
                      <a:lnTo>
                        <a:pt x="84454" y="11939"/>
                      </a:lnTo>
                      <a:lnTo>
                        <a:pt x="84464" y="11947"/>
                      </a:lnTo>
                      <a:lnTo>
                        <a:pt x="85006" y="11237"/>
                      </a:lnTo>
                      <a:lnTo>
                        <a:pt x="84976" y="11212"/>
                      </a:lnTo>
                      <a:lnTo>
                        <a:pt x="84442" y="11908"/>
                      </a:lnTo>
                      <a:lnTo>
                        <a:pt x="84376" y="11724"/>
                      </a:lnTo>
                      <a:lnTo>
                        <a:pt x="84390" y="11734"/>
                      </a:lnTo>
                      <a:lnTo>
                        <a:pt x="84931" y="11022"/>
                      </a:lnTo>
                      <a:lnTo>
                        <a:pt x="84898" y="10998"/>
                      </a:lnTo>
                      <a:lnTo>
                        <a:pt x="84366" y="11697"/>
                      </a:lnTo>
                      <a:lnTo>
                        <a:pt x="84298" y="11505"/>
                      </a:lnTo>
                      <a:lnTo>
                        <a:pt x="84311" y="11515"/>
                      </a:lnTo>
                      <a:lnTo>
                        <a:pt x="84847" y="10803"/>
                      </a:lnTo>
                      <a:lnTo>
                        <a:pt x="84816" y="10779"/>
                      </a:lnTo>
                      <a:lnTo>
                        <a:pt x="84288" y="11480"/>
                      </a:lnTo>
                      <a:lnTo>
                        <a:pt x="84247" y="11366"/>
                      </a:lnTo>
                      <a:lnTo>
                        <a:pt x="84843" y="10572"/>
                      </a:lnTo>
                      <a:close/>
                      <a:moveTo>
                        <a:pt x="21718" y="11957"/>
                      </a:moveTo>
                      <a:lnTo>
                        <a:pt x="21718" y="11957"/>
                      </a:lnTo>
                      <a:cubicBezTo>
                        <a:pt x="21439" y="12170"/>
                        <a:pt x="21165" y="12385"/>
                        <a:pt x="20891" y="12604"/>
                      </a:cubicBezTo>
                      <a:lnTo>
                        <a:pt x="21098" y="12021"/>
                      </a:lnTo>
                      <a:lnTo>
                        <a:pt x="21718" y="11957"/>
                      </a:lnTo>
                      <a:close/>
                      <a:moveTo>
                        <a:pt x="85233" y="12587"/>
                      </a:moveTo>
                      <a:lnTo>
                        <a:pt x="85851" y="12653"/>
                      </a:lnTo>
                      <a:cubicBezTo>
                        <a:pt x="85851" y="12653"/>
                        <a:pt x="85878" y="12722"/>
                        <a:pt x="85915" y="12829"/>
                      </a:cubicBezTo>
                      <a:cubicBezTo>
                        <a:pt x="85952" y="12937"/>
                        <a:pt x="86005" y="13074"/>
                        <a:pt x="86048" y="13222"/>
                      </a:cubicBezTo>
                      <a:cubicBezTo>
                        <a:pt x="86052" y="13234"/>
                        <a:pt x="86056" y="13246"/>
                        <a:pt x="86058" y="13258"/>
                      </a:cubicBezTo>
                      <a:cubicBezTo>
                        <a:pt x="85786" y="13031"/>
                        <a:pt x="85512" y="12808"/>
                        <a:pt x="85233" y="12587"/>
                      </a:cubicBezTo>
                      <a:close/>
                      <a:moveTo>
                        <a:pt x="20052" y="12364"/>
                      </a:moveTo>
                      <a:lnTo>
                        <a:pt x="20500" y="12917"/>
                      </a:lnTo>
                      <a:cubicBezTo>
                        <a:pt x="20472" y="12939"/>
                        <a:pt x="20445" y="12962"/>
                        <a:pt x="20416" y="12984"/>
                      </a:cubicBezTo>
                      <a:lnTo>
                        <a:pt x="19983" y="12452"/>
                      </a:lnTo>
                      <a:lnTo>
                        <a:pt x="19952" y="12479"/>
                      </a:lnTo>
                      <a:lnTo>
                        <a:pt x="20386" y="13009"/>
                      </a:lnTo>
                      <a:cubicBezTo>
                        <a:pt x="20345" y="13044"/>
                        <a:pt x="20304" y="13076"/>
                        <a:pt x="20263" y="13109"/>
                      </a:cubicBezTo>
                      <a:lnTo>
                        <a:pt x="19745" y="12481"/>
                      </a:lnTo>
                      <a:lnTo>
                        <a:pt x="19715" y="12508"/>
                      </a:lnTo>
                      <a:lnTo>
                        <a:pt x="20232" y="13136"/>
                      </a:lnTo>
                      <a:cubicBezTo>
                        <a:pt x="20206" y="13156"/>
                        <a:pt x="20181" y="13177"/>
                        <a:pt x="20157" y="13199"/>
                      </a:cubicBezTo>
                      <a:cubicBezTo>
                        <a:pt x="20132" y="13201"/>
                        <a:pt x="20108" y="13205"/>
                        <a:pt x="20083" y="13209"/>
                      </a:cubicBezTo>
                      <a:lnTo>
                        <a:pt x="20093" y="13199"/>
                      </a:lnTo>
                      <a:lnTo>
                        <a:pt x="19522" y="12512"/>
                      </a:lnTo>
                      <a:lnTo>
                        <a:pt x="19492" y="12538"/>
                      </a:lnTo>
                      <a:lnTo>
                        <a:pt x="20052" y="13213"/>
                      </a:lnTo>
                      <a:cubicBezTo>
                        <a:pt x="19985" y="13224"/>
                        <a:pt x="19919" y="13234"/>
                        <a:pt x="19856" y="13242"/>
                      </a:cubicBezTo>
                      <a:lnTo>
                        <a:pt x="19868" y="13232"/>
                      </a:lnTo>
                      <a:lnTo>
                        <a:pt x="19297" y="12546"/>
                      </a:lnTo>
                      <a:lnTo>
                        <a:pt x="19265" y="12573"/>
                      </a:lnTo>
                      <a:lnTo>
                        <a:pt x="19827" y="13246"/>
                      </a:lnTo>
                      <a:cubicBezTo>
                        <a:pt x="19754" y="13258"/>
                        <a:pt x="19686" y="13269"/>
                        <a:pt x="19631" y="13277"/>
                      </a:cubicBezTo>
                      <a:lnTo>
                        <a:pt x="19643" y="13267"/>
                      </a:lnTo>
                      <a:lnTo>
                        <a:pt x="19068" y="12583"/>
                      </a:lnTo>
                      <a:lnTo>
                        <a:pt x="19037" y="12610"/>
                      </a:lnTo>
                      <a:lnTo>
                        <a:pt x="19602" y="13281"/>
                      </a:lnTo>
                      <a:cubicBezTo>
                        <a:pt x="19531" y="13291"/>
                        <a:pt x="19486" y="13297"/>
                        <a:pt x="19486" y="13297"/>
                      </a:cubicBezTo>
                      <a:lnTo>
                        <a:pt x="19498" y="13314"/>
                      </a:lnTo>
                      <a:lnTo>
                        <a:pt x="19498" y="13314"/>
                      </a:lnTo>
                      <a:lnTo>
                        <a:pt x="18831" y="12524"/>
                      </a:lnTo>
                      <a:lnTo>
                        <a:pt x="18831" y="12524"/>
                      </a:lnTo>
                      <a:lnTo>
                        <a:pt x="18845" y="12540"/>
                      </a:lnTo>
                      <a:cubicBezTo>
                        <a:pt x="18845" y="12540"/>
                        <a:pt x="19144" y="12491"/>
                        <a:pt x="19445" y="12444"/>
                      </a:cubicBezTo>
                      <a:cubicBezTo>
                        <a:pt x="19592" y="12418"/>
                        <a:pt x="19749" y="12403"/>
                        <a:pt x="19862" y="12389"/>
                      </a:cubicBezTo>
                      <a:cubicBezTo>
                        <a:pt x="19977" y="12375"/>
                        <a:pt x="20052" y="12366"/>
                        <a:pt x="20052" y="12366"/>
                      </a:cubicBezTo>
                      <a:lnTo>
                        <a:pt x="20052" y="12364"/>
                      </a:lnTo>
                      <a:close/>
                      <a:moveTo>
                        <a:pt x="86490" y="11868"/>
                      </a:moveTo>
                      <a:lnTo>
                        <a:pt x="86555" y="12045"/>
                      </a:lnTo>
                      <a:cubicBezTo>
                        <a:pt x="86594" y="12154"/>
                        <a:pt x="86649" y="12293"/>
                        <a:pt x="86694" y="12442"/>
                      </a:cubicBezTo>
                      <a:cubicBezTo>
                        <a:pt x="86786" y="12733"/>
                        <a:pt x="86880" y="13025"/>
                        <a:pt x="86880" y="13027"/>
                      </a:cubicBezTo>
                      <a:lnTo>
                        <a:pt x="86424" y="13565"/>
                      </a:lnTo>
                      <a:cubicBezTo>
                        <a:pt x="86398" y="13543"/>
                        <a:pt x="86371" y="13520"/>
                        <a:pt x="86344" y="13498"/>
                      </a:cubicBezTo>
                      <a:lnTo>
                        <a:pt x="86782" y="12976"/>
                      </a:lnTo>
                      <a:lnTo>
                        <a:pt x="86751" y="12949"/>
                      </a:lnTo>
                      <a:lnTo>
                        <a:pt x="86312" y="13471"/>
                      </a:lnTo>
                      <a:cubicBezTo>
                        <a:pt x="86273" y="13438"/>
                        <a:pt x="86234" y="13406"/>
                        <a:pt x="86195" y="13373"/>
                      </a:cubicBezTo>
                      <a:lnTo>
                        <a:pt x="86713" y="12753"/>
                      </a:lnTo>
                      <a:lnTo>
                        <a:pt x="86682" y="12726"/>
                      </a:lnTo>
                      <a:lnTo>
                        <a:pt x="86164" y="13346"/>
                      </a:lnTo>
                      <a:cubicBezTo>
                        <a:pt x="86136" y="13324"/>
                        <a:pt x="86109" y="13299"/>
                        <a:pt x="86080" y="13277"/>
                      </a:cubicBezTo>
                      <a:cubicBezTo>
                        <a:pt x="86074" y="13254"/>
                        <a:pt x="86066" y="13232"/>
                        <a:pt x="86060" y="13209"/>
                      </a:cubicBezTo>
                      <a:lnTo>
                        <a:pt x="86060" y="13209"/>
                      </a:lnTo>
                      <a:lnTo>
                        <a:pt x="86072" y="13220"/>
                      </a:lnTo>
                      <a:lnTo>
                        <a:pt x="86641" y="12530"/>
                      </a:lnTo>
                      <a:lnTo>
                        <a:pt x="86610" y="12506"/>
                      </a:lnTo>
                      <a:lnTo>
                        <a:pt x="86052" y="13181"/>
                      </a:lnTo>
                      <a:cubicBezTo>
                        <a:pt x="86031" y="13115"/>
                        <a:pt x="86011" y="13052"/>
                        <a:pt x="85990" y="12994"/>
                      </a:cubicBezTo>
                      <a:lnTo>
                        <a:pt x="85990" y="12994"/>
                      </a:lnTo>
                      <a:lnTo>
                        <a:pt x="86005" y="13007"/>
                      </a:lnTo>
                      <a:lnTo>
                        <a:pt x="86573" y="12317"/>
                      </a:lnTo>
                      <a:lnTo>
                        <a:pt x="86541" y="12293"/>
                      </a:lnTo>
                      <a:lnTo>
                        <a:pt x="85982" y="12972"/>
                      </a:lnTo>
                      <a:cubicBezTo>
                        <a:pt x="85962" y="12915"/>
                        <a:pt x="85943" y="12861"/>
                        <a:pt x="85927" y="12814"/>
                      </a:cubicBezTo>
                      <a:cubicBezTo>
                        <a:pt x="85921" y="12800"/>
                        <a:pt x="85917" y="12788"/>
                        <a:pt x="85913" y="12776"/>
                      </a:cubicBezTo>
                      <a:lnTo>
                        <a:pt x="85913" y="12776"/>
                      </a:lnTo>
                      <a:lnTo>
                        <a:pt x="85925" y="12786"/>
                      </a:lnTo>
                      <a:lnTo>
                        <a:pt x="86490" y="12094"/>
                      </a:lnTo>
                      <a:lnTo>
                        <a:pt x="86459" y="12068"/>
                      </a:lnTo>
                      <a:lnTo>
                        <a:pt x="85902" y="12749"/>
                      </a:lnTo>
                      <a:cubicBezTo>
                        <a:pt x="85882" y="12685"/>
                        <a:pt x="85866" y="12644"/>
                        <a:pt x="85864" y="12637"/>
                      </a:cubicBezTo>
                      <a:lnTo>
                        <a:pt x="85864" y="12637"/>
                      </a:lnTo>
                      <a:lnTo>
                        <a:pt x="86490" y="11868"/>
                      </a:lnTo>
                      <a:close/>
                      <a:moveTo>
                        <a:pt x="20132" y="13217"/>
                      </a:moveTo>
                      <a:cubicBezTo>
                        <a:pt x="19858" y="13445"/>
                        <a:pt x="19586" y="13674"/>
                        <a:pt x="19318" y="13907"/>
                      </a:cubicBezTo>
                      <a:lnTo>
                        <a:pt x="19498" y="13314"/>
                      </a:lnTo>
                      <a:lnTo>
                        <a:pt x="20093" y="13224"/>
                      </a:lnTo>
                      <a:lnTo>
                        <a:pt x="20132" y="13217"/>
                      </a:lnTo>
                      <a:close/>
                      <a:moveTo>
                        <a:pt x="86805" y="13891"/>
                      </a:moveTo>
                      <a:lnTo>
                        <a:pt x="87418" y="13985"/>
                      </a:lnTo>
                      <a:cubicBezTo>
                        <a:pt x="87418" y="13985"/>
                        <a:pt x="87504" y="14271"/>
                        <a:pt x="87592" y="14560"/>
                      </a:cubicBezTo>
                      <a:cubicBezTo>
                        <a:pt x="87594" y="14570"/>
                        <a:pt x="87596" y="14580"/>
                        <a:pt x="87601" y="14590"/>
                      </a:cubicBezTo>
                      <a:cubicBezTo>
                        <a:pt x="87339" y="14355"/>
                        <a:pt x="87073" y="14122"/>
                        <a:pt x="86805" y="13891"/>
                      </a:cubicBezTo>
                      <a:close/>
                      <a:moveTo>
                        <a:pt x="18477" y="13709"/>
                      </a:moveTo>
                      <a:lnTo>
                        <a:pt x="18941" y="14236"/>
                      </a:lnTo>
                      <a:cubicBezTo>
                        <a:pt x="18917" y="14259"/>
                        <a:pt x="18890" y="14281"/>
                        <a:pt x="18866" y="14304"/>
                      </a:cubicBezTo>
                      <a:lnTo>
                        <a:pt x="18416" y="13796"/>
                      </a:lnTo>
                      <a:lnTo>
                        <a:pt x="18387" y="13823"/>
                      </a:lnTo>
                      <a:lnTo>
                        <a:pt x="18835" y="14330"/>
                      </a:lnTo>
                      <a:cubicBezTo>
                        <a:pt x="18796" y="14365"/>
                        <a:pt x="18757" y="14402"/>
                        <a:pt x="18716" y="14437"/>
                      </a:cubicBezTo>
                      <a:lnTo>
                        <a:pt x="18182" y="13835"/>
                      </a:lnTo>
                      <a:lnTo>
                        <a:pt x="18152" y="13864"/>
                      </a:lnTo>
                      <a:lnTo>
                        <a:pt x="18688" y="14463"/>
                      </a:lnTo>
                      <a:cubicBezTo>
                        <a:pt x="18659" y="14488"/>
                        <a:pt x="18630" y="14515"/>
                        <a:pt x="18602" y="14539"/>
                      </a:cubicBezTo>
                      <a:cubicBezTo>
                        <a:pt x="18585" y="14541"/>
                        <a:pt x="18567" y="14545"/>
                        <a:pt x="18551" y="14547"/>
                      </a:cubicBezTo>
                      <a:lnTo>
                        <a:pt x="18553" y="14545"/>
                      </a:lnTo>
                      <a:lnTo>
                        <a:pt x="17955" y="13880"/>
                      </a:lnTo>
                      <a:lnTo>
                        <a:pt x="17925" y="13907"/>
                      </a:lnTo>
                      <a:lnTo>
                        <a:pt x="18506" y="14553"/>
                      </a:lnTo>
                      <a:cubicBezTo>
                        <a:pt x="18438" y="14564"/>
                        <a:pt x="18373" y="14576"/>
                        <a:pt x="18309" y="14586"/>
                      </a:cubicBezTo>
                      <a:lnTo>
                        <a:pt x="18321" y="14576"/>
                      </a:lnTo>
                      <a:lnTo>
                        <a:pt x="17722" y="13913"/>
                      </a:lnTo>
                      <a:lnTo>
                        <a:pt x="17691" y="13940"/>
                      </a:lnTo>
                      <a:lnTo>
                        <a:pt x="18280" y="14590"/>
                      </a:lnTo>
                      <a:cubicBezTo>
                        <a:pt x="18223" y="14601"/>
                        <a:pt x="18170" y="14609"/>
                        <a:pt x="18123" y="14617"/>
                      </a:cubicBezTo>
                      <a:cubicBezTo>
                        <a:pt x="18109" y="14619"/>
                        <a:pt x="18094" y="14621"/>
                        <a:pt x="18082" y="14625"/>
                      </a:cubicBezTo>
                      <a:lnTo>
                        <a:pt x="18094" y="14615"/>
                      </a:lnTo>
                      <a:lnTo>
                        <a:pt x="17493" y="13954"/>
                      </a:lnTo>
                      <a:lnTo>
                        <a:pt x="17462" y="13983"/>
                      </a:lnTo>
                      <a:lnTo>
                        <a:pt x="18053" y="14631"/>
                      </a:lnTo>
                      <a:cubicBezTo>
                        <a:pt x="17982" y="14643"/>
                        <a:pt x="17939" y="14654"/>
                        <a:pt x="17939" y="14654"/>
                      </a:cubicBezTo>
                      <a:lnTo>
                        <a:pt x="17951" y="14668"/>
                      </a:lnTo>
                      <a:lnTo>
                        <a:pt x="17951" y="14668"/>
                      </a:lnTo>
                      <a:lnTo>
                        <a:pt x="17269" y="13919"/>
                      </a:lnTo>
                      <a:lnTo>
                        <a:pt x="17269" y="13919"/>
                      </a:lnTo>
                      <a:cubicBezTo>
                        <a:pt x="17277" y="13917"/>
                        <a:pt x="17348" y="13903"/>
                        <a:pt x="17454" y="13880"/>
                      </a:cubicBezTo>
                      <a:cubicBezTo>
                        <a:pt x="17569" y="13862"/>
                        <a:pt x="17720" y="13835"/>
                        <a:pt x="17871" y="13809"/>
                      </a:cubicBezTo>
                      <a:cubicBezTo>
                        <a:pt x="18174" y="13758"/>
                        <a:pt x="18477" y="13709"/>
                        <a:pt x="18477" y="13709"/>
                      </a:cubicBezTo>
                      <a:close/>
                      <a:moveTo>
                        <a:pt x="18579" y="14560"/>
                      </a:moveTo>
                      <a:cubicBezTo>
                        <a:pt x="18315" y="14795"/>
                        <a:pt x="18055" y="15034"/>
                        <a:pt x="17796" y="15276"/>
                      </a:cubicBezTo>
                      <a:lnTo>
                        <a:pt x="17951" y="14668"/>
                      </a:lnTo>
                      <a:cubicBezTo>
                        <a:pt x="17951" y="14668"/>
                        <a:pt x="18025" y="14652"/>
                        <a:pt x="18135" y="14631"/>
                      </a:cubicBezTo>
                      <a:cubicBezTo>
                        <a:pt x="18240" y="14613"/>
                        <a:pt x="18379" y="14590"/>
                        <a:pt x="18518" y="14568"/>
                      </a:cubicBezTo>
                      <a:lnTo>
                        <a:pt x="18522" y="14572"/>
                      </a:lnTo>
                      <a:lnTo>
                        <a:pt x="18528" y="14568"/>
                      </a:lnTo>
                      <a:cubicBezTo>
                        <a:pt x="18534" y="14566"/>
                        <a:pt x="18542" y="14564"/>
                        <a:pt x="18549" y="14564"/>
                      </a:cubicBezTo>
                      <a:cubicBezTo>
                        <a:pt x="18559" y="14562"/>
                        <a:pt x="18569" y="14560"/>
                        <a:pt x="18579" y="14560"/>
                      </a:cubicBezTo>
                      <a:close/>
                      <a:moveTo>
                        <a:pt x="88323" y="15255"/>
                      </a:moveTo>
                      <a:lnTo>
                        <a:pt x="88934" y="15376"/>
                      </a:lnTo>
                      <a:lnTo>
                        <a:pt x="89086" y="15982"/>
                      </a:lnTo>
                      <a:cubicBezTo>
                        <a:pt x="88834" y="15736"/>
                        <a:pt x="88581" y="15495"/>
                        <a:pt x="88323" y="15255"/>
                      </a:cubicBezTo>
                      <a:close/>
                      <a:moveTo>
                        <a:pt x="89634" y="14643"/>
                      </a:moveTo>
                      <a:lnTo>
                        <a:pt x="89941" y="15822"/>
                      </a:lnTo>
                      <a:lnTo>
                        <a:pt x="89440" y="16327"/>
                      </a:lnTo>
                      <a:lnTo>
                        <a:pt x="89364" y="16252"/>
                      </a:lnTo>
                      <a:lnTo>
                        <a:pt x="89845" y="15765"/>
                      </a:lnTo>
                      <a:lnTo>
                        <a:pt x="89816" y="15736"/>
                      </a:lnTo>
                      <a:lnTo>
                        <a:pt x="89335" y="16223"/>
                      </a:lnTo>
                      <a:cubicBezTo>
                        <a:pt x="89299" y="16188"/>
                        <a:pt x="89262" y="16151"/>
                        <a:pt x="89225" y="16117"/>
                      </a:cubicBezTo>
                      <a:lnTo>
                        <a:pt x="89788" y="15542"/>
                      </a:lnTo>
                      <a:lnTo>
                        <a:pt x="89759" y="15513"/>
                      </a:lnTo>
                      <a:lnTo>
                        <a:pt x="89196" y="16088"/>
                      </a:lnTo>
                      <a:cubicBezTo>
                        <a:pt x="89168" y="16059"/>
                        <a:pt x="89137" y="16031"/>
                        <a:pt x="89108" y="16002"/>
                      </a:cubicBezTo>
                      <a:lnTo>
                        <a:pt x="89094" y="15949"/>
                      </a:lnTo>
                      <a:lnTo>
                        <a:pt x="89106" y="15959"/>
                      </a:lnTo>
                      <a:lnTo>
                        <a:pt x="89728" y="15319"/>
                      </a:lnTo>
                      <a:lnTo>
                        <a:pt x="89700" y="15290"/>
                      </a:lnTo>
                      <a:lnTo>
                        <a:pt x="89088" y="15920"/>
                      </a:lnTo>
                      <a:lnTo>
                        <a:pt x="89039" y="15726"/>
                      </a:lnTo>
                      <a:lnTo>
                        <a:pt x="89051" y="15738"/>
                      </a:lnTo>
                      <a:lnTo>
                        <a:pt x="89671" y="15096"/>
                      </a:lnTo>
                      <a:lnTo>
                        <a:pt x="89642" y="15067"/>
                      </a:lnTo>
                      <a:lnTo>
                        <a:pt x="89033" y="15697"/>
                      </a:lnTo>
                      <a:lnTo>
                        <a:pt x="88984" y="15505"/>
                      </a:lnTo>
                      <a:lnTo>
                        <a:pt x="88996" y="15515"/>
                      </a:lnTo>
                      <a:lnTo>
                        <a:pt x="89612" y="14871"/>
                      </a:lnTo>
                      <a:lnTo>
                        <a:pt x="89583" y="14842"/>
                      </a:lnTo>
                      <a:lnTo>
                        <a:pt x="88977" y="15476"/>
                      </a:lnTo>
                      <a:lnTo>
                        <a:pt x="88949" y="15362"/>
                      </a:lnTo>
                      <a:lnTo>
                        <a:pt x="89634" y="14643"/>
                      </a:lnTo>
                      <a:close/>
                      <a:moveTo>
                        <a:pt x="17075" y="15959"/>
                      </a:moveTo>
                      <a:cubicBezTo>
                        <a:pt x="16822" y="16207"/>
                        <a:pt x="16568" y="16456"/>
                        <a:pt x="16321" y="16708"/>
                      </a:cubicBezTo>
                      <a:lnTo>
                        <a:pt x="16327" y="16675"/>
                      </a:lnTo>
                      <a:cubicBezTo>
                        <a:pt x="16384" y="16372"/>
                        <a:pt x="16462" y="16086"/>
                        <a:pt x="16462" y="16086"/>
                      </a:cubicBezTo>
                      <a:lnTo>
                        <a:pt x="16448" y="16072"/>
                      </a:lnTo>
                      <a:lnTo>
                        <a:pt x="16462" y="16084"/>
                      </a:lnTo>
                      <a:lnTo>
                        <a:pt x="17075" y="15959"/>
                      </a:lnTo>
                      <a:close/>
                      <a:moveTo>
                        <a:pt x="89777" y="16663"/>
                      </a:moveTo>
                      <a:lnTo>
                        <a:pt x="89777" y="16663"/>
                      </a:lnTo>
                      <a:cubicBezTo>
                        <a:pt x="89790" y="16667"/>
                        <a:pt x="89800" y="16669"/>
                        <a:pt x="89812" y="16673"/>
                      </a:cubicBezTo>
                      <a:cubicBezTo>
                        <a:pt x="90105" y="16747"/>
                        <a:pt x="90395" y="16818"/>
                        <a:pt x="90395" y="16818"/>
                      </a:cubicBezTo>
                      <a:lnTo>
                        <a:pt x="90518" y="17428"/>
                      </a:lnTo>
                      <a:cubicBezTo>
                        <a:pt x="90275" y="17170"/>
                        <a:pt x="90027" y="16917"/>
                        <a:pt x="89777" y="16663"/>
                      </a:cubicBezTo>
                      <a:close/>
                      <a:moveTo>
                        <a:pt x="15478" y="16561"/>
                      </a:moveTo>
                      <a:lnTo>
                        <a:pt x="15983" y="17052"/>
                      </a:lnTo>
                      <a:cubicBezTo>
                        <a:pt x="15958" y="17076"/>
                        <a:pt x="15936" y="17101"/>
                        <a:pt x="15911" y="17125"/>
                      </a:cubicBezTo>
                      <a:lnTo>
                        <a:pt x="15420" y="16649"/>
                      </a:lnTo>
                      <a:lnTo>
                        <a:pt x="15392" y="16677"/>
                      </a:lnTo>
                      <a:lnTo>
                        <a:pt x="15885" y="17154"/>
                      </a:lnTo>
                      <a:cubicBezTo>
                        <a:pt x="15848" y="17191"/>
                        <a:pt x="15811" y="17230"/>
                        <a:pt x="15774" y="17268"/>
                      </a:cubicBezTo>
                      <a:lnTo>
                        <a:pt x="15197" y="16716"/>
                      </a:lnTo>
                      <a:lnTo>
                        <a:pt x="15169" y="16745"/>
                      </a:lnTo>
                      <a:lnTo>
                        <a:pt x="15746" y="17297"/>
                      </a:lnTo>
                      <a:cubicBezTo>
                        <a:pt x="15717" y="17328"/>
                        <a:pt x="15686" y="17358"/>
                        <a:pt x="15658" y="17389"/>
                      </a:cubicBezTo>
                      <a:lnTo>
                        <a:pt x="15609" y="17401"/>
                      </a:lnTo>
                      <a:lnTo>
                        <a:pt x="15621" y="17389"/>
                      </a:lnTo>
                      <a:lnTo>
                        <a:pt x="14974" y="16773"/>
                      </a:lnTo>
                      <a:lnTo>
                        <a:pt x="14946" y="16804"/>
                      </a:lnTo>
                      <a:lnTo>
                        <a:pt x="15582" y="17410"/>
                      </a:lnTo>
                      <a:lnTo>
                        <a:pt x="15386" y="17459"/>
                      </a:lnTo>
                      <a:lnTo>
                        <a:pt x="15386" y="17459"/>
                      </a:lnTo>
                      <a:lnTo>
                        <a:pt x="15398" y="17446"/>
                      </a:lnTo>
                      <a:lnTo>
                        <a:pt x="14749" y="16833"/>
                      </a:lnTo>
                      <a:lnTo>
                        <a:pt x="14721" y="16863"/>
                      </a:lnTo>
                      <a:lnTo>
                        <a:pt x="15359" y="17465"/>
                      </a:lnTo>
                      <a:lnTo>
                        <a:pt x="15163" y="17516"/>
                      </a:lnTo>
                      <a:lnTo>
                        <a:pt x="15175" y="17502"/>
                      </a:lnTo>
                      <a:lnTo>
                        <a:pt x="14524" y="16892"/>
                      </a:lnTo>
                      <a:lnTo>
                        <a:pt x="14496" y="16923"/>
                      </a:lnTo>
                      <a:lnTo>
                        <a:pt x="15136" y="17522"/>
                      </a:lnTo>
                      <a:lnTo>
                        <a:pt x="15021" y="17551"/>
                      </a:lnTo>
                      <a:lnTo>
                        <a:pt x="15034" y="17565"/>
                      </a:lnTo>
                      <a:lnTo>
                        <a:pt x="14294" y="16873"/>
                      </a:lnTo>
                      <a:lnTo>
                        <a:pt x="14294" y="16873"/>
                      </a:lnTo>
                      <a:lnTo>
                        <a:pt x="15478" y="16561"/>
                      </a:lnTo>
                      <a:close/>
                      <a:moveTo>
                        <a:pt x="15637" y="17412"/>
                      </a:moveTo>
                      <a:lnTo>
                        <a:pt x="15637" y="17412"/>
                      </a:lnTo>
                      <a:cubicBezTo>
                        <a:pt x="15392" y="17669"/>
                        <a:pt x="15148" y="17929"/>
                        <a:pt x="14909" y="18191"/>
                      </a:cubicBezTo>
                      <a:cubicBezTo>
                        <a:pt x="14911" y="18179"/>
                        <a:pt x="14915" y="18167"/>
                        <a:pt x="14917" y="18154"/>
                      </a:cubicBezTo>
                      <a:cubicBezTo>
                        <a:pt x="14976" y="17860"/>
                        <a:pt x="15034" y="17565"/>
                        <a:pt x="15034" y="17565"/>
                      </a:cubicBezTo>
                      <a:lnTo>
                        <a:pt x="15637" y="17412"/>
                      </a:lnTo>
                      <a:close/>
                      <a:moveTo>
                        <a:pt x="91189" y="18146"/>
                      </a:moveTo>
                      <a:lnTo>
                        <a:pt x="91189" y="18146"/>
                      </a:lnTo>
                      <a:cubicBezTo>
                        <a:pt x="91201" y="18148"/>
                        <a:pt x="91212" y="18152"/>
                        <a:pt x="91224" y="18154"/>
                      </a:cubicBezTo>
                      <a:cubicBezTo>
                        <a:pt x="91373" y="18191"/>
                        <a:pt x="91518" y="18232"/>
                        <a:pt x="91625" y="18267"/>
                      </a:cubicBezTo>
                      <a:cubicBezTo>
                        <a:pt x="91731" y="18298"/>
                        <a:pt x="91803" y="18320"/>
                        <a:pt x="91805" y="18320"/>
                      </a:cubicBezTo>
                      <a:lnTo>
                        <a:pt x="91899" y="18938"/>
                      </a:lnTo>
                      <a:cubicBezTo>
                        <a:pt x="91666" y="18672"/>
                        <a:pt x="91428" y="18408"/>
                        <a:pt x="91189" y="18146"/>
                      </a:cubicBezTo>
                      <a:close/>
                      <a:moveTo>
                        <a:pt x="92558" y="17645"/>
                      </a:moveTo>
                      <a:lnTo>
                        <a:pt x="92758" y="18854"/>
                      </a:lnTo>
                      <a:lnTo>
                        <a:pt x="92760" y="18854"/>
                      </a:lnTo>
                      <a:lnTo>
                        <a:pt x="92226" y="19312"/>
                      </a:lnTo>
                      <a:cubicBezTo>
                        <a:pt x="92204" y="19286"/>
                        <a:pt x="92181" y="19259"/>
                        <a:pt x="92157" y="19233"/>
                      </a:cubicBezTo>
                      <a:lnTo>
                        <a:pt x="92666" y="18791"/>
                      </a:lnTo>
                      <a:lnTo>
                        <a:pt x="92640" y="18760"/>
                      </a:lnTo>
                      <a:lnTo>
                        <a:pt x="92130" y="19202"/>
                      </a:lnTo>
                      <a:cubicBezTo>
                        <a:pt x="92097" y="19163"/>
                        <a:pt x="92065" y="19124"/>
                        <a:pt x="92030" y="19087"/>
                      </a:cubicBezTo>
                      <a:lnTo>
                        <a:pt x="92631" y="18561"/>
                      </a:lnTo>
                      <a:lnTo>
                        <a:pt x="92605" y="18531"/>
                      </a:lnTo>
                      <a:lnTo>
                        <a:pt x="92003" y="19057"/>
                      </a:lnTo>
                      <a:cubicBezTo>
                        <a:pt x="91975" y="19024"/>
                        <a:pt x="91948" y="18993"/>
                        <a:pt x="91919" y="18960"/>
                      </a:cubicBezTo>
                      <a:lnTo>
                        <a:pt x="91911" y="18909"/>
                      </a:lnTo>
                      <a:lnTo>
                        <a:pt x="91924" y="18922"/>
                      </a:lnTo>
                      <a:lnTo>
                        <a:pt x="92595" y="18332"/>
                      </a:lnTo>
                      <a:lnTo>
                        <a:pt x="92568" y="18302"/>
                      </a:lnTo>
                      <a:lnTo>
                        <a:pt x="91907" y="18883"/>
                      </a:lnTo>
                      <a:lnTo>
                        <a:pt x="91877" y="18682"/>
                      </a:lnTo>
                      <a:lnTo>
                        <a:pt x="91889" y="18694"/>
                      </a:lnTo>
                      <a:lnTo>
                        <a:pt x="92556" y="18103"/>
                      </a:lnTo>
                      <a:lnTo>
                        <a:pt x="92529" y="18072"/>
                      </a:lnTo>
                      <a:lnTo>
                        <a:pt x="91872" y="18656"/>
                      </a:lnTo>
                      <a:lnTo>
                        <a:pt x="91842" y="18453"/>
                      </a:lnTo>
                      <a:lnTo>
                        <a:pt x="91854" y="18467"/>
                      </a:lnTo>
                      <a:lnTo>
                        <a:pt x="92519" y="17872"/>
                      </a:lnTo>
                      <a:lnTo>
                        <a:pt x="92490" y="17841"/>
                      </a:lnTo>
                      <a:lnTo>
                        <a:pt x="91838" y="18426"/>
                      </a:lnTo>
                      <a:lnTo>
                        <a:pt x="91819" y="18308"/>
                      </a:lnTo>
                      <a:lnTo>
                        <a:pt x="92558" y="17645"/>
                      </a:lnTo>
                      <a:close/>
                      <a:moveTo>
                        <a:pt x="14258" y="18917"/>
                      </a:moveTo>
                      <a:cubicBezTo>
                        <a:pt x="14025" y="19181"/>
                        <a:pt x="13796" y="19445"/>
                        <a:pt x="13571" y="19713"/>
                      </a:cubicBezTo>
                      <a:lnTo>
                        <a:pt x="13663" y="19097"/>
                      </a:lnTo>
                      <a:lnTo>
                        <a:pt x="14258" y="18917"/>
                      </a:lnTo>
                      <a:close/>
                      <a:moveTo>
                        <a:pt x="92550" y="19689"/>
                      </a:moveTo>
                      <a:lnTo>
                        <a:pt x="93151" y="19873"/>
                      </a:lnTo>
                      <a:cubicBezTo>
                        <a:pt x="93151" y="19873"/>
                        <a:pt x="93163" y="19947"/>
                        <a:pt x="93176" y="20059"/>
                      </a:cubicBezTo>
                      <a:cubicBezTo>
                        <a:pt x="93188" y="20174"/>
                        <a:pt x="93206" y="20325"/>
                        <a:pt x="93223" y="20476"/>
                      </a:cubicBezTo>
                      <a:cubicBezTo>
                        <a:pt x="93223" y="20487"/>
                        <a:pt x="93225" y="20495"/>
                        <a:pt x="93225" y="20505"/>
                      </a:cubicBezTo>
                      <a:cubicBezTo>
                        <a:pt x="93002" y="20229"/>
                        <a:pt x="92777" y="19957"/>
                        <a:pt x="92550" y="19689"/>
                      </a:cubicBezTo>
                      <a:close/>
                      <a:moveTo>
                        <a:pt x="12703" y="19638"/>
                      </a:moveTo>
                      <a:lnTo>
                        <a:pt x="13254" y="20094"/>
                      </a:lnTo>
                      <a:cubicBezTo>
                        <a:pt x="13231" y="20120"/>
                        <a:pt x="13207" y="20147"/>
                        <a:pt x="13184" y="20176"/>
                      </a:cubicBezTo>
                      <a:lnTo>
                        <a:pt x="12652" y="19736"/>
                      </a:lnTo>
                      <a:lnTo>
                        <a:pt x="12626" y="19766"/>
                      </a:lnTo>
                      <a:lnTo>
                        <a:pt x="13160" y="20206"/>
                      </a:lnTo>
                      <a:cubicBezTo>
                        <a:pt x="13127" y="20245"/>
                        <a:pt x="13094" y="20284"/>
                        <a:pt x="13061" y="20325"/>
                      </a:cubicBezTo>
                      <a:lnTo>
                        <a:pt x="12437" y="19812"/>
                      </a:lnTo>
                      <a:lnTo>
                        <a:pt x="12411" y="19844"/>
                      </a:lnTo>
                      <a:lnTo>
                        <a:pt x="13037" y="20356"/>
                      </a:lnTo>
                      <a:lnTo>
                        <a:pt x="12965" y="20444"/>
                      </a:lnTo>
                      <a:cubicBezTo>
                        <a:pt x="12945" y="20452"/>
                        <a:pt x="12924" y="20458"/>
                        <a:pt x="12906" y="20464"/>
                      </a:cubicBezTo>
                      <a:lnTo>
                        <a:pt x="12914" y="20454"/>
                      </a:lnTo>
                      <a:lnTo>
                        <a:pt x="12220" y="19891"/>
                      </a:lnTo>
                      <a:lnTo>
                        <a:pt x="12194" y="19922"/>
                      </a:lnTo>
                      <a:lnTo>
                        <a:pt x="12875" y="20474"/>
                      </a:lnTo>
                      <a:cubicBezTo>
                        <a:pt x="12812" y="20497"/>
                        <a:pt x="12748" y="20519"/>
                        <a:pt x="12689" y="20542"/>
                      </a:cubicBezTo>
                      <a:lnTo>
                        <a:pt x="12699" y="20530"/>
                      </a:lnTo>
                      <a:lnTo>
                        <a:pt x="12004" y="19969"/>
                      </a:lnTo>
                      <a:lnTo>
                        <a:pt x="11979" y="20000"/>
                      </a:lnTo>
                      <a:lnTo>
                        <a:pt x="12662" y="20552"/>
                      </a:lnTo>
                      <a:cubicBezTo>
                        <a:pt x="12591" y="20577"/>
                        <a:pt x="12525" y="20599"/>
                        <a:pt x="12474" y="20618"/>
                      </a:cubicBezTo>
                      <a:lnTo>
                        <a:pt x="12484" y="20605"/>
                      </a:lnTo>
                      <a:lnTo>
                        <a:pt x="11787" y="20049"/>
                      </a:lnTo>
                      <a:lnTo>
                        <a:pt x="11762" y="20080"/>
                      </a:lnTo>
                      <a:lnTo>
                        <a:pt x="12446" y="20628"/>
                      </a:lnTo>
                      <a:cubicBezTo>
                        <a:pt x="12378" y="20652"/>
                        <a:pt x="12335" y="20667"/>
                        <a:pt x="12335" y="20667"/>
                      </a:cubicBezTo>
                      <a:lnTo>
                        <a:pt x="11541" y="20037"/>
                      </a:lnTo>
                      <a:lnTo>
                        <a:pt x="11558" y="20049"/>
                      </a:lnTo>
                      <a:cubicBezTo>
                        <a:pt x="11558" y="20049"/>
                        <a:pt x="11844" y="19944"/>
                        <a:pt x="12130" y="19838"/>
                      </a:cubicBezTo>
                      <a:cubicBezTo>
                        <a:pt x="12274" y="19787"/>
                        <a:pt x="12415" y="19736"/>
                        <a:pt x="12521" y="19697"/>
                      </a:cubicBezTo>
                      <a:cubicBezTo>
                        <a:pt x="12628" y="19658"/>
                        <a:pt x="12703" y="19638"/>
                        <a:pt x="12703" y="19638"/>
                      </a:cubicBezTo>
                      <a:close/>
                      <a:moveTo>
                        <a:pt x="12947" y="20468"/>
                      </a:moveTo>
                      <a:lnTo>
                        <a:pt x="12947" y="20468"/>
                      </a:lnTo>
                      <a:cubicBezTo>
                        <a:pt x="12724" y="20742"/>
                        <a:pt x="12505" y="21017"/>
                        <a:pt x="12288" y="21295"/>
                      </a:cubicBezTo>
                      <a:lnTo>
                        <a:pt x="12351" y="20679"/>
                      </a:lnTo>
                      <a:cubicBezTo>
                        <a:pt x="12351" y="20679"/>
                        <a:pt x="12636" y="20579"/>
                        <a:pt x="12918" y="20478"/>
                      </a:cubicBezTo>
                      <a:cubicBezTo>
                        <a:pt x="12928" y="20474"/>
                        <a:pt x="12937" y="20472"/>
                        <a:pt x="12947" y="20468"/>
                      </a:cubicBezTo>
                      <a:close/>
                      <a:moveTo>
                        <a:pt x="93843" y="21278"/>
                      </a:moveTo>
                      <a:lnTo>
                        <a:pt x="94426" y="21489"/>
                      </a:lnTo>
                      <a:cubicBezTo>
                        <a:pt x="94426" y="21489"/>
                        <a:pt x="94454" y="21786"/>
                        <a:pt x="94485" y="22085"/>
                      </a:cubicBezTo>
                      <a:lnTo>
                        <a:pt x="94487" y="22123"/>
                      </a:lnTo>
                      <a:cubicBezTo>
                        <a:pt x="94276" y="21839"/>
                        <a:pt x="94060" y="21559"/>
                        <a:pt x="93843" y="21278"/>
                      </a:cubicBezTo>
                      <a:close/>
                      <a:moveTo>
                        <a:pt x="95230" y="20872"/>
                      </a:moveTo>
                      <a:cubicBezTo>
                        <a:pt x="95231" y="20881"/>
                        <a:pt x="95263" y="21179"/>
                        <a:pt x="95297" y="21475"/>
                      </a:cubicBezTo>
                      <a:lnTo>
                        <a:pt x="95342" y="22089"/>
                      </a:lnTo>
                      <a:lnTo>
                        <a:pt x="94774" y="22506"/>
                      </a:lnTo>
                      <a:cubicBezTo>
                        <a:pt x="94753" y="22479"/>
                        <a:pt x="94733" y="22453"/>
                        <a:pt x="94712" y="22424"/>
                      </a:cubicBezTo>
                      <a:lnTo>
                        <a:pt x="95269" y="22015"/>
                      </a:lnTo>
                      <a:lnTo>
                        <a:pt x="95244" y="21982"/>
                      </a:lnTo>
                      <a:lnTo>
                        <a:pt x="94688" y="22391"/>
                      </a:lnTo>
                      <a:cubicBezTo>
                        <a:pt x="94657" y="22351"/>
                        <a:pt x="94626" y="22308"/>
                        <a:pt x="94594" y="22265"/>
                      </a:cubicBezTo>
                      <a:lnTo>
                        <a:pt x="95244" y="21784"/>
                      </a:lnTo>
                      <a:lnTo>
                        <a:pt x="95220" y="21749"/>
                      </a:lnTo>
                      <a:lnTo>
                        <a:pt x="94569" y="22232"/>
                      </a:lnTo>
                      <a:cubicBezTo>
                        <a:pt x="94549" y="22203"/>
                        <a:pt x="94528" y="22175"/>
                        <a:pt x="94506" y="22146"/>
                      </a:cubicBezTo>
                      <a:cubicBezTo>
                        <a:pt x="94503" y="22121"/>
                        <a:pt x="94501" y="22099"/>
                        <a:pt x="94501" y="22074"/>
                      </a:cubicBezTo>
                      <a:lnTo>
                        <a:pt x="94501" y="22074"/>
                      </a:lnTo>
                      <a:lnTo>
                        <a:pt x="94510" y="22087"/>
                      </a:lnTo>
                      <a:lnTo>
                        <a:pt x="95224" y="21551"/>
                      </a:lnTo>
                      <a:lnTo>
                        <a:pt x="95199" y="21518"/>
                      </a:lnTo>
                      <a:lnTo>
                        <a:pt x="94497" y="22044"/>
                      </a:lnTo>
                      <a:cubicBezTo>
                        <a:pt x="94491" y="21976"/>
                        <a:pt x="94485" y="21911"/>
                        <a:pt x="94477" y="21847"/>
                      </a:cubicBezTo>
                      <a:lnTo>
                        <a:pt x="94477" y="21847"/>
                      </a:lnTo>
                      <a:lnTo>
                        <a:pt x="94487" y="21859"/>
                      </a:lnTo>
                      <a:lnTo>
                        <a:pt x="95199" y="21321"/>
                      </a:lnTo>
                      <a:lnTo>
                        <a:pt x="95175" y="21291"/>
                      </a:lnTo>
                      <a:lnTo>
                        <a:pt x="94475" y="21819"/>
                      </a:lnTo>
                      <a:cubicBezTo>
                        <a:pt x="94467" y="21745"/>
                        <a:pt x="94461" y="21675"/>
                        <a:pt x="94454" y="21620"/>
                      </a:cubicBezTo>
                      <a:lnTo>
                        <a:pt x="94454" y="21620"/>
                      </a:lnTo>
                      <a:lnTo>
                        <a:pt x="94465" y="21632"/>
                      </a:lnTo>
                      <a:lnTo>
                        <a:pt x="95175" y="21092"/>
                      </a:lnTo>
                      <a:lnTo>
                        <a:pt x="95150" y="21060"/>
                      </a:lnTo>
                      <a:lnTo>
                        <a:pt x="94452" y="21591"/>
                      </a:lnTo>
                      <a:cubicBezTo>
                        <a:pt x="94444" y="21520"/>
                        <a:pt x="94440" y="21475"/>
                        <a:pt x="94440" y="21475"/>
                      </a:cubicBezTo>
                      <a:lnTo>
                        <a:pt x="95230" y="20872"/>
                      </a:lnTo>
                      <a:close/>
                      <a:moveTo>
                        <a:pt x="11691" y="22072"/>
                      </a:moveTo>
                      <a:lnTo>
                        <a:pt x="11691" y="22072"/>
                      </a:lnTo>
                      <a:cubicBezTo>
                        <a:pt x="11478" y="22355"/>
                        <a:pt x="11269" y="22641"/>
                        <a:pt x="11062" y="22927"/>
                      </a:cubicBezTo>
                      <a:lnTo>
                        <a:pt x="11097" y="22310"/>
                      </a:lnTo>
                      <a:cubicBezTo>
                        <a:pt x="11097" y="22310"/>
                        <a:pt x="11375" y="22197"/>
                        <a:pt x="11654" y="22085"/>
                      </a:cubicBezTo>
                      <a:cubicBezTo>
                        <a:pt x="11666" y="22080"/>
                        <a:pt x="11678" y="22076"/>
                        <a:pt x="11691" y="22072"/>
                      </a:cubicBezTo>
                      <a:close/>
                      <a:moveTo>
                        <a:pt x="95068" y="22913"/>
                      </a:moveTo>
                      <a:lnTo>
                        <a:pt x="95639" y="23146"/>
                      </a:lnTo>
                      <a:lnTo>
                        <a:pt x="95670" y="23766"/>
                      </a:lnTo>
                      <a:cubicBezTo>
                        <a:pt x="95471" y="23480"/>
                        <a:pt x="95271" y="23195"/>
                        <a:pt x="95068" y="22913"/>
                      </a:cubicBezTo>
                      <a:close/>
                      <a:moveTo>
                        <a:pt x="10197" y="22934"/>
                      </a:moveTo>
                      <a:lnTo>
                        <a:pt x="10770" y="23337"/>
                      </a:lnTo>
                      <a:cubicBezTo>
                        <a:pt x="10749" y="23367"/>
                        <a:pt x="10729" y="23396"/>
                        <a:pt x="10709" y="23425"/>
                      </a:cubicBezTo>
                      <a:lnTo>
                        <a:pt x="10156" y="23036"/>
                      </a:lnTo>
                      <a:lnTo>
                        <a:pt x="10134" y="23071"/>
                      </a:lnTo>
                      <a:lnTo>
                        <a:pt x="10686" y="23457"/>
                      </a:lnTo>
                      <a:cubicBezTo>
                        <a:pt x="10657" y="23500"/>
                        <a:pt x="10629" y="23541"/>
                        <a:pt x="10598" y="23582"/>
                      </a:cubicBezTo>
                      <a:lnTo>
                        <a:pt x="9943" y="23128"/>
                      </a:lnTo>
                      <a:lnTo>
                        <a:pt x="9919" y="23161"/>
                      </a:lnTo>
                      <a:lnTo>
                        <a:pt x="10576" y="23617"/>
                      </a:lnTo>
                      <a:lnTo>
                        <a:pt x="10504" y="23719"/>
                      </a:lnTo>
                      <a:lnTo>
                        <a:pt x="10453" y="23740"/>
                      </a:lnTo>
                      <a:lnTo>
                        <a:pt x="10453" y="23740"/>
                      </a:lnTo>
                      <a:lnTo>
                        <a:pt x="10465" y="23725"/>
                      </a:lnTo>
                      <a:lnTo>
                        <a:pt x="9729" y="23218"/>
                      </a:lnTo>
                      <a:lnTo>
                        <a:pt x="9706" y="23251"/>
                      </a:lnTo>
                      <a:lnTo>
                        <a:pt x="10430" y="23750"/>
                      </a:lnTo>
                      <a:lnTo>
                        <a:pt x="10240" y="23830"/>
                      </a:lnTo>
                      <a:lnTo>
                        <a:pt x="10250" y="23813"/>
                      </a:lnTo>
                      <a:lnTo>
                        <a:pt x="9514" y="23310"/>
                      </a:lnTo>
                      <a:lnTo>
                        <a:pt x="9491" y="23343"/>
                      </a:lnTo>
                      <a:lnTo>
                        <a:pt x="10215" y="23840"/>
                      </a:lnTo>
                      <a:lnTo>
                        <a:pt x="10025" y="23920"/>
                      </a:lnTo>
                      <a:lnTo>
                        <a:pt x="10025" y="23920"/>
                      </a:lnTo>
                      <a:lnTo>
                        <a:pt x="10037" y="23903"/>
                      </a:lnTo>
                      <a:lnTo>
                        <a:pt x="9299" y="23402"/>
                      </a:lnTo>
                      <a:lnTo>
                        <a:pt x="9276" y="23437"/>
                      </a:lnTo>
                      <a:lnTo>
                        <a:pt x="10003" y="23928"/>
                      </a:lnTo>
                      <a:lnTo>
                        <a:pt x="9893" y="23975"/>
                      </a:lnTo>
                      <a:lnTo>
                        <a:pt x="9893" y="23975"/>
                      </a:lnTo>
                      <a:lnTo>
                        <a:pt x="9069" y="23420"/>
                      </a:lnTo>
                      <a:lnTo>
                        <a:pt x="9069" y="23420"/>
                      </a:lnTo>
                      <a:lnTo>
                        <a:pt x="10197" y="22934"/>
                      </a:lnTo>
                      <a:close/>
                      <a:moveTo>
                        <a:pt x="10488" y="23744"/>
                      </a:moveTo>
                      <a:lnTo>
                        <a:pt x="10488" y="23744"/>
                      </a:lnTo>
                      <a:cubicBezTo>
                        <a:pt x="10289" y="24032"/>
                        <a:pt x="10093" y="24321"/>
                        <a:pt x="9900" y="24613"/>
                      </a:cubicBezTo>
                      <a:lnTo>
                        <a:pt x="9909" y="23985"/>
                      </a:lnTo>
                      <a:lnTo>
                        <a:pt x="10488" y="23744"/>
                      </a:lnTo>
                      <a:close/>
                      <a:moveTo>
                        <a:pt x="96226" y="24591"/>
                      </a:moveTo>
                      <a:lnTo>
                        <a:pt x="96789" y="24853"/>
                      </a:lnTo>
                      <a:lnTo>
                        <a:pt x="96793" y="25464"/>
                      </a:lnTo>
                      <a:cubicBezTo>
                        <a:pt x="96607" y="25172"/>
                        <a:pt x="96418" y="24881"/>
                        <a:pt x="96226" y="24591"/>
                      </a:cubicBezTo>
                      <a:close/>
                      <a:moveTo>
                        <a:pt x="97638" y="24303"/>
                      </a:moveTo>
                      <a:lnTo>
                        <a:pt x="97658" y="25522"/>
                      </a:lnTo>
                      <a:lnTo>
                        <a:pt x="97660" y="25522"/>
                      </a:lnTo>
                      <a:lnTo>
                        <a:pt x="97059" y="25892"/>
                      </a:lnTo>
                      <a:cubicBezTo>
                        <a:pt x="97040" y="25863"/>
                        <a:pt x="97022" y="25833"/>
                        <a:pt x="97004" y="25802"/>
                      </a:cubicBezTo>
                      <a:lnTo>
                        <a:pt x="97579" y="25444"/>
                      </a:lnTo>
                      <a:lnTo>
                        <a:pt x="97556" y="25409"/>
                      </a:lnTo>
                      <a:lnTo>
                        <a:pt x="96981" y="25767"/>
                      </a:lnTo>
                      <a:lnTo>
                        <a:pt x="96901" y="25638"/>
                      </a:lnTo>
                      <a:lnTo>
                        <a:pt x="97576" y="25215"/>
                      </a:lnTo>
                      <a:lnTo>
                        <a:pt x="97554" y="25180"/>
                      </a:lnTo>
                      <a:lnTo>
                        <a:pt x="96879" y="25604"/>
                      </a:lnTo>
                      <a:cubicBezTo>
                        <a:pt x="96856" y="25567"/>
                        <a:pt x="96832" y="25528"/>
                        <a:pt x="96807" y="25491"/>
                      </a:cubicBezTo>
                      <a:lnTo>
                        <a:pt x="96807" y="25440"/>
                      </a:lnTo>
                      <a:lnTo>
                        <a:pt x="96813" y="25450"/>
                      </a:lnTo>
                      <a:lnTo>
                        <a:pt x="97568" y="24973"/>
                      </a:lnTo>
                      <a:lnTo>
                        <a:pt x="97548" y="24939"/>
                      </a:lnTo>
                      <a:lnTo>
                        <a:pt x="96807" y="25407"/>
                      </a:lnTo>
                      <a:lnTo>
                        <a:pt x="96807" y="25217"/>
                      </a:lnTo>
                      <a:lnTo>
                        <a:pt x="96815" y="25233"/>
                      </a:lnTo>
                      <a:lnTo>
                        <a:pt x="97568" y="24752"/>
                      </a:lnTo>
                      <a:lnTo>
                        <a:pt x="97548" y="24718"/>
                      </a:lnTo>
                      <a:lnTo>
                        <a:pt x="96807" y="25190"/>
                      </a:lnTo>
                      <a:lnTo>
                        <a:pt x="96805" y="24988"/>
                      </a:lnTo>
                      <a:lnTo>
                        <a:pt x="96813" y="25002"/>
                      </a:lnTo>
                      <a:lnTo>
                        <a:pt x="97564" y="24521"/>
                      </a:lnTo>
                      <a:lnTo>
                        <a:pt x="97542" y="24486"/>
                      </a:lnTo>
                      <a:lnTo>
                        <a:pt x="96805" y="24961"/>
                      </a:lnTo>
                      <a:lnTo>
                        <a:pt x="96803" y="24843"/>
                      </a:lnTo>
                      <a:lnTo>
                        <a:pt x="96803" y="24843"/>
                      </a:lnTo>
                      <a:lnTo>
                        <a:pt x="97638" y="24303"/>
                      </a:lnTo>
                      <a:close/>
                      <a:moveTo>
                        <a:pt x="9041" y="24650"/>
                      </a:moveTo>
                      <a:lnTo>
                        <a:pt x="9628" y="25031"/>
                      </a:lnTo>
                      <a:cubicBezTo>
                        <a:pt x="9610" y="25059"/>
                        <a:pt x="9589" y="25090"/>
                        <a:pt x="9571" y="25119"/>
                      </a:cubicBezTo>
                      <a:lnTo>
                        <a:pt x="9004" y="24754"/>
                      </a:lnTo>
                      <a:lnTo>
                        <a:pt x="8982" y="24789"/>
                      </a:lnTo>
                      <a:lnTo>
                        <a:pt x="9548" y="25153"/>
                      </a:lnTo>
                      <a:cubicBezTo>
                        <a:pt x="9522" y="25196"/>
                        <a:pt x="9493" y="25239"/>
                        <a:pt x="9467" y="25282"/>
                      </a:cubicBezTo>
                      <a:lnTo>
                        <a:pt x="8796" y="24855"/>
                      </a:lnTo>
                      <a:lnTo>
                        <a:pt x="8775" y="24889"/>
                      </a:lnTo>
                      <a:lnTo>
                        <a:pt x="9444" y="25317"/>
                      </a:lnTo>
                      <a:cubicBezTo>
                        <a:pt x="9422" y="25354"/>
                        <a:pt x="9397" y="25391"/>
                        <a:pt x="9373" y="25430"/>
                      </a:cubicBezTo>
                      <a:lnTo>
                        <a:pt x="9328" y="25450"/>
                      </a:lnTo>
                      <a:lnTo>
                        <a:pt x="9338" y="25434"/>
                      </a:lnTo>
                      <a:lnTo>
                        <a:pt x="8583" y="24957"/>
                      </a:lnTo>
                      <a:lnTo>
                        <a:pt x="8562" y="24992"/>
                      </a:lnTo>
                      <a:lnTo>
                        <a:pt x="9305" y="25460"/>
                      </a:lnTo>
                      <a:lnTo>
                        <a:pt x="9125" y="25546"/>
                      </a:lnTo>
                      <a:lnTo>
                        <a:pt x="9133" y="25532"/>
                      </a:lnTo>
                      <a:lnTo>
                        <a:pt x="8378" y="25057"/>
                      </a:lnTo>
                      <a:lnTo>
                        <a:pt x="8356" y="25092"/>
                      </a:lnTo>
                      <a:lnTo>
                        <a:pt x="9100" y="25559"/>
                      </a:lnTo>
                      <a:lnTo>
                        <a:pt x="8916" y="25644"/>
                      </a:lnTo>
                      <a:lnTo>
                        <a:pt x="8916" y="25644"/>
                      </a:lnTo>
                      <a:lnTo>
                        <a:pt x="8924" y="25630"/>
                      </a:lnTo>
                      <a:lnTo>
                        <a:pt x="8167" y="25160"/>
                      </a:lnTo>
                      <a:lnTo>
                        <a:pt x="8145" y="25194"/>
                      </a:lnTo>
                      <a:lnTo>
                        <a:pt x="8892" y="25657"/>
                      </a:lnTo>
                      <a:lnTo>
                        <a:pt x="8783" y="25708"/>
                      </a:lnTo>
                      <a:lnTo>
                        <a:pt x="8800" y="25718"/>
                      </a:lnTo>
                      <a:lnTo>
                        <a:pt x="9356" y="25454"/>
                      </a:lnTo>
                      <a:lnTo>
                        <a:pt x="9356" y="25454"/>
                      </a:lnTo>
                      <a:cubicBezTo>
                        <a:pt x="9168" y="25751"/>
                        <a:pt x="8984" y="26050"/>
                        <a:pt x="8802" y="26350"/>
                      </a:cubicBezTo>
                      <a:cubicBezTo>
                        <a:pt x="8802" y="26340"/>
                        <a:pt x="8800" y="26330"/>
                        <a:pt x="8800" y="26320"/>
                      </a:cubicBezTo>
                      <a:cubicBezTo>
                        <a:pt x="8794" y="26017"/>
                        <a:pt x="8800" y="25718"/>
                        <a:pt x="8800" y="25718"/>
                      </a:cubicBezTo>
                      <a:lnTo>
                        <a:pt x="7938" y="25184"/>
                      </a:lnTo>
                      <a:lnTo>
                        <a:pt x="9041" y="24650"/>
                      </a:lnTo>
                      <a:close/>
                      <a:moveTo>
                        <a:pt x="98761" y="26070"/>
                      </a:moveTo>
                      <a:lnTo>
                        <a:pt x="98745" y="26080"/>
                      </a:lnTo>
                      <a:lnTo>
                        <a:pt x="98710" y="27306"/>
                      </a:lnTo>
                      <a:lnTo>
                        <a:pt x="98102" y="27647"/>
                      </a:lnTo>
                      <a:cubicBezTo>
                        <a:pt x="98084" y="27617"/>
                        <a:pt x="98067" y="27586"/>
                        <a:pt x="98049" y="27555"/>
                      </a:cubicBezTo>
                      <a:lnTo>
                        <a:pt x="98632" y="27224"/>
                      </a:lnTo>
                      <a:lnTo>
                        <a:pt x="98614" y="27189"/>
                      </a:lnTo>
                      <a:lnTo>
                        <a:pt x="98029" y="27521"/>
                      </a:lnTo>
                      <a:lnTo>
                        <a:pt x="97953" y="27388"/>
                      </a:lnTo>
                      <a:lnTo>
                        <a:pt x="98640" y="26993"/>
                      </a:lnTo>
                      <a:lnTo>
                        <a:pt x="98622" y="26958"/>
                      </a:lnTo>
                      <a:lnTo>
                        <a:pt x="97932" y="27353"/>
                      </a:lnTo>
                      <a:cubicBezTo>
                        <a:pt x="97910" y="27312"/>
                        <a:pt x="97887" y="27273"/>
                        <a:pt x="97865" y="27234"/>
                      </a:cubicBezTo>
                      <a:lnTo>
                        <a:pt x="97867" y="27193"/>
                      </a:lnTo>
                      <a:lnTo>
                        <a:pt x="97875" y="27210"/>
                      </a:lnTo>
                      <a:lnTo>
                        <a:pt x="98649" y="26762"/>
                      </a:lnTo>
                      <a:lnTo>
                        <a:pt x="98628" y="26727"/>
                      </a:lnTo>
                      <a:lnTo>
                        <a:pt x="97867" y="27167"/>
                      </a:lnTo>
                      <a:lnTo>
                        <a:pt x="97867" y="27167"/>
                      </a:lnTo>
                      <a:lnTo>
                        <a:pt x="97875" y="26964"/>
                      </a:lnTo>
                      <a:lnTo>
                        <a:pt x="97883" y="26980"/>
                      </a:lnTo>
                      <a:lnTo>
                        <a:pt x="98655" y="26530"/>
                      </a:lnTo>
                      <a:lnTo>
                        <a:pt x="98634" y="26494"/>
                      </a:lnTo>
                      <a:lnTo>
                        <a:pt x="97875" y="26937"/>
                      </a:lnTo>
                      <a:lnTo>
                        <a:pt x="97875" y="26937"/>
                      </a:lnTo>
                      <a:lnTo>
                        <a:pt x="97883" y="26735"/>
                      </a:lnTo>
                      <a:lnTo>
                        <a:pt x="97894" y="26749"/>
                      </a:lnTo>
                      <a:lnTo>
                        <a:pt x="98661" y="26297"/>
                      </a:lnTo>
                      <a:lnTo>
                        <a:pt x="98640" y="26262"/>
                      </a:lnTo>
                      <a:lnTo>
                        <a:pt x="97885" y="26706"/>
                      </a:lnTo>
                      <a:lnTo>
                        <a:pt x="97890" y="26588"/>
                      </a:lnTo>
                      <a:lnTo>
                        <a:pt x="97890" y="26588"/>
                      </a:lnTo>
                      <a:lnTo>
                        <a:pt x="97873" y="26598"/>
                      </a:lnTo>
                      <a:lnTo>
                        <a:pt x="97849" y="27208"/>
                      </a:lnTo>
                      <a:cubicBezTo>
                        <a:pt x="97673" y="26905"/>
                        <a:pt x="97495" y="26602"/>
                        <a:pt x="97313" y="26303"/>
                      </a:cubicBezTo>
                      <a:lnTo>
                        <a:pt x="97313" y="26303"/>
                      </a:lnTo>
                      <a:cubicBezTo>
                        <a:pt x="97323" y="26307"/>
                        <a:pt x="97331" y="26313"/>
                        <a:pt x="97341" y="26318"/>
                      </a:cubicBezTo>
                      <a:lnTo>
                        <a:pt x="97873" y="26596"/>
                      </a:lnTo>
                      <a:lnTo>
                        <a:pt x="98761" y="26070"/>
                      </a:lnTo>
                      <a:close/>
                      <a:moveTo>
                        <a:pt x="8294" y="27205"/>
                      </a:moveTo>
                      <a:lnTo>
                        <a:pt x="8294" y="27205"/>
                      </a:lnTo>
                      <a:cubicBezTo>
                        <a:pt x="8120" y="27504"/>
                        <a:pt x="7949" y="27807"/>
                        <a:pt x="7781" y="28110"/>
                      </a:cubicBezTo>
                      <a:cubicBezTo>
                        <a:pt x="7781" y="28104"/>
                        <a:pt x="7781" y="28098"/>
                        <a:pt x="7781" y="28091"/>
                      </a:cubicBezTo>
                      <a:cubicBezTo>
                        <a:pt x="7766" y="27791"/>
                        <a:pt x="7754" y="27490"/>
                        <a:pt x="7754" y="27490"/>
                      </a:cubicBezTo>
                      <a:lnTo>
                        <a:pt x="8294" y="27205"/>
                      </a:lnTo>
                      <a:close/>
                      <a:moveTo>
                        <a:pt x="99786" y="27901"/>
                      </a:moveTo>
                      <a:lnTo>
                        <a:pt x="99784" y="27903"/>
                      </a:lnTo>
                      <a:lnTo>
                        <a:pt x="99692" y="29129"/>
                      </a:lnTo>
                      <a:lnTo>
                        <a:pt x="99074" y="29448"/>
                      </a:lnTo>
                      <a:cubicBezTo>
                        <a:pt x="99058" y="29415"/>
                        <a:pt x="99041" y="29384"/>
                        <a:pt x="99025" y="29352"/>
                      </a:cubicBezTo>
                      <a:lnTo>
                        <a:pt x="99620" y="29045"/>
                      </a:lnTo>
                      <a:lnTo>
                        <a:pt x="99600" y="29008"/>
                      </a:lnTo>
                      <a:lnTo>
                        <a:pt x="99007" y="29317"/>
                      </a:lnTo>
                      <a:cubicBezTo>
                        <a:pt x="98980" y="29268"/>
                        <a:pt x="98955" y="29219"/>
                        <a:pt x="98929" y="29170"/>
                      </a:cubicBezTo>
                      <a:lnTo>
                        <a:pt x="99635" y="28801"/>
                      </a:lnTo>
                      <a:lnTo>
                        <a:pt x="99616" y="28767"/>
                      </a:lnTo>
                      <a:lnTo>
                        <a:pt x="98910" y="29135"/>
                      </a:lnTo>
                      <a:cubicBezTo>
                        <a:pt x="98892" y="29098"/>
                        <a:pt x="98874" y="29061"/>
                        <a:pt x="98853" y="29024"/>
                      </a:cubicBezTo>
                      <a:lnTo>
                        <a:pt x="98857" y="28983"/>
                      </a:lnTo>
                      <a:lnTo>
                        <a:pt x="98865" y="28998"/>
                      </a:lnTo>
                      <a:lnTo>
                        <a:pt x="99655" y="28582"/>
                      </a:lnTo>
                      <a:lnTo>
                        <a:pt x="99637" y="28546"/>
                      </a:lnTo>
                      <a:lnTo>
                        <a:pt x="98859" y="28955"/>
                      </a:lnTo>
                      <a:lnTo>
                        <a:pt x="98859" y="28955"/>
                      </a:lnTo>
                      <a:lnTo>
                        <a:pt x="98878" y="28752"/>
                      </a:lnTo>
                      <a:lnTo>
                        <a:pt x="98886" y="28769"/>
                      </a:lnTo>
                      <a:lnTo>
                        <a:pt x="99674" y="28349"/>
                      </a:lnTo>
                      <a:lnTo>
                        <a:pt x="99655" y="28314"/>
                      </a:lnTo>
                      <a:lnTo>
                        <a:pt x="98880" y="28726"/>
                      </a:lnTo>
                      <a:lnTo>
                        <a:pt x="98880" y="28726"/>
                      </a:lnTo>
                      <a:lnTo>
                        <a:pt x="98894" y="28539"/>
                      </a:lnTo>
                      <a:lnTo>
                        <a:pt x="99680" y="28120"/>
                      </a:lnTo>
                      <a:lnTo>
                        <a:pt x="99661" y="28083"/>
                      </a:lnTo>
                      <a:lnTo>
                        <a:pt x="98898" y="28492"/>
                      </a:lnTo>
                      <a:lnTo>
                        <a:pt x="98908" y="28376"/>
                      </a:lnTo>
                      <a:lnTo>
                        <a:pt x="98892" y="28386"/>
                      </a:lnTo>
                      <a:lnTo>
                        <a:pt x="98882" y="28501"/>
                      </a:lnTo>
                      <a:lnTo>
                        <a:pt x="98874" y="28505"/>
                      </a:lnTo>
                      <a:lnTo>
                        <a:pt x="98880" y="28515"/>
                      </a:lnTo>
                      <a:lnTo>
                        <a:pt x="98839" y="28998"/>
                      </a:lnTo>
                      <a:cubicBezTo>
                        <a:pt x="98677" y="28691"/>
                        <a:pt x="98511" y="28386"/>
                        <a:pt x="98344" y="28083"/>
                      </a:cubicBezTo>
                      <a:lnTo>
                        <a:pt x="98344" y="28083"/>
                      </a:lnTo>
                      <a:cubicBezTo>
                        <a:pt x="98350" y="28085"/>
                        <a:pt x="98354" y="28089"/>
                        <a:pt x="98360" y="28091"/>
                      </a:cubicBezTo>
                      <a:cubicBezTo>
                        <a:pt x="98495" y="28163"/>
                        <a:pt x="98628" y="28235"/>
                        <a:pt x="98730" y="28290"/>
                      </a:cubicBezTo>
                      <a:cubicBezTo>
                        <a:pt x="98827" y="28347"/>
                        <a:pt x="98892" y="28384"/>
                        <a:pt x="98892" y="28384"/>
                      </a:cubicBezTo>
                      <a:lnTo>
                        <a:pt x="99786" y="27901"/>
                      </a:lnTo>
                      <a:close/>
                      <a:moveTo>
                        <a:pt x="6922" y="28208"/>
                      </a:moveTo>
                      <a:lnTo>
                        <a:pt x="7543" y="28544"/>
                      </a:lnTo>
                      <a:cubicBezTo>
                        <a:pt x="7527" y="28576"/>
                        <a:pt x="7511" y="28607"/>
                        <a:pt x="7494" y="28638"/>
                      </a:cubicBezTo>
                      <a:lnTo>
                        <a:pt x="6889" y="28314"/>
                      </a:lnTo>
                      <a:lnTo>
                        <a:pt x="6870" y="28349"/>
                      </a:lnTo>
                      <a:lnTo>
                        <a:pt x="7474" y="28672"/>
                      </a:lnTo>
                      <a:cubicBezTo>
                        <a:pt x="7449" y="28717"/>
                        <a:pt x="7427" y="28762"/>
                        <a:pt x="7402" y="28807"/>
                      </a:cubicBezTo>
                      <a:lnTo>
                        <a:pt x="6696" y="28433"/>
                      </a:lnTo>
                      <a:lnTo>
                        <a:pt x="6678" y="28470"/>
                      </a:lnTo>
                      <a:lnTo>
                        <a:pt x="7382" y="28844"/>
                      </a:lnTo>
                      <a:cubicBezTo>
                        <a:pt x="7361" y="28883"/>
                        <a:pt x="7341" y="28922"/>
                        <a:pt x="7320" y="28961"/>
                      </a:cubicBezTo>
                      <a:lnTo>
                        <a:pt x="7282" y="28983"/>
                      </a:lnTo>
                      <a:lnTo>
                        <a:pt x="7282" y="28983"/>
                      </a:lnTo>
                      <a:lnTo>
                        <a:pt x="7290" y="28969"/>
                      </a:lnTo>
                      <a:lnTo>
                        <a:pt x="6500" y="28552"/>
                      </a:lnTo>
                      <a:lnTo>
                        <a:pt x="6482" y="28589"/>
                      </a:lnTo>
                      <a:lnTo>
                        <a:pt x="7259" y="28998"/>
                      </a:lnTo>
                      <a:lnTo>
                        <a:pt x="7083" y="29102"/>
                      </a:lnTo>
                      <a:lnTo>
                        <a:pt x="7095" y="29075"/>
                      </a:lnTo>
                      <a:lnTo>
                        <a:pt x="6304" y="28664"/>
                      </a:lnTo>
                      <a:lnTo>
                        <a:pt x="6285" y="28699"/>
                      </a:lnTo>
                      <a:lnTo>
                        <a:pt x="7071" y="29108"/>
                      </a:lnTo>
                      <a:lnTo>
                        <a:pt x="6889" y="29217"/>
                      </a:lnTo>
                      <a:lnTo>
                        <a:pt x="6889" y="29217"/>
                      </a:lnTo>
                      <a:lnTo>
                        <a:pt x="6897" y="29200"/>
                      </a:lnTo>
                      <a:lnTo>
                        <a:pt x="6103" y="28791"/>
                      </a:lnTo>
                      <a:lnTo>
                        <a:pt x="6085" y="28828"/>
                      </a:lnTo>
                      <a:lnTo>
                        <a:pt x="6864" y="29231"/>
                      </a:lnTo>
                      <a:lnTo>
                        <a:pt x="6762" y="29290"/>
                      </a:lnTo>
                      <a:lnTo>
                        <a:pt x="6778" y="29298"/>
                      </a:lnTo>
                      <a:lnTo>
                        <a:pt x="7304" y="28990"/>
                      </a:lnTo>
                      <a:lnTo>
                        <a:pt x="7304" y="28990"/>
                      </a:lnTo>
                      <a:cubicBezTo>
                        <a:pt x="7145" y="29292"/>
                        <a:pt x="6989" y="29597"/>
                        <a:pt x="6834" y="29904"/>
                      </a:cubicBezTo>
                      <a:lnTo>
                        <a:pt x="6778" y="29301"/>
                      </a:lnTo>
                      <a:lnTo>
                        <a:pt x="5862" y="28828"/>
                      </a:lnTo>
                      <a:lnTo>
                        <a:pt x="5862" y="28828"/>
                      </a:lnTo>
                      <a:lnTo>
                        <a:pt x="5880" y="28836"/>
                      </a:lnTo>
                      <a:lnTo>
                        <a:pt x="6922" y="28208"/>
                      </a:lnTo>
                      <a:close/>
                      <a:moveTo>
                        <a:pt x="4955" y="30718"/>
                      </a:moveTo>
                      <a:cubicBezTo>
                        <a:pt x="4955" y="30718"/>
                        <a:pt x="4955" y="30718"/>
                        <a:pt x="4955" y="30718"/>
                      </a:cubicBezTo>
                      <a:lnTo>
                        <a:pt x="4955" y="30718"/>
                      </a:lnTo>
                      <a:close/>
                      <a:moveTo>
                        <a:pt x="6394" y="30804"/>
                      </a:moveTo>
                      <a:lnTo>
                        <a:pt x="6394" y="30804"/>
                      </a:lnTo>
                      <a:cubicBezTo>
                        <a:pt x="6244" y="31115"/>
                        <a:pt x="6099" y="31426"/>
                        <a:pt x="5956" y="31741"/>
                      </a:cubicBezTo>
                      <a:lnTo>
                        <a:pt x="5874" y="31146"/>
                      </a:lnTo>
                      <a:cubicBezTo>
                        <a:pt x="5874" y="31146"/>
                        <a:pt x="6124" y="30980"/>
                        <a:pt x="6375" y="30815"/>
                      </a:cubicBezTo>
                      <a:cubicBezTo>
                        <a:pt x="6381" y="30810"/>
                        <a:pt x="6388" y="30806"/>
                        <a:pt x="6394" y="30804"/>
                      </a:cubicBezTo>
                      <a:close/>
                      <a:moveTo>
                        <a:pt x="100189" y="31752"/>
                      </a:moveTo>
                      <a:lnTo>
                        <a:pt x="100690" y="32083"/>
                      </a:lnTo>
                      <a:cubicBezTo>
                        <a:pt x="100688" y="32093"/>
                        <a:pt x="100647" y="32386"/>
                        <a:pt x="100606" y="32676"/>
                      </a:cubicBezTo>
                      <a:cubicBezTo>
                        <a:pt x="100606" y="32682"/>
                        <a:pt x="100604" y="32687"/>
                        <a:pt x="100604" y="32691"/>
                      </a:cubicBezTo>
                      <a:cubicBezTo>
                        <a:pt x="100469" y="32376"/>
                        <a:pt x="100330" y="32063"/>
                        <a:pt x="100189" y="31752"/>
                      </a:cubicBezTo>
                      <a:close/>
                      <a:moveTo>
                        <a:pt x="101617" y="31674"/>
                      </a:moveTo>
                      <a:cubicBezTo>
                        <a:pt x="101615" y="31686"/>
                        <a:pt x="101576" y="31981"/>
                        <a:pt x="101537" y="32277"/>
                      </a:cubicBezTo>
                      <a:cubicBezTo>
                        <a:pt x="101503" y="32576"/>
                        <a:pt x="101445" y="32879"/>
                        <a:pt x="101445" y="32879"/>
                      </a:cubicBezTo>
                      <a:lnTo>
                        <a:pt x="100799" y="33149"/>
                      </a:lnTo>
                      <a:cubicBezTo>
                        <a:pt x="100784" y="33116"/>
                        <a:pt x="100772" y="33083"/>
                        <a:pt x="100758" y="33051"/>
                      </a:cubicBezTo>
                      <a:lnTo>
                        <a:pt x="101384" y="32789"/>
                      </a:lnTo>
                      <a:lnTo>
                        <a:pt x="101368" y="32750"/>
                      </a:lnTo>
                      <a:lnTo>
                        <a:pt x="100742" y="33014"/>
                      </a:lnTo>
                      <a:cubicBezTo>
                        <a:pt x="100723" y="32967"/>
                        <a:pt x="100703" y="32920"/>
                        <a:pt x="100682" y="32873"/>
                      </a:cubicBezTo>
                      <a:lnTo>
                        <a:pt x="101421" y="32560"/>
                      </a:lnTo>
                      <a:lnTo>
                        <a:pt x="101404" y="32523"/>
                      </a:lnTo>
                      <a:lnTo>
                        <a:pt x="100666" y="32836"/>
                      </a:lnTo>
                      <a:cubicBezTo>
                        <a:pt x="100649" y="32797"/>
                        <a:pt x="100633" y="32758"/>
                        <a:pt x="100617" y="32721"/>
                      </a:cubicBezTo>
                      <a:cubicBezTo>
                        <a:pt x="100619" y="32703"/>
                        <a:pt x="100621" y="32689"/>
                        <a:pt x="100623" y="32672"/>
                      </a:cubicBezTo>
                      <a:lnTo>
                        <a:pt x="100629" y="32684"/>
                      </a:lnTo>
                      <a:lnTo>
                        <a:pt x="101449" y="32333"/>
                      </a:lnTo>
                      <a:lnTo>
                        <a:pt x="101433" y="32296"/>
                      </a:lnTo>
                      <a:lnTo>
                        <a:pt x="100627" y="32642"/>
                      </a:lnTo>
                      <a:cubicBezTo>
                        <a:pt x="100637" y="32574"/>
                        <a:pt x="100645" y="32509"/>
                        <a:pt x="100656" y="32445"/>
                      </a:cubicBezTo>
                      <a:lnTo>
                        <a:pt x="100662" y="32459"/>
                      </a:lnTo>
                      <a:lnTo>
                        <a:pt x="101480" y="32105"/>
                      </a:lnTo>
                      <a:lnTo>
                        <a:pt x="101464" y="32067"/>
                      </a:lnTo>
                      <a:lnTo>
                        <a:pt x="100660" y="32416"/>
                      </a:lnTo>
                      <a:cubicBezTo>
                        <a:pt x="100670" y="32343"/>
                        <a:pt x="100678" y="32275"/>
                        <a:pt x="100686" y="32218"/>
                      </a:cubicBezTo>
                      <a:lnTo>
                        <a:pt x="100692" y="32234"/>
                      </a:lnTo>
                      <a:lnTo>
                        <a:pt x="101511" y="31876"/>
                      </a:lnTo>
                      <a:lnTo>
                        <a:pt x="101494" y="31837"/>
                      </a:lnTo>
                      <a:lnTo>
                        <a:pt x="100690" y="32191"/>
                      </a:lnTo>
                      <a:cubicBezTo>
                        <a:pt x="100701" y="32122"/>
                        <a:pt x="100707" y="32079"/>
                        <a:pt x="100709" y="32075"/>
                      </a:cubicBezTo>
                      <a:lnTo>
                        <a:pt x="101617" y="31674"/>
                      </a:lnTo>
                      <a:close/>
                      <a:moveTo>
                        <a:pt x="5109" y="31932"/>
                      </a:moveTo>
                      <a:lnTo>
                        <a:pt x="5745" y="32212"/>
                      </a:lnTo>
                      <a:cubicBezTo>
                        <a:pt x="5731" y="32245"/>
                        <a:pt x="5716" y="32277"/>
                        <a:pt x="5702" y="32310"/>
                      </a:cubicBezTo>
                      <a:lnTo>
                        <a:pt x="5088" y="32042"/>
                      </a:lnTo>
                      <a:lnTo>
                        <a:pt x="5072" y="32079"/>
                      </a:lnTo>
                      <a:lnTo>
                        <a:pt x="5686" y="32347"/>
                      </a:lnTo>
                      <a:cubicBezTo>
                        <a:pt x="5665" y="32394"/>
                        <a:pt x="5645" y="32441"/>
                        <a:pt x="5624" y="32488"/>
                      </a:cubicBezTo>
                      <a:lnTo>
                        <a:pt x="4896" y="32171"/>
                      </a:lnTo>
                      <a:lnTo>
                        <a:pt x="4880" y="32208"/>
                      </a:lnTo>
                      <a:lnTo>
                        <a:pt x="5608" y="32525"/>
                      </a:lnTo>
                      <a:lnTo>
                        <a:pt x="5557" y="32644"/>
                      </a:lnTo>
                      <a:cubicBezTo>
                        <a:pt x="5543" y="32652"/>
                        <a:pt x="5530" y="32660"/>
                        <a:pt x="5518" y="32668"/>
                      </a:cubicBezTo>
                      <a:lnTo>
                        <a:pt x="5524" y="32656"/>
                      </a:lnTo>
                      <a:lnTo>
                        <a:pt x="4702" y="32304"/>
                      </a:lnTo>
                      <a:lnTo>
                        <a:pt x="4685" y="32341"/>
                      </a:lnTo>
                      <a:lnTo>
                        <a:pt x="5491" y="32687"/>
                      </a:lnTo>
                      <a:cubicBezTo>
                        <a:pt x="5434" y="32723"/>
                        <a:pt x="5377" y="32762"/>
                        <a:pt x="5326" y="32797"/>
                      </a:cubicBezTo>
                      <a:lnTo>
                        <a:pt x="5332" y="32785"/>
                      </a:lnTo>
                      <a:lnTo>
                        <a:pt x="4509" y="32435"/>
                      </a:lnTo>
                      <a:lnTo>
                        <a:pt x="4493" y="32472"/>
                      </a:lnTo>
                      <a:lnTo>
                        <a:pt x="5299" y="32815"/>
                      </a:lnTo>
                      <a:cubicBezTo>
                        <a:pt x="5238" y="32858"/>
                        <a:pt x="5182" y="32897"/>
                        <a:pt x="5137" y="32930"/>
                      </a:cubicBezTo>
                      <a:lnTo>
                        <a:pt x="5144" y="32916"/>
                      </a:lnTo>
                      <a:lnTo>
                        <a:pt x="4321" y="32570"/>
                      </a:lnTo>
                      <a:lnTo>
                        <a:pt x="4305" y="32607"/>
                      </a:lnTo>
                      <a:lnTo>
                        <a:pt x="5113" y="32946"/>
                      </a:lnTo>
                      <a:cubicBezTo>
                        <a:pt x="5056" y="32989"/>
                        <a:pt x="5019" y="33016"/>
                        <a:pt x="5019" y="33016"/>
                      </a:cubicBezTo>
                      <a:lnTo>
                        <a:pt x="5037" y="33024"/>
                      </a:lnTo>
                      <a:cubicBezTo>
                        <a:pt x="5037" y="33024"/>
                        <a:pt x="5277" y="32844"/>
                        <a:pt x="5534" y="32678"/>
                      </a:cubicBezTo>
                      <a:cubicBezTo>
                        <a:pt x="5536" y="32674"/>
                        <a:pt x="5541" y="32672"/>
                        <a:pt x="5545" y="32670"/>
                      </a:cubicBezTo>
                      <a:lnTo>
                        <a:pt x="5545" y="32670"/>
                      </a:lnTo>
                      <a:cubicBezTo>
                        <a:pt x="5410" y="32985"/>
                        <a:pt x="5277" y="33300"/>
                        <a:pt x="5148" y="33619"/>
                      </a:cubicBezTo>
                      <a:lnTo>
                        <a:pt x="5037" y="33024"/>
                      </a:lnTo>
                      <a:lnTo>
                        <a:pt x="4103" y="32633"/>
                      </a:lnTo>
                      <a:lnTo>
                        <a:pt x="4103" y="32633"/>
                      </a:lnTo>
                      <a:cubicBezTo>
                        <a:pt x="4114" y="32625"/>
                        <a:pt x="4350" y="32445"/>
                        <a:pt x="4601" y="32277"/>
                      </a:cubicBezTo>
                      <a:cubicBezTo>
                        <a:pt x="4855" y="32105"/>
                        <a:pt x="5109" y="31932"/>
                        <a:pt x="5109" y="31932"/>
                      </a:cubicBezTo>
                      <a:close/>
                      <a:moveTo>
                        <a:pt x="102442" y="33599"/>
                      </a:moveTo>
                      <a:lnTo>
                        <a:pt x="102423" y="33607"/>
                      </a:lnTo>
                      <a:lnTo>
                        <a:pt x="102206" y="34804"/>
                      </a:lnTo>
                      <a:lnTo>
                        <a:pt x="101552" y="35048"/>
                      </a:lnTo>
                      <a:cubicBezTo>
                        <a:pt x="101537" y="35015"/>
                        <a:pt x="101525" y="34982"/>
                        <a:pt x="101513" y="34949"/>
                      </a:cubicBezTo>
                      <a:lnTo>
                        <a:pt x="102143" y="34714"/>
                      </a:lnTo>
                      <a:lnTo>
                        <a:pt x="102129" y="34675"/>
                      </a:lnTo>
                      <a:lnTo>
                        <a:pt x="101499" y="34910"/>
                      </a:lnTo>
                      <a:cubicBezTo>
                        <a:pt x="101482" y="34861"/>
                        <a:pt x="101464" y="34814"/>
                        <a:pt x="101445" y="34767"/>
                      </a:cubicBezTo>
                      <a:lnTo>
                        <a:pt x="102184" y="34487"/>
                      </a:lnTo>
                      <a:lnTo>
                        <a:pt x="102170" y="34450"/>
                      </a:lnTo>
                      <a:lnTo>
                        <a:pt x="101431" y="34728"/>
                      </a:lnTo>
                      <a:cubicBezTo>
                        <a:pt x="101415" y="34683"/>
                        <a:pt x="101396" y="34638"/>
                        <a:pt x="101380" y="34593"/>
                      </a:cubicBezTo>
                      <a:lnTo>
                        <a:pt x="101386" y="34565"/>
                      </a:lnTo>
                      <a:lnTo>
                        <a:pt x="101392" y="34579"/>
                      </a:lnTo>
                      <a:lnTo>
                        <a:pt x="102225" y="34260"/>
                      </a:lnTo>
                      <a:lnTo>
                        <a:pt x="102210" y="34223"/>
                      </a:lnTo>
                      <a:lnTo>
                        <a:pt x="101390" y="34536"/>
                      </a:lnTo>
                      <a:lnTo>
                        <a:pt x="101425" y="34358"/>
                      </a:lnTo>
                      <a:lnTo>
                        <a:pt x="102253" y="34037"/>
                      </a:lnTo>
                      <a:lnTo>
                        <a:pt x="102239" y="34000"/>
                      </a:lnTo>
                      <a:lnTo>
                        <a:pt x="101433" y="34311"/>
                      </a:lnTo>
                      <a:lnTo>
                        <a:pt x="101470" y="34115"/>
                      </a:lnTo>
                      <a:lnTo>
                        <a:pt x="101476" y="34131"/>
                      </a:lnTo>
                      <a:lnTo>
                        <a:pt x="102307" y="33806"/>
                      </a:lnTo>
                      <a:lnTo>
                        <a:pt x="102292" y="33767"/>
                      </a:lnTo>
                      <a:lnTo>
                        <a:pt x="101476" y="34086"/>
                      </a:lnTo>
                      <a:lnTo>
                        <a:pt x="101476" y="34086"/>
                      </a:lnTo>
                      <a:lnTo>
                        <a:pt x="101499" y="33971"/>
                      </a:lnTo>
                      <a:lnTo>
                        <a:pt x="101499" y="33971"/>
                      </a:lnTo>
                      <a:lnTo>
                        <a:pt x="101480" y="33978"/>
                      </a:lnTo>
                      <a:lnTo>
                        <a:pt x="101415" y="34317"/>
                      </a:lnTo>
                      <a:lnTo>
                        <a:pt x="101406" y="34321"/>
                      </a:lnTo>
                      <a:lnTo>
                        <a:pt x="101413" y="34336"/>
                      </a:lnTo>
                      <a:lnTo>
                        <a:pt x="101368" y="34565"/>
                      </a:lnTo>
                      <a:cubicBezTo>
                        <a:pt x="101247" y="34250"/>
                        <a:pt x="101122" y="33937"/>
                        <a:pt x="100995" y="33624"/>
                      </a:cubicBezTo>
                      <a:lnTo>
                        <a:pt x="100995" y="33624"/>
                      </a:lnTo>
                      <a:lnTo>
                        <a:pt x="101480" y="33978"/>
                      </a:lnTo>
                      <a:lnTo>
                        <a:pt x="102442" y="33599"/>
                      </a:lnTo>
                      <a:close/>
                      <a:moveTo>
                        <a:pt x="4767" y="34579"/>
                      </a:moveTo>
                      <a:lnTo>
                        <a:pt x="4767" y="34579"/>
                      </a:lnTo>
                      <a:cubicBezTo>
                        <a:pt x="4646" y="34896"/>
                        <a:pt x="4526" y="35215"/>
                        <a:pt x="4411" y="35537"/>
                      </a:cubicBezTo>
                      <a:cubicBezTo>
                        <a:pt x="4409" y="35534"/>
                        <a:pt x="4409" y="35532"/>
                        <a:pt x="4409" y="35528"/>
                      </a:cubicBezTo>
                      <a:cubicBezTo>
                        <a:pt x="4335" y="35232"/>
                        <a:pt x="4282" y="34937"/>
                        <a:pt x="4282" y="34937"/>
                      </a:cubicBezTo>
                      <a:lnTo>
                        <a:pt x="4767" y="34579"/>
                      </a:lnTo>
                      <a:close/>
                      <a:moveTo>
                        <a:pt x="101724" y="35520"/>
                      </a:moveTo>
                      <a:cubicBezTo>
                        <a:pt x="101726" y="35522"/>
                        <a:pt x="101730" y="35524"/>
                        <a:pt x="101732" y="35526"/>
                      </a:cubicBezTo>
                      <a:lnTo>
                        <a:pt x="102198" y="35905"/>
                      </a:lnTo>
                      <a:lnTo>
                        <a:pt x="103174" y="35563"/>
                      </a:lnTo>
                      <a:lnTo>
                        <a:pt x="103174" y="35563"/>
                      </a:lnTo>
                      <a:lnTo>
                        <a:pt x="103154" y="35571"/>
                      </a:lnTo>
                      <a:lnTo>
                        <a:pt x="102882" y="36762"/>
                      </a:lnTo>
                      <a:lnTo>
                        <a:pt x="102225" y="36977"/>
                      </a:lnTo>
                      <a:cubicBezTo>
                        <a:pt x="102215" y="36944"/>
                        <a:pt x="102204" y="36909"/>
                        <a:pt x="102192" y="36877"/>
                      </a:cubicBezTo>
                      <a:lnTo>
                        <a:pt x="102822" y="36668"/>
                      </a:lnTo>
                      <a:lnTo>
                        <a:pt x="102810" y="36629"/>
                      </a:lnTo>
                      <a:lnTo>
                        <a:pt x="102180" y="36838"/>
                      </a:lnTo>
                      <a:lnTo>
                        <a:pt x="102131" y="36692"/>
                      </a:lnTo>
                      <a:lnTo>
                        <a:pt x="102875" y="36443"/>
                      </a:lnTo>
                      <a:lnTo>
                        <a:pt x="102863" y="36404"/>
                      </a:lnTo>
                      <a:lnTo>
                        <a:pt x="102118" y="36654"/>
                      </a:lnTo>
                      <a:lnTo>
                        <a:pt x="102069" y="36508"/>
                      </a:lnTo>
                      <a:lnTo>
                        <a:pt x="102075" y="36488"/>
                      </a:lnTo>
                      <a:lnTo>
                        <a:pt x="102082" y="36504"/>
                      </a:lnTo>
                      <a:lnTo>
                        <a:pt x="102927" y="36218"/>
                      </a:lnTo>
                      <a:lnTo>
                        <a:pt x="102914" y="36179"/>
                      </a:lnTo>
                      <a:lnTo>
                        <a:pt x="102082" y="36461"/>
                      </a:lnTo>
                      <a:lnTo>
                        <a:pt x="102133" y="36253"/>
                      </a:lnTo>
                      <a:lnTo>
                        <a:pt x="102139" y="36271"/>
                      </a:lnTo>
                      <a:lnTo>
                        <a:pt x="102984" y="35983"/>
                      </a:lnTo>
                      <a:lnTo>
                        <a:pt x="102970" y="35944"/>
                      </a:lnTo>
                      <a:lnTo>
                        <a:pt x="102137" y="36228"/>
                      </a:lnTo>
                      <a:lnTo>
                        <a:pt x="102137" y="36228"/>
                      </a:lnTo>
                      <a:lnTo>
                        <a:pt x="102182" y="36042"/>
                      </a:lnTo>
                      <a:lnTo>
                        <a:pt x="102188" y="36056"/>
                      </a:lnTo>
                      <a:lnTo>
                        <a:pt x="103031" y="35766"/>
                      </a:lnTo>
                      <a:lnTo>
                        <a:pt x="103019" y="35727"/>
                      </a:lnTo>
                      <a:lnTo>
                        <a:pt x="102190" y="36013"/>
                      </a:lnTo>
                      <a:lnTo>
                        <a:pt x="102190" y="36013"/>
                      </a:lnTo>
                      <a:lnTo>
                        <a:pt x="102217" y="35899"/>
                      </a:lnTo>
                      <a:lnTo>
                        <a:pt x="102198" y="35905"/>
                      </a:lnTo>
                      <a:lnTo>
                        <a:pt x="102061" y="36480"/>
                      </a:lnTo>
                      <a:cubicBezTo>
                        <a:pt x="101951" y="36158"/>
                        <a:pt x="101840" y="35839"/>
                        <a:pt x="101724" y="35520"/>
                      </a:cubicBezTo>
                      <a:close/>
                      <a:moveTo>
                        <a:pt x="4072" y="36506"/>
                      </a:moveTo>
                      <a:lnTo>
                        <a:pt x="4072" y="36506"/>
                      </a:lnTo>
                      <a:cubicBezTo>
                        <a:pt x="3963" y="36827"/>
                        <a:pt x="3857" y="37149"/>
                        <a:pt x="3754" y="37472"/>
                      </a:cubicBezTo>
                      <a:lnTo>
                        <a:pt x="3752" y="37466"/>
                      </a:lnTo>
                      <a:cubicBezTo>
                        <a:pt x="3683" y="37173"/>
                        <a:pt x="3611" y="36881"/>
                        <a:pt x="3611" y="36881"/>
                      </a:cubicBezTo>
                      <a:lnTo>
                        <a:pt x="4072" y="36506"/>
                      </a:lnTo>
                      <a:close/>
                      <a:moveTo>
                        <a:pt x="102380" y="37460"/>
                      </a:moveTo>
                      <a:lnTo>
                        <a:pt x="102380" y="37460"/>
                      </a:lnTo>
                      <a:cubicBezTo>
                        <a:pt x="102382" y="37460"/>
                        <a:pt x="102384" y="37462"/>
                        <a:pt x="102386" y="37464"/>
                      </a:cubicBezTo>
                      <a:cubicBezTo>
                        <a:pt x="102619" y="37651"/>
                        <a:pt x="102833" y="37848"/>
                        <a:pt x="102844" y="37858"/>
                      </a:cubicBezTo>
                      <a:lnTo>
                        <a:pt x="102844" y="37858"/>
                      </a:lnTo>
                      <a:lnTo>
                        <a:pt x="102677" y="38429"/>
                      </a:lnTo>
                      <a:cubicBezTo>
                        <a:pt x="102583" y="38104"/>
                        <a:pt x="102483" y="37781"/>
                        <a:pt x="102380" y="37460"/>
                      </a:cubicBezTo>
                      <a:close/>
                      <a:moveTo>
                        <a:pt x="103812" y="37563"/>
                      </a:moveTo>
                      <a:lnTo>
                        <a:pt x="103483" y="38745"/>
                      </a:lnTo>
                      <a:lnTo>
                        <a:pt x="102824" y="38933"/>
                      </a:lnTo>
                      <a:cubicBezTo>
                        <a:pt x="102814" y="38898"/>
                        <a:pt x="102804" y="38863"/>
                        <a:pt x="102794" y="38830"/>
                      </a:cubicBezTo>
                      <a:lnTo>
                        <a:pt x="103428" y="38648"/>
                      </a:lnTo>
                      <a:lnTo>
                        <a:pt x="103418" y="38609"/>
                      </a:lnTo>
                      <a:lnTo>
                        <a:pt x="102783" y="38790"/>
                      </a:lnTo>
                      <a:cubicBezTo>
                        <a:pt x="102769" y="38740"/>
                        <a:pt x="102755" y="38693"/>
                        <a:pt x="102740" y="38644"/>
                      </a:cubicBezTo>
                      <a:lnTo>
                        <a:pt x="103491" y="38425"/>
                      </a:lnTo>
                      <a:lnTo>
                        <a:pt x="103481" y="38386"/>
                      </a:lnTo>
                      <a:lnTo>
                        <a:pt x="102730" y="38603"/>
                      </a:lnTo>
                      <a:cubicBezTo>
                        <a:pt x="102716" y="38556"/>
                        <a:pt x="102702" y="38507"/>
                        <a:pt x="102687" y="38458"/>
                      </a:cubicBezTo>
                      <a:lnTo>
                        <a:pt x="102691" y="38438"/>
                      </a:lnTo>
                      <a:lnTo>
                        <a:pt x="102697" y="38454"/>
                      </a:lnTo>
                      <a:lnTo>
                        <a:pt x="103555" y="38202"/>
                      </a:lnTo>
                      <a:lnTo>
                        <a:pt x="103542" y="38163"/>
                      </a:lnTo>
                      <a:lnTo>
                        <a:pt x="102699" y="38411"/>
                      </a:lnTo>
                      <a:lnTo>
                        <a:pt x="102753" y="38229"/>
                      </a:lnTo>
                      <a:lnTo>
                        <a:pt x="102757" y="38241"/>
                      </a:lnTo>
                      <a:lnTo>
                        <a:pt x="103612" y="37985"/>
                      </a:lnTo>
                      <a:lnTo>
                        <a:pt x="103600" y="37947"/>
                      </a:lnTo>
                      <a:lnTo>
                        <a:pt x="102761" y="38198"/>
                      </a:lnTo>
                      <a:lnTo>
                        <a:pt x="102820" y="37994"/>
                      </a:lnTo>
                      <a:lnTo>
                        <a:pt x="102826" y="38010"/>
                      </a:lnTo>
                      <a:lnTo>
                        <a:pt x="103679" y="37752"/>
                      </a:lnTo>
                      <a:lnTo>
                        <a:pt x="103667" y="37713"/>
                      </a:lnTo>
                      <a:lnTo>
                        <a:pt x="102828" y="37967"/>
                      </a:lnTo>
                      <a:lnTo>
                        <a:pt x="102863" y="37853"/>
                      </a:lnTo>
                      <a:lnTo>
                        <a:pt x="103812" y="37563"/>
                      </a:lnTo>
                      <a:close/>
                      <a:moveTo>
                        <a:pt x="2942" y="37748"/>
                      </a:moveTo>
                      <a:lnTo>
                        <a:pt x="3607" y="37951"/>
                      </a:lnTo>
                      <a:cubicBezTo>
                        <a:pt x="3597" y="37985"/>
                        <a:pt x="3587" y="38020"/>
                        <a:pt x="3576" y="38053"/>
                      </a:cubicBezTo>
                      <a:lnTo>
                        <a:pt x="2938" y="37861"/>
                      </a:lnTo>
                      <a:lnTo>
                        <a:pt x="2926" y="37900"/>
                      </a:lnTo>
                      <a:lnTo>
                        <a:pt x="3564" y="38092"/>
                      </a:lnTo>
                      <a:cubicBezTo>
                        <a:pt x="3550" y="38143"/>
                        <a:pt x="3536" y="38192"/>
                        <a:pt x="3519" y="38243"/>
                      </a:cubicBezTo>
                      <a:lnTo>
                        <a:pt x="2770" y="38018"/>
                      </a:lnTo>
                      <a:lnTo>
                        <a:pt x="2758" y="38057"/>
                      </a:lnTo>
                      <a:lnTo>
                        <a:pt x="3507" y="38282"/>
                      </a:lnTo>
                      <a:cubicBezTo>
                        <a:pt x="3495" y="38329"/>
                        <a:pt x="3480" y="38376"/>
                        <a:pt x="3466" y="38423"/>
                      </a:cubicBezTo>
                      <a:lnTo>
                        <a:pt x="3448" y="38438"/>
                      </a:lnTo>
                      <a:lnTo>
                        <a:pt x="3454" y="38421"/>
                      </a:lnTo>
                      <a:lnTo>
                        <a:pt x="2596" y="38170"/>
                      </a:lnTo>
                      <a:lnTo>
                        <a:pt x="2584" y="38208"/>
                      </a:lnTo>
                      <a:lnTo>
                        <a:pt x="3427" y="38456"/>
                      </a:lnTo>
                      <a:lnTo>
                        <a:pt x="3278" y="38591"/>
                      </a:lnTo>
                      <a:lnTo>
                        <a:pt x="3282" y="38575"/>
                      </a:lnTo>
                      <a:lnTo>
                        <a:pt x="2425" y="38325"/>
                      </a:lnTo>
                      <a:lnTo>
                        <a:pt x="2414" y="38364"/>
                      </a:lnTo>
                      <a:lnTo>
                        <a:pt x="3257" y="38609"/>
                      </a:lnTo>
                      <a:lnTo>
                        <a:pt x="3108" y="38742"/>
                      </a:lnTo>
                      <a:lnTo>
                        <a:pt x="3108" y="38742"/>
                      </a:lnTo>
                      <a:lnTo>
                        <a:pt x="3112" y="38726"/>
                      </a:lnTo>
                      <a:lnTo>
                        <a:pt x="2253" y="38483"/>
                      </a:lnTo>
                      <a:lnTo>
                        <a:pt x="2242" y="38522"/>
                      </a:lnTo>
                      <a:lnTo>
                        <a:pt x="3085" y="38763"/>
                      </a:lnTo>
                      <a:lnTo>
                        <a:pt x="2997" y="38841"/>
                      </a:lnTo>
                      <a:lnTo>
                        <a:pt x="3018" y="38847"/>
                      </a:lnTo>
                      <a:lnTo>
                        <a:pt x="3458" y="38454"/>
                      </a:lnTo>
                      <a:lnTo>
                        <a:pt x="3458" y="38454"/>
                      </a:lnTo>
                      <a:cubicBezTo>
                        <a:pt x="3364" y="38771"/>
                        <a:pt x="3274" y="39090"/>
                        <a:pt x="3186" y="39411"/>
                      </a:cubicBezTo>
                      <a:lnTo>
                        <a:pt x="3018" y="38847"/>
                      </a:lnTo>
                      <a:lnTo>
                        <a:pt x="2042" y="38571"/>
                      </a:lnTo>
                      <a:lnTo>
                        <a:pt x="2942" y="37748"/>
                      </a:lnTo>
                      <a:close/>
                      <a:moveTo>
                        <a:pt x="102963" y="39436"/>
                      </a:moveTo>
                      <a:lnTo>
                        <a:pt x="103405" y="39835"/>
                      </a:lnTo>
                      <a:cubicBezTo>
                        <a:pt x="103405" y="39835"/>
                        <a:pt x="103364" y="39980"/>
                        <a:pt x="103303" y="40168"/>
                      </a:cubicBezTo>
                      <a:lnTo>
                        <a:pt x="103297" y="40171"/>
                      </a:lnTo>
                      <a:lnTo>
                        <a:pt x="103299" y="40179"/>
                      </a:lnTo>
                      <a:cubicBezTo>
                        <a:pt x="103276" y="40252"/>
                        <a:pt x="103248" y="40332"/>
                        <a:pt x="103221" y="40412"/>
                      </a:cubicBezTo>
                      <a:cubicBezTo>
                        <a:pt x="103137" y="40085"/>
                        <a:pt x="103053" y="39759"/>
                        <a:pt x="102963" y="39436"/>
                      </a:cubicBezTo>
                      <a:close/>
                      <a:moveTo>
                        <a:pt x="104383" y="39579"/>
                      </a:moveTo>
                      <a:cubicBezTo>
                        <a:pt x="104377" y="39600"/>
                        <a:pt x="104300" y="39881"/>
                        <a:pt x="104203" y="40164"/>
                      </a:cubicBezTo>
                      <a:lnTo>
                        <a:pt x="104009" y="40747"/>
                      </a:lnTo>
                      <a:lnTo>
                        <a:pt x="103342" y="40907"/>
                      </a:lnTo>
                      <a:lnTo>
                        <a:pt x="103315" y="40799"/>
                      </a:lnTo>
                      <a:lnTo>
                        <a:pt x="103966" y="40641"/>
                      </a:lnTo>
                      <a:lnTo>
                        <a:pt x="103956" y="40600"/>
                      </a:lnTo>
                      <a:lnTo>
                        <a:pt x="103307" y="40760"/>
                      </a:lnTo>
                      <a:cubicBezTo>
                        <a:pt x="103295" y="40711"/>
                        <a:pt x="103283" y="40664"/>
                        <a:pt x="103270" y="40614"/>
                      </a:cubicBezTo>
                      <a:lnTo>
                        <a:pt x="104033" y="40426"/>
                      </a:lnTo>
                      <a:lnTo>
                        <a:pt x="104023" y="40387"/>
                      </a:lnTo>
                      <a:lnTo>
                        <a:pt x="103260" y="40576"/>
                      </a:lnTo>
                      <a:cubicBezTo>
                        <a:pt x="103250" y="40531"/>
                        <a:pt x="103238" y="40486"/>
                        <a:pt x="103227" y="40439"/>
                      </a:cubicBezTo>
                      <a:cubicBezTo>
                        <a:pt x="103231" y="40428"/>
                        <a:pt x="103233" y="40418"/>
                        <a:pt x="103238" y="40408"/>
                      </a:cubicBezTo>
                      <a:lnTo>
                        <a:pt x="103242" y="40422"/>
                      </a:lnTo>
                      <a:lnTo>
                        <a:pt x="104107" y="40205"/>
                      </a:lnTo>
                      <a:lnTo>
                        <a:pt x="104097" y="40166"/>
                      </a:lnTo>
                      <a:lnTo>
                        <a:pt x="103248" y="40379"/>
                      </a:lnTo>
                      <a:cubicBezTo>
                        <a:pt x="103268" y="40320"/>
                        <a:pt x="103289" y="40263"/>
                        <a:pt x="103307" y="40207"/>
                      </a:cubicBezTo>
                      <a:lnTo>
                        <a:pt x="104173" y="39986"/>
                      </a:lnTo>
                      <a:lnTo>
                        <a:pt x="104162" y="39948"/>
                      </a:lnTo>
                      <a:lnTo>
                        <a:pt x="103321" y="40162"/>
                      </a:lnTo>
                      <a:cubicBezTo>
                        <a:pt x="103346" y="40091"/>
                        <a:pt x="103366" y="40023"/>
                        <a:pt x="103383" y="39970"/>
                      </a:cubicBezTo>
                      <a:lnTo>
                        <a:pt x="103387" y="39984"/>
                      </a:lnTo>
                      <a:lnTo>
                        <a:pt x="104250" y="39761"/>
                      </a:lnTo>
                      <a:lnTo>
                        <a:pt x="104240" y="39722"/>
                      </a:lnTo>
                      <a:lnTo>
                        <a:pt x="103391" y="39941"/>
                      </a:lnTo>
                      <a:cubicBezTo>
                        <a:pt x="103411" y="39874"/>
                        <a:pt x="103424" y="39831"/>
                        <a:pt x="103424" y="39829"/>
                      </a:cubicBezTo>
                      <a:lnTo>
                        <a:pt x="104383" y="39579"/>
                      </a:lnTo>
                      <a:close/>
                      <a:moveTo>
                        <a:pt x="2918" y="40414"/>
                      </a:moveTo>
                      <a:lnTo>
                        <a:pt x="2918" y="40414"/>
                      </a:lnTo>
                      <a:cubicBezTo>
                        <a:pt x="2836" y="40737"/>
                        <a:pt x="2758" y="41061"/>
                        <a:pt x="2682" y="41388"/>
                      </a:cubicBezTo>
                      <a:lnTo>
                        <a:pt x="2490" y="40835"/>
                      </a:lnTo>
                      <a:cubicBezTo>
                        <a:pt x="2490" y="40835"/>
                        <a:pt x="2705" y="40625"/>
                        <a:pt x="2918" y="40414"/>
                      </a:cubicBezTo>
                      <a:close/>
                      <a:moveTo>
                        <a:pt x="103465" y="41425"/>
                      </a:moveTo>
                      <a:lnTo>
                        <a:pt x="103878" y="41836"/>
                      </a:lnTo>
                      <a:cubicBezTo>
                        <a:pt x="103878" y="41836"/>
                        <a:pt x="103778" y="42116"/>
                        <a:pt x="103679" y="42401"/>
                      </a:cubicBezTo>
                      <a:cubicBezTo>
                        <a:pt x="103610" y="42073"/>
                        <a:pt x="103538" y="41748"/>
                        <a:pt x="103465" y="41425"/>
                      </a:cubicBezTo>
                      <a:close/>
                      <a:moveTo>
                        <a:pt x="1901" y="41756"/>
                      </a:moveTo>
                      <a:lnTo>
                        <a:pt x="2570" y="41903"/>
                      </a:lnTo>
                      <a:cubicBezTo>
                        <a:pt x="2562" y="41938"/>
                        <a:pt x="2553" y="41973"/>
                        <a:pt x="2545" y="42008"/>
                      </a:cubicBezTo>
                      <a:lnTo>
                        <a:pt x="1901" y="41869"/>
                      </a:lnTo>
                      <a:lnTo>
                        <a:pt x="1893" y="41908"/>
                      </a:lnTo>
                      <a:lnTo>
                        <a:pt x="2537" y="42049"/>
                      </a:lnTo>
                      <a:cubicBezTo>
                        <a:pt x="2527" y="42098"/>
                        <a:pt x="2517" y="42147"/>
                        <a:pt x="2504" y="42198"/>
                      </a:cubicBezTo>
                      <a:lnTo>
                        <a:pt x="1737" y="42032"/>
                      </a:lnTo>
                      <a:lnTo>
                        <a:pt x="1727" y="42073"/>
                      </a:lnTo>
                      <a:lnTo>
                        <a:pt x="2496" y="42237"/>
                      </a:lnTo>
                      <a:cubicBezTo>
                        <a:pt x="2486" y="42284"/>
                        <a:pt x="2476" y="42329"/>
                        <a:pt x="2468" y="42376"/>
                      </a:cubicBezTo>
                      <a:lnTo>
                        <a:pt x="2445" y="42397"/>
                      </a:lnTo>
                      <a:lnTo>
                        <a:pt x="2447" y="42382"/>
                      </a:lnTo>
                      <a:lnTo>
                        <a:pt x="1573" y="42200"/>
                      </a:lnTo>
                      <a:lnTo>
                        <a:pt x="1565" y="42239"/>
                      </a:lnTo>
                      <a:lnTo>
                        <a:pt x="2423" y="42419"/>
                      </a:lnTo>
                      <a:cubicBezTo>
                        <a:pt x="2373" y="42468"/>
                        <a:pt x="2326" y="42515"/>
                        <a:pt x="2281" y="42562"/>
                      </a:cubicBezTo>
                      <a:lnTo>
                        <a:pt x="2285" y="42548"/>
                      </a:lnTo>
                      <a:lnTo>
                        <a:pt x="1410" y="42368"/>
                      </a:lnTo>
                      <a:lnTo>
                        <a:pt x="1402" y="42407"/>
                      </a:lnTo>
                      <a:lnTo>
                        <a:pt x="2261" y="42585"/>
                      </a:lnTo>
                      <a:cubicBezTo>
                        <a:pt x="2210" y="42638"/>
                        <a:pt x="2163" y="42687"/>
                        <a:pt x="2126" y="42728"/>
                      </a:cubicBezTo>
                      <a:lnTo>
                        <a:pt x="2128" y="42714"/>
                      </a:lnTo>
                      <a:lnTo>
                        <a:pt x="1254" y="42538"/>
                      </a:lnTo>
                      <a:lnTo>
                        <a:pt x="1246" y="42579"/>
                      </a:lnTo>
                      <a:lnTo>
                        <a:pt x="2105" y="42750"/>
                      </a:lnTo>
                      <a:cubicBezTo>
                        <a:pt x="2056" y="42804"/>
                        <a:pt x="2026" y="42836"/>
                        <a:pt x="2026" y="42836"/>
                      </a:cubicBezTo>
                      <a:lnTo>
                        <a:pt x="2046" y="42840"/>
                      </a:lnTo>
                      <a:lnTo>
                        <a:pt x="2046" y="42840"/>
                      </a:lnTo>
                      <a:lnTo>
                        <a:pt x="1052" y="42642"/>
                      </a:lnTo>
                      <a:cubicBezTo>
                        <a:pt x="1054" y="42642"/>
                        <a:pt x="1250" y="42415"/>
                        <a:pt x="1469" y="42196"/>
                      </a:cubicBezTo>
                      <a:cubicBezTo>
                        <a:pt x="1686" y="41975"/>
                        <a:pt x="1901" y="41756"/>
                        <a:pt x="1901" y="41756"/>
                      </a:cubicBezTo>
                      <a:close/>
                      <a:moveTo>
                        <a:pt x="104866" y="41617"/>
                      </a:moveTo>
                      <a:lnTo>
                        <a:pt x="104866" y="41617"/>
                      </a:lnTo>
                      <a:cubicBezTo>
                        <a:pt x="104862" y="41630"/>
                        <a:pt x="104766" y="41912"/>
                        <a:pt x="104670" y="42194"/>
                      </a:cubicBezTo>
                      <a:cubicBezTo>
                        <a:pt x="104578" y="42480"/>
                        <a:pt x="104459" y="42767"/>
                        <a:pt x="104459" y="42767"/>
                      </a:cubicBezTo>
                      <a:lnTo>
                        <a:pt x="103782" y="42902"/>
                      </a:lnTo>
                      <a:cubicBezTo>
                        <a:pt x="103774" y="42867"/>
                        <a:pt x="103767" y="42832"/>
                        <a:pt x="103761" y="42800"/>
                      </a:cubicBezTo>
                      <a:lnTo>
                        <a:pt x="104416" y="42667"/>
                      </a:lnTo>
                      <a:lnTo>
                        <a:pt x="104408" y="42626"/>
                      </a:lnTo>
                      <a:lnTo>
                        <a:pt x="103753" y="42759"/>
                      </a:lnTo>
                      <a:cubicBezTo>
                        <a:pt x="103743" y="42710"/>
                        <a:pt x="103733" y="42658"/>
                        <a:pt x="103722" y="42607"/>
                      </a:cubicBezTo>
                      <a:lnTo>
                        <a:pt x="104498" y="42448"/>
                      </a:lnTo>
                      <a:lnTo>
                        <a:pt x="104490" y="42409"/>
                      </a:lnTo>
                      <a:lnTo>
                        <a:pt x="103714" y="42568"/>
                      </a:lnTo>
                      <a:lnTo>
                        <a:pt x="103686" y="42431"/>
                      </a:lnTo>
                      <a:cubicBezTo>
                        <a:pt x="103690" y="42421"/>
                        <a:pt x="103692" y="42411"/>
                        <a:pt x="103696" y="42401"/>
                      </a:cubicBezTo>
                      <a:lnTo>
                        <a:pt x="103700" y="42415"/>
                      </a:lnTo>
                      <a:lnTo>
                        <a:pt x="104574" y="42231"/>
                      </a:lnTo>
                      <a:lnTo>
                        <a:pt x="104565" y="42192"/>
                      </a:lnTo>
                      <a:lnTo>
                        <a:pt x="103706" y="42372"/>
                      </a:lnTo>
                      <a:cubicBezTo>
                        <a:pt x="103729" y="42306"/>
                        <a:pt x="103751" y="42243"/>
                        <a:pt x="103772" y="42184"/>
                      </a:cubicBezTo>
                      <a:lnTo>
                        <a:pt x="103776" y="42200"/>
                      </a:lnTo>
                      <a:lnTo>
                        <a:pt x="104649" y="42014"/>
                      </a:lnTo>
                      <a:lnTo>
                        <a:pt x="104639" y="41973"/>
                      </a:lnTo>
                      <a:lnTo>
                        <a:pt x="103782" y="42157"/>
                      </a:lnTo>
                      <a:cubicBezTo>
                        <a:pt x="103806" y="42086"/>
                        <a:pt x="103829" y="42022"/>
                        <a:pt x="103847" y="41969"/>
                      </a:cubicBezTo>
                      <a:lnTo>
                        <a:pt x="103851" y="41985"/>
                      </a:lnTo>
                      <a:lnTo>
                        <a:pt x="104723" y="41795"/>
                      </a:lnTo>
                      <a:lnTo>
                        <a:pt x="104715" y="41756"/>
                      </a:lnTo>
                      <a:lnTo>
                        <a:pt x="103857" y="41942"/>
                      </a:lnTo>
                      <a:cubicBezTo>
                        <a:pt x="103882" y="41874"/>
                        <a:pt x="103896" y="41833"/>
                        <a:pt x="103896" y="41832"/>
                      </a:cubicBezTo>
                      <a:lnTo>
                        <a:pt x="103896" y="41832"/>
                      </a:lnTo>
                      <a:lnTo>
                        <a:pt x="104866" y="41617"/>
                      </a:lnTo>
                      <a:close/>
                      <a:moveTo>
                        <a:pt x="2461" y="42405"/>
                      </a:moveTo>
                      <a:lnTo>
                        <a:pt x="2461" y="42405"/>
                      </a:lnTo>
                      <a:cubicBezTo>
                        <a:pt x="2392" y="42730"/>
                        <a:pt x="2326" y="43057"/>
                        <a:pt x="2265" y="43387"/>
                      </a:cubicBezTo>
                      <a:lnTo>
                        <a:pt x="2046" y="42840"/>
                      </a:lnTo>
                      <a:cubicBezTo>
                        <a:pt x="2046" y="42840"/>
                        <a:pt x="2240" y="42617"/>
                        <a:pt x="2461" y="42405"/>
                      </a:cubicBezTo>
                      <a:close/>
                      <a:moveTo>
                        <a:pt x="104222" y="45424"/>
                      </a:moveTo>
                      <a:lnTo>
                        <a:pt x="104222" y="45424"/>
                      </a:lnTo>
                      <a:cubicBezTo>
                        <a:pt x="104409" y="45652"/>
                        <a:pt x="104596" y="45875"/>
                        <a:pt x="104602" y="45883"/>
                      </a:cubicBezTo>
                      <a:lnTo>
                        <a:pt x="104602" y="45883"/>
                      </a:lnTo>
                      <a:lnTo>
                        <a:pt x="104600" y="45883"/>
                      </a:lnTo>
                      <a:lnTo>
                        <a:pt x="104359" y="46404"/>
                      </a:lnTo>
                      <a:cubicBezTo>
                        <a:pt x="104316" y="46077"/>
                        <a:pt x="104271" y="45752"/>
                        <a:pt x="104222" y="45424"/>
                      </a:cubicBezTo>
                      <a:close/>
                      <a:moveTo>
                        <a:pt x="105605" y="45744"/>
                      </a:moveTo>
                      <a:lnTo>
                        <a:pt x="105099" y="46859"/>
                      </a:lnTo>
                      <a:lnTo>
                        <a:pt x="104424" y="46938"/>
                      </a:lnTo>
                      <a:cubicBezTo>
                        <a:pt x="104420" y="46904"/>
                        <a:pt x="104416" y="46869"/>
                        <a:pt x="104412" y="46834"/>
                      </a:cubicBezTo>
                      <a:lnTo>
                        <a:pt x="105060" y="46754"/>
                      </a:lnTo>
                      <a:lnTo>
                        <a:pt x="105056" y="46715"/>
                      </a:lnTo>
                      <a:lnTo>
                        <a:pt x="104408" y="46793"/>
                      </a:lnTo>
                      <a:cubicBezTo>
                        <a:pt x="104402" y="46744"/>
                        <a:pt x="104396" y="46697"/>
                        <a:pt x="104389" y="46648"/>
                      </a:cubicBezTo>
                      <a:lnTo>
                        <a:pt x="105150" y="46554"/>
                      </a:lnTo>
                      <a:lnTo>
                        <a:pt x="105146" y="46513"/>
                      </a:lnTo>
                      <a:lnTo>
                        <a:pt x="104383" y="46609"/>
                      </a:lnTo>
                      <a:cubicBezTo>
                        <a:pt x="104377" y="46550"/>
                        <a:pt x="104369" y="46492"/>
                        <a:pt x="104363" y="46435"/>
                      </a:cubicBezTo>
                      <a:lnTo>
                        <a:pt x="104365" y="46431"/>
                      </a:lnTo>
                      <a:lnTo>
                        <a:pt x="104367" y="46447"/>
                      </a:lnTo>
                      <a:lnTo>
                        <a:pt x="105253" y="46335"/>
                      </a:lnTo>
                      <a:lnTo>
                        <a:pt x="105247" y="46294"/>
                      </a:lnTo>
                      <a:lnTo>
                        <a:pt x="104375" y="46407"/>
                      </a:lnTo>
                      <a:lnTo>
                        <a:pt x="104375" y="46407"/>
                      </a:lnTo>
                      <a:lnTo>
                        <a:pt x="104461" y="46222"/>
                      </a:lnTo>
                      <a:lnTo>
                        <a:pt x="104463" y="46241"/>
                      </a:lnTo>
                      <a:lnTo>
                        <a:pt x="105349" y="46124"/>
                      </a:lnTo>
                      <a:lnTo>
                        <a:pt x="105343" y="46083"/>
                      </a:lnTo>
                      <a:lnTo>
                        <a:pt x="104473" y="46198"/>
                      </a:lnTo>
                      <a:lnTo>
                        <a:pt x="104557" y="46014"/>
                      </a:lnTo>
                      <a:lnTo>
                        <a:pt x="104561" y="46030"/>
                      </a:lnTo>
                      <a:lnTo>
                        <a:pt x="105445" y="45911"/>
                      </a:lnTo>
                      <a:lnTo>
                        <a:pt x="105439" y="45870"/>
                      </a:lnTo>
                      <a:lnTo>
                        <a:pt x="104569" y="45989"/>
                      </a:lnTo>
                      <a:lnTo>
                        <a:pt x="104621" y="45881"/>
                      </a:lnTo>
                      <a:lnTo>
                        <a:pt x="104607" y="45882"/>
                      </a:lnTo>
                      <a:lnTo>
                        <a:pt x="104607" y="45882"/>
                      </a:lnTo>
                      <a:lnTo>
                        <a:pt x="105605" y="45744"/>
                      </a:lnTo>
                      <a:close/>
                      <a:moveTo>
                        <a:pt x="1772" y="46462"/>
                      </a:moveTo>
                      <a:lnTo>
                        <a:pt x="1772" y="46462"/>
                      </a:lnTo>
                      <a:cubicBezTo>
                        <a:pt x="1731" y="46787"/>
                        <a:pt x="1692" y="47112"/>
                        <a:pt x="1657" y="47440"/>
                      </a:cubicBezTo>
                      <a:cubicBezTo>
                        <a:pt x="1531" y="47172"/>
                        <a:pt x="1406" y="46906"/>
                        <a:pt x="1406" y="46906"/>
                      </a:cubicBezTo>
                      <a:lnTo>
                        <a:pt x="1623" y="46644"/>
                      </a:lnTo>
                      <a:lnTo>
                        <a:pt x="1625" y="46644"/>
                      </a:lnTo>
                      <a:lnTo>
                        <a:pt x="1625" y="46640"/>
                      </a:lnTo>
                      <a:lnTo>
                        <a:pt x="1772" y="46462"/>
                      </a:lnTo>
                      <a:close/>
                      <a:moveTo>
                        <a:pt x="104484" y="47456"/>
                      </a:moveTo>
                      <a:lnTo>
                        <a:pt x="104484" y="47456"/>
                      </a:lnTo>
                      <a:cubicBezTo>
                        <a:pt x="104576" y="47573"/>
                        <a:pt x="104670" y="47687"/>
                        <a:pt x="104739" y="47775"/>
                      </a:cubicBezTo>
                      <a:cubicBezTo>
                        <a:pt x="104807" y="47865"/>
                        <a:pt x="104852" y="47925"/>
                        <a:pt x="104852" y="47925"/>
                      </a:cubicBezTo>
                      <a:lnTo>
                        <a:pt x="104580" y="48442"/>
                      </a:lnTo>
                      <a:cubicBezTo>
                        <a:pt x="104551" y="48113"/>
                        <a:pt x="104518" y="47783"/>
                        <a:pt x="104484" y="47456"/>
                      </a:cubicBezTo>
                      <a:close/>
                      <a:moveTo>
                        <a:pt x="921" y="47888"/>
                      </a:moveTo>
                      <a:lnTo>
                        <a:pt x="1608" y="47955"/>
                      </a:lnTo>
                      <a:cubicBezTo>
                        <a:pt x="1604" y="47990"/>
                        <a:pt x="1600" y="48027"/>
                        <a:pt x="1598" y="48062"/>
                      </a:cubicBezTo>
                      <a:lnTo>
                        <a:pt x="939" y="47998"/>
                      </a:lnTo>
                      <a:lnTo>
                        <a:pt x="935" y="48039"/>
                      </a:lnTo>
                      <a:lnTo>
                        <a:pt x="1594" y="48103"/>
                      </a:lnTo>
                      <a:cubicBezTo>
                        <a:pt x="1588" y="48154"/>
                        <a:pt x="1584" y="48203"/>
                        <a:pt x="1580" y="48254"/>
                      </a:cubicBezTo>
                      <a:lnTo>
                        <a:pt x="802" y="48182"/>
                      </a:lnTo>
                      <a:lnTo>
                        <a:pt x="798" y="48223"/>
                      </a:lnTo>
                      <a:lnTo>
                        <a:pt x="1576" y="48295"/>
                      </a:lnTo>
                      <a:cubicBezTo>
                        <a:pt x="1569" y="48348"/>
                        <a:pt x="1565" y="48403"/>
                        <a:pt x="1561" y="48457"/>
                      </a:cubicBezTo>
                      <a:lnTo>
                        <a:pt x="1549" y="48471"/>
                      </a:lnTo>
                      <a:lnTo>
                        <a:pt x="1551" y="48452"/>
                      </a:lnTo>
                      <a:lnTo>
                        <a:pt x="661" y="48375"/>
                      </a:lnTo>
                      <a:lnTo>
                        <a:pt x="659" y="48416"/>
                      </a:lnTo>
                      <a:lnTo>
                        <a:pt x="1535" y="48491"/>
                      </a:lnTo>
                      <a:lnTo>
                        <a:pt x="1418" y="48647"/>
                      </a:lnTo>
                      <a:lnTo>
                        <a:pt x="1420" y="48630"/>
                      </a:lnTo>
                      <a:lnTo>
                        <a:pt x="530" y="48555"/>
                      </a:lnTo>
                      <a:lnTo>
                        <a:pt x="526" y="48596"/>
                      </a:lnTo>
                      <a:lnTo>
                        <a:pt x="1402" y="48669"/>
                      </a:lnTo>
                      <a:lnTo>
                        <a:pt x="1281" y="48831"/>
                      </a:lnTo>
                      <a:lnTo>
                        <a:pt x="1283" y="48815"/>
                      </a:lnTo>
                      <a:lnTo>
                        <a:pt x="393" y="48743"/>
                      </a:lnTo>
                      <a:lnTo>
                        <a:pt x="389" y="48782"/>
                      </a:lnTo>
                      <a:lnTo>
                        <a:pt x="1265" y="48853"/>
                      </a:lnTo>
                      <a:lnTo>
                        <a:pt x="1193" y="48948"/>
                      </a:lnTo>
                      <a:lnTo>
                        <a:pt x="203" y="48870"/>
                      </a:lnTo>
                      <a:lnTo>
                        <a:pt x="921" y="47888"/>
                      </a:lnTo>
                      <a:close/>
                      <a:moveTo>
                        <a:pt x="105858" y="47826"/>
                      </a:moveTo>
                      <a:lnTo>
                        <a:pt x="105300" y="48921"/>
                      </a:lnTo>
                      <a:lnTo>
                        <a:pt x="104625" y="48974"/>
                      </a:lnTo>
                      <a:cubicBezTo>
                        <a:pt x="104621" y="48937"/>
                        <a:pt x="104619" y="48903"/>
                        <a:pt x="104617" y="48868"/>
                      </a:cubicBezTo>
                      <a:lnTo>
                        <a:pt x="105265" y="48815"/>
                      </a:lnTo>
                      <a:lnTo>
                        <a:pt x="105263" y="48774"/>
                      </a:lnTo>
                      <a:lnTo>
                        <a:pt x="104612" y="48827"/>
                      </a:lnTo>
                      <a:cubicBezTo>
                        <a:pt x="104608" y="48776"/>
                        <a:pt x="104604" y="48725"/>
                        <a:pt x="104600" y="48673"/>
                      </a:cubicBezTo>
                      <a:lnTo>
                        <a:pt x="105373" y="48608"/>
                      </a:lnTo>
                      <a:lnTo>
                        <a:pt x="105369" y="48569"/>
                      </a:lnTo>
                      <a:lnTo>
                        <a:pt x="104596" y="48632"/>
                      </a:lnTo>
                      <a:lnTo>
                        <a:pt x="104582" y="48471"/>
                      </a:lnTo>
                      <a:lnTo>
                        <a:pt x="104592" y="48452"/>
                      </a:lnTo>
                      <a:lnTo>
                        <a:pt x="104594" y="48481"/>
                      </a:lnTo>
                      <a:lnTo>
                        <a:pt x="105484" y="48403"/>
                      </a:lnTo>
                      <a:lnTo>
                        <a:pt x="105480" y="48364"/>
                      </a:lnTo>
                      <a:lnTo>
                        <a:pt x="104598" y="48440"/>
                      </a:lnTo>
                      <a:lnTo>
                        <a:pt x="104694" y="48258"/>
                      </a:lnTo>
                      <a:lnTo>
                        <a:pt x="104696" y="48276"/>
                      </a:lnTo>
                      <a:lnTo>
                        <a:pt x="105584" y="48195"/>
                      </a:lnTo>
                      <a:lnTo>
                        <a:pt x="105582" y="48154"/>
                      </a:lnTo>
                      <a:lnTo>
                        <a:pt x="104707" y="48234"/>
                      </a:lnTo>
                      <a:lnTo>
                        <a:pt x="104801" y="48053"/>
                      </a:lnTo>
                      <a:lnTo>
                        <a:pt x="104803" y="48070"/>
                      </a:lnTo>
                      <a:lnTo>
                        <a:pt x="105691" y="47986"/>
                      </a:lnTo>
                      <a:lnTo>
                        <a:pt x="105687" y="47945"/>
                      </a:lnTo>
                      <a:lnTo>
                        <a:pt x="104815" y="48029"/>
                      </a:lnTo>
                      <a:lnTo>
                        <a:pt x="104815" y="48029"/>
                      </a:lnTo>
                      <a:lnTo>
                        <a:pt x="104870" y="47923"/>
                      </a:lnTo>
                      <a:lnTo>
                        <a:pt x="104870" y="47923"/>
                      </a:lnTo>
                      <a:lnTo>
                        <a:pt x="105858" y="47826"/>
                      </a:lnTo>
                      <a:close/>
                      <a:moveTo>
                        <a:pt x="1557" y="48487"/>
                      </a:moveTo>
                      <a:cubicBezTo>
                        <a:pt x="1531" y="48808"/>
                        <a:pt x="1504" y="49132"/>
                        <a:pt x="1481" y="49455"/>
                      </a:cubicBezTo>
                      <a:lnTo>
                        <a:pt x="1213" y="48950"/>
                      </a:lnTo>
                      <a:lnTo>
                        <a:pt x="1557" y="48487"/>
                      </a:lnTo>
                      <a:close/>
                      <a:moveTo>
                        <a:pt x="104664" y="49508"/>
                      </a:moveTo>
                      <a:lnTo>
                        <a:pt x="105005" y="49975"/>
                      </a:lnTo>
                      <a:cubicBezTo>
                        <a:pt x="105005" y="49975"/>
                        <a:pt x="104970" y="50040"/>
                        <a:pt x="104917" y="50140"/>
                      </a:cubicBezTo>
                      <a:cubicBezTo>
                        <a:pt x="104864" y="50239"/>
                        <a:pt x="104801" y="50367"/>
                        <a:pt x="104721" y="50498"/>
                      </a:cubicBezTo>
                      <a:cubicBezTo>
                        <a:pt x="104704" y="50167"/>
                        <a:pt x="104686" y="49838"/>
                        <a:pt x="104664" y="49508"/>
                      </a:cubicBezTo>
                      <a:close/>
                      <a:moveTo>
                        <a:pt x="104762" y="51554"/>
                      </a:moveTo>
                      <a:lnTo>
                        <a:pt x="105079" y="52029"/>
                      </a:lnTo>
                      <a:lnTo>
                        <a:pt x="106112" y="52008"/>
                      </a:lnTo>
                      <a:lnTo>
                        <a:pt x="106112" y="52008"/>
                      </a:lnTo>
                      <a:lnTo>
                        <a:pt x="106092" y="52010"/>
                      </a:lnTo>
                      <a:lnTo>
                        <a:pt x="105478" y="53058"/>
                      </a:lnTo>
                      <a:lnTo>
                        <a:pt x="104784" y="53058"/>
                      </a:lnTo>
                      <a:lnTo>
                        <a:pt x="104784" y="53056"/>
                      </a:lnTo>
                      <a:cubicBezTo>
                        <a:pt x="104784" y="53021"/>
                        <a:pt x="104784" y="52986"/>
                        <a:pt x="104784" y="52949"/>
                      </a:cubicBezTo>
                      <a:lnTo>
                        <a:pt x="105449" y="52949"/>
                      </a:lnTo>
                      <a:lnTo>
                        <a:pt x="105449" y="52908"/>
                      </a:lnTo>
                      <a:lnTo>
                        <a:pt x="104784" y="52908"/>
                      </a:lnTo>
                      <a:cubicBezTo>
                        <a:pt x="104784" y="52859"/>
                        <a:pt x="104784" y="52808"/>
                        <a:pt x="104784" y="52757"/>
                      </a:cubicBezTo>
                      <a:lnTo>
                        <a:pt x="105566" y="52751"/>
                      </a:lnTo>
                      <a:lnTo>
                        <a:pt x="105566" y="52710"/>
                      </a:lnTo>
                      <a:lnTo>
                        <a:pt x="104784" y="52716"/>
                      </a:lnTo>
                      <a:cubicBezTo>
                        <a:pt x="104782" y="52663"/>
                        <a:pt x="104782" y="52610"/>
                        <a:pt x="104782" y="52557"/>
                      </a:cubicBezTo>
                      <a:lnTo>
                        <a:pt x="104788" y="52544"/>
                      </a:lnTo>
                      <a:lnTo>
                        <a:pt x="104788" y="52563"/>
                      </a:lnTo>
                      <a:lnTo>
                        <a:pt x="105682" y="52555"/>
                      </a:lnTo>
                      <a:lnTo>
                        <a:pt x="105682" y="52514"/>
                      </a:lnTo>
                      <a:lnTo>
                        <a:pt x="104803" y="52522"/>
                      </a:lnTo>
                      <a:lnTo>
                        <a:pt x="104907" y="52348"/>
                      </a:lnTo>
                      <a:lnTo>
                        <a:pt x="104907" y="52354"/>
                      </a:lnTo>
                      <a:lnTo>
                        <a:pt x="105801" y="52344"/>
                      </a:lnTo>
                      <a:lnTo>
                        <a:pt x="105799" y="52303"/>
                      </a:lnTo>
                      <a:lnTo>
                        <a:pt x="104927" y="52313"/>
                      </a:lnTo>
                      <a:lnTo>
                        <a:pt x="105024" y="52154"/>
                      </a:lnTo>
                      <a:lnTo>
                        <a:pt x="105024" y="52172"/>
                      </a:lnTo>
                      <a:lnTo>
                        <a:pt x="105916" y="52156"/>
                      </a:lnTo>
                      <a:lnTo>
                        <a:pt x="105916" y="52115"/>
                      </a:lnTo>
                      <a:lnTo>
                        <a:pt x="105038" y="52129"/>
                      </a:lnTo>
                      <a:lnTo>
                        <a:pt x="105099" y="52029"/>
                      </a:lnTo>
                      <a:lnTo>
                        <a:pt x="105079" y="52029"/>
                      </a:lnTo>
                      <a:lnTo>
                        <a:pt x="104909" y="52313"/>
                      </a:lnTo>
                      <a:lnTo>
                        <a:pt x="104907" y="52313"/>
                      </a:lnTo>
                      <a:lnTo>
                        <a:pt x="104907" y="52315"/>
                      </a:lnTo>
                      <a:lnTo>
                        <a:pt x="104782" y="52526"/>
                      </a:lnTo>
                      <a:cubicBezTo>
                        <a:pt x="104778" y="52201"/>
                        <a:pt x="104772" y="51877"/>
                        <a:pt x="104762" y="51554"/>
                      </a:cubicBezTo>
                      <a:close/>
                      <a:moveTo>
                        <a:pt x="688" y="52027"/>
                      </a:moveTo>
                      <a:lnTo>
                        <a:pt x="1363" y="52039"/>
                      </a:lnTo>
                      <a:cubicBezTo>
                        <a:pt x="1363" y="52074"/>
                        <a:pt x="1363" y="52111"/>
                        <a:pt x="1363" y="52145"/>
                      </a:cubicBezTo>
                      <a:lnTo>
                        <a:pt x="710" y="52135"/>
                      </a:lnTo>
                      <a:lnTo>
                        <a:pt x="708" y="52176"/>
                      </a:lnTo>
                      <a:lnTo>
                        <a:pt x="1361" y="52186"/>
                      </a:lnTo>
                      <a:cubicBezTo>
                        <a:pt x="1361" y="52237"/>
                        <a:pt x="1359" y="52289"/>
                        <a:pt x="1359" y="52340"/>
                      </a:cubicBezTo>
                      <a:lnTo>
                        <a:pt x="583" y="52329"/>
                      </a:lnTo>
                      <a:lnTo>
                        <a:pt x="583" y="52370"/>
                      </a:lnTo>
                      <a:lnTo>
                        <a:pt x="1359" y="52381"/>
                      </a:lnTo>
                      <a:cubicBezTo>
                        <a:pt x="1359" y="52434"/>
                        <a:pt x="1357" y="52487"/>
                        <a:pt x="1357" y="52540"/>
                      </a:cubicBezTo>
                      <a:lnTo>
                        <a:pt x="1350" y="52550"/>
                      </a:lnTo>
                      <a:lnTo>
                        <a:pt x="1350" y="52534"/>
                      </a:lnTo>
                      <a:lnTo>
                        <a:pt x="456" y="52524"/>
                      </a:lnTo>
                      <a:lnTo>
                        <a:pt x="456" y="52565"/>
                      </a:lnTo>
                      <a:lnTo>
                        <a:pt x="1334" y="52573"/>
                      </a:lnTo>
                      <a:lnTo>
                        <a:pt x="1224" y="52745"/>
                      </a:lnTo>
                      <a:lnTo>
                        <a:pt x="1224" y="52726"/>
                      </a:lnTo>
                      <a:lnTo>
                        <a:pt x="330" y="52720"/>
                      </a:lnTo>
                      <a:lnTo>
                        <a:pt x="330" y="52761"/>
                      </a:lnTo>
                      <a:lnTo>
                        <a:pt x="1207" y="52767"/>
                      </a:lnTo>
                      <a:lnTo>
                        <a:pt x="1097" y="52937"/>
                      </a:lnTo>
                      <a:lnTo>
                        <a:pt x="1097" y="52921"/>
                      </a:lnTo>
                      <a:lnTo>
                        <a:pt x="203" y="52919"/>
                      </a:lnTo>
                      <a:lnTo>
                        <a:pt x="203" y="52960"/>
                      </a:lnTo>
                      <a:lnTo>
                        <a:pt x="1080" y="52962"/>
                      </a:lnTo>
                      <a:lnTo>
                        <a:pt x="1015" y="53060"/>
                      </a:lnTo>
                      <a:lnTo>
                        <a:pt x="21" y="53060"/>
                      </a:lnTo>
                      <a:lnTo>
                        <a:pt x="688" y="52027"/>
                      </a:lnTo>
                      <a:close/>
                      <a:moveTo>
                        <a:pt x="1357" y="52569"/>
                      </a:moveTo>
                      <a:cubicBezTo>
                        <a:pt x="1357" y="52733"/>
                        <a:pt x="1355" y="52896"/>
                        <a:pt x="1355" y="53060"/>
                      </a:cubicBezTo>
                      <a:cubicBezTo>
                        <a:pt x="1355" y="53226"/>
                        <a:pt x="1357" y="53389"/>
                        <a:pt x="1357" y="53553"/>
                      </a:cubicBezTo>
                      <a:lnTo>
                        <a:pt x="1033" y="53060"/>
                      </a:lnTo>
                      <a:lnTo>
                        <a:pt x="1357" y="52569"/>
                      </a:lnTo>
                      <a:close/>
                      <a:moveTo>
                        <a:pt x="104780" y="53588"/>
                      </a:moveTo>
                      <a:lnTo>
                        <a:pt x="105079" y="54085"/>
                      </a:lnTo>
                      <a:lnTo>
                        <a:pt x="104762" y="54560"/>
                      </a:lnTo>
                      <a:cubicBezTo>
                        <a:pt x="104772" y="54236"/>
                        <a:pt x="104778" y="53913"/>
                        <a:pt x="104780" y="53588"/>
                      </a:cubicBezTo>
                      <a:close/>
                      <a:moveTo>
                        <a:pt x="1367" y="54079"/>
                      </a:moveTo>
                      <a:lnTo>
                        <a:pt x="1369" y="54185"/>
                      </a:lnTo>
                      <a:lnTo>
                        <a:pt x="718" y="54199"/>
                      </a:lnTo>
                      <a:lnTo>
                        <a:pt x="720" y="54240"/>
                      </a:lnTo>
                      <a:lnTo>
                        <a:pt x="1371" y="54226"/>
                      </a:lnTo>
                      <a:cubicBezTo>
                        <a:pt x="1371" y="54277"/>
                        <a:pt x="1373" y="54328"/>
                        <a:pt x="1375" y="54377"/>
                      </a:cubicBezTo>
                      <a:lnTo>
                        <a:pt x="608" y="54396"/>
                      </a:lnTo>
                      <a:lnTo>
                        <a:pt x="610" y="54437"/>
                      </a:lnTo>
                      <a:lnTo>
                        <a:pt x="1375" y="54418"/>
                      </a:lnTo>
                      <a:cubicBezTo>
                        <a:pt x="1377" y="54476"/>
                        <a:pt x="1379" y="54533"/>
                        <a:pt x="1381" y="54590"/>
                      </a:cubicBezTo>
                      <a:lnTo>
                        <a:pt x="1379" y="54592"/>
                      </a:lnTo>
                      <a:lnTo>
                        <a:pt x="1379" y="54574"/>
                      </a:lnTo>
                      <a:lnTo>
                        <a:pt x="485" y="54600"/>
                      </a:lnTo>
                      <a:lnTo>
                        <a:pt x="487" y="54641"/>
                      </a:lnTo>
                      <a:lnTo>
                        <a:pt x="1365" y="54615"/>
                      </a:lnTo>
                      <a:lnTo>
                        <a:pt x="1365" y="54615"/>
                      </a:lnTo>
                      <a:lnTo>
                        <a:pt x="1262" y="54789"/>
                      </a:lnTo>
                      <a:lnTo>
                        <a:pt x="1260" y="54772"/>
                      </a:lnTo>
                      <a:lnTo>
                        <a:pt x="368" y="54801"/>
                      </a:lnTo>
                      <a:lnTo>
                        <a:pt x="370" y="54842"/>
                      </a:lnTo>
                      <a:lnTo>
                        <a:pt x="1248" y="54813"/>
                      </a:lnTo>
                      <a:lnTo>
                        <a:pt x="1142" y="54991"/>
                      </a:lnTo>
                      <a:lnTo>
                        <a:pt x="1142" y="54969"/>
                      </a:lnTo>
                      <a:lnTo>
                        <a:pt x="250" y="55001"/>
                      </a:lnTo>
                      <a:lnTo>
                        <a:pt x="252" y="55042"/>
                      </a:lnTo>
                      <a:lnTo>
                        <a:pt x="1132" y="55010"/>
                      </a:lnTo>
                      <a:lnTo>
                        <a:pt x="1071" y="55113"/>
                      </a:lnTo>
                      <a:lnTo>
                        <a:pt x="76" y="55153"/>
                      </a:lnTo>
                      <a:lnTo>
                        <a:pt x="76" y="55153"/>
                      </a:lnTo>
                      <a:lnTo>
                        <a:pt x="692" y="54093"/>
                      </a:lnTo>
                      <a:lnTo>
                        <a:pt x="690" y="54093"/>
                      </a:lnTo>
                      <a:lnTo>
                        <a:pt x="1367" y="54079"/>
                      </a:lnTo>
                      <a:close/>
                      <a:moveTo>
                        <a:pt x="1381" y="54619"/>
                      </a:moveTo>
                      <a:cubicBezTo>
                        <a:pt x="1391" y="54950"/>
                        <a:pt x="1404" y="55278"/>
                        <a:pt x="1420" y="55607"/>
                      </a:cubicBezTo>
                      <a:cubicBezTo>
                        <a:pt x="1254" y="55359"/>
                        <a:pt x="1089" y="55112"/>
                        <a:pt x="1089" y="55112"/>
                      </a:cubicBezTo>
                      <a:lnTo>
                        <a:pt x="1381" y="54619"/>
                      </a:lnTo>
                      <a:close/>
                      <a:moveTo>
                        <a:pt x="104723" y="55615"/>
                      </a:moveTo>
                      <a:cubicBezTo>
                        <a:pt x="104801" y="55746"/>
                        <a:pt x="104866" y="55875"/>
                        <a:pt x="104919" y="55973"/>
                      </a:cubicBezTo>
                      <a:cubicBezTo>
                        <a:pt x="104972" y="56074"/>
                        <a:pt x="105007" y="56139"/>
                        <a:pt x="105007" y="56139"/>
                      </a:cubicBezTo>
                      <a:lnTo>
                        <a:pt x="104664" y="56605"/>
                      </a:lnTo>
                      <a:cubicBezTo>
                        <a:pt x="104686" y="56276"/>
                        <a:pt x="104707" y="55947"/>
                        <a:pt x="104723" y="55615"/>
                      </a:cubicBezTo>
                      <a:close/>
                      <a:moveTo>
                        <a:pt x="105007" y="56139"/>
                      </a:moveTo>
                      <a:lnTo>
                        <a:pt x="106024" y="56198"/>
                      </a:lnTo>
                      <a:lnTo>
                        <a:pt x="106018" y="56198"/>
                      </a:lnTo>
                      <a:lnTo>
                        <a:pt x="105300" y="57195"/>
                      </a:lnTo>
                      <a:lnTo>
                        <a:pt x="104625" y="57141"/>
                      </a:lnTo>
                      <a:cubicBezTo>
                        <a:pt x="104627" y="57109"/>
                        <a:pt x="104629" y="57076"/>
                        <a:pt x="104633" y="57043"/>
                      </a:cubicBezTo>
                      <a:lnTo>
                        <a:pt x="105279" y="57092"/>
                      </a:lnTo>
                      <a:lnTo>
                        <a:pt x="105281" y="57054"/>
                      </a:lnTo>
                      <a:lnTo>
                        <a:pt x="104635" y="57004"/>
                      </a:lnTo>
                      <a:cubicBezTo>
                        <a:pt x="104639" y="56949"/>
                        <a:pt x="104643" y="56896"/>
                        <a:pt x="104647" y="56841"/>
                      </a:cubicBezTo>
                      <a:lnTo>
                        <a:pt x="105419" y="56898"/>
                      </a:lnTo>
                      <a:lnTo>
                        <a:pt x="105423" y="56857"/>
                      </a:lnTo>
                      <a:lnTo>
                        <a:pt x="104649" y="56802"/>
                      </a:lnTo>
                      <a:cubicBezTo>
                        <a:pt x="104653" y="56747"/>
                        <a:pt x="104657" y="56691"/>
                        <a:pt x="104662" y="56636"/>
                      </a:cubicBezTo>
                      <a:lnTo>
                        <a:pt x="104666" y="56630"/>
                      </a:lnTo>
                      <a:lnTo>
                        <a:pt x="104664" y="56648"/>
                      </a:lnTo>
                      <a:lnTo>
                        <a:pt x="105556" y="56710"/>
                      </a:lnTo>
                      <a:lnTo>
                        <a:pt x="105558" y="56669"/>
                      </a:lnTo>
                      <a:lnTo>
                        <a:pt x="104682" y="56610"/>
                      </a:lnTo>
                      <a:lnTo>
                        <a:pt x="104803" y="56446"/>
                      </a:lnTo>
                      <a:lnTo>
                        <a:pt x="104801" y="56462"/>
                      </a:lnTo>
                      <a:lnTo>
                        <a:pt x="105693" y="56520"/>
                      </a:lnTo>
                      <a:lnTo>
                        <a:pt x="105695" y="56481"/>
                      </a:lnTo>
                      <a:lnTo>
                        <a:pt x="104819" y="56423"/>
                      </a:lnTo>
                      <a:lnTo>
                        <a:pt x="104940" y="56260"/>
                      </a:lnTo>
                      <a:lnTo>
                        <a:pt x="104938" y="56276"/>
                      </a:lnTo>
                      <a:lnTo>
                        <a:pt x="105828" y="56331"/>
                      </a:lnTo>
                      <a:lnTo>
                        <a:pt x="105832" y="56290"/>
                      </a:lnTo>
                      <a:lnTo>
                        <a:pt x="104956" y="56237"/>
                      </a:lnTo>
                      <a:lnTo>
                        <a:pt x="105026" y="56141"/>
                      </a:lnTo>
                      <a:lnTo>
                        <a:pt x="105007" y="56139"/>
                      </a:lnTo>
                      <a:close/>
                      <a:moveTo>
                        <a:pt x="1479" y="56663"/>
                      </a:moveTo>
                      <a:cubicBezTo>
                        <a:pt x="1502" y="56986"/>
                        <a:pt x="1526" y="57309"/>
                        <a:pt x="1555" y="57630"/>
                      </a:cubicBezTo>
                      <a:lnTo>
                        <a:pt x="1211" y="57168"/>
                      </a:lnTo>
                      <a:lnTo>
                        <a:pt x="1479" y="56663"/>
                      </a:lnTo>
                      <a:close/>
                      <a:moveTo>
                        <a:pt x="104582" y="57671"/>
                      </a:moveTo>
                      <a:lnTo>
                        <a:pt x="104854" y="58189"/>
                      </a:lnTo>
                      <a:cubicBezTo>
                        <a:pt x="104854" y="58189"/>
                        <a:pt x="104809" y="58248"/>
                        <a:pt x="104741" y="58338"/>
                      </a:cubicBezTo>
                      <a:cubicBezTo>
                        <a:pt x="104672" y="58426"/>
                        <a:pt x="104578" y="58541"/>
                        <a:pt x="104486" y="58655"/>
                      </a:cubicBezTo>
                      <a:cubicBezTo>
                        <a:pt x="104520" y="58328"/>
                        <a:pt x="104553" y="58001"/>
                        <a:pt x="104582" y="57671"/>
                      </a:cubicBezTo>
                      <a:close/>
                      <a:moveTo>
                        <a:pt x="1608" y="58160"/>
                      </a:moveTo>
                      <a:cubicBezTo>
                        <a:pt x="1612" y="58197"/>
                        <a:pt x="1614" y="58236"/>
                        <a:pt x="1618" y="58275"/>
                      </a:cubicBezTo>
                      <a:lnTo>
                        <a:pt x="952" y="58342"/>
                      </a:lnTo>
                      <a:lnTo>
                        <a:pt x="956" y="58381"/>
                      </a:lnTo>
                      <a:lnTo>
                        <a:pt x="1623" y="58316"/>
                      </a:lnTo>
                      <a:cubicBezTo>
                        <a:pt x="1629" y="58363"/>
                        <a:pt x="1633" y="58410"/>
                        <a:pt x="1639" y="58459"/>
                      </a:cubicBezTo>
                      <a:lnTo>
                        <a:pt x="855" y="58539"/>
                      </a:lnTo>
                      <a:lnTo>
                        <a:pt x="859" y="58580"/>
                      </a:lnTo>
                      <a:lnTo>
                        <a:pt x="1643" y="58498"/>
                      </a:lnTo>
                      <a:cubicBezTo>
                        <a:pt x="1647" y="58547"/>
                        <a:pt x="1653" y="58596"/>
                        <a:pt x="1657" y="58645"/>
                      </a:cubicBezTo>
                      <a:cubicBezTo>
                        <a:pt x="1655" y="58653"/>
                        <a:pt x="1651" y="58660"/>
                        <a:pt x="1649" y="58666"/>
                      </a:cubicBezTo>
                      <a:lnTo>
                        <a:pt x="1647" y="58651"/>
                      </a:lnTo>
                      <a:lnTo>
                        <a:pt x="759" y="58748"/>
                      </a:lnTo>
                      <a:lnTo>
                        <a:pt x="763" y="58788"/>
                      </a:lnTo>
                      <a:lnTo>
                        <a:pt x="1635" y="58694"/>
                      </a:lnTo>
                      <a:lnTo>
                        <a:pt x="1635" y="58694"/>
                      </a:lnTo>
                      <a:cubicBezTo>
                        <a:pt x="1606" y="58754"/>
                        <a:pt x="1580" y="58813"/>
                        <a:pt x="1553" y="58870"/>
                      </a:cubicBezTo>
                      <a:lnTo>
                        <a:pt x="1551" y="58856"/>
                      </a:lnTo>
                      <a:lnTo>
                        <a:pt x="665" y="58956"/>
                      </a:lnTo>
                      <a:lnTo>
                        <a:pt x="669" y="58997"/>
                      </a:lnTo>
                      <a:lnTo>
                        <a:pt x="1539" y="58899"/>
                      </a:lnTo>
                      <a:lnTo>
                        <a:pt x="1539" y="58899"/>
                      </a:lnTo>
                      <a:cubicBezTo>
                        <a:pt x="1508" y="58966"/>
                        <a:pt x="1477" y="59030"/>
                        <a:pt x="1455" y="59081"/>
                      </a:cubicBezTo>
                      <a:lnTo>
                        <a:pt x="1453" y="59065"/>
                      </a:lnTo>
                      <a:lnTo>
                        <a:pt x="567" y="59167"/>
                      </a:lnTo>
                      <a:lnTo>
                        <a:pt x="571" y="59206"/>
                      </a:lnTo>
                      <a:lnTo>
                        <a:pt x="1443" y="59106"/>
                      </a:lnTo>
                      <a:lnTo>
                        <a:pt x="1443" y="59106"/>
                      </a:lnTo>
                      <a:cubicBezTo>
                        <a:pt x="1412" y="59171"/>
                        <a:pt x="1393" y="59212"/>
                        <a:pt x="1393" y="59212"/>
                      </a:cubicBezTo>
                      <a:lnTo>
                        <a:pt x="405" y="59329"/>
                      </a:lnTo>
                      <a:cubicBezTo>
                        <a:pt x="407" y="59327"/>
                        <a:pt x="532" y="59050"/>
                        <a:pt x="659" y="58776"/>
                      </a:cubicBezTo>
                      <a:cubicBezTo>
                        <a:pt x="722" y="58639"/>
                        <a:pt x="786" y="58502"/>
                        <a:pt x="833" y="58398"/>
                      </a:cubicBezTo>
                      <a:cubicBezTo>
                        <a:pt x="886" y="58295"/>
                        <a:pt x="921" y="58228"/>
                        <a:pt x="921" y="58226"/>
                      </a:cubicBezTo>
                      <a:lnTo>
                        <a:pt x="1608" y="58160"/>
                      </a:lnTo>
                      <a:close/>
                      <a:moveTo>
                        <a:pt x="1661" y="58678"/>
                      </a:moveTo>
                      <a:cubicBezTo>
                        <a:pt x="1696" y="59005"/>
                        <a:pt x="1735" y="59331"/>
                        <a:pt x="1776" y="59656"/>
                      </a:cubicBezTo>
                      <a:lnTo>
                        <a:pt x="1412" y="59212"/>
                      </a:lnTo>
                      <a:cubicBezTo>
                        <a:pt x="1412" y="59210"/>
                        <a:pt x="1535" y="58946"/>
                        <a:pt x="1661" y="58678"/>
                      </a:cubicBezTo>
                      <a:close/>
                      <a:moveTo>
                        <a:pt x="104359" y="59709"/>
                      </a:moveTo>
                      <a:lnTo>
                        <a:pt x="104602" y="60231"/>
                      </a:lnTo>
                      <a:cubicBezTo>
                        <a:pt x="104602" y="60231"/>
                        <a:pt x="104412" y="60460"/>
                        <a:pt x="104222" y="60689"/>
                      </a:cubicBezTo>
                      <a:cubicBezTo>
                        <a:pt x="104271" y="60364"/>
                        <a:pt x="104316" y="60036"/>
                        <a:pt x="104359" y="59709"/>
                      </a:cubicBezTo>
                      <a:close/>
                      <a:moveTo>
                        <a:pt x="103679" y="63713"/>
                      </a:moveTo>
                      <a:cubicBezTo>
                        <a:pt x="103780" y="63995"/>
                        <a:pt x="103878" y="64276"/>
                        <a:pt x="103878" y="64278"/>
                      </a:cubicBezTo>
                      <a:lnTo>
                        <a:pt x="103465" y="64689"/>
                      </a:lnTo>
                      <a:cubicBezTo>
                        <a:pt x="103540" y="64366"/>
                        <a:pt x="103612" y="64040"/>
                        <a:pt x="103679" y="63713"/>
                      </a:cubicBezTo>
                      <a:close/>
                      <a:moveTo>
                        <a:pt x="103898" y="64282"/>
                      </a:moveTo>
                      <a:lnTo>
                        <a:pt x="104868" y="64497"/>
                      </a:lnTo>
                      <a:lnTo>
                        <a:pt x="104009" y="65366"/>
                      </a:lnTo>
                      <a:lnTo>
                        <a:pt x="103342" y="65207"/>
                      </a:lnTo>
                      <a:cubicBezTo>
                        <a:pt x="103352" y="65172"/>
                        <a:pt x="103360" y="65137"/>
                        <a:pt x="103368" y="65102"/>
                      </a:cubicBezTo>
                      <a:lnTo>
                        <a:pt x="104009" y="65256"/>
                      </a:lnTo>
                      <a:lnTo>
                        <a:pt x="104019" y="65215"/>
                      </a:lnTo>
                      <a:lnTo>
                        <a:pt x="103377" y="65063"/>
                      </a:lnTo>
                      <a:cubicBezTo>
                        <a:pt x="103389" y="65014"/>
                        <a:pt x="103401" y="64963"/>
                        <a:pt x="103411" y="64914"/>
                      </a:cubicBezTo>
                      <a:lnTo>
                        <a:pt x="104170" y="65092"/>
                      </a:lnTo>
                      <a:lnTo>
                        <a:pt x="104181" y="65051"/>
                      </a:lnTo>
                      <a:lnTo>
                        <a:pt x="103422" y="64875"/>
                      </a:lnTo>
                      <a:cubicBezTo>
                        <a:pt x="103434" y="64822"/>
                        <a:pt x="103446" y="64771"/>
                        <a:pt x="103459" y="64720"/>
                      </a:cubicBezTo>
                      <a:lnTo>
                        <a:pt x="103467" y="64709"/>
                      </a:lnTo>
                      <a:lnTo>
                        <a:pt x="103467" y="64709"/>
                      </a:lnTo>
                      <a:lnTo>
                        <a:pt x="103463" y="64728"/>
                      </a:lnTo>
                      <a:lnTo>
                        <a:pt x="104334" y="64928"/>
                      </a:lnTo>
                      <a:lnTo>
                        <a:pt x="104342" y="64887"/>
                      </a:lnTo>
                      <a:lnTo>
                        <a:pt x="103487" y="64691"/>
                      </a:lnTo>
                      <a:lnTo>
                        <a:pt x="103630" y="64548"/>
                      </a:lnTo>
                      <a:lnTo>
                        <a:pt x="103626" y="64566"/>
                      </a:lnTo>
                      <a:lnTo>
                        <a:pt x="104498" y="64763"/>
                      </a:lnTo>
                      <a:lnTo>
                        <a:pt x="104506" y="64722"/>
                      </a:lnTo>
                      <a:lnTo>
                        <a:pt x="103649" y="64529"/>
                      </a:lnTo>
                      <a:lnTo>
                        <a:pt x="103794" y="64386"/>
                      </a:lnTo>
                      <a:lnTo>
                        <a:pt x="103790" y="64402"/>
                      </a:lnTo>
                      <a:lnTo>
                        <a:pt x="104659" y="64597"/>
                      </a:lnTo>
                      <a:lnTo>
                        <a:pt x="104670" y="64556"/>
                      </a:lnTo>
                      <a:lnTo>
                        <a:pt x="103812" y="64366"/>
                      </a:lnTo>
                      <a:lnTo>
                        <a:pt x="103898" y="64282"/>
                      </a:lnTo>
                      <a:close/>
                      <a:moveTo>
                        <a:pt x="2568" y="64216"/>
                      </a:moveTo>
                      <a:cubicBezTo>
                        <a:pt x="2574" y="64251"/>
                        <a:pt x="2582" y="64286"/>
                        <a:pt x="2590" y="64321"/>
                      </a:cubicBezTo>
                      <a:lnTo>
                        <a:pt x="1948" y="64462"/>
                      </a:lnTo>
                      <a:lnTo>
                        <a:pt x="1956" y="64503"/>
                      </a:lnTo>
                      <a:lnTo>
                        <a:pt x="2598" y="64360"/>
                      </a:lnTo>
                      <a:cubicBezTo>
                        <a:pt x="2611" y="64409"/>
                        <a:pt x="2621" y="64460"/>
                        <a:pt x="2633" y="64509"/>
                      </a:cubicBezTo>
                      <a:lnTo>
                        <a:pt x="1872" y="64681"/>
                      </a:lnTo>
                      <a:lnTo>
                        <a:pt x="1882" y="64720"/>
                      </a:lnTo>
                      <a:lnTo>
                        <a:pt x="2641" y="64548"/>
                      </a:lnTo>
                      <a:cubicBezTo>
                        <a:pt x="2654" y="64601"/>
                        <a:pt x="2666" y="64652"/>
                        <a:pt x="2678" y="64705"/>
                      </a:cubicBezTo>
                      <a:lnTo>
                        <a:pt x="2674" y="64718"/>
                      </a:lnTo>
                      <a:lnTo>
                        <a:pt x="2670" y="64699"/>
                      </a:lnTo>
                      <a:lnTo>
                        <a:pt x="1799" y="64900"/>
                      </a:lnTo>
                      <a:lnTo>
                        <a:pt x="1809" y="64941"/>
                      </a:lnTo>
                      <a:lnTo>
                        <a:pt x="2664" y="64742"/>
                      </a:lnTo>
                      <a:lnTo>
                        <a:pt x="2598" y="64934"/>
                      </a:lnTo>
                      <a:lnTo>
                        <a:pt x="2594" y="64916"/>
                      </a:lnTo>
                      <a:lnTo>
                        <a:pt x="1725" y="65121"/>
                      </a:lnTo>
                      <a:lnTo>
                        <a:pt x="1733" y="65159"/>
                      </a:lnTo>
                      <a:lnTo>
                        <a:pt x="2588" y="64959"/>
                      </a:lnTo>
                      <a:lnTo>
                        <a:pt x="2588" y="64959"/>
                      </a:lnTo>
                      <a:lnTo>
                        <a:pt x="2523" y="65151"/>
                      </a:lnTo>
                      <a:lnTo>
                        <a:pt x="2519" y="65133"/>
                      </a:lnTo>
                      <a:lnTo>
                        <a:pt x="1649" y="65342"/>
                      </a:lnTo>
                      <a:lnTo>
                        <a:pt x="1659" y="65380"/>
                      </a:lnTo>
                      <a:lnTo>
                        <a:pt x="2513" y="65176"/>
                      </a:lnTo>
                      <a:lnTo>
                        <a:pt x="2474" y="65288"/>
                      </a:lnTo>
                      <a:lnTo>
                        <a:pt x="2492" y="65284"/>
                      </a:lnTo>
                      <a:lnTo>
                        <a:pt x="2492" y="65284"/>
                      </a:lnTo>
                      <a:lnTo>
                        <a:pt x="1508" y="65521"/>
                      </a:lnTo>
                      <a:lnTo>
                        <a:pt x="1899" y="64364"/>
                      </a:lnTo>
                      <a:lnTo>
                        <a:pt x="2568" y="64216"/>
                      </a:lnTo>
                      <a:close/>
                      <a:moveTo>
                        <a:pt x="2684" y="64734"/>
                      </a:moveTo>
                      <a:cubicBezTo>
                        <a:pt x="2760" y="65059"/>
                        <a:pt x="2838" y="65385"/>
                        <a:pt x="2920" y="65706"/>
                      </a:cubicBezTo>
                      <a:cubicBezTo>
                        <a:pt x="2707" y="65495"/>
                        <a:pt x="2492" y="65284"/>
                        <a:pt x="2492" y="65284"/>
                      </a:cubicBezTo>
                      <a:lnTo>
                        <a:pt x="2684" y="64734"/>
                      </a:lnTo>
                      <a:close/>
                      <a:moveTo>
                        <a:pt x="3049" y="66197"/>
                      </a:moveTo>
                      <a:cubicBezTo>
                        <a:pt x="3057" y="66232"/>
                        <a:pt x="3067" y="66264"/>
                        <a:pt x="3075" y="66299"/>
                      </a:cubicBezTo>
                      <a:lnTo>
                        <a:pt x="2431" y="66471"/>
                      </a:lnTo>
                      <a:lnTo>
                        <a:pt x="2441" y="66510"/>
                      </a:lnTo>
                      <a:lnTo>
                        <a:pt x="3085" y="66338"/>
                      </a:lnTo>
                      <a:cubicBezTo>
                        <a:pt x="3100" y="66387"/>
                        <a:pt x="3112" y="66436"/>
                        <a:pt x="3124" y="66485"/>
                      </a:cubicBezTo>
                      <a:lnTo>
                        <a:pt x="2373" y="66686"/>
                      </a:lnTo>
                      <a:lnTo>
                        <a:pt x="2384" y="66727"/>
                      </a:lnTo>
                      <a:lnTo>
                        <a:pt x="3135" y="66524"/>
                      </a:lnTo>
                      <a:cubicBezTo>
                        <a:pt x="3149" y="66573"/>
                        <a:pt x="3163" y="66622"/>
                        <a:pt x="3175" y="66671"/>
                      </a:cubicBezTo>
                      <a:lnTo>
                        <a:pt x="3169" y="66694"/>
                      </a:lnTo>
                      <a:lnTo>
                        <a:pt x="3165" y="66678"/>
                      </a:lnTo>
                      <a:lnTo>
                        <a:pt x="2304" y="66911"/>
                      </a:lnTo>
                      <a:lnTo>
                        <a:pt x="2314" y="66952"/>
                      </a:lnTo>
                      <a:lnTo>
                        <a:pt x="3161" y="66721"/>
                      </a:lnTo>
                      <a:lnTo>
                        <a:pt x="3104" y="66913"/>
                      </a:lnTo>
                      <a:lnTo>
                        <a:pt x="3100" y="66896"/>
                      </a:lnTo>
                      <a:lnTo>
                        <a:pt x="2238" y="67134"/>
                      </a:lnTo>
                      <a:lnTo>
                        <a:pt x="2251" y="67173"/>
                      </a:lnTo>
                      <a:lnTo>
                        <a:pt x="3098" y="66939"/>
                      </a:lnTo>
                      <a:lnTo>
                        <a:pt x="3040" y="67132"/>
                      </a:lnTo>
                      <a:lnTo>
                        <a:pt x="3034" y="67115"/>
                      </a:lnTo>
                      <a:lnTo>
                        <a:pt x="2175" y="67357"/>
                      </a:lnTo>
                      <a:lnTo>
                        <a:pt x="2187" y="67396"/>
                      </a:lnTo>
                      <a:lnTo>
                        <a:pt x="3032" y="67160"/>
                      </a:lnTo>
                      <a:lnTo>
                        <a:pt x="2997" y="67273"/>
                      </a:lnTo>
                      <a:lnTo>
                        <a:pt x="2042" y="67543"/>
                      </a:lnTo>
                      <a:lnTo>
                        <a:pt x="2378" y="66373"/>
                      </a:lnTo>
                      <a:lnTo>
                        <a:pt x="2375" y="66373"/>
                      </a:lnTo>
                      <a:lnTo>
                        <a:pt x="3049" y="66197"/>
                      </a:lnTo>
                      <a:close/>
                      <a:moveTo>
                        <a:pt x="3186" y="66702"/>
                      </a:moveTo>
                      <a:cubicBezTo>
                        <a:pt x="3272" y="67023"/>
                        <a:pt x="3364" y="67342"/>
                        <a:pt x="3458" y="67662"/>
                      </a:cubicBezTo>
                      <a:lnTo>
                        <a:pt x="3018" y="67267"/>
                      </a:lnTo>
                      <a:lnTo>
                        <a:pt x="3186" y="66702"/>
                      </a:lnTo>
                      <a:close/>
                      <a:moveTo>
                        <a:pt x="102677" y="67684"/>
                      </a:moveTo>
                      <a:lnTo>
                        <a:pt x="102843" y="68257"/>
                      </a:lnTo>
                      <a:cubicBezTo>
                        <a:pt x="102843" y="68257"/>
                        <a:pt x="102736" y="68357"/>
                        <a:pt x="102589" y="68482"/>
                      </a:cubicBezTo>
                      <a:lnTo>
                        <a:pt x="102587" y="68482"/>
                      </a:lnTo>
                      <a:lnTo>
                        <a:pt x="102587" y="68484"/>
                      </a:lnTo>
                      <a:cubicBezTo>
                        <a:pt x="102526" y="68537"/>
                        <a:pt x="102456" y="68595"/>
                        <a:pt x="102384" y="68652"/>
                      </a:cubicBezTo>
                      <a:cubicBezTo>
                        <a:pt x="102384" y="68654"/>
                        <a:pt x="102382" y="68654"/>
                        <a:pt x="102380" y="68656"/>
                      </a:cubicBezTo>
                      <a:cubicBezTo>
                        <a:pt x="102483" y="68333"/>
                        <a:pt x="102581" y="68009"/>
                        <a:pt x="102677" y="67684"/>
                      </a:cubicBezTo>
                      <a:close/>
                      <a:moveTo>
                        <a:pt x="3607" y="68167"/>
                      </a:moveTo>
                      <a:cubicBezTo>
                        <a:pt x="3617" y="68200"/>
                        <a:pt x="3628" y="68235"/>
                        <a:pt x="3638" y="68269"/>
                      </a:cubicBezTo>
                      <a:lnTo>
                        <a:pt x="2995" y="68468"/>
                      </a:lnTo>
                      <a:lnTo>
                        <a:pt x="3006" y="68507"/>
                      </a:lnTo>
                      <a:lnTo>
                        <a:pt x="3650" y="68308"/>
                      </a:lnTo>
                      <a:lnTo>
                        <a:pt x="3697" y="68460"/>
                      </a:lnTo>
                      <a:lnTo>
                        <a:pt x="2942" y="68695"/>
                      </a:lnTo>
                      <a:lnTo>
                        <a:pt x="2954" y="68734"/>
                      </a:lnTo>
                      <a:lnTo>
                        <a:pt x="3709" y="68498"/>
                      </a:lnTo>
                      <a:cubicBezTo>
                        <a:pt x="3722" y="68537"/>
                        <a:pt x="3734" y="68578"/>
                        <a:pt x="3746" y="68617"/>
                      </a:cubicBezTo>
                      <a:cubicBezTo>
                        <a:pt x="3744" y="68631"/>
                        <a:pt x="3740" y="68646"/>
                        <a:pt x="3736" y="68658"/>
                      </a:cubicBezTo>
                      <a:lnTo>
                        <a:pt x="3732" y="68646"/>
                      </a:lnTo>
                      <a:lnTo>
                        <a:pt x="2881" y="68914"/>
                      </a:lnTo>
                      <a:lnTo>
                        <a:pt x="2893" y="68953"/>
                      </a:lnTo>
                      <a:lnTo>
                        <a:pt x="3730" y="68689"/>
                      </a:lnTo>
                      <a:lnTo>
                        <a:pt x="3730" y="68689"/>
                      </a:lnTo>
                      <a:cubicBezTo>
                        <a:pt x="3714" y="68754"/>
                        <a:pt x="3697" y="68820"/>
                        <a:pt x="3683" y="68881"/>
                      </a:cubicBezTo>
                      <a:lnTo>
                        <a:pt x="3679" y="68867"/>
                      </a:lnTo>
                      <a:lnTo>
                        <a:pt x="2828" y="69139"/>
                      </a:lnTo>
                      <a:lnTo>
                        <a:pt x="2840" y="69178"/>
                      </a:lnTo>
                      <a:lnTo>
                        <a:pt x="3677" y="68910"/>
                      </a:lnTo>
                      <a:lnTo>
                        <a:pt x="3677" y="68910"/>
                      </a:lnTo>
                      <a:cubicBezTo>
                        <a:pt x="3658" y="68981"/>
                        <a:pt x="3644" y="69045"/>
                        <a:pt x="3632" y="69098"/>
                      </a:cubicBezTo>
                      <a:lnTo>
                        <a:pt x="3630" y="69094"/>
                      </a:lnTo>
                      <a:lnTo>
                        <a:pt x="2781" y="69368"/>
                      </a:lnTo>
                      <a:lnTo>
                        <a:pt x="2793" y="69407"/>
                      </a:lnTo>
                      <a:lnTo>
                        <a:pt x="3621" y="69139"/>
                      </a:lnTo>
                      <a:lnTo>
                        <a:pt x="3621" y="69139"/>
                      </a:lnTo>
                      <a:cubicBezTo>
                        <a:pt x="3606" y="69202"/>
                        <a:pt x="3596" y="69243"/>
                        <a:pt x="3595" y="69245"/>
                      </a:cubicBezTo>
                      <a:lnTo>
                        <a:pt x="3595" y="69245"/>
                      </a:lnTo>
                      <a:lnTo>
                        <a:pt x="2631" y="69560"/>
                      </a:lnTo>
                      <a:lnTo>
                        <a:pt x="2631" y="69560"/>
                      </a:lnTo>
                      <a:lnTo>
                        <a:pt x="2650" y="69554"/>
                      </a:lnTo>
                      <a:cubicBezTo>
                        <a:pt x="2650" y="69554"/>
                        <a:pt x="2719" y="69257"/>
                        <a:pt x="2787" y="68961"/>
                      </a:cubicBezTo>
                      <a:cubicBezTo>
                        <a:pt x="2852" y="68666"/>
                        <a:pt x="2940" y="68370"/>
                        <a:pt x="2940" y="68370"/>
                      </a:cubicBezTo>
                      <a:lnTo>
                        <a:pt x="3607" y="68167"/>
                      </a:lnTo>
                      <a:close/>
                      <a:moveTo>
                        <a:pt x="3756" y="68650"/>
                      </a:moveTo>
                      <a:cubicBezTo>
                        <a:pt x="3859" y="68971"/>
                        <a:pt x="3963" y="69294"/>
                        <a:pt x="4072" y="69613"/>
                      </a:cubicBezTo>
                      <a:lnTo>
                        <a:pt x="3613" y="69239"/>
                      </a:lnTo>
                      <a:cubicBezTo>
                        <a:pt x="3613" y="69239"/>
                        <a:pt x="3623" y="69198"/>
                        <a:pt x="3638" y="69133"/>
                      </a:cubicBezTo>
                      <a:lnTo>
                        <a:pt x="3642" y="69133"/>
                      </a:lnTo>
                      <a:lnTo>
                        <a:pt x="3640" y="69127"/>
                      </a:lnTo>
                      <a:cubicBezTo>
                        <a:pt x="3666" y="69016"/>
                        <a:pt x="3711" y="68836"/>
                        <a:pt x="3754" y="68656"/>
                      </a:cubicBezTo>
                      <a:cubicBezTo>
                        <a:pt x="3754" y="68654"/>
                        <a:pt x="3756" y="68652"/>
                        <a:pt x="3756" y="68650"/>
                      </a:cubicBezTo>
                      <a:close/>
                      <a:moveTo>
                        <a:pt x="102059" y="69634"/>
                      </a:moveTo>
                      <a:lnTo>
                        <a:pt x="102196" y="70209"/>
                      </a:lnTo>
                      <a:lnTo>
                        <a:pt x="102198" y="70209"/>
                      </a:lnTo>
                      <a:lnTo>
                        <a:pt x="102198" y="70209"/>
                      </a:lnTo>
                      <a:cubicBezTo>
                        <a:pt x="102188" y="70217"/>
                        <a:pt x="102071" y="70310"/>
                        <a:pt x="101924" y="70430"/>
                      </a:cubicBezTo>
                      <a:lnTo>
                        <a:pt x="101920" y="70430"/>
                      </a:lnTo>
                      <a:lnTo>
                        <a:pt x="101918" y="70434"/>
                      </a:lnTo>
                      <a:cubicBezTo>
                        <a:pt x="101859" y="70483"/>
                        <a:pt x="101795" y="70534"/>
                        <a:pt x="101730" y="70587"/>
                      </a:cubicBezTo>
                      <a:lnTo>
                        <a:pt x="101724" y="70593"/>
                      </a:lnTo>
                      <a:cubicBezTo>
                        <a:pt x="101838" y="70274"/>
                        <a:pt x="101951" y="69955"/>
                        <a:pt x="102059" y="69634"/>
                      </a:cubicBezTo>
                      <a:close/>
                      <a:moveTo>
                        <a:pt x="102216" y="70216"/>
                      </a:moveTo>
                      <a:lnTo>
                        <a:pt x="103154" y="70542"/>
                      </a:lnTo>
                      <a:cubicBezTo>
                        <a:pt x="103154" y="70542"/>
                        <a:pt x="102918" y="70737"/>
                        <a:pt x="102685" y="70931"/>
                      </a:cubicBezTo>
                      <a:cubicBezTo>
                        <a:pt x="102456" y="71125"/>
                        <a:pt x="102206" y="71307"/>
                        <a:pt x="102206" y="71307"/>
                      </a:cubicBezTo>
                      <a:lnTo>
                        <a:pt x="101550" y="71064"/>
                      </a:lnTo>
                      <a:cubicBezTo>
                        <a:pt x="101564" y="71031"/>
                        <a:pt x="101576" y="70997"/>
                        <a:pt x="101589" y="70962"/>
                      </a:cubicBezTo>
                      <a:lnTo>
                        <a:pt x="102221" y="71197"/>
                      </a:lnTo>
                      <a:lnTo>
                        <a:pt x="102235" y="71158"/>
                      </a:lnTo>
                      <a:lnTo>
                        <a:pt x="101603" y="70925"/>
                      </a:lnTo>
                      <a:cubicBezTo>
                        <a:pt x="101619" y="70878"/>
                        <a:pt x="101638" y="70831"/>
                        <a:pt x="101654" y="70784"/>
                      </a:cubicBezTo>
                      <a:lnTo>
                        <a:pt x="102405" y="71056"/>
                      </a:lnTo>
                      <a:lnTo>
                        <a:pt x="102419" y="71019"/>
                      </a:lnTo>
                      <a:lnTo>
                        <a:pt x="101668" y="70745"/>
                      </a:lnTo>
                      <a:cubicBezTo>
                        <a:pt x="101683" y="70704"/>
                        <a:pt x="101697" y="70663"/>
                        <a:pt x="101711" y="70624"/>
                      </a:cubicBezTo>
                      <a:cubicBezTo>
                        <a:pt x="101724" y="70614"/>
                        <a:pt x="101736" y="70606"/>
                        <a:pt x="101746" y="70596"/>
                      </a:cubicBezTo>
                      <a:lnTo>
                        <a:pt x="101746" y="70596"/>
                      </a:lnTo>
                      <a:lnTo>
                        <a:pt x="101742" y="70608"/>
                      </a:lnTo>
                      <a:lnTo>
                        <a:pt x="102583" y="70911"/>
                      </a:lnTo>
                      <a:lnTo>
                        <a:pt x="102595" y="70874"/>
                      </a:lnTo>
                      <a:lnTo>
                        <a:pt x="101771" y="70575"/>
                      </a:lnTo>
                      <a:cubicBezTo>
                        <a:pt x="101818" y="70538"/>
                        <a:pt x="101865" y="70501"/>
                        <a:pt x="101908" y="70465"/>
                      </a:cubicBezTo>
                      <a:lnTo>
                        <a:pt x="101908" y="70469"/>
                      </a:lnTo>
                      <a:lnTo>
                        <a:pt x="102749" y="70767"/>
                      </a:lnTo>
                      <a:lnTo>
                        <a:pt x="102761" y="70729"/>
                      </a:lnTo>
                      <a:lnTo>
                        <a:pt x="101942" y="70438"/>
                      </a:lnTo>
                      <a:cubicBezTo>
                        <a:pt x="102002" y="70389"/>
                        <a:pt x="102057" y="70344"/>
                        <a:pt x="102102" y="70307"/>
                      </a:cubicBezTo>
                      <a:lnTo>
                        <a:pt x="102102" y="70307"/>
                      </a:lnTo>
                      <a:lnTo>
                        <a:pt x="102096" y="70323"/>
                      </a:lnTo>
                      <a:lnTo>
                        <a:pt x="102939" y="70618"/>
                      </a:lnTo>
                      <a:lnTo>
                        <a:pt x="102951" y="70581"/>
                      </a:lnTo>
                      <a:lnTo>
                        <a:pt x="102125" y="70289"/>
                      </a:lnTo>
                      <a:cubicBezTo>
                        <a:pt x="102175" y="70248"/>
                        <a:pt x="102210" y="70220"/>
                        <a:pt x="102216" y="70216"/>
                      </a:cubicBezTo>
                      <a:close/>
                      <a:moveTo>
                        <a:pt x="4243" y="70109"/>
                      </a:moveTo>
                      <a:cubicBezTo>
                        <a:pt x="4256" y="70143"/>
                        <a:pt x="4266" y="70176"/>
                        <a:pt x="4278" y="70209"/>
                      </a:cubicBezTo>
                      <a:lnTo>
                        <a:pt x="3650" y="70430"/>
                      </a:lnTo>
                      <a:lnTo>
                        <a:pt x="3662" y="70469"/>
                      </a:lnTo>
                      <a:lnTo>
                        <a:pt x="4293" y="70248"/>
                      </a:lnTo>
                      <a:cubicBezTo>
                        <a:pt x="4309" y="70297"/>
                        <a:pt x="4325" y="70344"/>
                        <a:pt x="4344" y="70393"/>
                      </a:cubicBezTo>
                      <a:lnTo>
                        <a:pt x="3603" y="70655"/>
                      </a:lnTo>
                      <a:lnTo>
                        <a:pt x="3615" y="70694"/>
                      </a:lnTo>
                      <a:lnTo>
                        <a:pt x="4356" y="70430"/>
                      </a:lnTo>
                      <a:cubicBezTo>
                        <a:pt x="4372" y="70473"/>
                        <a:pt x="4387" y="70514"/>
                        <a:pt x="4401" y="70557"/>
                      </a:cubicBezTo>
                      <a:cubicBezTo>
                        <a:pt x="4399" y="70569"/>
                        <a:pt x="4395" y="70583"/>
                        <a:pt x="4393" y="70596"/>
                      </a:cubicBezTo>
                      <a:lnTo>
                        <a:pt x="4387" y="70583"/>
                      </a:lnTo>
                      <a:lnTo>
                        <a:pt x="3546" y="70886"/>
                      </a:lnTo>
                      <a:lnTo>
                        <a:pt x="3560" y="70923"/>
                      </a:lnTo>
                      <a:lnTo>
                        <a:pt x="4385" y="70626"/>
                      </a:lnTo>
                      <a:lnTo>
                        <a:pt x="4385" y="70626"/>
                      </a:lnTo>
                      <a:cubicBezTo>
                        <a:pt x="4368" y="70694"/>
                        <a:pt x="4354" y="70759"/>
                        <a:pt x="4340" y="70823"/>
                      </a:cubicBezTo>
                      <a:lnTo>
                        <a:pt x="4333" y="70808"/>
                      </a:lnTo>
                      <a:lnTo>
                        <a:pt x="3495" y="71113"/>
                      </a:lnTo>
                      <a:lnTo>
                        <a:pt x="3509" y="71152"/>
                      </a:lnTo>
                      <a:lnTo>
                        <a:pt x="4333" y="70851"/>
                      </a:lnTo>
                      <a:lnTo>
                        <a:pt x="4333" y="70851"/>
                      </a:lnTo>
                      <a:cubicBezTo>
                        <a:pt x="4315" y="70929"/>
                        <a:pt x="4301" y="71001"/>
                        <a:pt x="4290" y="71056"/>
                      </a:cubicBezTo>
                      <a:lnTo>
                        <a:pt x="4284" y="71039"/>
                      </a:lnTo>
                      <a:lnTo>
                        <a:pt x="3448" y="71348"/>
                      </a:lnTo>
                      <a:lnTo>
                        <a:pt x="3462" y="71387"/>
                      </a:lnTo>
                      <a:lnTo>
                        <a:pt x="4284" y="71084"/>
                      </a:lnTo>
                      <a:lnTo>
                        <a:pt x="4284" y="71084"/>
                      </a:lnTo>
                      <a:cubicBezTo>
                        <a:pt x="4272" y="71148"/>
                        <a:pt x="4266" y="71189"/>
                        <a:pt x="4266" y="71191"/>
                      </a:cubicBezTo>
                      <a:lnTo>
                        <a:pt x="4266" y="71191"/>
                      </a:lnTo>
                      <a:lnTo>
                        <a:pt x="3335" y="71535"/>
                      </a:lnTo>
                      <a:lnTo>
                        <a:pt x="3335" y="71535"/>
                      </a:lnTo>
                      <a:cubicBezTo>
                        <a:pt x="3339" y="71512"/>
                        <a:pt x="3387" y="71225"/>
                        <a:pt x="3456" y="70935"/>
                      </a:cubicBezTo>
                      <a:cubicBezTo>
                        <a:pt x="3523" y="70636"/>
                        <a:pt x="3591" y="70338"/>
                        <a:pt x="3591" y="70336"/>
                      </a:cubicBezTo>
                      <a:lnTo>
                        <a:pt x="4243" y="70109"/>
                      </a:lnTo>
                      <a:close/>
                      <a:moveTo>
                        <a:pt x="4411" y="70583"/>
                      </a:moveTo>
                      <a:cubicBezTo>
                        <a:pt x="4528" y="70904"/>
                        <a:pt x="4646" y="71224"/>
                        <a:pt x="4769" y="71543"/>
                      </a:cubicBezTo>
                      <a:lnTo>
                        <a:pt x="4282" y="71185"/>
                      </a:lnTo>
                      <a:cubicBezTo>
                        <a:pt x="4282" y="71185"/>
                        <a:pt x="4335" y="70890"/>
                        <a:pt x="4409" y="70591"/>
                      </a:cubicBezTo>
                      <a:cubicBezTo>
                        <a:pt x="4409" y="70589"/>
                        <a:pt x="4411" y="70587"/>
                        <a:pt x="4411" y="70583"/>
                      </a:cubicBezTo>
                      <a:close/>
                      <a:moveTo>
                        <a:pt x="101368" y="71547"/>
                      </a:moveTo>
                      <a:lnTo>
                        <a:pt x="101480" y="72136"/>
                      </a:lnTo>
                      <a:lnTo>
                        <a:pt x="100995" y="72490"/>
                      </a:lnTo>
                      <a:cubicBezTo>
                        <a:pt x="101122" y="72177"/>
                        <a:pt x="101247" y="71864"/>
                        <a:pt x="101368" y="71547"/>
                      </a:cubicBezTo>
                      <a:close/>
                      <a:moveTo>
                        <a:pt x="101498" y="72143"/>
                      </a:moveTo>
                      <a:lnTo>
                        <a:pt x="102422" y="72507"/>
                      </a:lnTo>
                      <a:lnTo>
                        <a:pt x="102422" y="72507"/>
                      </a:lnTo>
                      <a:lnTo>
                        <a:pt x="101447" y="73235"/>
                      </a:lnTo>
                      <a:lnTo>
                        <a:pt x="100799" y="72965"/>
                      </a:lnTo>
                      <a:cubicBezTo>
                        <a:pt x="100813" y="72932"/>
                        <a:pt x="100827" y="72899"/>
                        <a:pt x="100842" y="72866"/>
                      </a:cubicBezTo>
                      <a:lnTo>
                        <a:pt x="101462" y="73124"/>
                      </a:lnTo>
                      <a:lnTo>
                        <a:pt x="101478" y="73087"/>
                      </a:lnTo>
                      <a:lnTo>
                        <a:pt x="100856" y="72830"/>
                      </a:lnTo>
                      <a:cubicBezTo>
                        <a:pt x="100877" y="72783"/>
                        <a:pt x="100895" y="72736"/>
                        <a:pt x="100915" y="72688"/>
                      </a:cubicBezTo>
                      <a:lnTo>
                        <a:pt x="101648" y="72989"/>
                      </a:lnTo>
                      <a:lnTo>
                        <a:pt x="101662" y="72950"/>
                      </a:lnTo>
                      <a:lnTo>
                        <a:pt x="100930" y="72650"/>
                      </a:lnTo>
                      <a:cubicBezTo>
                        <a:pt x="100948" y="72607"/>
                        <a:pt x="100967" y="72562"/>
                        <a:pt x="100985" y="72519"/>
                      </a:cubicBezTo>
                      <a:lnTo>
                        <a:pt x="101012" y="72498"/>
                      </a:lnTo>
                      <a:lnTo>
                        <a:pt x="101003" y="72515"/>
                      </a:lnTo>
                      <a:lnTo>
                        <a:pt x="101832" y="72850"/>
                      </a:lnTo>
                      <a:lnTo>
                        <a:pt x="101846" y="72813"/>
                      </a:lnTo>
                      <a:lnTo>
                        <a:pt x="101032" y="72482"/>
                      </a:lnTo>
                      <a:lnTo>
                        <a:pt x="101196" y="72363"/>
                      </a:lnTo>
                      <a:lnTo>
                        <a:pt x="101190" y="72380"/>
                      </a:lnTo>
                      <a:lnTo>
                        <a:pt x="102018" y="72713"/>
                      </a:lnTo>
                      <a:lnTo>
                        <a:pt x="102032" y="72676"/>
                      </a:lnTo>
                      <a:lnTo>
                        <a:pt x="101216" y="72349"/>
                      </a:lnTo>
                      <a:lnTo>
                        <a:pt x="101380" y="72228"/>
                      </a:lnTo>
                      <a:lnTo>
                        <a:pt x="101374" y="72245"/>
                      </a:lnTo>
                      <a:lnTo>
                        <a:pt x="102202" y="72574"/>
                      </a:lnTo>
                      <a:lnTo>
                        <a:pt x="102219" y="72537"/>
                      </a:lnTo>
                      <a:lnTo>
                        <a:pt x="101402" y="72212"/>
                      </a:lnTo>
                      <a:lnTo>
                        <a:pt x="101498" y="72143"/>
                      </a:lnTo>
                      <a:close/>
                      <a:moveTo>
                        <a:pt x="4955" y="72024"/>
                      </a:moveTo>
                      <a:cubicBezTo>
                        <a:pt x="4968" y="72056"/>
                        <a:pt x="4982" y="72089"/>
                        <a:pt x="4994" y="72124"/>
                      </a:cubicBezTo>
                      <a:lnTo>
                        <a:pt x="4376" y="72369"/>
                      </a:lnTo>
                      <a:lnTo>
                        <a:pt x="4393" y="72406"/>
                      </a:lnTo>
                      <a:lnTo>
                        <a:pt x="5011" y="72161"/>
                      </a:lnTo>
                      <a:cubicBezTo>
                        <a:pt x="5029" y="72210"/>
                        <a:pt x="5049" y="72259"/>
                        <a:pt x="5068" y="72308"/>
                      </a:cubicBezTo>
                      <a:lnTo>
                        <a:pt x="4340" y="72598"/>
                      </a:lnTo>
                      <a:lnTo>
                        <a:pt x="4354" y="72637"/>
                      </a:lnTo>
                      <a:lnTo>
                        <a:pt x="5084" y="72345"/>
                      </a:lnTo>
                      <a:cubicBezTo>
                        <a:pt x="5101" y="72388"/>
                        <a:pt x="5119" y="72431"/>
                        <a:pt x="5135" y="72474"/>
                      </a:cubicBezTo>
                      <a:lnTo>
                        <a:pt x="5129" y="72506"/>
                      </a:lnTo>
                      <a:lnTo>
                        <a:pt x="5123" y="72488"/>
                      </a:lnTo>
                      <a:lnTo>
                        <a:pt x="4297" y="72826"/>
                      </a:lnTo>
                      <a:lnTo>
                        <a:pt x="4311" y="72862"/>
                      </a:lnTo>
                      <a:lnTo>
                        <a:pt x="5125" y="72533"/>
                      </a:lnTo>
                      <a:lnTo>
                        <a:pt x="5088" y="72734"/>
                      </a:lnTo>
                      <a:lnTo>
                        <a:pt x="5080" y="72715"/>
                      </a:lnTo>
                      <a:lnTo>
                        <a:pt x="4256" y="73055"/>
                      </a:lnTo>
                      <a:lnTo>
                        <a:pt x="4270" y="73092"/>
                      </a:lnTo>
                      <a:lnTo>
                        <a:pt x="5082" y="72760"/>
                      </a:lnTo>
                      <a:lnTo>
                        <a:pt x="5045" y="72959"/>
                      </a:lnTo>
                      <a:lnTo>
                        <a:pt x="5039" y="72944"/>
                      </a:lnTo>
                      <a:lnTo>
                        <a:pt x="4215" y="73286"/>
                      </a:lnTo>
                      <a:lnTo>
                        <a:pt x="4231" y="73323"/>
                      </a:lnTo>
                      <a:lnTo>
                        <a:pt x="5041" y="72987"/>
                      </a:lnTo>
                      <a:lnTo>
                        <a:pt x="5019" y="73104"/>
                      </a:lnTo>
                      <a:lnTo>
                        <a:pt x="5037" y="73098"/>
                      </a:lnTo>
                      <a:lnTo>
                        <a:pt x="5148" y="72502"/>
                      </a:lnTo>
                      <a:cubicBezTo>
                        <a:pt x="5277" y="72819"/>
                        <a:pt x="5410" y="73137"/>
                        <a:pt x="5545" y="73452"/>
                      </a:cubicBezTo>
                      <a:cubicBezTo>
                        <a:pt x="5541" y="73448"/>
                        <a:pt x="5536" y="73445"/>
                        <a:pt x="5534" y="73443"/>
                      </a:cubicBezTo>
                      <a:cubicBezTo>
                        <a:pt x="5277" y="73276"/>
                        <a:pt x="5037" y="73098"/>
                        <a:pt x="5037" y="73098"/>
                      </a:cubicBezTo>
                      <a:lnTo>
                        <a:pt x="4084" y="73495"/>
                      </a:lnTo>
                      <a:lnTo>
                        <a:pt x="4084" y="73495"/>
                      </a:lnTo>
                      <a:lnTo>
                        <a:pt x="4102" y="73486"/>
                      </a:lnTo>
                      <a:lnTo>
                        <a:pt x="4313" y="72277"/>
                      </a:lnTo>
                      <a:lnTo>
                        <a:pt x="4955" y="72024"/>
                      </a:lnTo>
                      <a:close/>
                      <a:moveTo>
                        <a:pt x="100604" y="73425"/>
                      </a:moveTo>
                      <a:cubicBezTo>
                        <a:pt x="100604" y="73429"/>
                        <a:pt x="100606" y="73433"/>
                        <a:pt x="100606" y="73437"/>
                      </a:cubicBezTo>
                      <a:lnTo>
                        <a:pt x="100690" y="74033"/>
                      </a:lnTo>
                      <a:lnTo>
                        <a:pt x="101617" y="74442"/>
                      </a:lnTo>
                      <a:lnTo>
                        <a:pt x="101617" y="74442"/>
                      </a:lnTo>
                      <a:lnTo>
                        <a:pt x="100604" y="75127"/>
                      </a:lnTo>
                      <a:lnTo>
                        <a:pt x="99972" y="74833"/>
                      </a:lnTo>
                      <a:cubicBezTo>
                        <a:pt x="99989" y="74802"/>
                        <a:pt x="100003" y="74769"/>
                        <a:pt x="100017" y="74736"/>
                      </a:cubicBezTo>
                      <a:lnTo>
                        <a:pt x="100625" y="75017"/>
                      </a:lnTo>
                      <a:lnTo>
                        <a:pt x="100643" y="74980"/>
                      </a:lnTo>
                      <a:lnTo>
                        <a:pt x="100036" y="74700"/>
                      </a:lnTo>
                      <a:cubicBezTo>
                        <a:pt x="100056" y="74653"/>
                        <a:pt x="100079" y="74608"/>
                        <a:pt x="100099" y="74561"/>
                      </a:cubicBezTo>
                      <a:lnTo>
                        <a:pt x="100817" y="74890"/>
                      </a:lnTo>
                      <a:lnTo>
                        <a:pt x="100834" y="74853"/>
                      </a:lnTo>
                      <a:lnTo>
                        <a:pt x="100115" y="74524"/>
                      </a:lnTo>
                      <a:cubicBezTo>
                        <a:pt x="100136" y="74481"/>
                        <a:pt x="100156" y="74436"/>
                        <a:pt x="100177" y="74393"/>
                      </a:cubicBezTo>
                      <a:lnTo>
                        <a:pt x="100210" y="74370"/>
                      </a:lnTo>
                      <a:lnTo>
                        <a:pt x="100210" y="74370"/>
                      </a:lnTo>
                      <a:lnTo>
                        <a:pt x="100201" y="74389"/>
                      </a:lnTo>
                      <a:lnTo>
                        <a:pt x="101016" y="74757"/>
                      </a:lnTo>
                      <a:lnTo>
                        <a:pt x="101032" y="74720"/>
                      </a:lnTo>
                      <a:lnTo>
                        <a:pt x="100232" y="74356"/>
                      </a:lnTo>
                      <a:lnTo>
                        <a:pt x="100394" y="74250"/>
                      </a:lnTo>
                      <a:lnTo>
                        <a:pt x="100394" y="74250"/>
                      </a:lnTo>
                      <a:lnTo>
                        <a:pt x="100388" y="74266"/>
                      </a:lnTo>
                      <a:lnTo>
                        <a:pt x="101202" y="74630"/>
                      </a:lnTo>
                      <a:lnTo>
                        <a:pt x="101218" y="74593"/>
                      </a:lnTo>
                      <a:lnTo>
                        <a:pt x="100416" y="74233"/>
                      </a:lnTo>
                      <a:lnTo>
                        <a:pt x="100586" y="74123"/>
                      </a:lnTo>
                      <a:lnTo>
                        <a:pt x="100586" y="74123"/>
                      </a:lnTo>
                      <a:lnTo>
                        <a:pt x="100578" y="74139"/>
                      </a:lnTo>
                      <a:lnTo>
                        <a:pt x="101394" y="74501"/>
                      </a:lnTo>
                      <a:lnTo>
                        <a:pt x="101411" y="74462"/>
                      </a:lnTo>
                      <a:lnTo>
                        <a:pt x="100609" y="74106"/>
                      </a:lnTo>
                      <a:lnTo>
                        <a:pt x="100709" y="74041"/>
                      </a:lnTo>
                      <a:lnTo>
                        <a:pt x="100690" y="74035"/>
                      </a:lnTo>
                      <a:lnTo>
                        <a:pt x="100189" y="74366"/>
                      </a:lnTo>
                      <a:cubicBezTo>
                        <a:pt x="100330" y="74053"/>
                        <a:pt x="100469" y="73740"/>
                        <a:pt x="100604" y="73425"/>
                      </a:cubicBezTo>
                      <a:close/>
                      <a:moveTo>
                        <a:pt x="5958" y="74372"/>
                      </a:moveTo>
                      <a:cubicBezTo>
                        <a:pt x="6101" y="74687"/>
                        <a:pt x="6246" y="75000"/>
                        <a:pt x="6396" y="75311"/>
                      </a:cubicBezTo>
                      <a:cubicBezTo>
                        <a:pt x="6390" y="75307"/>
                        <a:pt x="6383" y="75303"/>
                        <a:pt x="6377" y="75299"/>
                      </a:cubicBezTo>
                      <a:cubicBezTo>
                        <a:pt x="6126" y="75135"/>
                        <a:pt x="5874" y="74970"/>
                        <a:pt x="5874" y="74970"/>
                      </a:cubicBezTo>
                      <a:lnTo>
                        <a:pt x="5952" y="74407"/>
                      </a:lnTo>
                      <a:lnTo>
                        <a:pt x="5954" y="74407"/>
                      </a:lnTo>
                      <a:lnTo>
                        <a:pt x="5954" y="74405"/>
                      </a:lnTo>
                      <a:lnTo>
                        <a:pt x="5958" y="74372"/>
                      </a:lnTo>
                      <a:close/>
                      <a:moveTo>
                        <a:pt x="5747" y="73902"/>
                      </a:moveTo>
                      <a:cubicBezTo>
                        <a:pt x="5761" y="73934"/>
                        <a:pt x="5776" y="73967"/>
                        <a:pt x="5790" y="74000"/>
                      </a:cubicBezTo>
                      <a:lnTo>
                        <a:pt x="5178" y="74272"/>
                      </a:lnTo>
                      <a:lnTo>
                        <a:pt x="5197" y="74309"/>
                      </a:lnTo>
                      <a:lnTo>
                        <a:pt x="5806" y="74037"/>
                      </a:lnTo>
                      <a:cubicBezTo>
                        <a:pt x="5827" y="74084"/>
                        <a:pt x="5847" y="74131"/>
                        <a:pt x="5868" y="74176"/>
                      </a:cubicBezTo>
                      <a:lnTo>
                        <a:pt x="5150" y="74499"/>
                      </a:lnTo>
                      <a:lnTo>
                        <a:pt x="5166" y="74536"/>
                      </a:lnTo>
                      <a:lnTo>
                        <a:pt x="5886" y="74215"/>
                      </a:lnTo>
                      <a:lnTo>
                        <a:pt x="5944" y="74346"/>
                      </a:lnTo>
                      <a:lnTo>
                        <a:pt x="5939" y="74376"/>
                      </a:lnTo>
                      <a:lnTo>
                        <a:pt x="5937" y="74370"/>
                      </a:lnTo>
                      <a:lnTo>
                        <a:pt x="5123" y="74736"/>
                      </a:lnTo>
                      <a:lnTo>
                        <a:pt x="5140" y="74773"/>
                      </a:lnTo>
                      <a:lnTo>
                        <a:pt x="5935" y="74415"/>
                      </a:lnTo>
                      <a:lnTo>
                        <a:pt x="5935" y="74415"/>
                      </a:lnTo>
                      <a:lnTo>
                        <a:pt x="5909" y="74603"/>
                      </a:lnTo>
                      <a:lnTo>
                        <a:pt x="5901" y="74587"/>
                      </a:lnTo>
                      <a:lnTo>
                        <a:pt x="5090" y="74959"/>
                      </a:lnTo>
                      <a:lnTo>
                        <a:pt x="5107" y="74996"/>
                      </a:lnTo>
                      <a:lnTo>
                        <a:pt x="5905" y="74630"/>
                      </a:lnTo>
                      <a:lnTo>
                        <a:pt x="5878" y="74831"/>
                      </a:lnTo>
                      <a:lnTo>
                        <a:pt x="5870" y="74816"/>
                      </a:lnTo>
                      <a:lnTo>
                        <a:pt x="5060" y="75191"/>
                      </a:lnTo>
                      <a:lnTo>
                        <a:pt x="5078" y="75227"/>
                      </a:lnTo>
                      <a:lnTo>
                        <a:pt x="5874" y="74859"/>
                      </a:lnTo>
                      <a:lnTo>
                        <a:pt x="5858" y="74977"/>
                      </a:lnTo>
                      <a:lnTo>
                        <a:pt x="5858" y="74977"/>
                      </a:lnTo>
                      <a:lnTo>
                        <a:pt x="4947" y="75401"/>
                      </a:lnTo>
                      <a:lnTo>
                        <a:pt x="4955" y="75395"/>
                      </a:lnTo>
                      <a:lnTo>
                        <a:pt x="5111" y="74182"/>
                      </a:lnTo>
                      <a:lnTo>
                        <a:pt x="5747" y="73902"/>
                      </a:lnTo>
                      <a:close/>
                      <a:moveTo>
                        <a:pt x="99762" y="75281"/>
                      </a:moveTo>
                      <a:cubicBezTo>
                        <a:pt x="99764" y="75287"/>
                        <a:pt x="99764" y="75293"/>
                        <a:pt x="99766" y="75299"/>
                      </a:cubicBezTo>
                      <a:cubicBezTo>
                        <a:pt x="99786" y="75451"/>
                        <a:pt x="99804" y="75602"/>
                        <a:pt x="99813" y="75712"/>
                      </a:cubicBezTo>
                      <a:cubicBezTo>
                        <a:pt x="99823" y="75825"/>
                        <a:pt x="99829" y="75901"/>
                        <a:pt x="99829" y="75901"/>
                      </a:cubicBezTo>
                      <a:lnTo>
                        <a:pt x="99305" y="76214"/>
                      </a:lnTo>
                      <a:cubicBezTo>
                        <a:pt x="99461" y="75905"/>
                        <a:pt x="99612" y="75594"/>
                        <a:pt x="99762" y="75281"/>
                      </a:cubicBezTo>
                      <a:close/>
                      <a:moveTo>
                        <a:pt x="99847" y="75909"/>
                      </a:moveTo>
                      <a:lnTo>
                        <a:pt x="100738" y="76345"/>
                      </a:lnTo>
                      <a:lnTo>
                        <a:pt x="100738" y="76345"/>
                      </a:lnTo>
                      <a:lnTo>
                        <a:pt x="99692" y="76985"/>
                      </a:lnTo>
                      <a:lnTo>
                        <a:pt x="99074" y="76668"/>
                      </a:lnTo>
                      <a:cubicBezTo>
                        <a:pt x="99090" y="76635"/>
                        <a:pt x="99107" y="76604"/>
                        <a:pt x="99123" y="76572"/>
                      </a:cubicBezTo>
                      <a:lnTo>
                        <a:pt x="99719" y="76877"/>
                      </a:lnTo>
                      <a:lnTo>
                        <a:pt x="99737" y="76842"/>
                      </a:lnTo>
                      <a:lnTo>
                        <a:pt x="99142" y="76537"/>
                      </a:lnTo>
                      <a:cubicBezTo>
                        <a:pt x="99164" y="76490"/>
                        <a:pt x="99187" y="76445"/>
                        <a:pt x="99211" y="76400"/>
                      </a:cubicBezTo>
                      <a:lnTo>
                        <a:pt x="99917" y="76758"/>
                      </a:lnTo>
                      <a:lnTo>
                        <a:pt x="99935" y="76721"/>
                      </a:lnTo>
                      <a:lnTo>
                        <a:pt x="99230" y="76363"/>
                      </a:lnTo>
                      <a:cubicBezTo>
                        <a:pt x="99250" y="76322"/>
                        <a:pt x="99271" y="76281"/>
                        <a:pt x="99291" y="76240"/>
                      </a:cubicBezTo>
                      <a:lnTo>
                        <a:pt x="99324" y="76220"/>
                      </a:lnTo>
                      <a:lnTo>
                        <a:pt x="99316" y="76236"/>
                      </a:lnTo>
                      <a:lnTo>
                        <a:pt x="100113" y="76637"/>
                      </a:lnTo>
                      <a:lnTo>
                        <a:pt x="100132" y="76600"/>
                      </a:lnTo>
                      <a:lnTo>
                        <a:pt x="99348" y="76207"/>
                      </a:lnTo>
                      <a:lnTo>
                        <a:pt x="99522" y="76103"/>
                      </a:lnTo>
                      <a:lnTo>
                        <a:pt x="99522" y="76103"/>
                      </a:lnTo>
                      <a:lnTo>
                        <a:pt x="99514" y="76117"/>
                      </a:lnTo>
                      <a:lnTo>
                        <a:pt x="100314" y="76516"/>
                      </a:lnTo>
                      <a:lnTo>
                        <a:pt x="100332" y="76480"/>
                      </a:lnTo>
                      <a:lnTo>
                        <a:pt x="99545" y="76089"/>
                      </a:lnTo>
                      <a:lnTo>
                        <a:pt x="99721" y="75984"/>
                      </a:lnTo>
                      <a:lnTo>
                        <a:pt x="99712" y="75999"/>
                      </a:lnTo>
                      <a:lnTo>
                        <a:pt x="100512" y="76394"/>
                      </a:lnTo>
                      <a:lnTo>
                        <a:pt x="100531" y="76357"/>
                      </a:lnTo>
                      <a:lnTo>
                        <a:pt x="99743" y="75970"/>
                      </a:lnTo>
                      <a:lnTo>
                        <a:pt x="99847" y="75909"/>
                      </a:lnTo>
                      <a:close/>
                      <a:moveTo>
                        <a:pt x="6836" y="76210"/>
                      </a:moveTo>
                      <a:cubicBezTo>
                        <a:pt x="6991" y="76516"/>
                        <a:pt x="7147" y="76821"/>
                        <a:pt x="7306" y="77124"/>
                      </a:cubicBezTo>
                      <a:lnTo>
                        <a:pt x="6780" y="76815"/>
                      </a:lnTo>
                      <a:lnTo>
                        <a:pt x="6836" y="76210"/>
                      </a:lnTo>
                      <a:close/>
                      <a:moveTo>
                        <a:pt x="6611" y="75753"/>
                      </a:moveTo>
                      <a:cubicBezTo>
                        <a:pt x="6625" y="75786"/>
                        <a:pt x="6641" y="75819"/>
                        <a:pt x="6658" y="75849"/>
                      </a:cubicBezTo>
                      <a:lnTo>
                        <a:pt x="6052" y="76148"/>
                      </a:lnTo>
                      <a:lnTo>
                        <a:pt x="6068" y="76185"/>
                      </a:lnTo>
                      <a:lnTo>
                        <a:pt x="6674" y="75886"/>
                      </a:lnTo>
                      <a:cubicBezTo>
                        <a:pt x="6696" y="75931"/>
                        <a:pt x="6719" y="75978"/>
                        <a:pt x="6741" y="76023"/>
                      </a:cubicBezTo>
                      <a:lnTo>
                        <a:pt x="6032" y="76377"/>
                      </a:lnTo>
                      <a:lnTo>
                        <a:pt x="6050" y="76414"/>
                      </a:lnTo>
                      <a:lnTo>
                        <a:pt x="6760" y="76060"/>
                      </a:lnTo>
                      <a:cubicBezTo>
                        <a:pt x="6780" y="76101"/>
                        <a:pt x="6801" y="76142"/>
                        <a:pt x="6821" y="76183"/>
                      </a:cubicBezTo>
                      <a:lnTo>
                        <a:pt x="6819" y="76222"/>
                      </a:lnTo>
                      <a:lnTo>
                        <a:pt x="6811" y="76205"/>
                      </a:lnTo>
                      <a:lnTo>
                        <a:pt x="6013" y="76606"/>
                      </a:lnTo>
                      <a:lnTo>
                        <a:pt x="6032" y="76643"/>
                      </a:lnTo>
                      <a:lnTo>
                        <a:pt x="6817" y="76248"/>
                      </a:lnTo>
                      <a:lnTo>
                        <a:pt x="6799" y="76449"/>
                      </a:lnTo>
                      <a:lnTo>
                        <a:pt x="6791" y="76433"/>
                      </a:lnTo>
                      <a:lnTo>
                        <a:pt x="5993" y="76838"/>
                      </a:lnTo>
                      <a:lnTo>
                        <a:pt x="6011" y="76872"/>
                      </a:lnTo>
                      <a:lnTo>
                        <a:pt x="6795" y="76476"/>
                      </a:lnTo>
                      <a:lnTo>
                        <a:pt x="6776" y="76678"/>
                      </a:lnTo>
                      <a:lnTo>
                        <a:pt x="6770" y="76662"/>
                      </a:lnTo>
                      <a:lnTo>
                        <a:pt x="5974" y="77069"/>
                      </a:lnTo>
                      <a:lnTo>
                        <a:pt x="5995" y="77106"/>
                      </a:lnTo>
                      <a:lnTo>
                        <a:pt x="6774" y="76705"/>
                      </a:lnTo>
                      <a:lnTo>
                        <a:pt x="6764" y="76823"/>
                      </a:lnTo>
                      <a:lnTo>
                        <a:pt x="5880" y="77278"/>
                      </a:lnTo>
                      <a:lnTo>
                        <a:pt x="5978" y="76062"/>
                      </a:lnTo>
                      <a:lnTo>
                        <a:pt x="6611" y="75753"/>
                      </a:lnTo>
                      <a:close/>
                      <a:moveTo>
                        <a:pt x="98839" y="77116"/>
                      </a:moveTo>
                      <a:lnTo>
                        <a:pt x="98892" y="77730"/>
                      </a:lnTo>
                      <a:cubicBezTo>
                        <a:pt x="98892" y="77730"/>
                        <a:pt x="98827" y="77769"/>
                        <a:pt x="98730" y="77824"/>
                      </a:cubicBezTo>
                      <a:cubicBezTo>
                        <a:pt x="98689" y="77846"/>
                        <a:pt x="98642" y="77873"/>
                        <a:pt x="98591" y="77899"/>
                      </a:cubicBezTo>
                      <a:lnTo>
                        <a:pt x="98587" y="77897"/>
                      </a:lnTo>
                      <a:lnTo>
                        <a:pt x="98585" y="77902"/>
                      </a:lnTo>
                      <a:cubicBezTo>
                        <a:pt x="98514" y="77940"/>
                        <a:pt x="98438" y="77981"/>
                        <a:pt x="98360" y="78024"/>
                      </a:cubicBezTo>
                      <a:cubicBezTo>
                        <a:pt x="98354" y="78026"/>
                        <a:pt x="98350" y="78028"/>
                        <a:pt x="98344" y="78032"/>
                      </a:cubicBezTo>
                      <a:cubicBezTo>
                        <a:pt x="98511" y="77730"/>
                        <a:pt x="98677" y="77423"/>
                        <a:pt x="98839" y="77116"/>
                      </a:cubicBezTo>
                      <a:close/>
                      <a:moveTo>
                        <a:pt x="7783" y="78004"/>
                      </a:moveTo>
                      <a:cubicBezTo>
                        <a:pt x="7951" y="78307"/>
                        <a:pt x="8122" y="78609"/>
                        <a:pt x="8296" y="78910"/>
                      </a:cubicBezTo>
                      <a:lnTo>
                        <a:pt x="7756" y="78624"/>
                      </a:lnTo>
                      <a:cubicBezTo>
                        <a:pt x="7756" y="78624"/>
                        <a:pt x="7769" y="78323"/>
                        <a:pt x="7781" y="78024"/>
                      </a:cubicBezTo>
                      <a:cubicBezTo>
                        <a:pt x="7783" y="78016"/>
                        <a:pt x="7783" y="78010"/>
                        <a:pt x="7783" y="78004"/>
                      </a:cubicBezTo>
                      <a:close/>
                      <a:moveTo>
                        <a:pt x="7546" y="77570"/>
                      </a:moveTo>
                      <a:cubicBezTo>
                        <a:pt x="7562" y="77603"/>
                        <a:pt x="7580" y="77634"/>
                        <a:pt x="7597" y="77664"/>
                      </a:cubicBezTo>
                      <a:lnTo>
                        <a:pt x="6995" y="77992"/>
                      </a:lnTo>
                      <a:lnTo>
                        <a:pt x="7014" y="78028"/>
                      </a:lnTo>
                      <a:lnTo>
                        <a:pt x="7615" y="77701"/>
                      </a:lnTo>
                      <a:cubicBezTo>
                        <a:pt x="7642" y="77748"/>
                        <a:pt x="7668" y="77795"/>
                        <a:pt x="7693" y="77842"/>
                      </a:cubicBezTo>
                      <a:lnTo>
                        <a:pt x="6985" y="78231"/>
                      </a:lnTo>
                      <a:lnTo>
                        <a:pt x="7005" y="78268"/>
                      </a:lnTo>
                      <a:lnTo>
                        <a:pt x="7713" y="77879"/>
                      </a:lnTo>
                      <a:cubicBezTo>
                        <a:pt x="7732" y="77912"/>
                        <a:pt x="7750" y="77944"/>
                        <a:pt x="7766" y="77977"/>
                      </a:cubicBezTo>
                      <a:cubicBezTo>
                        <a:pt x="7766" y="77996"/>
                        <a:pt x="7766" y="78012"/>
                        <a:pt x="7764" y="78030"/>
                      </a:cubicBezTo>
                      <a:lnTo>
                        <a:pt x="7758" y="78018"/>
                      </a:lnTo>
                      <a:lnTo>
                        <a:pt x="6977" y="78450"/>
                      </a:lnTo>
                      <a:lnTo>
                        <a:pt x="6995" y="78487"/>
                      </a:lnTo>
                      <a:lnTo>
                        <a:pt x="7762" y="78061"/>
                      </a:lnTo>
                      <a:lnTo>
                        <a:pt x="7762" y="78061"/>
                      </a:lnTo>
                      <a:cubicBezTo>
                        <a:pt x="7760" y="78135"/>
                        <a:pt x="7756" y="78206"/>
                        <a:pt x="7754" y="78274"/>
                      </a:cubicBezTo>
                      <a:lnTo>
                        <a:pt x="7740" y="78247"/>
                      </a:lnTo>
                      <a:lnTo>
                        <a:pt x="6958" y="78681"/>
                      </a:lnTo>
                      <a:lnTo>
                        <a:pt x="6979" y="78718"/>
                      </a:lnTo>
                      <a:lnTo>
                        <a:pt x="7754" y="78286"/>
                      </a:lnTo>
                      <a:lnTo>
                        <a:pt x="7754" y="78286"/>
                      </a:lnTo>
                      <a:cubicBezTo>
                        <a:pt x="7750" y="78362"/>
                        <a:pt x="7748" y="78431"/>
                        <a:pt x="7746" y="78489"/>
                      </a:cubicBezTo>
                      <a:lnTo>
                        <a:pt x="7738" y="78474"/>
                      </a:lnTo>
                      <a:lnTo>
                        <a:pt x="6960" y="78910"/>
                      </a:lnTo>
                      <a:lnTo>
                        <a:pt x="6981" y="78947"/>
                      </a:lnTo>
                      <a:lnTo>
                        <a:pt x="7744" y="78517"/>
                      </a:lnTo>
                      <a:lnTo>
                        <a:pt x="7744" y="78517"/>
                      </a:lnTo>
                      <a:cubicBezTo>
                        <a:pt x="7742" y="78583"/>
                        <a:pt x="7740" y="78626"/>
                        <a:pt x="7740" y="78633"/>
                      </a:cubicBezTo>
                      <a:lnTo>
                        <a:pt x="7740" y="78633"/>
                      </a:lnTo>
                      <a:lnTo>
                        <a:pt x="6874" y="79123"/>
                      </a:lnTo>
                      <a:cubicBezTo>
                        <a:pt x="6874" y="79121"/>
                        <a:pt x="6885" y="78816"/>
                        <a:pt x="6895" y="78513"/>
                      </a:cubicBezTo>
                      <a:cubicBezTo>
                        <a:pt x="6899" y="78362"/>
                        <a:pt x="6905" y="78210"/>
                        <a:pt x="6909" y="78098"/>
                      </a:cubicBezTo>
                      <a:cubicBezTo>
                        <a:pt x="6917" y="77983"/>
                        <a:pt x="6924" y="77908"/>
                        <a:pt x="6924" y="77908"/>
                      </a:cubicBezTo>
                      <a:lnTo>
                        <a:pt x="7546" y="77570"/>
                      </a:lnTo>
                      <a:close/>
                      <a:moveTo>
                        <a:pt x="97849" y="78914"/>
                      </a:moveTo>
                      <a:lnTo>
                        <a:pt x="97871" y="79526"/>
                      </a:lnTo>
                      <a:lnTo>
                        <a:pt x="97341" y="79804"/>
                      </a:lnTo>
                      <a:cubicBezTo>
                        <a:pt x="97331" y="79808"/>
                        <a:pt x="97321" y="79814"/>
                        <a:pt x="97311" y="79819"/>
                      </a:cubicBezTo>
                      <a:cubicBezTo>
                        <a:pt x="97493" y="79520"/>
                        <a:pt x="97673" y="79217"/>
                        <a:pt x="97849" y="78914"/>
                      </a:cubicBezTo>
                      <a:close/>
                      <a:moveTo>
                        <a:pt x="97886" y="79535"/>
                      </a:moveTo>
                      <a:lnTo>
                        <a:pt x="98761" y="80052"/>
                      </a:lnTo>
                      <a:lnTo>
                        <a:pt x="98761" y="80052"/>
                      </a:lnTo>
                      <a:lnTo>
                        <a:pt x="98743" y="80042"/>
                      </a:lnTo>
                      <a:cubicBezTo>
                        <a:pt x="98743" y="80042"/>
                        <a:pt x="98477" y="80185"/>
                        <a:pt x="98209" y="80330"/>
                      </a:cubicBezTo>
                      <a:cubicBezTo>
                        <a:pt x="97939" y="80469"/>
                        <a:pt x="97658" y="80600"/>
                        <a:pt x="97658" y="80600"/>
                      </a:cubicBezTo>
                      <a:lnTo>
                        <a:pt x="97059" y="80230"/>
                      </a:lnTo>
                      <a:cubicBezTo>
                        <a:pt x="97077" y="80199"/>
                        <a:pt x="97096" y="80170"/>
                        <a:pt x="97116" y="80140"/>
                      </a:cubicBezTo>
                      <a:lnTo>
                        <a:pt x="97695" y="80496"/>
                      </a:lnTo>
                      <a:lnTo>
                        <a:pt x="97718" y="80461"/>
                      </a:lnTo>
                      <a:lnTo>
                        <a:pt x="97137" y="80105"/>
                      </a:lnTo>
                      <a:cubicBezTo>
                        <a:pt x="97161" y="80064"/>
                        <a:pt x="97188" y="80023"/>
                        <a:pt x="97212" y="79982"/>
                      </a:cubicBezTo>
                      <a:lnTo>
                        <a:pt x="97904" y="80406"/>
                      </a:lnTo>
                      <a:lnTo>
                        <a:pt x="97926" y="80371"/>
                      </a:lnTo>
                      <a:lnTo>
                        <a:pt x="97233" y="79947"/>
                      </a:lnTo>
                      <a:cubicBezTo>
                        <a:pt x="97253" y="79913"/>
                        <a:pt x="97276" y="79880"/>
                        <a:pt x="97296" y="79845"/>
                      </a:cubicBezTo>
                      <a:cubicBezTo>
                        <a:pt x="97315" y="79835"/>
                        <a:pt x="97335" y="79825"/>
                        <a:pt x="97356" y="79814"/>
                      </a:cubicBezTo>
                      <a:lnTo>
                        <a:pt x="97356" y="79814"/>
                      </a:lnTo>
                      <a:lnTo>
                        <a:pt x="97347" y="79827"/>
                      </a:lnTo>
                      <a:lnTo>
                        <a:pt x="98110" y="80289"/>
                      </a:lnTo>
                      <a:lnTo>
                        <a:pt x="98133" y="80254"/>
                      </a:lnTo>
                      <a:lnTo>
                        <a:pt x="97382" y="79800"/>
                      </a:lnTo>
                      <a:cubicBezTo>
                        <a:pt x="97441" y="79769"/>
                        <a:pt x="97501" y="79739"/>
                        <a:pt x="97558" y="79708"/>
                      </a:cubicBezTo>
                      <a:lnTo>
                        <a:pt x="97558" y="79708"/>
                      </a:lnTo>
                      <a:lnTo>
                        <a:pt x="97548" y="79722"/>
                      </a:lnTo>
                      <a:lnTo>
                        <a:pt x="98315" y="80183"/>
                      </a:lnTo>
                      <a:lnTo>
                        <a:pt x="98336" y="80148"/>
                      </a:lnTo>
                      <a:lnTo>
                        <a:pt x="97583" y="79696"/>
                      </a:lnTo>
                      <a:cubicBezTo>
                        <a:pt x="97646" y="79663"/>
                        <a:pt x="97705" y="79630"/>
                        <a:pt x="97752" y="79606"/>
                      </a:cubicBezTo>
                      <a:lnTo>
                        <a:pt x="97752" y="79606"/>
                      </a:lnTo>
                      <a:lnTo>
                        <a:pt x="97746" y="79618"/>
                      </a:lnTo>
                      <a:lnTo>
                        <a:pt x="98514" y="80074"/>
                      </a:lnTo>
                      <a:lnTo>
                        <a:pt x="98534" y="80040"/>
                      </a:lnTo>
                      <a:lnTo>
                        <a:pt x="97781" y="79591"/>
                      </a:lnTo>
                      <a:cubicBezTo>
                        <a:pt x="97840" y="79560"/>
                        <a:pt x="97879" y="79539"/>
                        <a:pt x="97886" y="79535"/>
                      </a:cubicBezTo>
                      <a:close/>
                      <a:moveTo>
                        <a:pt x="8800" y="79769"/>
                      </a:moveTo>
                      <a:cubicBezTo>
                        <a:pt x="8982" y="80070"/>
                        <a:pt x="9166" y="80369"/>
                        <a:pt x="9354" y="80666"/>
                      </a:cubicBezTo>
                      <a:lnTo>
                        <a:pt x="8798" y="80404"/>
                      </a:lnTo>
                      <a:cubicBezTo>
                        <a:pt x="8798" y="80404"/>
                        <a:pt x="8794" y="80258"/>
                        <a:pt x="8796" y="80068"/>
                      </a:cubicBezTo>
                      <a:cubicBezTo>
                        <a:pt x="8796" y="79984"/>
                        <a:pt x="8796" y="79894"/>
                        <a:pt x="8798" y="79802"/>
                      </a:cubicBezTo>
                      <a:cubicBezTo>
                        <a:pt x="8800" y="79792"/>
                        <a:pt x="8800" y="79780"/>
                        <a:pt x="8800" y="79769"/>
                      </a:cubicBezTo>
                      <a:close/>
                      <a:moveTo>
                        <a:pt x="96791" y="80657"/>
                      </a:moveTo>
                      <a:lnTo>
                        <a:pt x="96787" y="81271"/>
                      </a:lnTo>
                      <a:lnTo>
                        <a:pt x="96224" y="81533"/>
                      </a:lnTo>
                      <a:cubicBezTo>
                        <a:pt x="96416" y="81243"/>
                        <a:pt x="96605" y="80952"/>
                        <a:pt x="96791" y="80657"/>
                      </a:cubicBezTo>
                      <a:close/>
                      <a:moveTo>
                        <a:pt x="96803" y="81282"/>
                      </a:moveTo>
                      <a:lnTo>
                        <a:pt x="97654" y="81832"/>
                      </a:lnTo>
                      <a:lnTo>
                        <a:pt x="97654" y="81832"/>
                      </a:lnTo>
                      <a:lnTo>
                        <a:pt x="97638" y="81822"/>
                      </a:lnTo>
                      <a:lnTo>
                        <a:pt x="96541" y="82343"/>
                      </a:lnTo>
                      <a:lnTo>
                        <a:pt x="95950" y="81944"/>
                      </a:lnTo>
                      <a:cubicBezTo>
                        <a:pt x="95968" y="81916"/>
                        <a:pt x="95989" y="81887"/>
                        <a:pt x="96009" y="81856"/>
                      </a:cubicBezTo>
                      <a:lnTo>
                        <a:pt x="96576" y="82239"/>
                      </a:lnTo>
                      <a:lnTo>
                        <a:pt x="96599" y="82204"/>
                      </a:lnTo>
                      <a:lnTo>
                        <a:pt x="96032" y="81824"/>
                      </a:lnTo>
                      <a:cubicBezTo>
                        <a:pt x="96060" y="81781"/>
                        <a:pt x="96089" y="81738"/>
                        <a:pt x="96118" y="81697"/>
                      </a:cubicBezTo>
                      <a:lnTo>
                        <a:pt x="96785" y="82141"/>
                      </a:lnTo>
                      <a:lnTo>
                        <a:pt x="96807" y="82108"/>
                      </a:lnTo>
                      <a:lnTo>
                        <a:pt x="96140" y="81662"/>
                      </a:lnTo>
                      <a:cubicBezTo>
                        <a:pt x="96163" y="81627"/>
                        <a:pt x="96185" y="81592"/>
                        <a:pt x="96208" y="81560"/>
                      </a:cubicBezTo>
                      <a:lnTo>
                        <a:pt x="96257" y="81535"/>
                      </a:lnTo>
                      <a:lnTo>
                        <a:pt x="96257" y="81535"/>
                      </a:lnTo>
                      <a:lnTo>
                        <a:pt x="96249" y="81549"/>
                      </a:lnTo>
                      <a:lnTo>
                        <a:pt x="96993" y="82042"/>
                      </a:lnTo>
                      <a:lnTo>
                        <a:pt x="97016" y="82008"/>
                      </a:lnTo>
                      <a:lnTo>
                        <a:pt x="96281" y="81525"/>
                      </a:lnTo>
                      <a:lnTo>
                        <a:pt x="96463" y="81439"/>
                      </a:lnTo>
                      <a:lnTo>
                        <a:pt x="96455" y="81453"/>
                      </a:lnTo>
                      <a:lnTo>
                        <a:pt x="97202" y="81944"/>
                      </a:lnTo>
                      <a:lnTo>
                        <a:pt x="97223" y="81909"/>
                      </a:lnTo>
                      <a:lnTo>
                        <a:pt x="96488" y="81429"/>
                      </a:lnTo>
                      <a:lnTo>
                        <a:pt x="96670" y="81343"/>
                      </a:lnTo>
                      <a:lnTo>
                        <a:pt x="96662" y="81357"/>
                      </a:lnTo>
                      <a:lnTo>
                        <a:pt x="97409" y="81844"/>
                      </a:lnTo>
                      <a:lnTo>
                        <a:pt x="97431" y="81809"/>
                      </a:lnTo>
                      <a:lnTo>
                        <a:pt x="96697" y="81330"/>
                      </a:lnTo>
                      <a:lnTo>
                        <a:pt x="96803" y="81282"/>
                      </a:lnTo>
                      <a:close/>
                      <a:moveTo>
                        <a:pt x="9900" y="81508"/>
                      </a:moveTo>
                      <a:cubicBezTo>
                        <a:pt x="10093" y="81799"/>
                        <a:pt x="10289" y="82090"/>
                        <a:pt x="10488" y="82376"/>
                      </a:cubicBezTo>
                      <a:lnTo>
                        <a:pt x="9907" y="82135"/>
                      </a:lnTo>
                      <a:lnTo>
                        <a:pt x="9900" y="81508"/>
                      </a:lnTo>
                      <a:close/>
                      <a:moveTo>
                        <a:pt x="9628" y="81091"/>
                      </a:moveTo>
                      <a:cubicBezTo>
                        <a:pt x="9647" y="81122"/>
                        <a:pt x="9665" y="81150"/>
                        <a:pt x="9686" y="81181"/>
                      </a:cubicBezTo>
                      <a:lnTo>
                        <a:pt x="9121" y="81549"/>
                      </a:lnTo>
                      <a:lnTo>
                        <a:pt x="9141" y="81582"/>
                      </a:lnTo>
                      <a:lnTo>
                        <a:pt x="9708" y="81216"/>
                      </a:lnTo>
                      <a:cubicBezTo>
                        <a:pt x="9737" y="81261"/>
                        <a:pt x="9767" y="81304"/>
                        <a:pt x="9796" y="81349"/>
                      </a:cubicBezTo>
                      <a:lnTo>
                        <a:pt x="9129" y="81787"/>
                      </a:lnTo>
                      <a:lnTo>
                        <a:pt x="9152" y="81822"/>
                      </a:lnTo>
                      <a:lnTo>
                        <a:pt x="9819" y="81384"/>
                      </a:lnTo>
                      <a:lnTo>
                        <a:pt x="9884" y="81482"/>
                      </a:lnTo>
                      <a:lnTo>
                        <a:pt x="9884" y="81535"/>
                      </a:lnTo>
                      <a:lnTo>
                        <a:pt x="9874" y="81521"/>
                      </a:lnTo>
                      <a:lnTo>
                        <a:pt x="9129" y="82014"/>
                      </a:lnTo>
                      <a:lnTo>
                        <a:pt x="9152" y="82047"/>
                      </a:lnTo>
                      <a:lnTo>
                        <a:pt x="9884" y="81564"/>
                      </a:lnTo>
                      <a:lnTo>
                        <a:pt x="9886" y="81766"/>
                      </a:lnTo>
                      <a:lnTo>
                        <a:pt x="9878" y="81752"/>
                      </a:lnTo>
                      <a:lnTo>
                        <a:pt x="9133" y="82247"/>
                      </a:lnTo>
                      <a:lnTo>
                        <a:pt x="9156" y="82280"/>
                      </a:lnTo>
                      <a:lnTo>
                        <a:pt x="9886" y="81793"/>
                      </a:lnTo>
                      <a:lnTo>
                        <a:pt x="9890" y="82014"/>
                      </a:lnTo>
                      <a:lnTo>
                        <a:pt x="9872" y="81985"/>
                      </a:lnTo>
                      <a:lnTo>
                        <a:pt x="9131" y="82482"/>
                      </a:lnTo>
                      <a:lnTo>
                        <a:pt x="9154" y="82517"/>
                      </a:lnTo>
                      <a:lnTo>
                        <a:pt x="9890" y="82022"/>
                      </a:lnTo>
                      <a:lnTo>
                        <a:pt x="9892" y="82144"/>
                      </a:lnTo>
                      <a:lnTo>
                        <a:pt x="9068" y="82700"/>
                      </a:lnTo>
                      <a:lnTo>
                        <a:pt x="9041" y="81472"/>
                      </a:lnTo>
                      <a:lnTo>
                        <a:pt x="9628" y="81091"/>
                      </a:lnTo>
                      <a:close/>
                      <a:moveTo>
                        <a:pt x="95670" y="82347"/>
                      </a:moveTo>
                      <a:lnTo>
                        <a:pt x="95639" y="82967"/>
                      </a:lnTo>
                      <a:lnTo>
                        <a:pt x="96468" y="83550"/>
                      </a:lnTo>
                      <a:lnTo>
                        <a:pt x="96466" y="83550"/>
                      </a:lnTo>
                      <a:lnTo>
                        <a:pt x="95342" y="84025"/>
                      </a:lnTo>
                      <a:lnTo>
                        <a:pt x="94774" y="83606"/>
                      </a:lnTo>
                      <a:cubicBezTo>
                        <a:pt x="94794" y="83577"/>
                        <a:pt x="94814" y="83548"/>
                        <a:pt x="94835" y="83520"/>
                      </a:cubicBezTo>
                      <a:lnTo>
                        <a:pt x="95383" y="83921"/>
                      </a:lnTo>
                      <a:lnTo>
                        <a:pt x="95408" y="83888"/>
                      </a:lnTo>
                      <a:lnTo>
                        <a:pt x="94859" y="83487"/>
                      </a:lnTo>
                      <a:cubicBezTo>
                        <a:pt x="94890" y="83448"/>
                        <a:pt x="94919" y="83407"/>
                        <a:pt x="94947" y="83366"/>
                      </a:cubicBezTo>
                      <a:lnTo>
                        <a:pt x="95596" y="83837"/>
                      </a:lnTo>
                      <a:lnTo>
                        <a:pt x="95621" y="83804"/>
                      </a:lnTo>
                      <a:lnTo>
                        <a:pt x="94972" y="83333"/>
                      </a:lnTo>
                      <a:cubicBezTo>
                        <a:pt x="94997" y="83299"/>
                        <a:pt x="95023" y="83262"/>
                        <a:pt x="95050" y="83225"/>
                      </a:cubicBezTo>
                      <a:lnTo>
                        <a:pt x="95095" y="83207"/>
                      </a:lnTo>
                      <a:lnTo>
                        <a:pt x="95085" y="83221"/>
                      </a:lnTo>
                      <a:lnTo>
                        <a:pt x="95809" y="83743"/>
                      </a:lnTo>
                      <a:lnTo>
                        <a:pt x="95833" y="83710"/>
                      </a:lnTo>
                      <a:lnTo>
                        <a:pt x="95119" y="83196"/>
                      </a:lnTo>
                      <a:lnTo>
                        <a:pt x="95301" y="83123"/>
                      </a:lnTo>
                      <a:lnTo>
                        <a:pt x="95297" y="83129"/>
                      </a:lnTo>
                      <a:lnTo>
                        <a:pt x="96024" y="83649"/>
                      </a:lnTo>
                      <a:lnTo>
                        <a:pt x="96048" y="83614"/>
                      </a:lnTo>
                      <a:lnTo>
                        <a:pt x="95338" y="83108"/>
                      </a:lnTo>
                      <a:lnTo>
                        <a:pt x="95518" y="83035"/>
                      </a:lnTo>
                      <a:lnTo>
                        <a:pt x="95508" y="83047"/>
                      </a:lnTo>
                      <a:lnTo>
                        <a:pt x="96236" y="83563"/>
                      </a:lnTo>
                      <a:lnTo>
                        <a:pt x="96261" y="83530"/>
                      </a:lnTo>
                      <a:lnTo>
                        <a:pt x="95545" y="83022"/>
                      </a:lnTo>
                      <a:lnTo>
                        <a:pt x="95653" y="82977"/>
                      </a:lnTo>
                      <a:lnTo>
                        <a:pt x="95639" y="82967"/>
                      </a:lnTo>
                      <a:lnTo>
                        <a:pt x="95322" y="83096"/>
                      </a:lnTo>
                      <a:lnTo>
                        <a:pt x="95320" y="83096"/>
                      </a:lnTo>
                      <a:lnTo>
                        <a:pt x="95320" y="83098"/>
                      </a:lnTo>
                      <a:lnTo>
                        <a:pt x="95068" y="83200"/>
                      </a:lnTo>
                      <a:cubicBezTo>
                        <a:pt x="95271" y="82918"/>
                        <a:pt x="95471" y="82634"/>
                        <a:pt x="95670" y="82347"/>
                      </a:cubicBezTo>
                      <a:close/>
                      <a:moveTo>
                        <a:pt x="11062" y="83194"/>
                      </a:moveTo>
                      <a:lnTo>
                        <a:pt x="11062" y="83194"/>
                      </a:lnTo>
                      <a:cubicBezTo>
                        <a:pt x="11269" y="83481"/>
                        <a:pt x="11478" y="83767"/>
                        <a:pt x="11691" y="84050"/>
                      </a:cubicBezTo>
                      <a:cubicBezTo>
                        <a:pt x="11678" y="84045"/>
                        <a:pt x="11666" y="84041"/>
                        <a:pt x="11654" y="84037"/>
                      </a:cubicBezTo>
                      <a:lnTo>
                        <a:pt x="11097" y="83812"/>
                      </a:lnTo>
                      <a:lnTo>
                        <a:pt x="11077" y="83462"/>
                      </a:lnTo>
                      <a:lnTo>
                        <a:pt x="11079" y="83460"/>
                      </a:lnTo>
                      <a:lnTo>
                        <a:pt x="11077" y="83458"/>
                      </a:lnTo>
                      <a:lnTo>
                        <a:pt x="11062" y="83194"/>
                      </a:lnTo>
                      <a:close/>
                      <a:moveTo>
                        <a:pt x="10770" y="82783"/>
                      </a:moveTo>
                      <a:cubicBezTo>
                        <a:pt x="10790" y="82814"/>
                        <a:pt x="10811" y="82842"/>
                        <a:pt x="10833" y="82871"/>
                      </a:cubicBezTo>
                      <a:lnTo>
                        <a:pt x="10281" y="83262"/>
                      </a:lnTo>
                      <a:lnTo>
                        <a:pt x="10305" y="83295"/>
                      </a:lnTo>
                      <a:lnTo>
                        <a:pt x="10856" y="82904"/>
                      </a:lnTo>
                      <a:cubicBezTo>
                        <a:pt x="10884" y="82947"/>
                        <a:pt x="10915" y="82988"/>
                        <a:pt x="10944" y="83029"/>
                      </a:cubicBezTo>
                      <a:lnTo>
                        <a:pt x="10291" y="83493"/>
                      </a:lnTo>
                      <a:lnTo>
                        <a:pt x="10316" y="83526"/>
                      </a:lnTo>
                      <a:lnTo>
                        <a:pt x="10968" y="83061"/>
                      </a:lnTo>
                      <a:cubicBezTo>
                        <a:pt x="10993" y="83098"/>
                        <a:pt x="11020" y="83133"/>
                        <a:pt x="11044" y="83168"/>
                      </a:cubicBezTo>
                      <a:lnTo>
                        <a:pt x="11046" y="83215"/>
                      </a:lnTo>
                      <a:lnTo>
                        <a:pt x="11036" y="83203"/>
                      </a:lnTo>
                      <a:lnTo>
                        <a:pt x="10312" y="83724"/>
                      </a:lnTo>
                      <a:lnTo>
                        <a:pt x="10334" y="83757"/>
                      </a:lnTo>
                      <a:lnTo>
                        <a:pt x="11048" y="83243"/>
                      </a:lnTo>
                      <a:lnTo>
                        <a:pt x="11060" y="83434"/>
                      </a:lnTo>
                      <a:lnTo>
                        <a:pt x="11060" y="83434"/>
                      </a:lnTo>
                      <a:lnTo>
                        <a:pt x="11054" y="83428"/>
                      </a:lnTo>
                      <a:lnTo>
                        <a:pt x="10332" y="83951"/>
                      </a:lnTo>
                      <a:lnTo>
                        <a:pt x="10355" y="83984"/>
                      </a:lnTo>
                      <a:lnTo>
                        <a:pt x="11062" y="83473"/>
                      </a:lnTo>
                      <a:lnTo>
                        <a:pt x="11075" y="83677"/>
                      </a:lnTo>
                      <a:lnTo>
                        <a:pt x="11062" y="83663"/>
                      </a:lnTo>
                      <a:lnTo>
                        <a:pt x="10342" y="84189"/>
                      </a:lnTo>
                      <a:lnTo>
                        <a:pt x="10367" y="84221"/>
                      </a:lnTo>
                      <a:lnTo>
                        <a:pt x="11075" y="83704"/>
                      </a:lnTo>
                      <a:lnTo>
                        <a:pt x="11083" y="83822"/>
                      </a:lnTo>
                      <a:lnTo>
                        <a:pt x="11097" y="83812"/>
                      </a:lnTo>
                      <a:lnTo>
                        <a:pt x="10265" y="84422"/>
                      </a:lnTo>
                      <a:lnTo>
                        <a:pt x="10265" y="84422"/>
                      </a:lnTo>
                      <a:lnTo>
                        <a:pt x="10281" y="84410"/>
                      </a:lnTo>
                      <a:lnTo>
                        <a:pt x="10197" y="83188"/>
                      </a:lnTo>
                      <a:lnTo>
                        <a:pt x="10770" y="82783"/>
                      </a:lnTo>
                      <a:close/>
                      <a:moveTo>
                        <a:pt x="11979" y="84430"/>
                      </a:moveTo>
                      <a:cubicBezTo>
                        <a:pt x="12002" y="84459"/>
                        <a:pt x="12024" y="84487"/>
                        <a:pt x="12045" y="84516"/>
                      </a:cubicBezTo>
                      <a:lnTo>
                        <a:pt x="11506" y="84929"/>
                      </a:lnTo>
                      <a:lnTo>
                        <a:pt x="11531" y="84962"/>
                      </a:lnTo>
                      <a:lnTo>
                        <a:pt x="12069" y="84549"/>
                      </a:lnTo>
                      <a:lnTo>
                        <a:pt x="12163" y="84669"/>
                      </a:lnTo>
                      <a:lnTo>
                        <a:pt x="11531" y="85158"/>
                      </a:lnTo>
                      <a:lnTo>
                        <a:pt x="11556" y="85191"/>
                      </a:lnTo>
                      <a:lnTo>
                        <a:pt x="12188" y="84702"/>
                      </a:lnTo>
                      <a:cubicBezTo>
                        <a:pt x="12214" y="84735"/>
                        <a:pt x="12241" y="84770"/>
                        <a:pt x="12268" y="84802"/>
                      </a:cubicBezTo>
                      <a:lnTo>
                        <a:pt x="12272" y="84845"/>
                      </a:lnTo>
                      <a:lnTo>
                        <a:pt x="12272" y="84845"/>
                      </a:lnTo>
                      <a:lnTo>
                        <a:pt x="12265" y="84837"/>
                      </a:lnTo>
                      <a:lnTo>
                        <a:pt x="11562" y="85388"/>
                      </a:lnTo>
                      <a:lnTo>
                        <a:pt x="11586" y="85420"/>
                      </a:lnTo>
                      <a:lnTo>
                        <a:pt x="12276" y="84880"/>
                      </a:lnTo>
                      <a:lnTo>
                        <a:pt x="12296" y="85081"/>
                      </a:lnTo>
                      <a:lnTo>
                        <a:pt x="12286" y="85066"/>
                      </a:lnTo>
                      <a:lnTo>
                        <a:pt x="11584" y="85619"/>
                      </a:lnTo>
                      <a:lnTo>
                        <a:pt x="11609" y="85649"/>
                      </a:lnTo>
                      <a:lnTo>
                        <a:pt x="12298" y="85107"/>
                      </a:lnTo>
                      <a:lnTo>
                        <a:pt x="12321" y="85310"/>
                      </a:lnTo>
                      <a:lnTo>
                        <a:pt x="12306" y="85293"/>
                      </a:lnTo>
                      <a:lnTo>
                        <a:pt x="11609" y="85848"/>
                      </a:lnTo>
                      <a:lnTo>
                        <a:pt x="11633" y="85879"/>
                      </a:lnTo>
                      <a:lnTo>
                        <a:pt x="12323" y="85332"/>
                      </a:lnTo>
                      <a:lnTo>
                        <a:pt x="12335" y="85453"/>
                      </a:lnTo>
                      <a:lnTo>
                        <a:pt x="12349" y="85441"/>
                      </a:lnTo>
                      <a:lnTo>
                        <a:pt x="12286" y="84827"/>
                      </a:lnTo>
                      <a:lnTo>
                        <a:pt x="12286" y="84827"/>
                      </a:lnTo>
                      <a:cubicBezTo>
                        <a:pt x="12503" y="85105"/>
                        <a:pt x="12722" y="85379"/>
                        <a:pt x="12945" y="85654"/>
                      </a:cubicBezTo>
                      <a:cubicBezTo>
                        <a:pt x="12937" y="85649"/>
                        <a:pt x="12926" y="85647"/>
                        <a:pt x="12918" y="85643"/>
                      </a:cubicBezTo>
                      <a:cubicBezTo>
                        <a:pt x="12634" y="85543"/>
                        <a:pt x="12349" y="85443"/>
                        <a:pt x="12349" y="85443"/>
                      </a:cubicBezTo>
                      <a:lnTo>
                        <a:pt x="11558" y="86072"/>
                      </a:lnTo>
                      <a:lnTo>
                        <a:pt x="11558" y="86072"/>
                      </a:lnTo>
                      <a:lnTo>
                        <a:pt x="11418" y="84860"/>
                      </a:lnTo>
                      <a:lnTo>
                        <a:pt x="11979" y="84430"/>
                      </a:lnTo>
                      <a:close/>
                      <a:moveTo>
                        <a:pt x="93225" y="85609"/>
                      </a:moveTo>
                      <a:cubicBezTo>
                        <a:pt x="93225" y="85619"/>
                        <a:pt x="93223" y="85627"/>
                        <a:pt x="93223" y="85637"/>
                      </a:cubicBezTo>
                      <a:cubicBezTo>
                        <a:pt x="93206" y="85789"/>
                        <a:pt x="93188" y="85940"/>
                        <a:pt x="93176" y="86052"/>
                      </a:cubicBezTo>
                      <a:cubicBezTo>
                        <a:pt x="93163" y="86167"/>
                        <a:pt x="93151" y="86241"/>
                        <a:pt x="93151" y="86241"/>
                      </a:cubicBezTo>
                      <a:lnTo>
                        <a:pt x="92550" y="86425"/>
                      </a:lnTo>
                      <a:cubicBezTo>
                        <a:pt x="92777" y="86155"/>
                        <a:pt x="93002" y="85883"/>
                        <a:pt x="93225" y="85609"/>
                      </a:cubicBezTo>
                      <a:close/>
                      <a:moveTo>
                        <a:pt x="93165" y="86251"/>
                      </a:moveTo>
                      <a:lnTo>
                        <a:pt x="93931" y="86887"/>
                      </a:lnTo>
                      <a:lnTo>
                        <a:pt x="92758" y="87260"/>
                      </a:lnTo>
                      <a:lnTo>
                        <a:pt x="92226" y="86801"/>
                      </a:lnTo>
                      <a:cubicBezTo>
                        <a:pt x="92251" y="86775"/>
                        <a:pt x="92273" y="86748"/>
                        <a:pt x="92296" y="86719"/>
                      </a:cubicBezTo>
                      <a:lnTo>
                        <a:pt x="92812" y="87161"/>
                      </a:lnTo>
                      <a:lnTo>
                        <a:pt x="92838" y="87131"/>
                      </a:lnTo>
                      <a:lnTo>
                        <a:pt x="92325" y="86689"/>
                      </a:lnTo>
                      <a:cubicBezTo>
                        <a:pt x="92355" y="86654"/>
                        <a:pt x="92386" y="86617"/>
                        <a:pt x="92417" y="86582"/>
                      </a:cubicBezTo>
                      <a:lnTo>
                        <a:pt x="93028" y="87102"/>
                      </a:lnTo>
                      <a:lnTo>
                        <a:pt x="93053" y="87071"/>
                      </a:lnTo>
                      <a:lnTo>
                        <a:pt x="92441" y="86552"/>
                      </a:lnTo>
                      <a:lnTo>
                        <a:pt x="92529" y="86447"/>
                      </a:lnTo>
                      <a:lnTo>
                        <a:pt x="92582" y="86431"/>
                      </a:lnTo>
                      <a:lnTo>
                        <a:pt x="92572" y="86445"/>
                      </a:lnTo>
                      <a:lnTo>
                        <a:pt x="93253" y="87022"/>
                      </a:lnTo>
                      <a:lnTo>
                        <a:pt x="93280" y="86990"/>
                      </a:lnTo>
                      <a:lnTo>
                        <a:pt x="92609" y="86423"/>
                      </a:lnTo>
                      <a:lnTo>
                        <a:pt x="92801" y="86363"/>
                      </a:lnTo>
                      <a:lnTo>
                        <a:pt x="92801" y="86363"/>
                      </a:lnTo>
                      <a:lnTo>
                        <a:pt x="92789" y="86378"/>
                      </a:lnTo>
                      <a:lnTo>
                        <a:pt x="93472" y="86953"/>
                      </a:lnTo>
                      <a:lnTo>
                        <a:pt x="93499" y="86922"/>
                      </a:lnTo>
                      <a:lnTo>
                        <a:pt x="92826" y="86357"/>
                      </a:lnTo>
                      <a:lnTo>
                        <a:pt x="93024" y="86296"/>
                      </a:lnTo>
                      <a:lnTo>
                        <a:pt x="93014" y="86308"/>
                      </a:lnTo>
                      <a:lnTo>
                        <a:pt x="93699" y="86879"/>
                      </a:lnTo>
                      <a:lnTo>
                        <a:pt x="93726" y="86848"/>
                      </a:lnTo>
                      <a:lnTo>
                        <a:pt x="93051" y="86288"/>
                      </a:lnTo>
                      <a:lnTo>
                        <a:pt x="93165" y="86251"/>
                      </a:lnTo>
                      <a:close/>
                      <a:moveTo>
                        <a:pt x="13254" y="86028"/>
                      </a:moveTo>
                      <a:lnTo>
                        <a:pt x="13321" y="86110"/>
                      </a:lnTo>
                      <a:lnTo>
                        <a:pt x="12793" y="86550"/>
                      </a:lnTo>
                      <a:lnTo>
                        <a:pt x="12820" y="86580"/>
                      </a:lnTo>
                      <a:lnTo>
                        <a:pt x="13348" y="86140"/>
                      </a:lnTo>
                      <a:lnTo>
                        <a:pt x="13446" y="86259"/>
                      </a:lnTo>
                      <a:lnTo>
                        <a:pt x="12824" y="86779"/>
                      </a:lnTo>
                      <a:lnTo>
                        <a:pt x="12851" y="86812"/>
                      </a:lnTo>
                      <a:lnTo>
                        <a:pt x="13473" y="86290"/>
                      </a:lnTo>
                      <a:cubicBezTo>
                        <a:pt x="13497" y="86321"/>
                        <a:pt x="13524" y="86351"/>
                        <a:pt x="13550" y="86382"/>
                      </a:cubicBezTo>
                      <a:lnTo>
                        <a:pt x="13559" y="86439"/>
                      </a:lnTo>
                      <a:lnTo>
                        <a:pt x="13546" y="86425"/>
                      </a:lnTo>
                      <a:lnTo>
                        <a:pt x="12865" y="87002"/>
                      </a:lnTo>
                      <a:lnTo>
                        <a:pt x="12892" y="87035"/>
                      </a:lnTo>
                      <a:lnTo>
                        <a:pt x="13563" y="86466"/>
                      </a:lnTo>
                      <a:lnTo>
                        <a:pt x="13589" y="86648"/>
                      </a:lnTo>
                      <a:lnTo>
                        <a:pt x="13589" y="86648"/>
                      </a:lnTo>
                      <a:lnTo>
                        <a:pt x="13587" y="86646"/>
                      </a:lnTo>
                      <a:lnTo>
                        <a:pt x="12908" y="87225"/>
                      </a:lnTo>
                      <a:lnTo>
                        <a:pt x="12934" y="87256"/>
                      </a:lnTo>
                      <a:lnTo>
                        <a:pt x="13597" y="86691"/>
                      </a:lnTo>
                      <a:lnTo>
                        <a:pt x="13626" y="86891"/>
                      </a:lnTo>
                      <a:lnTo>
                        <a:pt x="13616" y="86877"/>
                      </a:lnTo>
                      <a:lnTo>
                        <a:pt x="12939" y="87460"/>
                      </a:lnTo>
                      <a:lnTo>
                        <a:pt x="12965" y="87491"/>
                      </a:lnTo>
                      <a:lnTo>
                        <a:pt x="13630" y="86918"/>
                      </a:lnTo>
                      <a:lnTo>
                        <a:pt x="13649" y="87035"/>
                      </a:lnTo>
                      <a:lnTo>
                        <a:pt x="13663" y="87022"/>
                      </a:lnTo>
                      <a:lnTo>
                        <a:pt x="13612" y="86679"/>
                      </a:lnTo>
                      <a:lnTo>
                        <a:pt x="13614" y="86677"/>
                      </a:lnTo>
                      <a:lnTo>
                        <a:pt x="13610" y="86672"/>
                      </a:lnTo>
                      <a:lnTo>
                        <a:pt x="13571" y="86406"/>
                      </a:lnTo>
                      <a:lnTo>
                        <a:pt x="13571" y="86406"/>
                      </a:lnTo>
                      <a:cubicBezTo>
                        <a:pt x="13798" y="86674"/>
                        <a:pt x="14027" y="86940"/>
                        <a:pt x="14258" y="87202"/>
                      </a:cubicBezTo>
                      <a:lnTo>
                        <a:pt x="13663" y="87022"/>
                      </a:lnTo>
                      <a:lnTo>
                        <a:pt x="12896" y="87685"/>
                      </a:lnTo>
                      <a:lnTo>
                        <a:pt x="12896" y="87685"/>
                      </a:lnTo>
                      <a:lnTo>
                        <a:pt x="12703" y="86484"/>
                      </a:lnTo>
                      <a:lnTo>
                        <a:pt x="13254" y="86028"/>
                      </a:lnTo>
                      <a:close/>
                      <a:moveTo>
                        <a:pt x="91901" y="87176"/>
                      </a:moveTo>
                      <a:lnTo>
                        <a:pt x="91805" y="87794"/>
                      </a:lnTo>
                      <a:cubicBezTo>
                        <a:pt x="91803" y="87794"/>
                        <a:pt x="91731" y="87816"/>
                        <a:pt x="91625" y="87849"/>
                      </a:cubicBezTo>
                      <a:cubicBezTo>
                        <a:pt x="91518" y="87882"/>
                        <a:pt x="91373" y="87922"/>
                        <a:pt x="91224" y="87959"/>
                      </a:cubicBezTo>
                      <a:cubicBezTo>
                        <a:pt x="91212" y="87963"/>
                        <a:pt x="91201" y="87965"/>
                        <a:pt x="91189" y="87970"/>
                      </a:cubicBezTo>
                      <a:cubicBezTo>
                        <a:pt x="91428" y="87708"/>
                        <a:pt x="91666" y="87442"/>
                        <a:pt x="91901" y="87176"/>
                      </a:cubicBezTo>
                      <a:close/>
                      <a:moveTo>
                        <a:pt x="91819" y="87808"/>
                      </a:moveTo>
                      <a:lnTo>
                        <a:pt x="92560" y="88471"/>
                      </a:lnTo>
                      <a:cubicBezTo>
                        <a:pt x="92558" y="88471"/>
                        <a:pt x="92484" y="88493"/>
                        <a:pt x="92376" y="88528"/>
                      </a:cubicBezTo>
                      <a:cubicBezTo>
                        <a:pt x="92269" y="88563"/>
                        <a:pt x="92122" y="88606"/>
                        <a:pt x="91971" y="88645"/>
                      </a:cubicBezTo>
                      <a:cubicBezTo>
                        <a:pt x="91687" y="88721"/>
                        <a:pt x="91403" y="88796"/>
                        <a:pt x="91379" y="88802"/>
                      </a:cubicBezTo>
                      <a:lnTo>
                        <a:pt x="91379" y="88802"/>
                      </a:lnTo>
                      <a:lnTo>
                        <a:pt x="90862" y="88321"/>
                      </a:lnTo>
                      <a:cubicBezTo>
                        <a:pt x="90886" y="88295"/>
                        <a:pt x="90911" y="88270"/>
                        <a:pt x="90935" y="88244"/>
                      </a:cubicBezTo>
                      <a:lnTo>
                        <a:pt x="91435" y="88708"/>
                      </a:lnTo>
                      <a:lnTo>
                        <a:pt x="91463" y="88677"/>
                      </a:lnTo>
                      <a:lnTo>
                        <a:pt x="90964" y="88213"/>
                      </a:lnTo>
                      <a:cubicBezTo>
                        <a:pt x="90997" y="88176"/>
                        <a:pt x="91032" y="88139"/>
                        <a:pt x="91066" y="88103"/>
                      </a:cubicBezTo>
                      <a:lnTo>
                        <a:pt x="91660" y="88649"/>
                      </a:lnTo>
                      <a:lnTo>
                        <a:pt x="91688" y="88618"/>
                      </a:lnTo>
                      <a:lnTo>
                        <a:pt x="91095" y="88072"/>
                      </a:lnTo>
                      <a:cubicBezTo>
                        <a:pt x="91120" y="88045"/>
                        <a:pt x="91144" y="88019"/>
                        <a:pt x="91169" y="87990"/>
                      </a:cubicBezTo>
                      <a:cubicBezTo>
                        <a:pt x="91193" y="87986"/>
                        <a:pt x="91216" y="87980"/>
                        <a:pt x="91238" y="87974"/>
                      </a:cubicBezTo>
                      <a:cubicBezTo>
                        <a:pt x="91242" y="87972"/>
                        <a:pt x="91246" y="87972"/>
                        <a:pt x="91250" y="87970"/>
                      </a:cubicBezTo>
                      <a:lnTo>
                        <a:pt x="91250" y="87970"/>
                      </a:lnTo>
                      <a:lnTo>
                        <a:pt x="91240" y="87982"/>
                      </a:lnTo>
                      <a:lnTo>
                        <a:pt x="91899" y="88585"/>
                      </a:lnTo>
                      <a:lnTo>
                        <a:pt x="91926" y="88555"/>
                      </a:lnTo>
                      <a:lnTo>
                        <a:pt x="91279" y="87963"/>
                      </a:lnTo>
                      <a:cubicBezTo>
                        <a:pt x="91343" y="87947"/>
                        <a:pt x="91404" y="87931"/>
                        <a:pt x="91461" y="87914"/>
                      </a:cubicBezTo>
                      <a:lnTo>
                        <a:pt x="91461" y="87914"/>
                      </a:lnTo>
                      <a:lnTo>
                        <a:pt x="91451" y="87927"/>
                      </a:lnTo>
                      <a:lnTo>
                        <a:pt x="92112" y="88526"/>
                      </a:lnTo>
                      <a:lnTo>
                        <a:pt x="92138" y="88495"/>
                      </a:lnTo>
                      <a:lnTo>
                        <a:pt x="91490" y="87906"/>
                      </a:lnTo>
                      <a:cubicBezTo>
                        <a:pt x="91545" y="87892"/>
                        <a:pt x="91596" y="87875"/>
                        <a:pt x="91639" y="87861"/>
                      </a:cubicBezTo>
                      <a:cubicBezTo>
                        <a:pt x="91662" y="87855"/>
                        <a:pt x="91682" y="87849"/>
                        <a:pt x="91701" y="87843"/>
                      </a:cubicBezTo>
                      <a:lnTo>
                        <a:pt x="91701" y="87843"/>
                      </a:lnTo>
                      <a:lnTo>
                        <a:pt x="91684" y="87863"/>
                      </a:lnTo>
                      <a:lnTo>
                        <a:pt x="92345" y="88461"/>
                      </a:lnTo>
                      <a:lnTo>
                        <a:pt x="92374" y="88430"/>
                      </a:lnTo>
                      <a:lnTo>
                        <a:pt x="91717" y="87839"/>
                      </a:lnTo>
                      <a:cubicBezTo>
                        <a:pt x="91780" y="87820"/>
                        <a:pt x="91819" y="87808"/>
                        <a:pt x="91819" y="87808"/>
                      </a:cubicBezTo>
                      <a:close/>
                      <a:moveTo>
                        <a:pt x="14588" y="87575"/>
                      </a:moveTo>
                      <a:cubicBezTo>
                        <a:pt x="14610" y="87599"/>
                        <a:pt x="14633" y="87624"/>
                        <a:pt x="14653" y="87646"/>
                      </a:cubicBezTo>
                      <a:lnTo>
                        <a:pt x="14137" y="88111"/>
                      </a:lnTo>
                      <a:lnTo>
                        <a:pt x="14166" y="88141"/>
                      </a:lnTo>
                      <a:lnTo>
                        <a:pt x="14682" y="87677"/>
                      </a:lnTo>
                      <a:cubicBezTo>
                        <a:pt x="14716" y="87718"/>
                        <a:pt x="14753" y="87757"/>
                        <a:pt x="14790" y="87798"/>
                      </a:cubicBezTo>
                      <a:lnTo>
                        <a:pt x="14187" y="88344"/>
                      </a:lnTo>
                      <a:lnTo>
                        <a:pt x="14215" y="88375"/>
                      </a:lnTo>
                      <a:lnTo>
                        <a:pt x="14817" y="87828"/>
                      </a:lnTo>
                      <a:cubicBezTo>
                        <a:pt x="14839" y="87853"/>
                        <a:pt x="14864" y="87880"/>
                        <a:pt x="14886" y="87904"/>
                      </a:cubicBezTo>
                      <a:cubicBezTo>
                        <a:pt x="14892" y="87927"/>
                        <a:pt x="14897" y="87949"/>
                        <a:pt x="14901" y="87972"/>
                      </a:cubicBezTo>
                      <a:lnTo>
                        <a:pt x="14244" y="88571"/>
                      </a:lnTo>
                      <a:lnTo>
                        <a:pt x="14270" y="88602"/>
                      </a:lnTo>
                      <a:lnTo>
                        <a:pt x="14911" y="88017"/>
                      </a:lnTo>
                      <a:cubicBezTo>
                        <a:pt x="14923" y="88080"/>
                        <a:pt x="14935" y="88141"/>
                        <a:pt x="14946" y="88201"/>
                      </a:cubicBezTo>
                      <a:lnTo>
                        <a:pt x="14935" y="88188"/>
                      </a:lnTo>
                      <a:lnTo>
                        <a:pt x="14279" y="88794"/>
                      </a:lnTo>
                      <a:lnTo>
                        <a:pt x="14307" y="88825"/>
                      </a:lnTo>
                      <a:lnTo>
                        <a:pt x="14952" y="88229"/>
                      </a:lnTo>
                      <a:cubicBezTo>
                        <a:pt x="14966" y="88303"/>
                        <a:pt x="14980" y="88371"/>
                        <a:pt x="14991" y="88424"/>
                      </a:cubicBezTo>
                      <a:lnTo>
                        <a:pt x="14980" y="88413"/>
                      </a:lnTo>
                      <a:lnTo>
                        <a:pt x="14326" y="89021"/>
                      </a:lnTo>
                      <a:lnTo>
                        <a:pt x="14354" y="89050"/>
                      </a:lnTo>
                      <a:lnTo>
                        <a:pt x="14997" y="88452"/>
                      </a:lnTo>
                      <a:cubicBezTo>
                        <a:pt x="15011" y="88524"/>
                        <a:pt x="15019" y="88569"/>
                        <a:pt x="15019" y="88569"/>
                      </a:cubicBezTo>
                      <a:lnTo>
                        <a:pt x="15034" y="88555"/>
                      </a:lnTo>
                      <a:cubicBezTo>
                        <a:pt x="15034" y="88555"/>
                        <a:pt x="14980" y="88287"/>
                        <a:pt x="14925" y="88004"/>
                      </a:cubicBezTo>
                      <a:lnTo>
                        <a:pt x="14931" y="87998"/>
                      </a:lnTo>
                      <a:lnTo>
                        <a:pt x="14921" y="87988"/>
                      </a:lnTo>
                      <a:cubicBezTo>
                        <a:pt x="14919" y="87982"/>
                        <a:pt x="14919" y="87974"/>
                        <a:pt x="14917" y="87965"/>
                      </a:cubicBezTo>
                      <a:cubicBezTo>
                        <a:pt x="14915" y="87953"/>
                        <a:pt x="14913" y="87941"/>
                        <a:pt x="14909" y="87929"/>
                      </a:cubicBezTo>
                      <a:lnTo>
                        <a:pt x="14909" y="87929"/>
                      </a:lnTo>
                      <a:cubicBezTo>
                        <a:pt x="15148" y="88190"/>
                        <a:pt x="15392" y="88450"/>
                        <a:pt x="15637" y="88708"/>
                      </a:cubicBezTo>
                      <a:lnTo>
                        <a:pt x="15034" y="88557"/>
                      </a:lnTo>
                      <a:lnTo>
                        <a:pt x="14279" y="89261"/>
                      </a:lnTo>
                      <a:lnTo>
                        <a:pt x="14279" y="89261"/>
                      </a:lnTo>
                      <a:lnTo>
                        <a:pt x="14293" y="89246"/>
                      </a:lnTo>
                      <a:cubicBezTo>
                        <a:pt x="14293" y="89246"/>
                        <a:pt x="14232" y="88947"/>
                        <a:pt x="14168" y="88651"/>
                      </a:cubicBezTo>
                      <a:cubicBezTo>
                        <a:pt x="14135" y="88504"/>
                        <a:pt x="14109" y="88352"/>
                        <a:pt x="14090" y="88238"/>
                      </a:cubicBezTo>
                      <a:cubicBezTo>
                        <a:pt x="14072" y="88125"/>
                        <a:pt x="14060" y="88049"/>
                        <a:pt x="14060" y="88049"/>
                      </a:cubicBezTo>
                      <a:lnTo>
                        <a:pt x="14058" y="88049"/>
                      </a:lnTo>
                      <a:lnTo>
                        <a:pt x="14588" y="87575"/>
                      </a:lnTo>
                      <a:close/>
                      <a:moveTo>
                        <a:pt x="90520" y="88684"/>
                      </a:moveTo>
                      <a:lnTo>
                        <a:pt x="90397" y="89293"/>
                      </a:lnTo>
                      <a:cubicBezTo>
                        <a:pt x="90397" y="89293"/>
                        <a:pt x="90105" y="89365"/>
                        <a:pt x="89814" y="89439"/>
                      </a:cubicBezTo>
                      <a:cubicBezTo>
                        <a:pt x="89802" y="89443"/>
                        <a:pt x="89790" y="89445"/>
                        <a:pt x="89779" y="89447"/>
                      </a:cubicBezTo>
                      <a:cubicBezTo>
                        <a:pt x="90029" y="89195"/>
                        <a:pt x="90277" y="88941"/>
                        <a:pt x="90520" y="88684"/>
                      </a:cubicBezTo>
                      <a:close/>
                      <a:moveTo>
                        <a:pt x="90410" y="89306"/>
                      </a:moveTo>
                      <a:lnTo>
                        <a:pt x="91124" y="89999"/>
                      </a:lnTo>
                      <a:cubicBezTo>
                        <a:pt x="91122" y="89999"/>
                        <a:pt x="90827" y="90077"/>
                        <a:pt x="90534" y="90153"/>
                      </a:cubicBezTo>
                      <a:cubicBezTo>
                        <a:pt x="90244" y="90232"/>
                        <a:pt x="89941" y="90292"/>
                        <a:pt x="89941" y="90292"/>
                      </a:cubicBezTo>
                      <a:lnTo>
                        <a:pt x="89440" y="89786"/>
                      </a:lnTo>
                      <a:cubicBezTo>
                        <a:pt x="89464" y="89762"/>
                        <a:pt x="89491" y="89737"/>
                        <a:pt x="89516" y="89711"/>
                      </a:cubicBezTo>
                      <a:lnTo>
                        <a:pt x="90002" y="90200"/>
                      </a:lnTo>
                      <a:lnTo>
                        <a:pt x="90031" y="90171"/>
                      </a:lnTo>
                      <a:lnTo>
                        <a:pt x="89544" y="89682"/>
                      </a:lnTo>
                      <a:cubicBezTo>
                        <a:pt x="89581" y="89647"/>
                        <a:pt x="89616" y="89610"/>
                        <a:pt x="89653" y="89576"/>
                      </a:cubicBezTo>
                      <a:lnTo>
                        <a:pt x="90228" y="90148"/>
                      </a:lnTo>
                      <a:lnTo>
                        <a:pt x="90256" y="90120"/>
                      </a:lnTo>
                      <a:lnTo>
                        <a:pt x="89681" y="89547"/>
                      </a:lnTo>
                      <a:cubicBezTo>
                        <a:pt x="89706" y="89520"/>
                        <a:pt x="89730" y="89496"/>
                        <a:pt x="89757" y="89471"/>
                      </a:cubicBezTo>
                      <a:cubicBezTo>
                        <a:pt x="89779" y="89465"/>
                        <a:pt x="89802" y="89459"/>
                        <a:pt x="89824" y="89453"/>
                      </a:cubicBezTo>
                      <a:lnTo>
                        <a:pt x="89824" y="89453"/>
                      </a:lnTo>
                      <a:lnTo>
                        <a:pt x="89814" y="89463"/>
                      </a:lnTo>
                      <a:lnTo>
                        <a:pt x="90448" y="90091"/>
                      </a:lnTo>
                      <a:lnTo>
                        <a:pt x="90479" y="90063"/>
                      </a:lnTo>
                      <a:lnTo>
                        <a:pt x="89855" y="89445"/>
                      </a:lnTo>
                      <a:cubicBezTo>
                        <a:pt x="89925" y="89428"/>
                        <a:pt x="89994" y="89410"/>
                        <a:pt x="90060" y="89393"/>
                      </a:cubicBezTo>
                      <a:lnTo>
                        <a:pt x="90060" y="89393"/>
                      </a:lnTo>
                      <a:lnTo>
                        <a:pt x="90043" y="89410"/>
                      </a:lnTo>
                      <a:lnTo>
                        <a:pt x="90680" y="90036"/>
                      </a:lnTo>
                      <a:lnTo>
                        <a:pt x="90708" y="90007"/>
                      </a:lnTo>
                      <a:lnTo>
                        <a:pt x="90080" y="89389"/>
                      </a:lnTo>
                      <a:cubicBezTo>
                        <a:pt x="90150" y="89371"/>
                        <a:pt x="90215" y="89355"/>
                        <a:pt x="90268" y="89342"/>
                      </a:cubicBezTo>
                      <a:lnTo>
                        <a:pt x="90268" y="89342"/>
                      </a:lnTo>
                      <a:lnTo>
                        <a:pt x="90258" y="89353"/>
                      </a:lnTo>
                      <a:lnTo>
                        <a:pt x="90897" y="89977"/>
                      </a:lnTo>
                      <a:lnTo>
                        <a:pt x="90925" y="89948"/>
                      </a:lnTo>
                      <a:lnTo>
                        <a:pt x="90297" y="89334"/>
                      </a:lnTo>
                      <a:cubicBezTo>
                        <a:pt x="90360" y="89319"/>
                        <a:pt x="90402" y="89308"/>
                        <a:pt x="90410" y="89306"/>
                      </a:cubicBezTo>
                      <a:close/>
                      <a:moveTo>
                        <a:pt x="15983" y="89068"/>
                      </a:moveTo>
                      <a:cubicBezTo>
                        <a:pt x="16007" y="89093"/>
                        <a:pt x="16032" y="89119"/>
                        <a:pt x="16057" y="89144"/>
                      </a:cubicBezTo>
                      <a:lnTo>
                        <a:pt x="15570" y="89621"/>
                      </a:lnTo>
                      <a:lnTo>
                        <a:pt x="15598" y="89649"/>
                      </a:lnTo>
                      <a:lnTo>
                        <a:pt x="16085" y="89175"/>
                      </a:lnTo>
                      <a:cubicBezTo>
                        <a:pt x="16124" y="89211"/>
                        <a:pt x="16161" y="89250"/>
                        <a:pt x="16198" y="89289"/>
                      </a:cubicBezTo>
                      <a:lnTo>
                        <a:pt x="15621" y="89856"/>
                      </a:lnTo>
                      <a:lnTo>
                        <a:pt x="15649" y="89885"/>
                      </a:lnTo>
                      <a:lnTo>
                        <a:pt x="16226" y="89318"/>
                      </a:lnTo>
                      <a:cubicBezTo>
                        <a:pt x="16251" y="89342"/>
                        <a:pt x="16275" y="89367"/>
                        <a:pt x="16300" y="89391"/>
                      </a:cubicBezTo>
                      <a:cubicBezTo>
                        <a:pt x="16304" y="89414"/>
                        <a:pt x="16308" y="89434"/>
                        <a:pt x="16312" y="89457"/>
                      </a:cubicBezTo>
                      <a:lnTo>
                        <a:pt x="16302" y="89447"/>
                      </a:lnTo>
                      <a:lnTo>
                        <a:pt x="15668" y="90075"/>
                      </a:lnTo>
                      <a:lnTo>
                        <a:pt x="15696" y="90103"/>
                      </a:lnTo>
                      <a:lnTo>
                        <a:pt x="16318" y="89488"/>
                      </a:lnTo>
                      <a:cubicBezTo>
                        <a:pt x="16333" y="89555"/>
                        <a:pt x="16347" y="89623"/>
                        <a:pt x="16361" y="89686"/>
                      </a:cubicBezTo>
                      <a:lnTo>
                        <a:pt x="16347" y="89672"/>
                      </a:lnTo>
                      <a:lnTo>
                        <a:pt x="15717" y="90304"/>
                      </a:lnTo>
                      <a:lnTo>
                        <a:pt x="15746" y="90333"/>
                      </a:lnTo>
                      <a:lnTo>
                        <a:pt x="16366" y="89711"/>
                      </a:lnTo>
                      <a:cubicBezTo>
                        <a:pt x="16382" y="89784"/>
                        <a:pt x="16398" y="89852"/>
                        <a:pt x="16413" y="89905"/>
                      </a:cubicBezTo>
                      <a:lnTo>
                        <a:pt x="16402" y="89897"/>
                      </a:lnTo>
                      <a:lnTo>
                        <a:pt x="15772" y="90529"/>
                      </a:lnTo>
                      <a:lnTo>
                        <a:pt x="15801" y="90558"/>
                      </a:lnTo>
                      <a:lnTo>
                        <a:pt x="16419" y="89936"/>
                      </a:lnTo>
                      <a:cubicBezTo>
                        <a:pt x="16437" y="90005"/>
                        <a:pt x="16447" y="90050"/>
                        <a:pt x="16447" y="90050"/>
                      </a:cubicBezTo>
                      <a:lnTo>
                        <a:pt x="16462" y="90036"/>
                      </a:lnTo>
                      <a:cubicBezTo>
                        <a:pt x="16462" y="90036"/>
                        <a:pt x="16386" y="89747"/>
                        <a:pt x="16327" y="89447"/>
                      </a:cubicBezTo>
                      <a:cubicBezTo>
                        <a:pt x="16325" y="89434"/>
                        <a:pt x="16323" y="89424"/>
                        <a:pt x="16321" y="89412"/>
                      </a:cubicBezTo>
                      <a:lnTo>
                        <a:pt x="16321" y="89412"/>
                      </a:lnTo>
                      <a:cubicBezTo>
                        <a:pt x="16570" y="89666"/>
                        <a:pt x="16822" y="89915"/>
                        <a:pt x="17077" y="90161"/>
                      </a:cubicBezTo>
                      <a:lnTo>
                        <a:pt x="16462" y="90036"/>
                      </a:lnTo>
                      <a:lnTo>
                        <a:pt x="15750" y="90756"/>
                      </a:lnTo>
                      <a:lnTo>
                        <a:pt x="15750" y="90756"/>
                      </a:lnTo>
                      <a:cubicBezTo>
                        <a:pt x="15748" y="90748"/>
                        <a:pt x="15669" y="90461"/>
                        <a:pt x="15606" y="90159"/>
                      </a:cubicBezTo>
                      <a:lnTo>
                        <a:pt x="15478" y="89559"/>
                      </a:lnTo>
                      <a:lnTo>
                        <a:pt x="15983" y="89068"/>
                      </a:lnTo>
                      <a:close/>
                      <a:moveTo>
                        <a:pt x="17796" y="90838"/>
                      </a:moveTo>
                      <a:lnTo>
                        <a:pt x="17796" y="90838"/>
                      </a:lnTo>
                      <a:cubicBezTo>
                        <a:pt x="18053" y="91081"/>
                        <a:pt x="18315" y="91321"/>
                        <a:pt x="18579" y="91556"/>
                      </a:cubicBezTo>
                      <a:cubicBezTo>
                        <a:pt x="18569" y="91554"/>
                        <a:pt x="18559" y="91552"/>
                        <a:pt x="18549" y="91552"/>
                      </a:cubicBezTo>
                      <a:cubicBezTo>
                        <a:pt x="18397" y="91527"/>
                        <a:pt x="18248" y="91503"/>
                        <a:pt x="18135" y="91484"/>
                      </a:cubicBezTo>
                      <a:cubicBezTo>
                        <a:pt x="18025" y="91462"/>
                        <a:pt x="17951" y="91448"/>
                        <a:pt x="17951" y="91448"/>
                      </a:cubicBezTo>
                      <a:lnTo>
                        <a:pt x="17796" y="90838"/>
                      </a:lnTo>
                      <a:close/>
                      <a:moveTo>
                        <a:pt x="17436" y="90498"/>
                      </a:moveTo>
                      <a:cubicBezTo>
                        <a:pt x="17460" y="90523"/>
                        <a:pt x="17487" y="90547"/>
                        <a:pt x="17511" y="90572"/>
                      </a:cubicBezTo>
                      <a:lnTo>
                        <a:pt x="17047" y="91063"/>
                      </a:lnTo>
                      <a:lnTo>
                        <a:pt x="17075" y="91092"/>
                      </a:lnTo>
                      <a:lnTo>
                        <a:pt x="17542" y="90601"/>
                      </a:lnTo>
                      <a:cubicBezTo>
                        <a:pt x="17579" y="90635"/>
                        <a:pt x="17616" y="90670"/>
                        <a:pt x="17652" y="90705"/>
                      </a:cubicBezTo>
                      <a:lnTo>
                        <a:pt x="17104" y="91288"/>
                      </a:lnTo>
                      <a:lnTo>
                        <a:pt x="17135" y="91317"/>
                      </a:lnTo>
                      <a:lnTo>
                        <a:pt x="17683" y="90734"/>
                      </a:lnTo>
                      <a:cubicBezTo>
                        <a:pt x="17712" y="90762"/>
                        <a:pt x="17742" y="90789"/>
                        <a:pt x="17773" y="90817"/>
                      </a:cubicBezTo>
                      <a:lnTo>
                        <a:pt x="17789" y="90881"/>
                      </a:lnTo>
                      <a:lnTo>
                        <a:pt x="17789" y="90881"/>
                      </a:lnTo>
                      <a:lnTo>
                        <a:pt x="17767" y="90860"/>
                      </a:lnTo>
                      <a:lnTo>
                        <a:pt x="17157" y="91515"/>
                      </a:lnTo>
                      <a:lnTo>
                        <a:pt x="17188" y="91542"/>
                      </a:lnTo>
                      <a:lnTo>
                        <a:pt x="17792" y="90893"/>
                      </a:lnTo>
                      <a:lnTo>
                        <a:pt x="17845" y="91096"/>
                      </a:lnTo>
                      <a:lnTo>
                        <a:pt x="17830" y="91083"/>
                      </a:lnTo>
                      <a:lnTo>
                        <a:pt x="17225" y="91738"/>
                      </a:lnTo>
                      <a:lnTo>
                        <a:pt x="17253" y="91767"/>
                      </a:lnTo>
                      <a:lnTo>
                        <a:pt x="17851" y="91122"/>
                      </a:lnTo>
                      <a:lnTo>
                        <a:pt x="17902" y="91319"/>
                      </a:lnTo>
                      <a:lnTo>
                        <a:pt x="17888" y="91306"/>
                      </a:lnTo>
                      <a:lnTo>
                        <a:pt x="17284" y="91965"/>
                      </a:lnTo>
                      <a:lnTo>
                        <a:pt x="17315" y="91992"/>
                      </a:lnTo>
                      <a:lnTo>
                        <a:pt x="17908" y="91347"/>
                      </a:lnTo>
                      <a:lnTo>
                        <a:pt x="17939" y="91461"/>
                      </a:lnTo>
                      <a:lnTo>
                        <a:pt x="17255" y="92209"/>
                      </a:lnTo>
                      <a:lnTo>
                        <a:pt x="17268" y="92194"/>
                      </a:lnTo>
                      <a:lnTo>
                        <a:pt x="16951" y="91008"/>
                      </a:lnTo>
                      <a:lnTo>
                        <a:pt x="16949" y="91008"/>
                      </a:lnTo>
                      <a:lnTo>
                        <a:pt x="17436" y="90498"/>
                      </a:lnTo>
                      <a:close/>
                      <a:moveTo>
                        <a:pt x="87603" y="91521"/>
                      </a:moveTo>
                      <a:cubicBezTo>
                        <a:pt x="87598" y="91531"/>
                        <a:pt x="87596" y="91542"/>
                        <a:pt x="87592" y="91552"/>
                      </a:cubicBezTo>
                      <a:cubicBezTo>
                        <a:pt x="87506" y="91838"/>
                        <a:pt x="87421" y="92127"/>
                        <a:pt x="87421" y="92127"/>
                      </a:cubicBezTo>
                      <a:lnTo>
                        <a:pt x="87421" y="92129"/>
                      </a:lnTo>
                      <a:lnTo>
                        <a:pt x="87418" y="92127"/>
                      </a:lnTo>
                      <a:lnTo>
                        <a:pt x="86807" y="92221"/>
                      </a:lnTo>
                      <a:cubicBezTo>
                        <a:pt x="87075" y="91990"/>
                        <a:pt x="87339" y="91757"/>
                        <a:pt x="87603" y="91521"/>
                      </a:cubicBezTo>
                      <a:close/>
                      <a:moveTo>
                        <a:pt x="87431" y="92141"/>
                      </a:moveTo>
                      <a:lnTo>
                        <a:pt x="88087" y="92888"/>
                      </a:lnTo>
                      <a:lnTo>
                        <a:pt x="88087" y="92888"/>
                      </a:lnTo>
                      <a:lnTo>
                        <a:pt x="86882" y="93084"/>
                      </a:lnTo>
                      <a:lnTo>
                        <a:pt x="86426" y="92546"/>
                      </a:lnTo>
                      <a:cubicBezTo>
                        <a:pt x="86453" y="92522"/>
                        <a:pt x="86481" y="92499"/>
                        <a:pt x="86508" y="92477"/>
                      </a:cubicBezTo>
                      <a:lnTo>
                        <a:pt x="86948" y="92994"/>
                      </a:lnTo>
                      <a:lnTo>
                        <a:pt x="86979" y="92968"/>
                      </a:lnTo>
                      <a:lnTo>
                        <a:pt x="86539" y="92450"/>
                      </a:lnTo>
                      <a:cubicBezTo>
                        <a:pt x="86578" y="92417"/>
                        <a:pt x="86616" y="92385"/>
                        <a:pt x="86655" y="92350"/>
                      </a:cubicBezTo>
                      <a:lnTo>
                        <a:pt x="87175" y="92958"/>
                      </a:lnTo>
                      <a:lnTo>
                        <a:pt x="87206" y="92931"/>
                      </a:lnTo>
                      <a:lnTo>
                        <a:pt x="86686" y="92325"/>
                      </a:lnTo>
                      <a:cubicBezTo>
                        <a:pt x="86719" y="92297"/>
                        <a:pt x="86751" y="92268"/>
                        <a:pt x="86782" y="92241"/>
                      </a:cubicBezTo>
                      <a:lnTo>
                        <a:pt x="86833" y="92233"/>
                      </a:lnTo>
                      <a:lnTo>
                        <a:pt x="86819" y="92246"/>
                      </a:lnTo>
                      <a:lnTo>
                        <a:pt x="87402" y="92921"/>
                      </a:lnTo>
                      <a:lnTo>
                        <a:pt x="87435" y="92894"/>
                      </a:lnTo>
                      <a:lnTo>
                        <a:pt x="86860" y="92229"/>
                      </a:lnTo>
                      <a:lnTo>
                        <a:pt x="87058" y="92198"/>
                      </a:lnTo>
                      <a:lnTo>
                        <a:pt x="87036" y="92217"/>
                      </a:lnTo>
                      <a:lnTo>
                        <a:pt x="87623" y="92892"/>
                      </a:lnTo>
                      <a:lnTo>
                        <a:pt x="87654" y="92865"/>
                      </a:lnTo>
                      <a:lnTo>
                        <a:pt x="87073" y="92196"/>
                      </a:lnTo>
                      <a:lnTo>
                        <a:pt x="87285" y="92164"/>
                      </a:lnTo>
                      <a:lnTo>
                        <a:pt x="87273" y="92176"/>
                      </a:lnTo>
                      <a:lnTo>
                        <a:pt x="87862" y="92847"/>
                      </a:lnTo>
                      <a:lnTo>
                        <a:pt x="87893" y="92820"/>
                      </a:lnTo>
                      <a:lnTo>
                        <a:pt x="87314" y="92160"/>
                      </a:lnTo>
                      <a:lnTo>
                        <a:pt x="87431" y="92141"/>
                      </a:lnTo>
                      <a:close/>
                      <a:moveTo>
                        <a:pt x="86060" y="92861"/>
                      </a:moveTo>
                      <a:lnTo>
                        <a:pt x="86060" y="92861"/>
                      </a:lnTo>
                      <a:cubicBezTo>
                        <a:pt x="86056" y="92874"/>
                        <a:pt x="86052" y="92886"/>
                        <a:pt x="86048" y="92898"/>
                      </a:cubicBezTo>
                      <a:cubicBezTo>
                        <a:pt x="86005" y="93045"/>
                        <a:pt x="85952" y="93183"/>
                        <a:pt x="85915" y="93291"/>
                      </a:cubicBezTo>
                      <a:cubicBezTo>
                        <a:pt x="85878" y="93397"/>
                        <a:pt x="85853" y="93467"/>
                        <a:pt x="85853" y="93467"/>
                      </a:cubicBezTo>
                      <a:lnTo>
                        <a:pt x="85233" y="93532"/>
                      </a:lnTo>
                      <a:cubicBezTo>
                        <a:pt x="85512" y="93311"/>
                        <a:pt x="85786" y="93088"/>
                        <a:pt x="86060" y="92861"/>
                      </a:cubicBezTo>
                      <a:close/>
                      <a:moveTo>
                        <a:pt x="18941" y="91885"/>
                      </a:moveTo>
                      <a:cubicBezTo>
                        <a:pt x="18968" y="91908"/>
                        <a:pt x="18995" y="91932"/>
                        <a:pt x="19021" y="91955"/>
                      </a:cubicBezTo>
                      <a:lnTo>
                        <a:pt x="18575" y="92466"/>
                      </a:lnTo>
                      <a:lnTo>
                        <a:pt x="18606" y="92493"/>
                      </a:lnTo>
                      <a:lnTo>
                        <a:pt x="19052" y="91984"/>
                      </a:lnTo>
                      <a:cubicBezTo>
                        <a:pt x="19089" y="92014"/>
                        <a:pt x="19125" y="92047"/>
                        <a:pt x="19162" y="92080"/>
                      </a:cubicBezTo>
                      <a:lnTo>
                        <a:pt x="18641" y="92681"/>
                      </a:lnTo>
                      <a:lnTo>
                        <a:pt x="18671" y="92708"/>
                      </a:lnTo>
                      <a:lnTo>
                        <a:pt x="19193" y="92106"/>
                      </a:lnTo>
                      <a:cubicBezTo>
                        <a:pt x="19228" y="92135"/>
                        <a:pt x="19260" y="92164"/>
                        <a:pt x="19295" y="92194"/>
                      </a:cubicBezTo>
                      <a:lnTo>
                        <a:pt x="19310" y="92241"/>
                      </a:lnTo>
                      <a:lnTo>
                        <a:pt x="19295" y="92229"/>
                      </a:lnTo>
                      <a:lnTo>
                        <a:pt x="18712" y="92906"/>
                      </a:lnTo>
                      <a:lnTo>
                        <a:pt x="18743" y="92933"/>
                      </a:lnTo>
                      <a:lnTo>
                        <a:pt x="19318" y="92268"/>
                      </a:lnTo>
                      <a:lnTo>
                        <a:pt x="19377" y="92460"/>
                      </a:lnTo>
                      <a:lnTo>
                        <a:pt x="19363" y="92450"/>
                      </a:lnTo>
                      <a:lnTo>
                        <a:pt x="18782" y="93127"/>
                      </a:lnTo>
                      <a:lnTo>
                        <a:pt x="18812" y="93154"/>
                      </a:lnTo>
                      <a:lnTo>
                        <a:pt x="19383" y="92487"/>
                      </a:lnTo>
                      <a:lnTo>
                        <a:pt x="19443" y="92681"/>
                      </a:lnTo>
                      <a:lnTo>
                        <a:pt x="19443" y="92681"/>
                      </a:lnTo>
                      <a:lnTo>
                        <a:pt x="19430" y="92671"/>
                      </a:lnTo>
                      <a:lnTo>
                        <a:pt x="18853" y="93350"/>
                      </a:lnTo>
                      <a:lnTo>
                        <a:pt x="18884" y="93377"/>
                      </a:lnTo>
                      <a:lnTo>
                        <a:pt x="19451" y="92708"/>
                      </a:lnTo>
                      <a:lnTo>
                        <a:pt x="19486" y="92822"/>
                      </a:lnTo>
                      <a:lnTo>
                        <a:pt x="19498" y="92808"/>
                      </a:lnTo>
                      <a:lnTo>
                        <a:pt x="19318" y="92213"/>
                      </a:lnTo>
                      <a:lnTo>
                        <a:pt x="19318" y="92213"/>
                      </a:lnTo>
                      <a:cubicBezTo>
                        <a:pt x="19588" y="92446"/>
                        <a:pt x="19858" y="92675"/>
                        <a:pt x="20132" y="92902"/>
                      </a:cubicBezTo>
                      <a:cubicBezTo>
                        <a:pt x="20120" y="92900"/>
                        <a:pt x="20105" y="92898"/>
                        <a:pt x="20093" y="92896"/>
                      </a:cubicBezTo>
                      <a:lnTo>
                        <a:pt x="19500" y="92808"/>
                      </a:lnTo>
                      <a:lnTo>
                        <a:pt x="18845" y="93581"/>
                      </a:lnTo>
                      <a:lnTo>
                        <a:pt x="18845" y="93581"/>
                      </a:lnTo>
                      <a:lnTo>
                        <a:pt x="18477" y="92413"/>
                      </a:lnTo>
                      <a:lnTo>
                        <a:pt x="18941" y="91885"/>
                      </a:lnTo>
                      <a:close/>
                      <a:moveTo>
                        <a:pt x="85865" y="93481"/>
                      </a:moveTo>
                      <a:lnTo>
                        <a:pt x="86491" y="94253"/>
                      </a:lnTo>
                      <a:lnTo>
                        <a:pt x="86491" y="94253"/>
                      </a:lnTo>
                      <a:lnTo>
                        <a:pt x="85274" y="94396"/>
                      </a:lnTo>
                      <a:lnTo>
                        <a:pt x="84843" y="93841"/>
                      </a:lnTo>
                      <a:cubicBezTo>
                        <a:pt x="84869" y="93821"/>
                        <a:pt x="84898" y="93798"/>
                        <a:pt x="84927" y="93776"/>
                      </a:cubicBezTo>
                      <a:lnTo>
                        <a:pt x="85344" y="94308"/>
                      </a:lnTo>
                      <a:lnTo>
                        <a:pt x="85375" y="94283"/>
                      </a:lnTo>
                      <a:lnTo>
                        <a:pt x="84957" y="93751"/>
                      </a:lnTo>
                      <a:cubicBezTo>
                        <a:pt x="84998" y="93721"/>
                        <a:pt x="85037" y="93688"/>
                        <a:pt x="85078" y="93657"/>
                      </a:cubicBezTo>
                      <a:lnTo>
                        <a:pt x="85573" y="94283"/>
                      </a:lnTo>
                      <a:lnTo>
                        <a:pt x="85604" y="94259"/>
                      </a:lnTo>
                      <a:lnTo>
                        <a:pt x="85109" y="93633"/>
                      </a:lnTo>
                      <a:cubicBezTo>
                        <a:pt x="85143" y="93606"/>
                        <a:pt x="85176" y="93579"/>
                        <a:pt x="85211" y="93553"/>
                      </a:cubicBezTo>
                      <a:lnTo>
                        <a:pt x="85260" y="93547"/>
                      </a:lnTo>
                      <a:lnTo>
                        <a:pt x="85246" y="93557"/>
                      </a:lnTo>
                      <a:lnTo>
                        <a:pt x="85802" y="94257"/>
                      </a:lnTo>
                      <a:lnTo>
                        <a:pt x="85835" y="94232"/>
                      </a:lnTo>
                      <a:lnTo>
                        <a:pt x="85287" y="93545"/>
                      </a:lnTo>
                      <a:lnTo>
                        <a:pt x="85489" y="93522"/>
                      </a:lnTo>
                      <a:lnTo>
                        <a:pt x="85475" y="93532"/>
                      </a:lnTo>
                      <a:lnTo>
                        <a:pt x="86033" y="94230"/>
                      </a:lnTo>
                      <a:lnTo>
                        <a:pt x="86066" y="94203"/>
                      </a:lnTo>
                      <a:lnTo>
                        <a:pt x="85516" y="93520"/>
                      </a:lnTo>
                      <a:lnTo>
                        <a:pt x="85706" y="93500"/>
                      </a:lnTo>
                      <a:lnTo>
                        <a:pt x="85692" y="93510"/>
                      </a:lnTo>
                      <a:lnTo>
                        <a:pt x="86252" y="94203"/>
                      </a:lnTo>
                      <a:lnTo>
                        <a:pt x="86285" y="94179"/>
                      </a:lnTo>
                      <a:lnTo>
                        <a:pt x="85733" y="93496"/>
                      </a:lnTo>
                      <a:lnTo>
                        <a:pt x="85865" y="93481"/>
                      </a:lnTo>
                      <a:close/>
                      <a:moveTo>
                        <a:pt x="84450" y="94136"/>
                      </a:moveTo>
                      <a:lnTo>
                        <a:pt x="84235" y="94729"/>
                      </a:lnTo>
                      <a:cubicBezTo>
                        <a:pt x="84235" y="94729"/>
                        <a:pt x="84159" y="94737"/>
                        <a:pt x="84045" y="94744"/>
                      </a:cubicBezTo>
                      <a:cubicBezTo>
                        <a:pt x="83932" y="94750"/>
                        <a:pt x="83779" y="94760"/>
                        <a:pt x="83627" y="94770"/>
                      </a:cubicBezTo>
                      <a:lnTo>
                        <a:pt x="83603" y="94770"/>
                      </a:lnTo>
                      <a:cubicBezTo>
                        <a:pt x="83887" y="94562"/>
                        <a:pt x="84170" y="94351"/>
                        <a:pt x="84450" y="94136"/>
                      </a:cubicBezTo>
                      <a:close/>
                      <a:moveTo>
                        <a:pt x="20502" y="93197"/>
                      </a:moveTo>
                      <a:cubicBezTo>
                        <a:pt x="20531" y="93221"/>
                        <a:pt x="20560" y="93244"/>
                        <a:pt x="20590" y="93268"/>
                      </a:cubicBezTo>
                      <a:lnTo>
                        <a:pt x="20161" y="93798"/>
                      </a:lnTo>
                      <a:lnTo>
                        <a:pt x="20193" y="93823"/>
                      </a:lnTo>
                      <a:lnTo>
                        <a:pt x="20621" y="93295"/>
                      </a:lnTo>
                      <a:cubicBezTo>
                        <a:pt x="20658" y="93326"/>
                        <a:pt x="20697" y="93356"/>
                        <a:pt x="20734" y="93387"/>
                      </a:cubicBezTo>
                      <a:lnTo>
                        <a:pt x="20234" y="94011"/>
                      </a:lnTo>
                      <a:lnTo>
                        <a:pt x="20265" y="94036"/>
                      </a:lnTo>
                      <a:lnTo>
                        <a:pt x="20766" y="93412"/>
                      </a:lnTo>
                      <a:cubicBezTo>
                        <a:pt x="20799" y="93438"/>
                        <a:pt x="20832" y="93465"/>
                        <a:pt x="20865" y="93491"/>
                      </a:cubicBezTo>
                      <a:lnTo>
                        <a:pt x="20883" y="93539"/>
                      </a:lnTo>
                      <a:lnTo>
                        <a:pt x="20869" y="93528"/>
                      </a:lnTo>
                      <a:lnTo>
                        <a:pt x="20312" y="94226"/>
                      </a:lnTo>
                      <a:lnTo>
                        <a:pt x="20345" y="94253"/>
                      </a:lnTo>
                      <a:lnTo>
                        <a:pt x="20891" y="93565"/>
                      </a:lnTo>
                      <a:lnTo>
                        <a:pt x="20959" y="93755"/>
                      </a:lnTo>
                      <a:lnTo>
                        <a:pt x="20944" y="93743"/>
                      </a:lnTo>
                      <a:lnTo>
                        <a:pt x="20392" y="94445"/>
                      </a:lnTo>
                      <a:lnTo>
                        <a:pt x="20423" y="94469"/>
                      </a:lnTo>
                      <a:lnTo>
                        <a:pt x="20969" y="93780"/>
                      </a:lnTo>
                      <a:lnTo>
                        <a:pt x="21036" y="93970"/>
                      </a:lnTo>
                      <a:lnTo>
                        <a:pt x="21022" y="93960"/>
                      </a:lnTo>
                      <a:lnTo>
                        <a:pt x="20472" y="94662"/>
                      </a:lnTo>
                      <a:lnTo>
                        <a:pt x="20504" y="94686"/>
                      </a:lnTo>
                      <a:lnTo>
                        <a:pt x="21045" y="93997"/>
                      </a:lnTo>
                      <a:lnTo>
                        <a:pt x="21085" y="94109"/>
                      </a:lnTo>
                      <a:lnTo>
                        <a:pt x="21098" y="94095"/>
                      </a:lnTo>
                      <a:lnTo>
                        <a:pt x="20891" y="93510"/>
                      </a:lnTo>
                      <a:lnTo>
                        <a:pt x="20891" y="93510"/>
                      </a:lnTo>
                      <a:cubicBezTo>
                        <a:pt x="21163" y="93729"/>
                        <a:pt x="21439" y="93944"/>
                        <a:pt x="21718" y="94156"/>
                      </a:cubicBezTo>
                      <a:lnTo>
                        <a:pt x="21098" y="94095"/>
                      </a:lnTo>
                      <a:lnTo>
                        <a:pt x="20474" y="94893"/>
                      </a:lnTo>
                      <a:lnTo>
                        <a:pt x="20054" y="93747"/>
                      </a:lnTo>
                      <a:lnTo>
                        <a:pt x="20502" y="93197"/>
                      </a:lnTo>
                      <a:close/>
                      <a:moveTo>
                        <a:pt x="22505" y="94746"/>
                      </a:moveTo>
                      <a:cubicBezTo>
                        <a:pt x="22788" y="94954"/>
                        <a:pt x="23072" y="95159"/>
                        <a:pt x="23358" y="95361"/>
                      </a:cubicBezTo>
                      <a:lnTo>
                        <a:pt x="22743" y="95327"/>
                      </a:lnTo>
                      <a:cubicBezTo>
                        <a:pt x="22741" y="95325"/>
                        <a:pt x="22628" y="95046"/>
                        <a:pt x="22514" y="94770"/>
                      </a:cubicBezTo>
                      <a:cubicBezTo>
                        <a:pt x="22511" y="94762"/>
                        <a:pt x="22507" y="94754"/>
                        <a:pt x="22505" y="94746"/>
                      </a:cubicBezTo>
                      <a:close/>
                      <a:moveTo>
                        <a:pt x="84246" y="94744"/>
                      </a:moveTo>
                      <a:lnTo>
                        <a:pt x="84843" y="95539"/>
                      </a:lnTo>
                      <a:cubicBezTo>
                        <a:pt x="84843" y="95539"/>
                        <a:pt x="84767" y="95548"/>
                        <a:pt x="84650" y="95556"/>
                      </a:cubicBezTo>
                      <a:cubicBezTo>
                        <a:pt x="84536" y="95564"/>
                        <a:pt x="84382" y="95576"/>
                        <a:pt x="84227" y="95587"/>
                      </a:cubicBezTo>
                      <a:cubicBezTo>
                        <a:pt x="83922" y="95607"/>
                        <a:pt x="83615" y="95629"/>
                        <a:pt x="83615" y="95629"/>
                      </a:cubicBezTo>
                      <a:lnTo>
                        <a:pt x="83206" y="95061"/>
                      </a:lnTo>
                      <a:cubicBezTo>
                        <a:pt x="83239" y="95036"/>
                        <a:pt x="83269" y="95014"/>
                        <a:pt x="83302" y="94991"/>
                      </a:cubicBezTo>
                      <a:lnTo>
                        <a:pt x="83693" y="95531"/>
                      </a:lnTo>
                      <a:lnTo>
                        <a:pt x="83726" y="95509"/>
                      </a:lnTo>
                      <a:lnTo>
                        <a:pt x="83335" y="94967"/>
                      </a:lnTo>
                      <a:cubicBezTo>
                        <a:pt x="83374" y="94940"/>
                        <a:pt x="83413" y="94911"/>
                        <a:pt x="83449" y="94883"/>
                      </a:cubicBezTo>
                      <a:lnTo>
                        <a:pt x="83920" y="95529"/>
                      </a:lnTo>
                      <a:lnTo>
                        <a:pt x="83953" y="95507"/>
                      </a:lnTo>
                      <a:lnTo>
                        <a:pt x="83482" y="94858"/>
                      </a:lnTo>
                      <a:cubicBezTo>
                        <a:pt x="83515" y="94836"/>
                        <a:pt x="83548" y="94811"/>
                        <a:pt x="83580" y="94789"/>
                      </a:cubicBezTo>
                      <a:cubicBezTo>
                        <a:pt x="83599" y="94787"/>
                        <a:pt x="83617" y="94787"/>
                        <a:pt x="83636" y="94785"/>
                      </a:cubicBezTo>
                      <a:lnTo>
                        <a:pt x="83636" y="94785"/>
                      </a:lnTo>
                      <a:lnTo>
                        <a:pt x="83625" y="94793"/>
                      </a:lnTo>
                      <a:lnTo>
                        <a:pt x="84153" y="95513"/>
                      </a:lnTo>
                      <a:lnTo>
                        <a:pt x="84186" y="95488"/>
                      </a:lnTo>
                      <a:lnTo>
                        <a:pt x="83668" y="94782"/>
                      </a:lnTo>
                      <a:cubicBezTo>
                        <a:pt x="83742" y="94778"/>
                        <a:pt x="83816" y="94774"/>
                        <a:pt x="83885" y="94770"/>
                      </a:cubicBezTo>
                      <a:lnTo>
                        <a:pt x="83885" y="94770"/>
                      </a:lnTo>
                      <a:lnTo>
                        <a:pt x="83865" y="94785"/>
                      </a:lnTo>
                      <a:lnTo>
                        <a:pt x="84397" y="95503"/>
                      </a:lnTo>
                      <a:lnTo>
                        <a:pt x="84429" y="95478"/>
                      </a:lnTo>
                      <a:lnTo>
                        <a:pt x="83904" y="94768"/>
                      </a:lnTo>
                      <a:cubicBezTo>
                        <a:pt x="83959" y="94764"/>
                        <a:pt x="84012" y="94762"/>
                        <a:pt x="84057" y="94758"/>
                      </a:cubicBezTo>
                      <a:cubicBezTo>
                        <a:pt x="84071" y="94758"/>
                        <a:pt x="84086" y="94756"/>
                        <a:pt x="84100" y="94756"/>
                      </a:cubicBezTo>
                      <a:lnTo>
                        <a:pt x="84086" y="94766"/>
                      </a:lnTo>
                      <a:lnTo>
                        <a:pt x="84620" y="95480"/>
                      </a:lnTo>
                      <a:lnTo>
                        <a:pt x="84652" y="95456"/>
                      </a:lnTo>
                      <a:lnTo>
                        <a:pt x="84129" y="94754"/>
                      </a:lnTo>
                      <a:cubicBezTo>
                        <a:pt x="84195" y="94750"/>
                        <a:pt x="84238" y="94745"/>
                        <a:pt x="84246" y="94744"/>
                      </a:cubicBezTo>
                      <a:close/>
                      <a:moveTo>
                        <a:pt x="82797" y="95351"/>
                      </a:moveTo>
                      <a:lnTo>
                        <a:pt x="82561" y="95922"/>
                      </a:lnTo>
                      <a:cubicBezTo>
                        <a:pt x="82557" y="95922"/>
                        <a:pt x="82259" y="95938"/>
                        <a:pt x="81962" y="95953"/>
                      </a:cubicBezTo>
                      <a:lnTo>
                        <a:pt x="81925" y="95953"/>
                      </a:lnTo>
                      <a:cubicBezTo>
                        <a:pt x="82218" y="95756"/>
                        <a:pt x="82508" y="95556"/>
                        <a:pt x="82797" y="95351"/>
                      </a:cubicBezTo>
                      <a:close/>
                      <a:moveTo>
                        <a:pt x="22113" y="94455"/>
                      </a:moveTo>
                      <a:cubicBezTo>
                        <a:pt x="22141" y="94476"/>
                        <a:pt x="22168" y="94498"/>
                        <a:pt x="22196" y="94519"/>
                      </a:cubicBezTo>
                      <a:lnTo>
                        <a:pt x="21785" y="95071"/>
                      </a:lnTo>
                      <a:lnTo>
                        <a:pt x="21818" y="95095"/>
                      </a:lnTo>
                      <a:lnTo>
                        <a:pt x="22229" y="94543"/>
                      </a:lnTo>
                      <a:cubicBezTo>
                        <a:pt x="22270" y="94572"/>
                        <a:pt x="22309" y="94602"/>
                        <a:pt x="22350" y="94631"/>
                      </a:cubicBezTo>
                      <a:lnTo>
                        <a:pt x="21867" y="95286"/>
                      </a:lnTo>
                      <a:lnTo>
                        <a:pt x="21900" y="95308"/>
                      </a:lnTo>
                      <a:lnTo>
                        <a:pt x="22383" y="94656"/>
                      </a:lnTo>
                      <a:cubicBezTo>
                        <a:pt x="22413" y="94680"/>
                        <a:pt x="22446" y="94705"/>
                        <a:pt x="22479" y="94727"/>
                      </a:cubicBezTo>
                      <a:cubicBezTo>
                        <a:pt x="22487" y="94746"/>
                        <a:pt x="22495" y="94764"/>
                        <a:pt x="22501" y="94782"/>
                      </a:cubicBezTo>
                      <a:lnTo>
                        <a:pt x="22491" y="94774"/>
                      </a:lnTo>
                      <a:lnTo>
                        <a:pt x="21961" y="95494"/>
                      </a:lnTo>
                      <a:lnTo>
                        <a:pt x="21994" y="95519"/>
                      </a:lnTo>
                      <a:lnTo>
                        <a:pt x="22514" y="94811"/>
                      </a:lnTo>
                      <a:cubicBezTo>
                        <a:pt x="22540" y="94875"/>
                        <a:pt x="22565" y="94936"/>
                        <a:pt x="22589" y="94995"/>
                      </a:cubicBezTo>
                      <a:lnTo>
                        <a:pt x="22577" y="94985"/>
                      </a:lnTo>
                      <a:lnTo>
                        <a:pt x="22051" y="95707"/>
                      </a:lnTo>
                      <a:lnTo>
                        <a:pt x="22084" y="95730"/>
                      </a:lnTo>
                      <a:lnTo>
                        <a:pt x="22599" y="95022"/>
                      </a:lnTo>
                      <a:cubicBezTo>
                        <a:pt x="22632" y="95098"/>
                        <a:pt x="22659" y="95165"/>
                        <a:pt x="22681" y="95220"/>
                      </a:cubicBezTo>
                      <a:lnTo>
                        <a:pt x="22663" y="95206"/>
                      </a:lnTo>
                      <a:lnTo>
                        <a:pt x="22139" y="95928"/>
                      </a:lnTo>
                      <a:lnTo>
                        <a:pt x="22172" y="95953"/>
                      </a:lnTo>
                      <a:lnTo>
                        <a:pt x="22689" y="95239"/>
                      </a:lnTo>
                      <a:cubicBezTo>
                        <a:pt x="22716" y="95302"/>
                        <a:pt x="22730" y="95341"/>
                        <a:pt x="22732" y="95341"/>
                      </a:cubicBezTo>
                      <a:lnTo>
                        <a:pt x="22151" y="96149"/>
                      </a:lnTo>
                      <a:cubicBezTo>
                        <a:pt x="22149" y="96143"/>
                        <a:pt x="22031" y="95865"/>
                        <a:pt x="21914" y="95587"/>
                      </a:cubicBezTo>
                      <a:cubicBezTo>
                        <a:pt x="21857" y="95447"/>
                        <a:pt x="21797" y="95308"/>
                        <a:pt x="21754" y="95202"/>
                      </a:cubicBezTo>
                      <a:cubicBezTo>
                        <a:pt x="21709" y="95100"/>
                        <a:pt x="21683" y="95026"/>
                        <a:pt x="21683" y="95026"/>
                      </a:cubicBezTo>
                      <a:lnTo>
                        <a:pt x="22113" y="94455"/>
                      </a:lnTo>
                      <a:close/>
                      <a:moveTo>
                        <a:pt x="24165" y="95918"/>
                      </a:moveTo>
                      <a:lnTo>
                        <a:pt x="24165" y="95918"/>
                      </a:lnTo>
                      <a:cubicBezTo>
                        <a:pt x="24457" y="96116"/>
                        <a:pt x="24752" y="96311"/>
                        <a:pt x="25048" y="96503"/>
                      </a:cubicBezTo>
                      <a:lnTo>
                        <a:pt x="24433" y="96497"/>
                      </a:lnTo>
                      <a:cubicBezTo>
                        <a:pt x="24433" y="96495"/>
                        <a:pt x="24306" y="96223"/>
                        <a:pt x="24179" y="95953"/>
                      </a:cubicBezTo>
                      <a:cubicBezTo>
                        <a:pt x="24175" y="95940"/>
                        <a:pt x="24171" y="95930"/>
                        <a:pt x="24165" y="95918"/>
                      </a:cubicBezTo>
                      <a:close/>
                      <a:moveTo>
                        <a:pt x="82572" y="95938"/>
                      </a:moveTo>
                      <a:lnTo>
                        <a:pt x="83134" y="96757"/>
                      </a:lnTo>
                      <a:cubicBezTo>
                        <a:pt x="83134" y="96757"/>
                        <a:pt x="82831" y="96775"/>
                        <a:pt x="82529" y="96794"/>
                      </a:cubicBezTo>
                      <a:cubicBezTo>
                        <a:pt x="82222" y="96800"/>
                        <a:pt x="81913" y="96808"/>
                        <a:pt x="81913" y="96808"/>
                      </a:cubicBezTo>
                      <a:lnTo>
                        <a:pt x="81526" y="96221"/>
                      </a:lnTo>
                      <a:cubicBezTo>
                        <a:pt x="81555" y="96200"/>
                        <a:pt x="81586" y="96180"/>
                        <a:pt x="81614" y="96161"/>
                      </a:cubicBezTo>
                      <a:lnTo>
                        <a:pt x="81991" y="96728"/>
                      </a:lnTo>
                      <a:lnTo>
                        <a:pt x="82025" y="96706"/>
                      </a:lnTo>
                      <a:lnTo>
                        <a:pt x="81647" y="96139"/>
                      </a:lnTo>
                      <a:cubicBezTo>
                        <a:pt x="81690" y="96110"/>
                        <a:pt x="81733" y="96082"/>
                        <a:pt x="81776" y="96053"/>
                      </a:cubicBezTo>
                      <a:lnTo>
                        <a:pt x="82224" y="96724"/>
                      </a:lnTo>
                      <a:lnTo>
                        <a:pt x="82257" y="96702"/>
                      </a:lnTo>
                      <a:lnTo>
                        <a:pt x="81809" y="96030"/>
                      </a:lnTo>
                      <a:cubicBezTo>
                        <a:pt x="81839" y="96010"/>
                        <a:pt x="81870" y="95990"/>
                        <a:pt x="81899" y="95969"/>
                      </a:cubicBezTo>
                      <a:lnTo>
                        <a:pt x="81970" y="95969"/>
                      </a:lnTo>
                      <a:lnTo>
                        <a:pt x="81958" y="95977"/>
                      </a:lnTo>
                      <a:lnTo>
                        <a:pt x="82457" y="96718"/>
                      </a:lnTo>
                      <a:lnTo>
                        <a:pt x="82490" y="96695"/>
                      </a:lnTo>
                      <a:lnTo>
                        <a:pt x="81999" y="95967"/>
                      </a:lnTo>
                      <a:cubicBezTo>
                        <a:pt x="82068" y="95965"/>
                        <a:pt x="82134" y="95961"/>
                        <a:pt x="82199" y="95959"/>
                      </a:cubicBezTo>
                      <a:lnTo>
                        <a:pt x="82199" y="95959"/>
                      </a:lnTo>
                      <a:lnTo>
                        <a:pt x="82185" y="95967"/>
                      </a:lnTo>
                      <a:lnTo>
                        <a:pt x="82686" y="96706"/>
                      </a:lnTo>
                      <a:lnTo>
                        <a:pt x="82721" y="96683"/>
                      </a:lnTo>
                      <a:lnTo>
                        <a:pt x="82226" y="95957"/>
                      </a:lnTo>
                      <a:cubicBezTo>
                        <a:pt x="82302" y="95953"/>
                        <a:pt x="82369" y="95949"/>
                        <a:pt x="82426" y="95947"/>
                      </a:cubicBezTo>
                      <a:lnTo>
                        <a:pt x="82426" y="95947"/>
                      </a:lnTo>
                      <a:lnTo>
                        <a:pt x="82412" y="95957"/>
                      </a:lnTo>
                      <a:lnTo>
                        <a:pt x="82917" y="96691"/>
                      </a:lnTo>
                      <a:lnTo>
                        <a:pt x="82950" y="96669"/>
                      </a:lnTo>
                      <a:lnTo>
                        <a:pt x="82453" y="95945"/>
                      </a:lnTo>
                      <a:cubicBezTo>
                        <a:pt x="82525" y="95940"/>
                        <a:pt x="82570" y="95938"/>
                        <a:pt x="82572" y="95938"/>
                      </a:cubicBezTo>
                      <a:close/>
                      <a:moveTo>
                        <a:pt x="81105" y="96505"/>
                      </a:moveTo>
                      <a:lnTo>
                        <a:pt x="80843" y="97060"/>
                      </a:lnTo>
                      <a:lnTo>
                        <a:pt x="80241" y="97064"/>
                      </a:lnTo>
                      <a:lnTo>
                        <a:pt x="80221" y="97064"/>
                      </a:lnTo>
                      <a:cubicBezTo>
                        <a:pt x="80518" y="96880"/>
                        <a:pt x="80812" y="96693"/>
                        <a:pt x="81105" y="96505"/>
                      </a:cubicBezTo>
                      <a:close/>
                      <a:moveTo>
                        <a:pt x="23770" y="95648"/>
                      </a:moveTo>
                      <a:cubicBezTo>
                        <a:pt x="23798" y="95668"/>
                        <a:pt x="23829" y="95689"/>
                        <a:pt x="23858" y="95709"/>
                      </a:cubicBezTo>
                      <a:lnTo>
                        <a:pt x="23473" y="96270"/>
                      </a:lnTo>
                      <a:lnTo>
                        <a:pt x="23506" y="96294"/>
                      </a:lnTo>
                      <a:lnTo>
                        <a:pt x="23890" y="95732"/>
                      </a:lnTo>
                      <a:cubicBezTo>
                        <a:pt x="23933" y="95760"/>
                        <a:pt x="23976" y="95789"/>
                        <a:pt x="24017" y="95818"/>
                      </a:cubicBezTo>
                      <a:lnTo>
                        <a:pt x="23563" y="96485"/>
                      </a:lnTo>
                      <a:lnTo>
                        <a:pt x="23598" y="96507"/>
                      </a:lnTo>
                      <a:lnTo>
                        <a:pt x="24050" y="95840"/>
                      </a:lnTo>
                      <a:cubicBezTo>
                        <a:pt x="24081" y="95861"/>
                        <a:pt x="24111" y="95881"/>
                        <a:pt x="24142" y="95902"/>
                      </a:cubicBezTo>
                      <a:cubicBezTo>
                        <a:pt x="24150" y="95922"/>
                        <a:pt x="24158" y="95945"/>
                        <a:pt x="24169" y="95965"/>
                      </a:cubicBezTo>
                      <a:lnTo>
                        <a:pt x="24156" y="95957"/>
                      </a:lnTo>
                      <a:lnTo>
                        <a:pt x="23657" y="96697"/>
                      </a:lnTo>
                      <a:lnTo>
                        <a:pt x="23690" y="96720"/>
                      </a:lnTo>
                      <a:lnTo>
                        <a:pt x="24181" y="95994"/>
                      </a:lnTo>
                      <a:cubicBezTo>
                        <a:pt x="24210" y="96055"/>
                        <a:pt x="24238" y="96114"/>
                        <a:pt x="24265" y="96172"/>
                      </a:cubicBezTo>
                      <a:lnTo>
                        <a:pt x="24251" y="96163"/>
                      </a:lnTo>
                      <a:lnTo>
                        <a:pt x="23755" y="96906"/>
                      </a:lnTo>
                      <a:lnTo>
                        <a:pt x="23788" y="96929"/>
                      </a:lnTo>
                      <a:lnTo>
                        <a:pt x="24277" y="96200"/>
                      </a:lnTo>
                      <a:cubicBezTo>
                        <a:pt x="24308" y="96268"/>
                        <a:pt x="24336" y="96329"/>
                        <a:pt x="24361" y="96380"/>
                      </a:cubicBezTo>
                      <a:lnTo>
                        <a:pt x="24347" y="96370"/>
                      </a:lnTo>
                      <a:lnTo>
                        <a:pt x="23854" y="97115"/>
                      </a:lnTo>
                      <a:lnTo>
                        <a:pt x="23886" y="97137"/>
                      </a:lnTo>
                      <a:lnTo>
                        <a:pt x="24371" y="96407"/>
                      </a:lnTo>
                      <a:cubicBezTo>
                        <a:pt x="24402" y="96470"/>
                        <a:pt x="24420" y="96511"/>
                        <a:pt x="24422" y="96513"/>
                      </a:cubicBezTo>
                      <a:lnTo>
                        <a:pt x="23874" y="97342"/>
                      </a:lnTo>
                      <a:cubicBezTo>
                        <a:pt x="23874" y="97342"/>
                        <a:pt x="23743" y="97068"/>
                        <a:pt x="23612" y="96794"/>
                      </a:cubicBezTo>
                      <a:cubicBezTo>
                        <a:pt x="23491" y="96511"/>
                        <a:pt x="23371" y="96229"/>
                        <a:pt x="23371" y="96229"/>
                      </a:cubicBezTo>
                      <a:lnTo>
                        <a:pt x="23770" y="95648"/>
                      </a:lnTo>
                      <a:close/>
                      <a:moveTo>
                        <a:pt x="25891" y="97043"/>
                      </a:moveTo>
                      <a:lnTo>
                        <a:pt x="25891" y="97043"/>
                      </a:lnTo>
                      <a:cubicBezTo>
                        <a:pt x="26188" y="97227"/>
                        <a:pt x="26487" y="97409"/>
                        <a:pt x="26787" y="97587"/>
                      </a:cubicBezTo>
                      <a:lnTo>
                        <a:pt x="26165" y="97610"/>
                      </a:lnTo>
                      <a:cubicBezTo>
                        <a:pt x="26165" y="97610"/>
                        <a:pt x="26145" y="97575"/>
                        <a:pt x="26116" y="97516"/>
                      </a:cubicBezTo>
                      <a:lnTo>
                        <a:pt x="26116" y="97514"/>
                      </a:lnTo>
                      <a:lnTo>
                        <a:pt x="26114" y="97514"/>
                      </a:lnTo>
                      <a:cubicBezTo>
                        <a:pt x="26104" y="97493"/>
                        <a:pt x="26092" y="97469"/>
                        <a:pt x="26080" y="97442"/>
                      </a:cubicBezTo>
                      <a:cubicBezTo>
                        <a:pt x="26030" y="97338"/>
                        <a:pt x="25965" y="97201"/>
                        <a:pt x="25900" y="97064"/>
                      </a:cubicBezTo>
                      <a:cubicBezTo>
                        <a:pt x="25895" y="97055"/>
                        <a:pt x="25893" y="97049"/>
                        <a:pt x="25891" y="97043"/>
                      </a:cubicBezTo>
                      <a:close/>
                      <a:moveTo>
                        <a:pt x="80843" y="97060"/>
                      </a:moveTo>
                      <a:lnTo>
                        <a:pt x="81384" y="97915"/>
                      </a:lnTo>
                      <a:lnTo>
                        <a:pt x="81384" y="97915"/>
                      </a:lnTo>
                      <a:cubicBezTo>
                        <a:pt x="81361" y="97915"/>
                        <a:pt x="81068" y="97921"/>
                        <a:pt x="80775" y="97925"/>
                      </a:cubicBezTo>
                      <a:cubicBezTo>
                        <a:pt x="80624" y="97927"/>
                        <a:pt x="80473" y="97929"/>
                        <a:pt x="80358" y="97931"/>
                      </a:cubicBezTo>
                      <a:cubicBezTo>
                        <a:pt x="80336" y="97932"/>
                        <a:pt x="80315" y="97932"/>
                        <a:pt x="80296" y="97932"/>
                      </a:cubicBezTo>
                      <a:cubicBezTo>
                        <a:pt x="80219" y="97932"/>
                        <a:pt x="80168" y="97929"/>
                        <a:pt x="80168" y="97929"/>
                      </a:cubicBezTo>
                      <a:lnTo>
                        <a:pt x="79799" y="97321"/>
                      </a:lnTo>
                      <a:lnTo>
                        <a:pt x="79887" y="97268"/>
                      </a:lnTo>
                      <a:lnTo>
                        <a:pt x="80243" y="97851"/>
                      </a:lnTo>
                      <a:lnTo>
                        <a:pt x="80278" y="97831"/>
                      </a:lnTo>
                      <a:lnTo>
                        <a:pt x="79922" y="97246"/>
                      </a:lnTo>
                      <a:cubicBezTo>
                        <a:pt x="79967" y="97219"/>
                        <a:pt x="80012" y="97193"/>
                        <a:pt x="80057" y="97164"/>
                      </a:cubicBezTo>
                      <a:lnTo>
                        <a:pt x="80477" y="97849"/>
                      </a:lnTo>
                      <a:lnTo>
                        <a:pt x="80511" y="97829"/>
                      </a:lnTo>
                      <a:lnTo>
                        <a:pt x="80092" y="97143"/>
                      </a:lnTo>
                      <a:cubicBezTo>
                        <a:pt x="80125" y="97123"/>
                        <a:pt x="80160" y="97101"/>
                        <a:pt x="80194" y="97080"/>
                      </a:cubicBezTo>
                      <a:lnTo>
                        <a:pt x="80250" y="97080"/>
                      </a:lnTo>
                      <a:lnTo>
                        <a:pt x="80237" y="97088"/>
                      </a:lnTo>
                      <a:lnTo>
                        <a:pt x="80708" y="97847"/>
                      </a:lnTo>
                      <a:lnTo>
                        <a:pt x="80743" y="97827"/>
                      </a:lnTo>
                      <a:lnTo>
                        <a:pt x="80280" y="97080"/>
                      </a:lnTo>
                      <a:cubicBezTo>
                        <a:pt x="80348" y="97080"/>
                        <a:pt x="80415" y="97078"/>
                        <a:pt x="80479" y="97078"/>
                      </a:cubicBezTo>
                      <a:lnTo>
                        <a:pt x="80464" y="97086"/>
                      </a:lnTo>
                      <a:lnTo>
                        <a:pt x="80937" y="97845"/>
                      </a:lnTo>
                      <a:lnTo>
                        <a:pt x="80972" y="97823"/>
                      </a:lnTo>
                      <a:lnTo>
                        <a:pt x="80507" y="97078"/>
                      </a:lnTo>
                      <a:lnTo>
                        <a:pt x="80708" y="97078"/>
                      </a:lnTo>
                      <a:lnTo>
                        <a:pt x="80693" y="97086"/>
                      </a:lnTo>
                      <a:lnTo>
                        <a:pt x="81168" y="97841"/>
                      </a:lnTo>
                      <a:lnTo>
                        <a:pt x="81203" y="97819"/>
                      </a:lnTo>
                      <a:lnTo>
                        <a:pt x="80736" y="97076"/>
                      </a:lnTo>
                      <a:lnTo>
                        <a:pt x="80853" y="97076"/>
                      </a:lnTo>
                      <a:lnTo>
                        <a:pt x="80843" y="97060"/>
                      </a:lnTo>
                      <a:close/>
                      <a:moveTo>
                        <a:pt x="79370" y="97571"/>
                      </a:moveTo>
                      <a:lnTo>
                        <a:pt x="79083" y="98115"/>
                      </a:lnTo>
                      <a:lnTo>
                        <a:pt x="78474" y="98091"/>
                      </a:lnTo>
                      <a:cubicBezTo>
                        <a:pt x="78774" y="97921"/>
                        <a:pt x="79073" y="97747"/>
                        <a:pt x="79370" y="97571"/>
                      </a:cubicBezTo>
                      <a:close/>
                      <a:moveTo>
                        <a:pt x="25474" y="96783"/>
                      </a:moveTo>
                      <a:cubicBezTo>
                        <a:pt x="25503" y="96802"/>
                        <a:pt x="25533" y="96820"/>
                        <a:pt x="25564" y="96841"/>
                      </a:cubicBezTo>
                      <a:lnTo>
                        <a:pt x="25204" y="97411"/>
                      </a:lnTo>
                      <a:lnTo>
                        <a:pt x="25239" y="97432"/>
                      </a:lnTo>
                      <a:lnTo>
                        <a:pt x="25599" y="96861"/>
                      </a:lnTo>
                      <a:cubicBezTo>
                        <a:pt x="25642" y="96888"/>
                        <a:pt x="25685" y="96916"/>
                        <a:pt x="25728" y="96943"/>
                      </a:cubicBezTo>
                      <a:lnTo>
                        <a:pt x="25304" y="97620"/>
                      </a:lnTo>
                      <a:lnTo>
                        <a:pt x="25339" y="97641"/>
                      </a:lnTo>
                      <a:lnTo>
                        <a:pt x="25762" y="96963"/>
                      </a:lnTo>
                      <a:cubicBezTo>
                        <a:pt x="25797" y="96986"/>
                        <a:pt x="25832" y="97006"/>
                        <a:pt x="25867" y="97029"/>
                      </a:cubicBezTo>
                      <a:cubicBezTo>
                        <a:pt x="25873" y="97045"/>
                        <a:pt x="25881" y="97062"/>
                        <a:pt x="25889" y="97078"/>
                      </a:cubicBezTo>
                      <a:lnTo>
                        <a:pt x="25877" y="97070"/>
                      </a:lnTo>
                      <a:lnTo>
                        <a:pt x="25406" y="97829"/>
                      </a:lnTo>
                      <a:lnTo>
                        <a:pt x="25441" y="97851"/>
                      </a:lnTo>
                      <a:lnTo>
                        <a:pt x="25902" y="97105"/>
                      </a:lnTo>
                      <a:cubicBezTo>
                        <a:pt x="25932" y="97168"/>
                        <a:pt x="25961" y="97229"/>
                        <a:pt x="25990" y="97287"/>
                      </a:cubicBezTo>
                      <a:lnTo>
                        <a:pt x="25975" y="97278"/>
                      </a:lnTo>
                      <a:lnTo>
                        <a:pt x="25509" y="98040"/>
                      </a:lnTo>
                      <a:lnTo>
                        <a:pt x="25544" y="98060"/>
                      </a:lnTo>
                      <a:lnTo>
                        <a:pt x="26002" y="97313"/>
                      </a:lnTo>
                      <a:cubicBezTo>
                        <a:pt x="26026" y="97366"/>
                        <a:pt x="26049" y="97416"/>
                        <a:pt x="26069" y="97459"/>
                      </a:cubicBezTo>
                      <a:cubicBezTo>
                        <a:pt x="26078" y="97473"/>
                        <a:pt x="26084" y="97485"/>
                        <a:pt x="26090" y="97497"/>
                      </a:cubicBezTo>
                      <a:lnTo>
                        <a:pt x="26082" y="97493"/>
                      </a:lnTo>
                      <a:lnTo>
                        <a:pt x="25617" y="98256"/>
                      </a:lnTo>
                      <a:lnTo>
                        <a:pt x="25652" y="98277"/>
                      </a:lnTo>
                      <a:lnTo>
                        <a:pt x="26106" y="97532"/>
                      </a:lnTo>
                      <a:cubicBezTo>
                        <a:pt x="26135" y="97592"/>
                        <a:pt x="26155" y="97626"/>
                        <a:pt x="26155" y="97626"/>
                      </a:cubicBezTo>
                      <a:lnTo>
                        <a:pt x="26165" y="97610"/>
                      </a:lnTo>
                      <a:lnTo>
                        <a:pt x="25642" y="98477"/>
                      </a:lnTo>
                      <a:lnTo>
                        <a:pt x="25642" y="98477"/>
                      </a:lnTo>
                      <a:cubicBezTo>
                        <a:pt x="25639" y="98472"/>
                        <a:pt x="25603" y="98408"/>
                        <a:pt x="25554" y="98308"/>
                      </a:cubicBezTo>
                      <a:cubicBezTo>
                        <a:pt x="25503" y="98203"/>
                        <a:pt x="25435" y="98064"/>
                        <a:pt x="25368" y="97925"/>
                      </a:cubicBezTo>
                      <a:lnTo>
                        <a:pt x="25100" y="97374"/>
                      </a:lnTo>
                      <a:lnTo>
                        <a:pt x="25474" y="96783"/>
                      </a:lnTo>
                      <a:close/>
                      <a:moveTo>
                        <a:pt x="27659" y="98093"/>
                      </a:moveTo>
                      <a:cubicBezTo>
                        <a:pt x="27964" y="98265"/>
                        <a:pt x="28269" y="98434"/>
                        <a:pt x="28576" y="98600"/>
                      </a:cubicBezTo>
                      <a:lnTo>
                        <a:pt x="28551" y="98602"/>
                      </a:lnTo>
                      <a:cubicBezTo>
                        <a:pt x="28398" y="98617"/>
                        <a:pt x="28248" y="98623"/>
                        <a:pt x="28136" y="98627"/>
                      </a:cubicBezTo>
                      <a:cubicBezTo>
                        <a:pt x="28023" y="98633"/>
                        <a:pt x="27947" y="98635"/>
                        <a:pt x="27947" y="98635"/>
                      </a:cubicBezTo>
                      <a:lnTo>
                        <a:pt x="27659" y="98093"/>
                      </a:lnTo>
                      <a:close/>
                      <a:moveTo>
                        <a:pt x="78447" y="98105"/>
                      </a:moveTo>
                      <a:lnTo>
                        <a:pt x="78490" y="98107"/>
                      </a:lnTo>
                      <a:lnTo>
                        <a:pt x="78474" y="98115"/>
                      </a:lnTo>
                      <a:lnTo>
                        <a:pt x="78914" y="98893"/>
                      </a:lnTo>
                      <a:lnTo>
                        <a:pt x="78950" y="98872"/>
                      </a:lnTo>
                      <a:lnTo>
                        <a:pt x="78517" y="98107"/>
                      </a:lnTo>
                      <a:lnTo>
                        <a:pt x="78727" y="98117"/>
                      </a:lnTo>
                      <a:lnTo>
                        <a:pt x="78715" y="98123"/>
                      </a:lnTo>
                      <a:lnTo>
                        <a:pt x="79157" y="98899"/>
                      </a:lnTo>
                      <a:lnTo>
                        <a:pt x="79192" y="98878"/>
                      </a:lnTo>
                      <a:lnTo>
                        <a:pt x="78758" y="98117"/>
                      </a:lnTo>
                      <a:lnTo>
                        <a:pt x="78758" y="98117"/>
                      </a:lnTo>
                      <a:lnTo>
                        <a:pt x="78948" y="98126"/>
                      </a:lnTo>
                      <a:lnTo>
                        <a:pt x="78932" y="98134"/>
                      </a:lnTo>
                      <a:lnTo>
                        <a:pt x="79378" y="98907"/>
                      </a:lnTo>
                      <a:lnTo>
                        <a:pt x="79413" y="98889"/>
                      </a:lnTo>
                      <a:lnTo>
                        <a:pt x="78975" y="98128"/>
                      </a:lnTo>
                      <a:lnTo>
                        <a:pt x="79094" y="98132"/>
                      </a:lnTo>
                      <a:lnTo>
                        <a:pt x="79591" y="98993"/>
                      </a:lnTo>
                      <a:lnTo>
                        <a:pt x="78373" y="98954"/>
                      </a:lnTo>
                      <a:lnTo>
                        <a:pt x="78373" y="98956"/>
                      </a:lnTo>
                      <a:lnTo>
                        <a:pt x="78032" y="98338"/>
                      </a:lnTo>
                      <a:cubicBezTo>
                        <a:pt x="78064" y="98320"/>
                        <a:pt x="78095" y="98304"/>
                        <a:pt x="78126" y="98285"/>
                      </a:cubicBezTo>
                      <a:lnTo>
                        <a:pt x="78453" y="98876"/>
                      </a:lnTo>
                      <a:lnTo>
                        <a:pt x="78490" y="98858"/>
                      </a:lnTo>
                      <a:lnTo>
                        <a:pt x="78161" y="98267"/>
                      </a:lnTo>
                      <a:cubicBezTo>
                        <a:pt x="78206" y="98242"/>
                        <a:pt x="78251" y="98216"/>
                        <a:pt x="78294" y="98191"/>
                      </a:cubicBezTo>
                      <a:lnTo>
                        <a:pt x="78684" y="98887"/>
                      </a:lnTo>
                      <a:lnTo>
                        <a:pt x="78719" y="98866"/>
                      </a:lnTo>
                      <a:lnTo>
                        <a:pt x="78330" y="98173"/>
                      </a:lnTo>
                      <a:cubicBezTo>
                        <a:pt x="78369" y="98150"/>
                        <a:pt x="78408" y="98128"/>
                        <a:pt x="78447" y="98105"/>
                      </a:cubicBezTo>
                      <a:close/>
                      <a:moveTo>
                        <a:pt x="27219" y="97841"/>
                      </a:moveTo>
                      <a:cubicBezTo>
                        <a:pt x="27250" y="97860"/>
                        <a:pt x="27281" y="97878"/>
                        <a:pt x="27313" y="97894"/>
                      </a:cubicBezTo>
                      <a:lnTo>
                        <a:pt x="26978" y="98477"/>
                      </a:lnTo>
                      <a:lnTo>
                        <a:pt x="27013" y="98498"/>
                      </a:lnTo>
                      <a:lnTo>
                        <a:pt x="27348" y="97915"/>
                      </a:lnTo>
                      <a:lnTo>
                        <a:pt x="27481" y="97990"/>
                      </a:lnTo>
                      <a:lnTo>
                        <a:pt x="27088" y="98680"/>
                      </a:lnTo>
                      <a:lnTo>
                        <a:pt x="27123" y="98700"/>
                      </a:lnTo>
                      <a:lnTo>
                        <a:pt x="27516" y="98011"/>
                      </a:lnTo>
                      <a:cubicBezTo>
                        <a:pt x="27555" y="98033"/>
                        <a:pt x="27594" y="98056"/>
                        <a:pt x="27634" y="98078"/>
                      </a:cubicBezTo>
                      <a:lnTo>
                        <a:pt x="27653" y="98115"/>
                      </a:lnTo>
                      <a:lnTo>
                        <a:pt x="27639" y="98107"/>
                      </a:lnTo>
                      <a:lnTo>
                        <a:pt x="27199" y="98885"/>
                      </a:lnTo>
                      <a:lnTo>
                        <a:pt x="27233" y="98905"/>
                      </a:lnTo>
                      <a:lnTo>
                        <a:pt x="27665" y="98140"/>
                      </a:lnTo>
                      <a:lnTo>
                        <a:pt x="27761" y="98318"/>
                      </a:lnTo>
                      <a:lnTo>
                        <a:pt x="27747" y="98310"/>
                      </a:lnTo>
                      <a:lnTo>
                        <a:pt x="27309" y="99089"/>
                      </a:lnTo>
                      <a:lnTo>
                        <a:pt x="27344" y="99110"/>
                      </a:lnTo>
                      <a:lnTo>
                        <a:pt x="27774" y="98342"/>
                      </a:lnTo>
                      <a:lnTo>
                        <a:pt x="27870" y="98522"/>
                      </a:lnTo>
                      <a:lnTo>
                        <a:pt x="27855" y="98514"/>
                      </a:lnTo>
                      <a:lnTo>
                        <a:pt x="27422" y="99294"/>
                      </a:lnTo>
                      <a:lnTo>
                        <a:pt x="27456" y="99314"/>
                      </a:lnTo>
                      <a:lnTo>
                        <a:pt x="27884" y="98547"/>
                      </a:lnTo>
                      <a:lnTo>
                        <a:pt x="27939" y="98651"/>
                      </a:lnTo>
                      <a:lnTo>
                        <a:pt x="27458" y="99521"/>
                      </a:lnTo>
                      <a:lnTo>
                        <a:pt x="27458" y="99521"/>
                      </a:lnTo>
                      <a:lnTo>
                        <a:pt x="26871" y="98445"/>
                      </a:lnTo>
                      <a:lnTo>
                        <a:pt x="27219" y="97841"/>
                      </a:lnTo>
                      <a:close/>
                      <a:moveTo>
                        <a:pt x="29461" y="99069"/>
                      </a:moveTo>
                      <a:lnTo>
                        <a:pt x="29461" y="99069"/>
                      </a:lnTo>
                      <a:cubicBezTo>
                        <a:pt x="29768" y="99226"/>
                        <a:pt x="30075" y="99382"/>
                        <a:pt x="30386" y="99533"/>
                      </a:cubicBezTo>
                      <a:cubicBezTo>
                        <a:pt x="30380" y="99533"/>
                        <a:pt x="30374" y="99533"/>
                        <a:pt x="30370" y="99535"/>
                      </a:cubicBezTo>
                      <a:cubicBezTo>
                        <a:pt x="30069" y="99562"/>
                        <a:pt x="29770" y="99588"/>
                        <a:pt x="29770" y="99588"/>
                      </a:cubicBezTo>
                      <a:lnTo>
                        <a:pt x="29461" y="99069"/>
                      </a:lnTo>
                      <a:close/>
                      <a:moveTo>
                        <a:pt x="77604" y="98572"/>
                      </a:moveTo>
                      <a:cubicBezTo>
                        <a:pt x="77600" y="98580"/>
                        <a:pt x="77596" y="98588"/>
                        <a:pt x="77592" y="98594"/>
                      </a:cubicBezTo>
                      <a:cubicBezTo>
                        <a:pt x="77438" y="98854"/>
                        <a:pt x="77287" y="99112"/>
                        <a:pt x="77287" y="99112"/>
                      </a:cubicBezTo>
                      <a:lnTo>
                        <a:pt x="77768" y="100026"/>
                      </a:lnTo>
                      <a:lnTo>
                        <a:pt x="77758" y="100008"/>
                      </a:lnTo>
                      <a:lnTo>
                        <a:pt x="76538" y="99914"/>
                      </a:lnTo>
                      <a:lnTo>
                        <a:pt x="76225" y="99292"/>
                      </a:lnTo>
                      <a:cubicBezTo>
                        <a:pt x="76258" y="99275"/>
                        <a:pt x="76289" y="99259"/>
                        <a:pt x="76321" y="99243"/>
                      </a:cubicBezTo>
                      <a:lnTo>
                        <a:pt x="76622" y="99842"/>
                      </a:lnTo>
                      <a:lnTo>
                        <a:pt x="76659" y="99824"/>
                      </a:lnTo>
                      <a:lnTo>
                        <a:pt x="76356" y="99224"/>
                      </a:lnTo>
                      <a:cubicBezTo>
                        <a:pt x="76403" y="99202"/>
                        <a:pt x="76448" y="99179"/>
                        <a:pt x="76493" y="99155"/>
                      </a:cubicBezTo>
                      <a:lnTo>
                        <a:pt x="76853" y="99860"/>
                      </a:lnTo>
                      <a:lnTo>
                        <a:pt x="76888" y="99842"/>
                      </a:lnTo>
                      <a:lnTo>
                        <a:pt x="76530" y="99136"/>
                      </a:lnTo>
                      <a:cubicBezTo>
                        <a:pt x="76571" y="99116"/>
                        <a:pt x="76612" y="99095"/>
                        <a:pt x="76655" y="99073"/>
                      </a:cubicBezTo>
                      <a:lnTo>
                        <a:pt x="76698" y="99077"/>
                      </a:lnTo>
                      <a:lnTo>
                        <a:pt x="76669" y="99091"/>
                      </a:lnTo>
                      <a:lnTo>
                        <a:pt x="77076" y="99887"/>
                      </a:lnTo>
                      <a:lnTo>
                        <a:pt x="77113" y="99867"/>
                      </a:lnTo>
                      <a:lnTo>
                        <a:pt x="76708" y="99077"/>
                      </a:lnTo>
                      <a:lnTo>
                        <a:pt x="76919" y="99095"/>
                      </a:lnTo>
                      <a:lnTo>
                        <a:pt x="76902" y="99103"/>
                      </a:lnTo>
                      <a:lnTo>
                        <a:pt x="77314" y="99897"/>
                      </a:lnTo>
                      <a:lnTo>
                        <a:pt x="77350" y="99879"/>
                      </a:lnTo>
                      <a:lnTo>
                        <a:pt x="76945" y="99099"/>
                      </a:lnTo>
                      <a:lnTo>
                        <a:pt x="76945" y="99099"/>
                      </a:lnTo>
                      <a:lnTo>
                        <a:pt x="77148" y="99116"/>
                      </a:lnTo>
                      <a:lnTo>
                        <a:pt x="77134" y="99124"/>
                      </a:lnTo>
                      <a:lnTo>
                        <a:pt x="77547" y="99916"/>
                      </a:lnTo>
                      <a:lnTo>
                        <a:pt x="77584" y="99895"/>
                      </a:lnTo>
                      <a:lnTo>
                        <a:pt x="77177" y="99120"/>
                      </a:lnTo>
                      <a:lnTo>
                        <a:pt x="77295" y="99130"/>
                      </a:lnTo>
                      <a:lnTo>
                        <a:pt x="77295" y="99130"/>
                      </a:lnTo>
                      <a:lnTo>
                        <a:pt x="77285" y="99112"/>
                      </a:lnTo>
                      <a:lnTo>
                        <a:pt x="76681" y="99058"/>
                      </a:lnTo>
                      <a:cubicBezTo>
                        <a:pt x="76990" y="98899"/>
                        <a:pt x="77299" y="98737"/>
                        <a:pt x="77604" y="98572"/>
                      </a:cubicBezTo>
                      <a:close/>
                      <a:moveTo>
                        <a:pt x="31293" y="99967"/>
                      </a:moveTo>
                      <a:lnTo>
                        <a:pt x="31293" y="99967"/>
                      </a:lnTo>
                      <a:cubicBezTo>
                        <a:pt x="31602" y="100110"/>
                        <a:pt x="31912" y="100251"/>
                        <a:pt x="32223" y="100388"/>
                      </a:cubicBezTo>
                      <a:lnTo>
                        <a:pt x="31626" y="100472"/>
                      </a:lnTo>
                      <a:lnTo>
                        <a:pt x="31293" y="99967"/>
                      </a:lnTo>
                      <a:close/>
                      <a:moveTo>
                        <a:pt x="75781" y="99521"/>
                      </a:moveTo>
                      <a:lnTo>
                        <a:pt x="75781" y="99521"/>
                      </a:lnTo>
                      <a:cubicBezTo>
                        <a:pt x="75779" y="99525"/>
                        <a:pt x="75775" y="99529"/>
                        <a:pt x="75773" y="99535"/>
                      </a:cubicBezTo>
                      <a:cubicBezTo>
                        <a:pt x="75693" y="99664"/>
                        <a:pt x="75613" y="99795"/>
                        <a:pt x="75556" y="99893"/>
                      </a:cubicBezTo>
                      <a:cubicBezTo>
                        <a:pt x="75493" y="99987"/>
                        <a:pt x="75452" y="100049"/>
                        <a:pt x="75452" y="100049"/>
                      </a:cubicBezTo>
                      <a:lnTo>
                        <a:pt x="75889" y="100963"/>
                      </a:lnTo>
                      <a:lnTo>
                        <a:pt x="75889" y="100963"/>
                      </a:lnTo>
                      <a:lnTo>
                        <a:pt x="74670" y="100812"/>
                      </a:lnTo>
                      <a:lnTo>
                        <a:pt x="74384" y="100182"/>
                      </a:lnTo>
                      <a:cubicBezTo>
                        <a:pt x="74417" y="100165"/>
                        <a:pt x="74449" y="100151"/>
                        <a:pt x="74480" y="100137"/>
                      </a:cubicBezTo>
                      <a:lnTo>
                        <a:pt x="74758" y="100744"/>
                      </a:lnTo>
                      <a:lnTo>
                        <a:pt x="74795" y="100728"/>
                      </a:lnTo>
                      <a:lnTo>
                        <a:pt x="74517" y="100120"/>
                      </a:lnTo>
                      <a:cubicBezTo>
                        <a:pt x="74564" y="100098"/>
                        <a:pt x="74611" y="100077"/>
                        <a:pt x="74656" y="100057"/>
                      </a:cubicBezTo>
                      <a:lnTo>
                        <a:pt x="74987" y="100775"/>
                      </a:lnTo>
                      <a:lnTo>
                        <a:pt x="75024" y="100757"/>
                      </a:lnTo>
                      <a:lnTo>
                        <a:pt x="74693" y="100038"/>
                      </a:lnTo>
                      <a:cubicBezTo>
                        <a:pt x="74736" y="100020"/>
                        <a:pt x="74777" y="100000"/>
                        <a:pt x="74820" y="99981"/>
                      </a:cubicBezTo>
                      <a:lnTo>
                        <a:pt x="74850" y="99985"/>
                      </a:lnTo>
                      <a:lnTo>
                        <a:pt x="74832" y="99993"/>
                      </a:lnTo>
                      <a:lnTo>
                        <a:pt x="75208" y="100804"/>
                      </a:lnTo>
                      <a:lnTo>
                        <a:pt x="75245" y="100787"/>
                      </a:lnTo>
                      <a:lnTo>
                        <a:pt x="74873" y="99987"/>
                      </a:lnTo>
                      <a:lnTo>
                        <a:pt x="75086" y="100016"/>
                      </a:lnTo>
                      <a:lnTo>
                        <a:pt x="75069" y="100024"/>
                      </a:lnTo>
                      <a:lnTo>
                        <a:pt x="75450" y="100832"/>
                      </a:lnTo>
                      <a:lnTo>
                        <a:pt x="75487" y="100814"/>
                      </a:lnTo>
                      <a:lnTo>
                        <a:pt x="75112" y="100020"/>
                      </a:lnTo>
                      <a:lnTo>
                        <a:pt x="75315" y="100047"/>
                      </a:lnTo>
                      <a:lnTo>
                        <a:pt x="75298" y="100055"/>
                      </a:lnTo>
                      <a:lnTo>
                        <a:pt x="75681" y="100861"/>
                      </a:lnTo>
                      <a:lnTo>
                        <a:pt x="75718" y="100843"/>
                      </a:lnTo>
                      <a:lnTo>
                        <a:pt x="75341" y="100051"/>
                      </a:lnTo>
                      <a:lnTo>
                        <a:pt x="75460" y="100067"/>
                      </a:lnTo>
                      <a:lnTo>
                        <a:pt x="75460" y="100067"/>
                      </a:lnTo>
                      <a:lnTo>
                        <a:pt x="75452" y="100049"/>
                      </a:lnTo>
                      <a:lnTo>
                        <a:pt x="74846" y="99967"/>
                      </a:lnTo>
                      <a:cubicBezTo>
                        <a:pt x="75159" y="99822"/>
                        <a:pt x="75472" y="99672"/>
                        <a:pt x="75781" y="99521"/>
                      </a:cubicBezTo>
                      <a:close/>
                      <a:moveTo>
                        <a:pt x="33150" y="100779"/>
                      </a:moveTo>
                      <a:lnTo>
                        <a:pt x="33150" y="100779"/>
                      </a:lnTo>
                      <a:cubicBezTo>
                        <a:pt x="33467" y="100912"/>
                        <a:pt x="33782" y="101041"/>
                        <a:pt x="34102" y="101168"/>
                      </a:cubicBezTo>
                      <a:lnTo>
                        <a:pt x="33514" y="101278"/>
                      </a:lnTo>
                      <a:lnTo>
                        <a:pt x="33161" y="100791"/>
                      </a:lnTo>
                      <a:cubicBezTo>
                        <a:pt x="33156" y="100787"/>
                        <a:pt x="33154" y="100783"/>
                        <a:pt x="33150" y="100779"/>
                      </a:cubicBezTo>
                      <a:close/>
                      <a:moveTo>
                        <a:pt x="35055" y="101542"/>
                      </a:moveTo>
                      <a:lnTo>
                        <a:pt x="35055" y="101542"/>
                      </a:lnTo>
                      <a:cubicBezTo>
                        <a:pt x="35374" y="101661"/>
                        <a:pt x="35695" y="101775"/>
                        <a:pt x="36017" y="101890"/>
                      </a:cubicBezTo>
                      <a:lnTo>
                        <a:pt x="35431" y="102027"/>
                      </a:lnTo>
                      <a:cubicBezTo>
                        <a:pt x="35431" y="102027"/>
                        <a:pt x="35341" y="101919"/>
                        <a:pt x="35227" y="101771"/>
                      </a:cubicBezTo>
                      <a:lnTo>
                        <a:pt x="35229" y="101763"/>
                      </a:lnTo>
                      <a:lnTo>
                        <a:pt x="35219" y="101761"/>
                      </a:lnTo>
                      <a:cubicBezTo>
                        <a:pt x="35170" y="101696"/>
                        <a:pt x="35114" y="101624"/>
                        <a:pt x="35061" y="101550"/>
                      </a:cubicBezTo>
                      <a:lnTo>
                        <a:pt x="35055" y="101542"/>
                      </a:lnTo>
                      <a:close/>
                      <a:moveTo>
                        <a:pt x="32694" y="100587"/>
                      </a:moveTo>
                      <a:cubicBezTo>
                        <a:pt x="32727" y="100599"/>
                        <a:pt x="32760" y="100613"/>
                        <a:pt x="32792" y="100628"/>
                      </a:cubicBezTo>
                      <a:lnTo>
                        <a:pt x="32526" y="101252"/>
                      </a:lnTo>
                      <a:lnTo>
                        <a:pt x="32563" y="101268"/>
                      </a:lnTo>
                      <a:lnTo>
                        <a:pt x="32829" y="100644"/>
                      </a:lnTo>
                      <a:cubicBezTo>
                        <a:pt x="32876" y="100665"/>
                        <a:pt x="32923" y="100685"/>
                        <a:pt x="32970" y="100703"/>
                      </a:cubicBezTo>
                      <a:lnTo>
                        <a:pt x="32657" y="101444"/>
                      </a:lnTo>
                      <a:lnTo>
                        <a:pt x="32696" y="101458"/>
                      </a:lnTo>
                      <a:lnTo>
                        <a:pt x="33007" y="100720"/>
                      </a:lnTo>
                      <a:cubicBezTo>
                        <a:pt x="33046" y="100736"/>
                        <a:pt x="33083" y="100752"/>
                        <a:pt x="33122" y="100767"/>
                      </a:cubicBezTo>
                      <a:lnTo>
                        <a:pt x="33152" y="100808"/>
                      </a:lnTo>
                      <a:lnTo>
                        <a:pt x="33138" y="100804"/>
                      </a:lnTo>
                      <a:lnTo>
                        <a:pt x="32794" y="101628"/>
                      </a:lnTo>
                      <a:lnTo>
                        <a:pt x="32831" y="101642"/>
                      </a:lnTo>
                      <a:lnTo>
                        <a:pt x="33169" y="100832"/>
                      </a:lnTo>
                      <a:cubicBezTo>
                        <a:pt x="33210" y="100890"/>
                        <a:pt x="33251" y="100945"/>
                        <a:pt x="33289" y="100998"/>
                      </a:cubicBezTo>
                      <a:lnTo>
                        <a:pt x="33259" y="100984"/>
                      </a:lnTo>
                      <a:lnTo>
                        <a:pt x="32917" y="101810"/>
                      </a:lnTo>
                      <a:lnTo>
                        <a:pt x="32954" y="101825"/>
                      </a:lnTo>
                      <a:lnTo>
                        <a:pt x="33293" y="101004"/>
                      </a:lnTo>
                      <a:cubicBezTo>
                        <a:pt x="33343" y="101070"/>
                        <a:pt x="33386" y="101129"/>
                        <a:pt x="33420" y="101178"/>
                      </a:cubicBezTo>
                      <a:lnTo>
                        <a:pt x="33406" y="101172"/>
                      </a:lnTo>
                      <a:lnTo>
                        <a:pt x="33068" y="101996"/>
                      </a:lnTo>
                      <a:lnTo>
                        <a:pt x="33105" y="102013"/>
                      </a:lnTo>
                      <a:lnTo>
                        <a:pt x="33439" y="101201"/>
                      </a:lnTo>
                      <a:cubicBezTo>
                        <a:pt x="33479" y="101256"/>
                        <a:pt x="33505" y="101290"/>
                        <a:pt x="33508" y="101294"/>
                      </a:cubicBezTo>
                      <a:lnTo>
                        <a:pt x="33508" y="101294"/>
                      </a:lnTo>
                      <a:lnTo>
                        <a:pt x="33134" y="102215"/>
                      </a:lnTo>
                      <a:cubicBezTo>
                        <a:pt x="33132" y="102215"/>
                        <a:pt x="32952" y="101972"/>
                        <a:pt x="32770" y="101728"/>
                      </a:cubicBezTo>
                      <a:cubicBezTo>
                        <a:pt x="32588" y="101489"/>
                        <a:pt x="32418" y="101229"/>
                        <a:pt x="32418" y="101229"/>
                      </a:cubicBezTo>
                      <a:lnTo>
                        <a:pt x="32694" y="100587"/>
                      </a:lnTo>
                      <a:close/>
                      <a:moveTo>
                        <a:pt x="70110" y="101886"/>
                      </a:moveTo>
                      <a:lnTo>
                        <a:pt x="69736" y="102350"/>
                      </a:lnTo>
                      <a:lnTo>
                        <a:pt x="69159" y="102209"/>
                      </a:lnTo>
                      <a:cubicBezTo>
                        <a:pt x="69476" y="102105"/>
                        <a:pt x="69793" y="101996"/>
                        <a:pt x="70110" y="101886"/>
                      </a:cubicBezTo>
                      <a:close/>
                      <a:moveTo>
                        <a:pt x="72025" y="101182"/>
                      </a:moveTo>
                      <a:lnTo>
                        <a:pt x="71671" y="101663"/>
                      </a:lnTo>
                      <a:lnTo>
                        <a:pt x="72032" y="102608"/>
                      </a:lnTo>
                      <a:lnTo>
                        <a:pt x="72032" y="102608"/>
                      </a:lnTo>
                      <a:cubicBezTo>
                        <a:pt x="72013" y="102605"/>
                        <a:pt x="71724" y="102553"/>
                        <a:pt x="71434" y="102500"/>
                      </a:cubicBezTo>
                      <a:cubicBezTo>
                        <a:pt x="71151" y="102453"/>
                        <a:pt x="70860" y="102383"/>
                        <a:pt x="70838" y="102377"/>
                      </a:cubicBezTo>
                      <a:lnTo>
                        <a:pt x="70838" y="102377"/>
                      </a:lnTo>
                      <a:lnTo>
                        <a:pt x="70601" y="101720"/>
                      </a:lnTo>
                      <a:cubicBezTo>
                        <a:pt x="70634" y="101708"/>
                        <a:pt x="70666" y="101696"/>
                        <a:pt x="70701" y="101683"/>
                      </a:cubicBezTo>
                      <a:lnTo>
                        <a:pt x="70930" y="102320"/>
                      </a:lnTo>
                      <a:lnTo>
                        <a:pt x="70969" y="102305"/>
                      </a:lnTo>
                      <a:lnTo>
                        <a:pt x="70738" y="101669"/>
                      </a:lnTo>
                      <a:cubicBezTo>
                        <a:pt x="70787" y="101653"/>
                        <a:pt x="70836" y="101634"/>
                        <a:pt x="70885" y="101616"/>
                      </a:cubicBezTo>
                      <a:lnTo>
                        <a:pt x="71164" y="102371"/>
                      </a:lnTo>
                      <a:lnTo>
                        <a:pt x="71200" y="102356"/>
                      </a:lnTo>
                      <a:lnTo>
                        <a:pt x="70924" y="101602"/>
                      </a:lnTo>
                      <a:cubicBezTo>
                        <a:pt x="70963" y="101587"/>
                        <a:pt x="71002" y="101573"/>
                        <a:pt x="71039" y="101559"/>
                      </a:cubicBezTo>
                      <a:cubicBezTo>
                        <a:pt x="71055" y="101563"/>
                        <a:pt x="71069" y="101565"/>
                        <a:pt x="71084" y="101567"/>
                      </a:cubicBezTo>
                      <a:lnTo>
                        <a:pt x="71072" y="101573"/>
                      </a:lnTo>
                      <a:lnTo>
                        <a:pt x="71382" y="102410"/>
                      </a:lnTo>
                      <a:lnTo>
                        <a:pt x="71421" y="102395"/>
                      </a:lnTo>
                      <a:lnTo>
                        <a:pt x="71117" y="101573"/>
                      </a:lnTo>
                      <a:lnTo>
                        <a:pt x="71117" y="101573"/>
                      </a:lnTo>
                      <a:cubicBezTo>
                        <a:pt x="71182" y="101585"/>
                        <a:pt x="71247" y="101599"/>
                        <a:pt x="71309" y="101610"/>
                      </a:cubicBezTo>
                      <a:lnTo>
                        <a:pt x="71295" y="101616"/>
                      </a:lnTo>
                      <a:lnTo>
                        <a:pt x="71610" y="102453"/>
                      </a:lnTo>
                      <a:lnTo>
                        <a:pt x="71646" y="102438"/>
                      </a:lnTo>
                      <a:lnTo>
                        <a:pt x="71337" y="101616"/>
                      </a:lnTo>
                      <a:lnTo>
                        <a:pt x="71337" y="101616"/>
                      </a:lnTo>
                      <a:cubicBezTo>
                        <a:pt x="71411" y="101630"/>
                        <a:pt x="71479" y="101642"/>
                        <a:pt x="71534" y="101653"/>
                      </a:cubicBezTo>
                      <a:lnTo>
                        <a:pt x="71520" y="101659"/>
                      </a:lnTo>
                      <a:lnTo>
                        <a:pt x="71837" y="102494"/>
                      </a:lnTo>
                      <a:lnTo>
                        <a:pt x="71874" y="102479"/>
                      </a:lnTo>
                      <a:lnTo>
                        <a:pt x="71563" y="101659"/>
                      </a:lnTo>
                      <a:lnTo>
                        <a:pt x="71563" y="101659"/>
                      </a:lnTo>
                      <a:cubicBezTo>
                        <a:pt x="71634" y="101673"/>
                        <a:pt x="71677" y="101681"/>
                        <a:pt x="71677" y="101681"/>
                      </a:cubicBezTo>
                      <a:lnTo>
                        <a:pt x="71671" y="101663"/>
                      </a:lnTo>
                      <a:cubicBezTo>
                        <a:pt x="71671" y="101663"/>
                        <a:pt x="71376" y="101608"/>
                        <a:pt x="71080" y="101550"/>
                      </a:cubicBezTo>
                      <a:cubicBezTo>
                        <a:pt x="71078" y="101550"/>
                        <a:pt x="71074" y="101548"/>
                        <a:pt x="71069" y="101548"/>
                      </a:cubicBezTo>
                      <a:cubicBezTo>
                        <a:pt x="71389" y="101430"/>
                        <a:pt x="71708" y="101307"/>
                        <a:pt x="72025" y="101182"/>
                      </a:cubicBezTo>
                      <a:close/>
                      <a:moveTo>
                        <a:pt x="37001" y="102215"/>
                      </a:moveTo>
                      <a:lnTo>
                        <a:pt x="37001" y="102215"/>
                      </a:lnTo>
                      <a:cubicBezTo>
                        <a:pt x="37322" y="102320"/>
                        <a:pt x="37645" y="102422"/>
                        <a:pt x="37968" y="102522"/>
                      </a:cubicBezTo>
                      <a:lnTo>
                        <a:pt x="37964" y="102522"/>
                      </a:lnTo>
                      <a:cubicBezTo>
                        <a:pt x="37672" y="102612"/>
                        <a:pt x="37381" y="102678"/>
                        <a:pt x="37379" y="102680"/>
                      </a:cubicBezTo>
                      <a:lnTo>
                        <a:pt x="37001" y="102215"/>
                      </a:lnTo>
                      <a:close/>
                      <a:moveTo>
                        <a:pt x="34587" y="101364"/>
                      </a:moveTo>
                      <a:lnTo>
                        <a:pt x="34685" y="101403"/>
                      </a:lnTo>
                      <a:lnTo>
                        <a:pt x="34447" y="102027"/>
                      </a:lnTo>
                      <a:lnTo>
                        <a:pt x="34486" y="102041"/>
                      </a:lnTo>
                      <a:lnTo>
                        <a:pt x="34724" y="101417"/>
                      </a:lnTo>
                      <a:cubicBezTo>
                        <a:pt x="34771" y="101434"/>
                        <a:pt x="34818" y="101452"/>
                        <a:pt x="34867" y="101471"/>
                      </a:cubicBezTo>
                      <a:lnTo>
                        <a:pt x="34587" y="102213"/>
                      </a:lnTo>
                      <a:lnTo>
                        <a:pt x="34625" y="102226"/>
                      </a:lnTo>
                      <a:lnTo>
                        <a:pt x="34904" y="101485"/>
                      </a:lnTo>
                      <a:cubicBezTo>
                        <a:pt x="34945" y="101499"/>
                        <a:pt x="34985" y="101516"/>
                        <a:pt x="35026" y="101532"/>
                      </a:cubicBezTo>
                      <a:cubicBezTo>
                        <a:pt x="35037" y="101542"/>
                        <a:pt x="35045" y="101554"/>
                        <a:pt x="35053" y="101567"/>
                      </a:cubicBezTo>
                      <a:lnTo>
                        <a:pt x="35039" y="101561"/>
                      </a:lnTo>
                      <a:lnTo>
                        <a:pt x="34728" y="102397"/>
                      </a:lnTo>
                      <a:lnTo>
                        <a:pt x="34767" y="102412"/>
                      </a:lnTo>
                      <a:lnTo>
                        <a:pt x="35071" y="101591"/>
                      </a:lnTo>
                      <a:cubicBezTo>
                        <a:pt x="35112" y="101647"/>
                        <a:pt x="35151" y="101700"/>
                        <a:pt x="35190" y="101751"/>
                      </a:cubicBezTo>
                      <a:lnTo>
                        <a:pt x="34881" y="102588"/>
                      </a:lnTo>
                      <a:lnTo>
                        <a:pt x="34920" y="102602"/>
                      </a:lnTo>
                      <a:lnTo>
                        <a:pt x="35219" y="101788"/>
                      </a:lnTo>
                      <a:cubicBezTo>
                        <a:pt x="35262" y="101843"/>
                        <a:pt x="35301" y="101892"/>
                        <a:pt x="35331" y="101931"/>
                      </a:cubicBezTo>
                      <a:lnTo>
                        <a:pt x="35319" y="101927"/>
                      </a:lnTo>
                      <a:lnTo>
                        <a:pt x="35014" y="102766"/>
                      </a:lnTo>
                      <a:lnTo>
                        <a:pt x="35053" y="102780"/>
                      </a:lnTo>
                      <a:lnTo>
                        <a:pt x="35352" y="101955"/>
                      </a:lnTo>
                      <a:cubicBezTo>
                        <a:pt x="35394" y="102007"/>
                        <a:pt x="35422" y="102041"/>
                        <a:pt x="35425" y="102045"/>
                      </a:cubicBezTo>
                      <a:lnTo>
                        <a:pt x="35425" y="102045"/>
                      </a:lnTo>
                      <a:lnTo>
                        <a:pt x="35082" y="102999"/>
                      </a:lnTo>
                      <a:lnTo>
                        <a:pt x="35088" y="102980"/>
                      </a:lnTo>
                      <a:cubicBezTo>
                        <a:pt x="35088" y="102980"/>
                        <a:pt x="34891" y="102751"/>
                        <a:pt x="34707" y="102500"/>
                      </a:cubicBezTo>
                      <a:cubicBezTo>
                        <a:pt x="34523" y="102256"/>
                        <a:pt x="34339" y="102011"/>
                        <a:pt x="34339" y="102011"/>
                      </a:cubicBezTo>
                      <a:lnTo>
                        <a:pt x="34587" y="101364"/>
                      </a:lnTo>
                      <a:close/>
                      <a:moveTo>
                        <a:pt x="38963" y="102821"/>
                      </a:moveTo>
                      <a:lnTo>
                        <a:pt x="38963" y="102821"/>
                      </a:lnTo>
                      <a:cubicBezTo>
                        <a:pt x="39284" y="102913"/>
                        <a:pt x="39609" y="103003"/>
                        <a:pt x="39935" y="103087"/>
                      </a:cubicBezTo>
                      <a:cubicBezTo>
                        <a:pt x="39933" y="103087"/>
                        <a:pt x="39933" y="103089"/>
                        <a:pt x="39933" y="103089"/>
                      </a:cubicBezTo>
                      <a:cubicBezTo>
                        <a:pt x="39644" y="103173"/>
                        <a:pt x="39356" y="103259"/>
                        <a:pt x="39356" y="103259"/>
                      </a:cubicBezTo>
                      <a:lnTo>
                        <a:pt x="38963" y="102821"/>
                      </a:lnTo>
                      <a:close/>
                      <a:moveTo>
                        <a:pt x="69128" y="102219"/>
                      </a:moveTo>
                      <a:lnTo>
                        <a:pt x="69154" y="102226"/>
                      </a:lnTo>
                      <a:lnTo>
                        <a:pt x="69138" y="102230"/>
                      </a:lnTo>
                      <a:lnTo>
                        <a:pt x="69416" y="103079"/>
                      </a:lnTo>
                      <a:lnTo>
                        <a:pt x="69455" y="103066"/>
                      </a:lnTo>
                      <a:lnTo>
                        <a:pt x="69181" y="102232"/>
                      </a:lnTo>
                      <a:lnTo>
                        <a:pt x="69181" y="102232"/>
                      </a:lnTo>
                      <a:lnTo>
                        <a:pt x="69377" y="102279"/>
                      </a:lnTo>
                      <a:lnTo>
                        <a:pt x="69359" y="102285"/>
                      </a:lnTo>
                      <a:lnTo>
                        <a:pt x="69641" y="103132"/>
                      </a:lnTo>
                      <a:lnTo>
                        <a:pt x="69680" y="103120"/>
                      </a:lnTo>
                      <a:lnTo>
                        <a:pt x="69404" y="102285"/>
                      </a:lnTo>
                      <a:lnTo>
                        <a:pt x="69598" y="102334"/>
                      </a:lnTo>
                      <a:lnTo>
                        <a:pt x="69584" y="102338"/>
                      </a:lnTo>
                      <a:lnTo>
                        <a:pt x="69866" y="103185"/>
                      </a:lnTo>
                      <a:lnTo>
                        <a:pt x="69905" y="103171"/>
                      </a:lnTo>
                      <a:lnTo>
                        <a:pt x="69627" y="102340"/>
                      </a:lnTo>
                      <a:lnTo>
                        <a:pt x="69742" y="102367"/>
                      </a:lnTo>
                      <a:lnTo>
                        <a:pt x="70059" y="103308"/>
                      </a:lnTo>
                      <a:lnTo>
                        <a:pt x="68874" y="103034"/>
                      </a:lnTo>
                      <a:lnTo>
                        <a:pt x="68663" y="102369"/>
                      </a:lnTo>
                      <a:cubicBezTo>
                        <a:pt x="68698" y="102359"/>
                        <a:pt x="68731" y="102346"/>
                        <a:pt x="68766" y="102336"/>
                      </a:cubicBezTo>
                      <a:lnTo>
                        <a:pt x="68968" y="102974"/>
                      </a:lnTo>
                      <a:lnTo>
                        <a:pt x="69007" y="102962"/>
                      </a:lnTo>
                      <a:lnTo>
                        <a:pt x="68805" y="102324"/>
                      </a:lnTo>
                      <a:cubicBezTo>
                        <a:pt x="68852" y="102307"/>
                        <a:pt x="68901" y="102293"/>
                        <a:pt x="68950" y="102277"/>
                      </a:cubicBezTo>
                      <a:lnTo>
                        <a:pt x="69191" y="103028"/>
                      </a:lnTo>
                      <a:lnTo>
                        <a:pt x="69230" y="103015"/>
                      </a:lnTo>
                      <a:lnTo>
                        <a:pt x="68989" y="102264"/>
                      </a:lnTo>
                      <a:cubicBezTo>
                        <a:pt x="69036" y="102250"/>
                        <a:pt x="69081" y="102234"/>
                        <a:pt x="69128" y="102219"/>
                      </a:cubicBezTo>
                      <a:close/>
                      <a:moveTo>
                        <a:pt x="66212" y="103088"/>
                      </a:moveTo>
                      <a:lnTo>
                        <a:pt x="66212" y="103088"/>
                      </a:lnTo>
                      <a:cubicBezTo>
                        <a:pt x="66211" y="103088"/>
                        <a:pt x="66211" y="103088"/>
                        <a:pt x="66210" y="103089"/>
                      </a:cubicBezTo>
                      <a:cubicBezTo>
                        <a:pt x="66108" y="103201"/>
                        <a:pt x="66006" y="103314"/>
                        <a:pt x="65926" y="103394"/>
                      </a:cubicBezTo>
                      <a:cubicBezTo>
                        <a:pt x="65848" y="103474"/>
                        <a:pt x="65795" y="103527"/>
                        <a:pt x="65795" y="103527"/>
                      </a:cubicBezTo>
                      <a:lnTo>
                        <a:pt x="65234" y="103332"/>
                      </a:lnTo>
                      <a:cubicBezTo>
                        <a:pt x="65561" y="103253"/>
                        <a:pt x="65887" y="103171"/>
                        <a:pt x="66212" y="103088"/>
                      </a:cubicBezTo>
                      <a:close/>
                      <a:moveTo>
                        <a:pt x="36508" y="102050"/>
                      </a:moveTo>
                      <a:cubicBezTo>
                        <a:pt x="36540" y="102062"/>
                        <a:pt x="36575" y="102074"/>
                        <a:pt x="36608" y="102084"/>
                      </a:cubicBezTo>
                      <a:lnTo>
                        <a:pt x="36399" y="102712"/>
                      </a:lnTo>
                      <a:lnTo>
                        <a:pt x="36436" y="102725"/>
                      </a:lnTo>
                      <a:lnTo>
                        <a:pt x="36647" y="102097"/>
                      </a:lnTo>
                      <a:cubicBezTo>
                        <a:pt x="36696" y="102113"/>
                        <a:pt x="36743" y="102129"/>
                        <a:pt x="36792" y="102146"/>
                      </a:cubicBezTo>
                      <a:lnTo>
                        <a:pt x="36547" y="102890"/>
                      </a:lnTo>
                      <a:lnTo>
                        <a:pt x="36585" y="102903"/>
                      </a:lnTo>
                      <a:lnTo>
                        <a:pt x="36831" y="102158"/>
                      </a:lnTo>
                      <a:cubicBezTo>
                        <a:pt x="36878" y="102174"/>
                        <a:pt x="36925" y="102189"/>
                        <a:pt x="36972" y="102205"/>
                      </a:cubicBezTo>
                      <a:lnTo>
                        <a:pt x="36988" y="102226"/>
                      </a:lnTo>
                      <a:lnTo>
                        <a:pt x="36972" y="102219"/>
                      </a:lnTo>
                      <a:lnTo>
                        <a:pt x="36694" y="103068"/>
                      </a:lnTo>
                      <a:lnTo>
                        <a:pt x="36733" y="103083"/>
                      </a:lnTo>
                      <a:lnTo>
                        <a:pt x="37007" y="102246"/>
                      </a:lnTo>
                      <a:lnTo>
                        <a:pt x="37136" y="102404"/>
                      </a:lnTo>
                      <a:lnTo>
                        <a:pt x="37117" y="102399"/>
                      </a:lnTo>
                      <a:lnTo>
                        <a:pt x="36843" y="103249"/>
                      </a:lnTo>
                      <a:lnTo>
                        <a:pt x="36882" y="103261"/>
                      </a:lnTo>
                      <a:lnTo>
                        <a:pt x="37152" y="102426"/>
                      </a:lnTo>
                      <a:lnTo>
                        <a:pt x="37281" y="102584"/>
                      </a:lnTo>
                      <a:lnTo>
                        <a:pt x="37265" y="102577"/>
                      </a:lnTo>
                      <a:lnTo>
                        <a:pt x="36995" y="103429"/>
                      </a:lnTo>
                      <a:lnTo>
                        <a:pt x="37033" y="103441"/>
                      </a:lnTo>
                      <a:lnTo>
                        <a:pt x="37299" y="102604"/>
                      </a:lnTo>
                      <a:lnTo>
                        <a:pt x="37375" y="102696"/>
                      </a:lnTo>
                      <a:lnTo>
                        <a:pt x="37074" y="103645"/>
                      </a:lnTo>
                      <a:lnTo>
                        <a:pt x="36287" y="102702"/>
                      </a:lnTo>
                      <a:lnTo>
                        <a:pt x="36508" y="102050"/>
                      </a:lnTo>
                      <a:close/>
                      <a:moveTo>
                        <a:pt x="53071" y="2376"/>
                      </a:moveTo>
                      <a:cubicBezTo>
                        <a:pt x="81017" y="2376"/>
                        <a:pt x="103751" y="25113"/>
                        <a:pt x="103751" y="53058"/>
                      </a:cubicBezTo>
                      <a:cubicBezTo>
                        <a:pt x="103751" y="81003"/>
                        <a:pt x="81017" y="103737"/>
                        <a:pt x="53071" y="103737"/>
                      </a:cubicBezTo>
                      <a:cubicBezTo>
                        <a:pt x="25126" y="103737"/>
                        <a:pt x="2390" y="81003"/>
                        <a:pt x="2390" y="53058"/>
                      </a:cubicBezTo>
                      <a:cubicBezTo>
                        <a:pt x="2390" y="25113"/>
                        <a:pt x="25126" y="2376"/>
                        <a:pt x="53071" y="2376"/>
                      </a:cubicBezTo>
                      <a:close/>
                      <a:moveTo>
                        <a:pt x="40939" y="103341"/>
                      </a:moveTo>
                      <a:lnTo>
                        <a:pt x="40939" y="103341"/>
                      </a:lnTo>
                      <a:cubicBezTo>
                        <a:pt x="41258" y="103418"/>
                        <a:pt x="41579" y="103492"/>
                        <a:pt x="41903" y="103564"/>
                      </a:cubicBezTo>
                      <a:lnTo>
                        <a:pt x="41350" y="103758"/>
                      </a:lnTo>
                      <a:lnTo>
                        <a:pt x="40939" y="103341"/>
                      </a:lnTo>
                      <a:close/>
                      <a:moveTo>
                        <a:pt x="64207" y="103564"/>
                      </a:moveTo>
                      <a:lnTo>
                        <a:pt x="63790" y="103981"/>
                      </a:lnTo>
                      <a:cubicBezTo>
                        <a:pt x="63790" y="103981"/>
                        <a:pt x="63510" y="103887"/>
                        <a:pt x="63227" y="103768"/>
                      </a:cubicBezTo>
                      <a:cubicBezTo>
                        <a:pt x="63555" y="103703"/>
                        <a:pt x="63882" y="103635"/>
                        <a:pt x="64207" y="103564"/>
                      </a:cubicBezTo>
                      <a:close/>
                      <a:moveTo>
                        <a:pt x="42920" y="103770"/>
                      </a:moveTo>
                      <a:lnTo>
                        <a:pt x="42920" y="103770"/>
                      </a:lnTo>
                      <a:cubicBezTo>
                        <a:pt x="43245" y="103836"/>
                        <a:pt x="43570" y="103897"/>
                        <a:pt x="43898" y="103956"/>
                      </a:cubicBezTo>
                      <a:lnTo>
                        <a:pt x="43361" y="104173"/>
                      </a:lnTo>
                      <a:cubicBezTo>
                        <a:pt x="43361" y="104173"/>
                        <a:pt x="43141" y="103973"/>
                        <a:pt x="42920" y="103770"/>
                      </a:cubicBezTo>
                      <a:close/>
                      <a:moveTo>
                        <a:pt x="62198" y="103971"/>
                      </a:moveTo>
                      <a:lnTo>
                        <a:pt x="61769" y="104361"/>
                      </a:lnTo>
                      <a:cubicBezTo>
                        <a:pt x="61769" y="104361"/>
                        <a:pt x="61495" y="104249"/>
                        <a:pt x="61218" y="104136"/>
                      </a:cubicBezTo>
                      <a:cubicBezTo>
                        <a:pt x="61546" y="104085"/>
                        <a:pt x="61873" y="104030"/>
                        <a:pt x="62198" y="103971"/>
                      </a:cubicBezTo>
                      <a:close/>
                      <a:moveTo>
                        <a:pt x="44933" y="104130"/>
                      </a:moveTo>
                      <a:lnTo>
                        <a:pt x="44933" y="104130"/>
                      </a:lnTo>
                      <a:cubicBezTo>
                        <a:pt x="45260" y="104184"/>
                        <a:pt x="45590" y="104231"/>
                        <a:pt x="45919" y="104278"/>
                      </a:cubicBezTo>
                      <a:lnTo>
                        <a:pt x="45387" y="104523"/>
                      </a:lnTo>
                      <a:cubicBezTo>
                        <a:pt x="45387" y="104523"/>
                        <a:pt x="45354" y="104497"/>
                        <a:pt x="45301" y="104452"/>
                      </a:cubicBezTo>
                      <a:lnTo>
                        <a:pt x="45303" y="104443"/>
                      </a:lnTo>
                      <a:lnTo>
                        <a:pt x="45289" y="104441"/>
                      </a:lnTo>
                      <a:cubicBezTo>
                        <a:pt x="45201" y="104368"/>
                        <a:pt x="45066" y="104253"/>
                        <a:pt x="44933" y="104130"/>
                      </a:cubicBezTo>
                      <a:close/>
                      <a:moveTo>
                        <a:pt x="65206" y="103339"/>
                      </a:moveTo>
                      <a:lnTo>
                        <a:pt x="65224" y="103345"/>
                      </a:lnTo>
                      <a:lnTo>
                        <a:pt x="65206" y="103351"/>
                      </a:lnTo>
                      <a:lnTo>
                        <a:pt x="65417" y="104218"/>
                      </a:lnTo>
                      <a:lnTo>
                        <a:pt x="65455" y="104208"/>
                      </a:lnTo>
                      <a:lnTo>
                        <a:pt x="65249" y="103355"/>
                      </a:lnTo>
                      <a:lnTo>
                        <a:pt x="65441" y="103420"/>
                      </a:lnTo>
                      <a:lnTo>
                        <a:pt x="65425" y="103424"/>
                      </a:lnTo>
                      <a:lnTo>
                        <a:pt x="65638" y="104292"/>
                      </a:lnTo>
                      <a:lnTo>
                        <a:pt x="65676" y="104284"/>
                      </a:lnTo>
                      <a:lnTo>
                        <a:pt x="65468" y="103431"/>
                      </a:lnTo>
                      <a:lnTo>
                        <a:pt x="65660" y="103496"/>
                      </a:lnTo>
                      <a:lnTo>
                        <a:pt x="65644" y="103500"/>
                      </a:lnTo>
                      <a:lnTo>
                        <a:pt x="65858" y="104366"/>
                      </a:lnTo>
                      <a:lnTo>
                        <a:pt x="65897" y="104357"/>
                      </a:lnTo>
                      <a:lnTo>
                        <a:pt x="65687" y="103506"/>
                      </a:lnTo>
                      <a:lnTo>
                        <a:pt x="65799" y="103545"/>
                      </a:lnTo>
                      <a:lnTo>
                        <a:pt x="65795" y="103527"/>
                      </a:lnTo>
                      <a:lnTo>
                        <a:pt x="66047" y="104527"/>
                      </a:lnTo>
                      <a:lnTo>
                        <a:pt x="66041" y="104509"/>
                      </a:lnTo>
                      <a:lnTo>
                        <a:pt x="64876" y="104118"/>
                      </a:lnTo>
                      <a:lnTo>
                        <a:pt x="64723" y="103453"/>
                      </a:lnTo>
                      <a:cubicBezTo>
                        <a:pt x="64758" y="103447"/>
                        <a:pt x="64793" y="103439"/>
                        <a:pt x="64827" y="103431"/>
                      </a:cubicBezTo>
                      <a:lnTo>
                        <a:pt x="64977" y="104069"/>
                      </a:lnTo>
                      <a:lnTo>
                        <a:pt x="65016" y="104061"/>
                      </a:lnTo>
                      <a:lnTo>
                        <a:pt x="64866" y="103420"/>
                      </a:lnTo>
                      <a:cubicBezTo>
                        <a:pt x="64917" y="103408"/>
                        <a:pt x="64966" y="103398"/>
                        <a:pt x="65016" y="103386"/>
                      </a:cubicBezTo>
                      <a:lnTo>
                        <a:pt x="65196" y="104145"/>
                      </a:lnTo>
                      <a:lnTo>
                        <a:pt x="65234" y="104134"/>
                      </a:lnTo>
                      <a:lnTo>
                        <a:pt x="65054" y="103375"/>
                      </a:lnTo>
                      <a:cubicBezTo>
                        <a:pt x="65106" y="103363"/>
                        <a:pt x="65157" y="103351"/>
                        <a:pt x="65206" y="103339"/>
                      </a:cubicBezTo>
                      <a:close/>
                      <a:moveTo>
                        <a:pt x="60181" y="104284"/>
                      </a:moveTo>
                      <a:lnTo>
                        <a:pt x="59735" y="104652"/>
                      </a:lnTo>
                      <a:lnTo>
                        <a:pt x="59211" y="104409"/>
                      </a:lnTo>
                      <a:cubicBezTo>
                        <a:pt x="59537" y="104370"/>
                        <a:pt x="59858" y="104327"/>
                        <a:pt x="60181" y="104284"/>
                      </a:cubicBezTo>
                      <a:close/>
                      <a:moveTo>
                        <a:pt x="40428" y="103214"/>
                      </a:moveTo>
                      <a:lnTo>
                        <a:pt x="40530" y="103240"/>
                      </a:lnTo>
                      <a:lnTo>
                        <a:pt x="40370" y="103887"/>
                      </a:lnTo>
                      <a:lnTo>
                        <a:pt x="40409" y="103895"/>
                      </a:lnTo>
                      <a:lnTo>
                        <a:pt x="40571" y="103251"/>
                      </a:lnTo>
                      <a:cubicBezTo>
                        <a:pt x="40620" y="103263"/>
                        <a:pt x="40671" y="103275"/>
                        <a:pt x="40722" y="103287"/>
                      </a:cubicBezTo>
                      <a:lnTo>
                        <a:pt x="40538" y="104048"/>
                      </a:lnTo>
                      <a:lnTo>
                        <a:pt x="40577" y="104059"/>
                      </a:lnTo>
                      <a:lnTo>
                        <a:pt x="40763" y="103298"/>
                      </a:lnTo>
                      <a:lnTo>
                        <a:pt x="40908" y="103332"/>
                      </a:lnTo>
                      <a:lnTo>
                        <a:pt x="40921" y="103347"/>
                      </a:lnTo>
                      <a:lnTo>
                        <a:pt x="40904" y="103343"/>
                      </a:lnTo>
                      <a:lnTo>
                        <a:pt x="40696" y="104210"/>
                      </a:lnTo>
                      <a:lnTo>
                        <a:pt x="40735" y="104220"/>
                      </a:lnTo>
                      <a:lnTo>
                        <a:pt x="40941" y="103365"/>
                      </a:lnTo>
                      <a:lnTo>
                        <a:pt x="41082" y="103508"/>
                      </a:lnTo>
                      <a:lnTo>
                        <a:pt x="41066" y="103504"/>
                      </a:lnTo>
                      <a:lnTo>
                        <a:pt x="40859" y="104374"/>
                      </a:lnTo>
                      <a:lnTo>
                        <a:pt x="40898" y="104384"/>
                      </a:lnTo>
                      <a:lnTo>
                        <a:pt x="41101" y="103529"/>
                      </a:lnTo>
                      <a:lnTo>
                        <a:pt x="41244" y="103672"/>
                      </a:lnTo>
                      <a:lnTo>
                        <a:pt x="41228" y="103668"/>
                      </a:lnTo>
                      <a:lnTo>
                        <a:pt x="41025" y="104537"/>
                      </a:lnTo>
                      <a:lnTo>
                        <a:pt x="41064" y="104546"/>
                      </a:lnTo>
                      <a:lnTo>
                        <a:pt x="41262" y="103692"/>
                      </a:lnTo>
                      <a:lnTo>
                        <a:pt x="41346" y="103776"/>
                      </a:lnTo>
                      <a:lnTo>
                        <a:pt x="41346" y="103776"/>
                      </a:lnTo>
                      <a:lnTo>
                        <a:pt x="41119" y="104763"/>
                      </a:lnTo>
                      <a:lnTo>
                        <a:pt x="41123" y="104744"/>
                      </a:lnTo>
                      <a:lnTo>
                        <a:pt x="40258" y="103887"/>
                      </a:lnTo>
                      <a:lnTo>
                        <a:pt x="40428" y="103214"/>
                      </a:lnTo>
                      <a:close/>
                      <a:moveTo>
                        <a:pt x="46977" y="104413"/>
                      </a:moveTo>
                      <a:cubicBezTo>
                        <a:pt x="47304" y="104452"/>
                        <a:pt x="47633" y="104488"/>
                        <a:pt x="47963" y="104519"/>
                      </a:cubicBezTo>
                      <a:cubicBezTo>
                        <a:pt x="47830" y="104591"/>
                        <a:pt x="47697" y="104656"/>
                        <a:pt x="47597" y="104703"/>
                      </a:cubicBezTo>
                      <a:cubicBezTo>
                        <a:pt x="47494" y="104750"/>
                        <a:pt x="47427" y="104781"/>
                        <a:pt x="47427" y="104781"/>
                      </a:cubicBezTo>
                      <a:lnTo>
                        <a:pt x="46977" y="104413"/>
                      </a:lnTo>
                      <a:close/>
                      <a:moveTo>
                        <a:pt x="58170" y="104529"/>
                      </a:moveTo>
                      <a:lnTo>
                        <a:pt x="58170" y="104529"/>
                      </a:lnTo>
                      <a:cubicBezTo>
                        <a:pt x="57931" y="104707"/>
                        <a:pt x="57693" y="104883"/>
                        <a:pt x="57693" y="104883"/>
                      </a:cubicBezTo>
                      <a:lnTo>
                        <a:pt x="57184" y="104615"/>
                      </a:lnTo>
                      <a:cubicBezTo>
                        <a:pt x="57513" y="104591"/>
                        <a:pt x="57843" y="104560"/>
                        <a:pt x="58170" y="104529"/>
                      </a:cubicBezTo>
                      <a:close/>
                      <a:moveTo>
                        <a:pt x="49014" y="104613"/>
                      </a:moveTo>
                      <a:cubicBezTo>
                        <a:pt x="49340" y="104638"/>
                        <a:pt x="49665" y="104660"/>
                        <a:pt x="49992" y="104679"/>
                      </a:cubicBezTo>
                      <a:cubicBezTo>
                        <a:pt x="49733" y="104818"/>
                        <a:pt x="49475" y="104955"/>
                        <a:pt x="49475" y="104955"/>
                      </a:cubicBezTo>
                      <a:lnTo>
                        <a:pt x="49194" y="104746"/>
                      </a:lnTo>
                      <a:lnTo>
                        <a:pt x="49194" y="104744"/>
                      </a:lnTo>
                      <a:lnTo>
                        <a:pt x="49192" y="104744"/>
                      </a:lnTo>
                      <a:lnTo>
                        <a:pt x="49014" y="104613"/>
                      </a:lnTo>
                      <a:close/>
                      <a:moveTo>
                        <a:pt x="63199" y="103774"/>
                      </a:moveTo>
                      <a:cubicBezTo>
                        <a:pt x="63209" y="103778"/>
                        <a:pt x="63217" y="103783"/>
                        <a:pt x="63225" y="103787"/>
                      </a:cubicBezTo>
                      <a:lnTo>
                        <a:pt x="63211" y="103789"/>
                      </a:lnTo>
                      <a:lnTo>
                        <a:pt x="63387" y="104664"/>
                      </a:lnTo>
                      <a:lnTo>
                        <a:pt x="63426" y="104656"/>
                      </a:lnTo>
                      <a:lnTo>
                        <a:pt x="63254" y="103797"/>
                      </a:lnTo>
                      <a:lnTo>
                        <a:pt x="63254" y="103797"/>
                      </a:lnTo>
                      <a:cubicBezTo>
                        <a:pt x="63324" y="103825"/>
                        <a:pt x="63393" y="103852"/>
                        <a:pt x="63457" y="103877"/>
                      </a:cubicBezTo>
                      <a:lnTo>
                        <a:pt x="63426" y="103883"/>
                      </a:lnTo>
                      <a:lnTo>
                        <a:pt x="63604" y="104758"/>
                      </a:lnTo>
                      <a:lnTo>
                        <a:pt x="63643" y="104750"/>
                      </a:lnTo>
                      <a:lnTo>
                        <a:pt x="63467" y="103881"/>
                      </a:lnTo>
                      <a:lnTo>
                        <a:pt x="63467" y="103881"/>
                      </a:lnTo>
                      <a:cubicBezTo>
                        <a:pt x="63538" y="103907"/>
                        <a:pt x="63604" y="103932"/>
                        <a:pt x="63657" y="103950"/>
                      </a:cubicBezTo>
                      <a:lnTo>
                        <a:pt x="63641" y="103954"/>
                      </a:lnTo>
                      <a:lnTo>
                        <a:pt x="63823" y="104828"/>
                      </a:lnTo>
                      <a:lnTo>
                        <a:pt x="63862" y="104820"/>
                      </a:lnTo>
                      <a:lnTo>
                        <a:pt x="63684" y="103960"/>
                      </a:lnTo>
                      <a:lnTo>
                        <a:pt x="63684" y="103960"/>
                      </a:lnTo>
                      <a:cubicBezTo>
                        <a:pt x="63750" y="103984"/>
                        <a:pt x="63791" y="103998"/>
                        <a:pt x="63794" y="103999"/>
                      </a:cubicBezTo>
                      <a:lnTo>
                        <a:pt x="63794" y="103999"/>
                      </a:lnTo>
                      <a:lnTo>
                        <a:pt x="63999" y="104971"/>
                      </a:lnTo>
                      <a:cubicBezTo>
                        <a:pt x="63995" y="104971"/>
                        <a:pt x="63710" y="104877"/>
                        <a:pt x="63422" y="104763"/>
                      </a:cubicBezTo>
                      <a:cubicBezTo>
                        <a:pt x="63135" y="104650"/>
                        <a:pt x="62851" y="104539"/>
                        <a:pt x="62851" y="104539"/>
                      </a:cubicBezTo>
                      <a:lnTo>
                        <a:pt x="62724" y="103866"/>
                      </a:lnTo>
                      <a:cubicBezTo>
                        <a:pt x="62759" y="103860"/>
                        <a:pt x="62794" y="103854"/>
                        <a:pt x="62828" y="103848"/>
                      </a:cubicBezTo>
                      <a:lnTo>
                        <a:pt x="62953" y="104494"/>
                      </a:lnTo>
                      <a:lnTo>
                        <a:pt x="62992" y="104488"/>
                      </a:lnTo>
                      <a:lnTo>
                        <a:pt x="62867" y="103840"/>
                      </a:lnTo>
                      <a:cubicBezTo>
                        <a:pt x="62918" y="103830"/>
                        <a:pt x="62968" y="103819"/>
                        <a:pt x="63019" y="103811"/>
                      </a:cubicBezTo>
                      <a:lnTo>
                        <a:pt x="63168" y="104580"/>
                      </a:lnTo>
                      <a:lnTo>
                        <a:pt x="63209" y="104572"/>
                      </a:lnTo>
                      <a:lnTo>
                        <a:pt x="63058" y="103803"/>
                      </a:lnTo>
                      <a:cubicBezTo>
                        <a:pt x="63105" y="103793"/>
                        <a:pt x="63152" y="103785"/>
                        <a:pt x="63199" y="103774"/>
                      </a:cubicBezTo>
                      <a:close/>
                      <a:moveTo>
                        <a:pt x="56122" y="104681"/>
                      </a:moveTo>
                      <a:lnTo>
                        <a:pt x="56122" y="104681"/>
                      </a:lnTo>
                      <a:cubicBezTo>
                        <a:pt x="56003" y="104769"/>
                        <a:pt x="55885" y="104855"/>
                        <a:pt x="55797" y="104920"/>
                      </a:cubicBezTo>
                      <a:cubicBezTo>
                        <a:pt x="55703" y="104988"/>
                        <a:pt x="55641" y="105026"/>
                        <a:pt x="55641" y="105026"/>
                      </a:cubicBezTo>
                      <a:lnTo>
                        <a:pt x="55136" y="104730"/>
                      </a:lnTo>
                      <a:cubicBezTo>
                        <a:pt x="55465" y="104717"/>
                        <a:pt x="55795" y="104701"/>
                        <a:pt x="56122" y="104681"/>
                      </a:cubicBezTo>
                      <a:close/>
                      <a:moveTo>
                        <a:pt x="42418" y="103674"/>
                      </a:moveTo>
                      <a:cubicBezTo>
                        <a:pt x="42453" y="103682"/>
                        <a:pt x="42488" y="103688"/>
                        <a:pt x="42523" y="103697"/>
                      </a:cubicBezTo>
                      <a:lnTo>
                        <a:pt x="42388" y="104353"/>
                      </a:lnTo>
                      <a:lnTo>
                        <a:pt x="42427" y="104361"/>
                      </a:lnTo>
                      <a:lnTo>
                        <a:pt x="42564" y="103705"/>
                      </a:lnTo>
                      <a:cubicBezTo>
                        <a:pt x="42613" y="103715"/>
                        <a:pt x="42662" y="103725"/>
                        <a:pt x="42711" y="103735"/>
                      </a:cubicBezTo>
                      <a:lnTo>
                        <a:pt x="42553" y="104511"/>
                      </a:lnTo>
                      <a:lnTo>
                        <a:pt x="42594" y="104519"/>
                      </a:lnTo>
                      <a:lnTo>
                        <a:pt x="42752" y="103744"/>
                      </a:lnTo>
                      <a:cubicBezTo>
                        <a:pt x="42797" y="103754"/>
                        <a:pt x="42844" y="103762"/>
                        <a:pt x="42891" y="103772"/>
                      </a:cubicBezTo>
                      <a:cubicBezTo>
                        <a:pt x="42897" y="103778"/>
                        <a:pt x="42905" y="103785"/>
                        <a:pt x="42913" y="103793"/>
                      </a:cubicBezTo>
                      <a:lnTo>
                        <a:pt x="42899" y="103791"/>
                      </a:lnTo>
                      <a:lnTo>
                        <a:pt x="42725" y="104666"/>
                      </a:lnTo>
                      <a:lnTo>
                        <a:pt x="42764" y="104675"/>
                      </a:lnTo>
                      <a:lnTo>
                        <a:pt x="42936" y="103813"/>
                      </a:lnTo>
                      <a:cubicBezTo>
                        <a:pt x="42985" y="103858"/>
                        <a:pt x="43036" y="103905"/>
                        <a:pt x="43081" y="103946"/>
                      </a:cubicBezTo>
                      <a:lnTo>
                        <a:pt x="43067" y="103944"/>
                      </a:lnTo>
                      <a:lnTo>
                        <a:pt x="42895" y="104820"/>
                      </a:lnTo>
                      <a:lnTo>
                        <a:pt x="42936" y="104828"/>
                      </a:lnTo>
                      <a:lnTo>
                        <a:pt x="43104" y="103967"/>
                      </a:lnTo>
                      <a:cubicBezTo>
                        <a:pt x="43159" y="104018"/>
                        <a:pt x="43210" y="104063"/>
                        <a:pt x="43251" y="104102"/>
                      </a:cubicBezTo>
                      <a:lnTo>
                        <a:pt x="43235" y="104098"/>
                      </a:lnTo>
                      <a:lnTo>
                        <a:pt x="43067" y="104975"/>
                      </a:lnTo>
                      <a:lnTo>
                        <a:pt x="43106" y="104983"/>
                      </a:lnTo>
                      <a:lnTo>
                        <a:pt x="43271" y="104120"/>
                      </a:lnTo>
                      <a:cubicBezTo>
                        <a:pt x="43320" y="104165"/>
                        <a:pt x="43353" y="104194"/>
                        <a:pt x="43359" y="104199"/>
                      </a:cubicBezTo>
                      <a:lnTo>
                        <a:pt x="43359" y="104199"/>
                      </a:lnTo>
                      <a:lnTo>
                        <a:pt x="43171" y="105196"/>
                      </a:lnTo>
                      <a:lnTo>
                        <a:pt x="43173" y="105176"/>
                      </a:lnTo>
                      <a:cubicBezTo>
                        <a:pt x="43173" y="105176"/>
                        <a:pt x="42948" y="104973"/>
                        <a:pt x="42721" y="104769"/>
                      </a:cubicBezTo>
                      <a:cubicBezTo>
                        <a:pt x="42494" y="104572"/>
                        <a:pt x="42277" y="104353"/>
                        <a:pt x="42277" y="104353"/>
                      </a:cubicBezTo>
                      <a:lnTo>
                        <a:pt x="42418" y="103674"/>
                      </a:lnTo>
                      <a:close/>
                      <a:moveTo>
                        <a:pt x="45240" y="105532"/>
                      </a:move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lose/>
                      <a:moveTo>
                        <a:pt x="59181" y="104411"/>
                      </a:moveTo>
                      <a:lnTo>
                        <a:pt x="59191" y="104415"/>
                      </a:lnTo>
                      <a:lnTo>
                        <a:pt x="59172" y="104417"/>
                      </a:lnTo>
                      <a:lnTo>
                        <a:pt x="59277" y="105305"/>
                      </a:lnTo>
                      <a:lnTo>
                        <a:pt x="59318" y="105301"/>
                      </a:lnTo>
                      <a:lnTo>
                        <a:pt x="59215" y="104427"/>
                      </a:lnTo>
                      <a:lnTo>
                        <a:pt x="59215" y="104427"/>
                      </a:lnTo>
                      <a:lnTo>
                        <a:pt x="59397" y="104513"/>
                      </a:lnTo>
                      <a:lnTo>
                        <a:pt x="59379" y="104515"/>
                      </a:lnTo>
                      <a:lnTo>
                        <a:pt x="59487" y="105401"/>
                      </a:lnTo>
                      <a:lnTo>
                        <a:pt x="59528" y="105397"/>
                      </a:lnTo>
                      <a:lnTo>
                        <a:pt x="59422" y="104523"/>
                      </a:lnTo>
                      <a:lnTo>
                        <a:pt x="59610" y="104611"/>
                      </a:lnTo>
                      <a:lnTo>
                        <a:pt x="59582" y="104615"/>
                      </a:lnTo>
                      <a:lnTo>
                        <a:pt x="59692" y="105501"/>
                      </a:lnTo>
                      <a:lnTo>
                        <a:pt x="59733" y="105497"/>
                      </a:lnTo>
                      <a:lnTo>
                        <a:pt x="59623" y="104617"/>
                      </a:lnTo>
                      <a:lnTo>
                        <a:pt x="59623" y="104617"/>
                      </a:lnTo>
                      <a:lnTo>
                        <a:pt x="59737" y="104672"/>
                      </a:lnTo>
                      <a:lnTo>
                        <a:pt x="59864" y="105657"/>
                      </a:lnTo>
                      <a:lnTo>
                        <a:pt x="59864" y="105657"/>
                      </a:lnTo>
                      <a:lnTo>
                        <a:pt x="58755" y="105151"/>
                      </a:lnTo>
                      <a:lnTo>
                        <a:pt x="58681" y="104468"/>
                      </a:lnTo>
                      <a:cubicBezTo>
                        <a:pt x="58716" y="104464"/>
                        <a:pt x="58753" y="104460"/>
                        <a:pt x="58788" y="104456"/>
                      </a:cubicBezTo>
                      <a:lnTo>
                        <a:pt x="58859" y="105112"/>
                      </a:lnTo>
                      <a:lnTo>
                        <a:pt x="58900" y="105108"/>
                      </a:lnTo>
                      <a:lnTo>
                        <a:pt x="58829" y="104452"/>
                      </a:lnTo>
                      <a:lnTo>
                        <a:pt x="58980" y="104435"/>
                      </a:lnTo>
                      <a:lnTo>
                        <a:pt x="59068" y="105209"/>
                      </a:lnTo>
                      <a:lnTo>
                        <a:pt x="59109" y="105204"/>
                      </a:lnTo>
                      <a:lnTo>
                        <a:pt x="59019" y="104431"/>
                      </a:lnTo>
                      <a:cubicBezTo>
                        <a:pt x="59074" y="104425"/>
                        <a:pt x="59127" y="104419"/>
                        <a:pt x="59181" y="104411"/>
                      </a:cubicBezTo>
                      <a:close/>
                      <a:moveTo>
                        <a:pt x="46447" y="104347"/>
                      </a:moveTo>
                      <a:cubicBezTo>
                        <a:pt x="46479" y="104351"/>
                        <a:pt x="46512" y="104357"/>
                        <a:pt x="46545" y="104361"/>
                      </a:cubicBezTo>
                      <a:lnTo>
                        <a:pt x="46465" y="105002"/>
                      </a:lnTo>
                      <a:lnTo>
                        <a:pt x="46504" y="105006"/>
                      </a:lnTo>
                      <a:lnTo>
                        <a:pt x="46586" y="104366"/>
                      </a:lnTo>
                      <a:cubicBezTo>
                        <a:pt x="46637" y="104372"/>
                        <a:pt x="46690" y="104380"/>
                        <a:pt x="46743" y="104386"/>
                      </a:cubicBezTo>
                      <a:lnTo>
                        <a:pt x="46651" y="105155"/>
                      </a:lnTo>
                      <a:lnTo>
                        <a:pt x="46690" y="105161"/>
                      </a:lnTo>
                      <a:lnTo>
                        <a:pt x="46784" y="104390"/>
                      </a:lnTo>
                      <a:cubicBezTo>
                        <a:pt x="46838" y="104396"/>
                        <a:pt x="46893" y="104402"/>
                        <a:pt x="46946" y="104411"/>
                      </a:cubicBezTo>
                      <a:lnTo>
                        <a:pt x="46954" y="104417"/>
                      </a:lnTo>
                      <a:lnTo>
                        <a:pt x="46936" y="104415"/>
                      </a:lnTo>
                      <a:lnTo>
                        <a:pt x="46831" y="105301"/>
                      </a:lnTo>
                      <a:lnTo>
                        <a:pt x="46872" y="105305"/>
                      </a:lnTo>
                      <a:lnTo>
                        <a:pt x="46975" y="104433"/>
                      </a:lnTo>
                      <a:lnTo>
                        <a:pt x="47132" y="104562"/>
                      </a:lnTo>
                      <a:lnTo>
                        <a:pt x="47114" y="104560"/>
                      </a:lnTo>
                      <a:lnTo>
                        <a:pt x="47013" y="105448"/>
                      </a:lnTo>
                      <a:lnTo>
                        <a:pt x="47054" y="105452"/>
                      </a:lnTo>
                      <a:lnTo>
                        <a:pt x="47153" y="104578"/>
                      </a:lnTo>
                      <a:lnTo>
                        <a:pt x="47310" y="104707"/>
                      </a:lnTo>
                      <a:lnTo>
                        <a:pt x="47294" y="104707"/>
                      </a:lnTo>
                      <a:lnTo>
                        <a:pt x="47196" y="105593"/>
                      </a:lnTo>
                      <a:lnTo>
                        <a:pt x="47236" y="105597"/>
                      </a:lnTo>
                      <a:lnTo>
                        <a:pt x="47333" y="104726"/>
                      </a:lnTo>
                      <a:lnTo>
                        <a:pt x="47425" y="104801"/>
                      </a:lnTo>
                      <a:lnTo>
                        <a:pt x="47318" y="105790"/>
                      </a:lnTo>
                      <a:lnTo>
                        <a:pt x="46361" y="105020"/>
                      </a:lnTo>
                      <a:lnTo>
                        <a:pt x="46447" y="104347"/>
                      </a:lnTo>
                      <a:close/>
                      <a:moveTo>
                        <a:pt x="48478" y="104568"/>
                      </a:moveTo>
                      <a:cubicBezTo>
                        <a:pt x="48513" y="104572"/>
                        <a:pt x="48548" y="104574"/>
                        <a:pt x="48585" y="104576"/>
                      </a:cubicBezTo>
                      <a:lnTo>
                        <a:pt x="48527" y="105229"/>
                      </a:lnTo>
                      <a:lnTo>
                        <a:pt x="48568" y="105233"/>
                      </a:lnTo>
                      <a:lnTo>
                        <a:pt x="48624" y="104580"/>
                      </a:lnTo>
                      <a:cubicBezTo>
                        <a:pt x="48675" y="104585"/>
                        <a:pt x="48726" y="104591"/>
                        <a:pt x="48777" y="104595"/>
                      </a:cubicBezTo>
                      <a:lnTo>
                        <a:pt x="48714" y="105366"/>
                      </a:lnTo>
                      <a:lnTo>
                        <a:pt x="48755" y="105370"/>
                      </a:lnTo>
                      <a:lnTo>
                        <a:pt x="48818" y="104597"/>
                      </a:lnTo>
                      <a:cubicBezTo>
                        <a:pt x="48873" y="104601"/>
                        <a:pt x="48928" y="104607"/>
                        <a:pt x="48986" y="104611"/>
                      </a:cubicBezTo>
                      <a:lnTo>
                        <a:pt x="48988" y="104613"/>
                      </a:lnTo>
                      <a:lnTo>
                        <a:pt x="48988" y="104613"/>
                      </a:lnTo>
                      <a:lnTo>
                        <a:pt x="48969" y="104611"/>
                      </a:lnTo>
                      <a:lnTo>
                        <a:pt x="48902" y="105501"/>
                      </a:lnTo>
                      <a:lnTo>
                        <a:pt x="48941" y="105505"/>
                      </a:lnTo>
                      <a:lnTo>
                        <a:pt x="49010" y="104630"/>
                      </a:lnTo>
                      <a:lnTo>
                        <a:pt x="49162" y="104742"/>
                      </a:lnTo>
                      <a:lnTo>
                        <a:pt x="49156" y="104742"/>
                      </a:lnTo>
                      <a:lnTo>
                        <a:pt x="49088" y="105632"/>
                      </a:lnTo>
                      <a:lnTo>
                        <a:pt x="49129" y="105634"/>
                      </a:lnTo>
                      <a:lnTo>
                        <a:pt x="49194" y="104767"/>
                      </a:lnTo>
                      <a:lnTo>
                        <a:pt x="49356" y="104887"/>
                      </a:lnTo>
                      <a:lnTo>
                        <a:pt x="49340" y="104885"/>
                      </a:lnTo>
                      <a:lnTo>
                        <a:pt x="49276" y="105775"/>
                      </a:lnTo>
                      <a:lnTo>
                        <a:pt x="49317" y="105777"/>
                      </a:lnTo>
                      <a:lnTo>
                        <a:pt x="49379" y="104904"/>
                      </a:lnTo>
                      <a:lnTo>
                        <a:pt x="49475" y="104973"/>
                      </a:lnTo>
                      <a:lnTo>
                        <a:pt x="49407" y="105963"/>
                      </a:lnTo>
                      <a:lnTo>
                        <a:pt x="48417" y="105247"/>
                      </a:lnTo>
                      <a:lnTo>
                        <a:pt x="48478" y="104568"/>
                      </a:lnTo>
                      <a:close/>
                      <a:moveTo>
                        <a:pt x="55107" y="104730"/>
                      </a:moveTo>
                      <a:lnTo>
                        <a:pt x="55115" y="104736"/>
                      </a:lnTo>
                      <a:lnTo>
                        <a:pt x="55099" y="104736"/>
                      </a:lnTo>
                      <a:lnTo>
                        <a:pt x="55134" y="105630"/>
                      </a:lnTo>
                      <a:lnTo>
                        <a:pt x="55175" y="105628"/>
                      </a:lnTo>
                      <a:lnTo>
                        <a:pt x="55140" y="104750"/>
                      </a:lnTo>
                      <a:lnTo>
                        <a:pt x="55316" y="104853"/>
                      </a:lnTo>
                      <a:lnTo>
                        <a:pt x="55297" y="104855"/>
                      </a:lnTo>
                      <a:lnTo>
                        <a:pt x="55334" y="105747"/>
                      </a:lnTo>
                      <a:lnTo>
                        <a:pt x="55377" y="105745"/>
                      </a:lnTo>
                      <a:lnTo>
                        <a:pt x="55338" y="104867"/>
                      </a:lnTo>
                      <a:lnTo>
                        <a:pt x="55514" y="104969"/>
                      </a:lnTo>
                      <a:lnTo>
                        <a:pt x="55498" y="104971"/>
                      </a:lnTo>
                      <a:lnTo>
                        <a:pt x="55539" y="105861"/>
                      </a:lnTo>
                      <a:lnTo>
                        <a:pt x="55580" y="105859"/>
                      </a:lnTo>
                      <a:lnTo>
                        <a:pt x="55539" y="104983"/>
                      </a:lnTo>
                      <a:lnTo>
                        <a:pt x="55539" y="104983"/>
                      </a:lnTo>
                      <a:lnTo>
                        <a:pt x="55641" y="105045"/>
                      </a:lnTo>
                      <a:lnTo>
                        <a:pt x="55641" y="105031"/>
                      </a:lnTo>
                      <a:lnTo>
                        <a:pt x="55690" y="106037"/>
                      </a:lnTo>
                      <a:lnTo>
                        <a:pt x="55690" y="106037"/>
                      </a:lnTo>
                      <a:lnTo>
                        <a:pt x="54624" y="105423"/>
                      </a:lnTo>
                      <a:lnTo>
                        <a:pt x="54624" y="105425"/>
                      </a:lnTo>
                      <a:lnTo>
                        <a:pt x="54604" y="104748"/>
                      </a:lnTo>
                      <a:lnTo>
                        <a:pt x="54710" y="104744"/>
                      </a:lnTo>
                      <a:lnTo>
                        <a:pt x="54731" y="105397"/>
                      </a:lnTo>
                      <a:lnTo>
                        <a:pt x="54772" y="105395"/>
                      </a:lnTo>
                      <a:lnTo>
                        <a:pt x="54751" y="104744"/>
                      </a:lnTo>
                      <a:cubicBezTo>
                        <a:pt x="54802" y="104742"/>
                        <a:pt x="54853" y="104740"/>
                        <a:pt x="54905" y="104738"/>
                      </a:cubicBezTo>
                      <a:lnTo>
                        <a:pt x="54931" y="105513"/>
                      </a:lnTo>
                      <a:lnTo>
                        <a:pt x="54972" y="105511"/>
                      </a:lnTo>
                      <a:lnTo>
                        <a:pt x="54946" y="104736"/>
                      </a:lnTo>
                      <a:cubicBezTo>
                        <a:pt x="54999" y="104734"/>
                        <a:pt x="55054" y="104732"/>
                        <a:pt x="55107" y="104730"/>
                      </a:cubicBezTo>
                      <a:close/>
                      <a:moveTo>
                        <a:pt x="54064" y="104760"/>
                      </a:moveTo>
                      <a:lnTo>
                        <a:pt x="53585" y="105080"/>
                      </a:lnTo>
                      <a:lnTo>
                        <a:pt x="53595" y="106090"/>
                      </a:lnTo>
                      <a:cubicBezTo>
                        <a:pt x="53593" y="106090"/>
                        <a:pt x="53331" y="105937"/>
                        <a:pt x="53071" y="105783"/>
                      </a:cubicBezTo>
                      <a:cubicBezTo>
                        <a:pt x="52812" y="105618"/>
                        <a:pt x="52554" y="105450"/>
                        <a:pt x="52554" y="105450"/>
                      </a:cubicBezTo>
                      <a:lnTo>
                        <a:pt x="52560" y="104769"/>
                      </a:lnTo>
                      <a:lnTo>
                        <a:pt x="52666" y="104769"/>
                      </a:lnTo>
                      <a:lnTo>
                        <a:pt x="52662" y="105427"/>
                      </a:lnTo>
                      <a:lnTo>
                        <a:pt x="52703" y="105429"/>
                      </a:lnTo>
                      <a:lnTo>
                        <a:pt x="52707" y="104769"/>
                      </a:lnTo>
                      <a:lnTo>
                        <a:pt x="52861" y="104771"/>
                      </a:lnTo>
                      <a:lnTo>
                        <a:pt x="52857" y="105554"/>
                      </a:lnTo>
                      <a:lnTo>
                        <a:pt x="52898" y="105554"/>
                      </a:lnTo>
                      <a:lnTo>
                        <a:pt x="52902" y="104771"/>
                      </a:lnTo>
                      <a:lnTo>
                        <a:pt x="53043" y="104771"/>
                      </a:lnTo>
                      <a:cubicBezTo>
                        <a:pt x="53051" y="104777"/>
                        <a:pt x="53059" y="104781"/>
                        <a:pt x="53069" y="104787"/>
                      </a:cubicBezTo>
                      <a:lnTo>
                        <a:pt x="53055" y="104787"/>
                      </a:lnTo>
                      <a:lnTo>
                        <a:pt x="53055" y="105681"/>
                      </a:lnTo>
                      <a:lnTo>
                        <a:pt x="53096" y="105681"/>
                      </a:lnTo>
                      <a:lnTo>
                        <a:pt x="53096" y="104803"/>
                      </a:lnTo>
                      <a:cubicBezTo>
                        <a:pt x="53153" y="104838"/>
                        <a:pt x="53211" y="104873"/>
                        <a:pt x="53264" y="104906"/>
                      </a:cubicBezTo>
                      <a:lnTo>
                        <a:pt x="53247" y="104906"/>
                      </a:lnTo>
                      <a:lnTo>
                        <a:pt x="53252" y="105798"/>
                      </a:lnTo>
                      <a:lnTo>
                        <a:pt x="53292" y="105798"/>
                      </a:lnTo>
                      <a:lnTo>
                        <a:pt x="53290" y="104920"/>
                      </a:lnTo>
                      <a:lnTo>
                        <a:pt x="53290" y="104920"/>
                      </a:lnTo>
                      <a:cubicBezTo>
                        <a:pt x="53354" y="104959"/>
                        <a:pt x="53411" y="104994"/>
                        <a:pt x="53460" y="105022"/>
                      </a:cubicBezTo>
                      <a:lnTo>
                        <a:pt x="53444" y="105022"/>
                      </a:lnTo>
                      <a:lnTo>
                        <a:pt x="53450" y="105914"/>
                      </a:lnTo>
                      <a:lnTo>
                        <a:pt x="53491" y="105914"/>
                      </a:lnTo>
                      <a:lnTo>
                        <a:pt x="53485" y="105039"/>
                      </a:lnTo>
                      <a:lnTo>
                        <a:pt x="53485" y="105039"/>
                      </a:lnTo>
                      <a:cubicBezTo>
                        <a:pt x="53546" y="105076"/>
                        <a:pt x="53585" y="105098"/>
                        <a:pt x="53585" y="105098"/>
                      </a:cubicBezTo>
                      <a:lnTo>
                        <a:pt x="53585" y="105080"/>
                      </a:lnTo>
                      <a:cubicBezTo>
                        <a:pt x="53585" y="105080"/>
                        <a:pt x="53329" y="104924"/>
                        <a:pt x="53071" y="104771"/>
                      </a:cubicBezTo>
                      <a:cubicBezTo>
                        <a:pt x="53403" y="104771"/>
                        <a:pt x="53734" y="104767"/>
                        <a:pt x="54064" y="104760"/>
                      </a:cubicBezTo>
                      <a:close/>
                      <a:moveTo>
                        <a:pt x="53591" y="1"/>
                      </a:moveTo>
                      <a:lnTo>
                        <a:pt x="53591" y="21"/>
                      </a:lnTo>
                      <a:lnTo>
                        <a:pt x="54620" y="688"/>
                      </a:lnTo>
                      <a:lnTo>
                        <a:pt x="54600" y="1365"/>
                      </a:lnTo>
                      <a:lnTo>
                        <a:pt x="54493" y="1361"/>
                      </a:lnTo>
                      <a:lnTo>
                        <a:pt x="54512" y="711"/>
                      </a:lnTo>
                      <a:lnTo>
                        <a:pt x="54471" y="709"/>
                      </a:lnTo>
                      <a:lnTo>
                        <a:pt x="54452" y="1361"/>
                      </a:lnTo>
                      <a:lnTo>
                        <a:pt x="54301" y="1357"/>
                      </a:lnTo>
                      <a:lnTo>
                        <a:pt x="54317" y="584"/>
                      </a:lnTo>
                      <a:lnTo>
                        <a:pt x="54277" y="582"/>
                      </a:lnTo>
                      <a:lnTo>
                        <a:pt x="54260" y="1355"/>
                      </a:lnTo>
                      <a:cubicBezTo>
                        <a:pt x="54203" y="1355"/>
                        <a:pt x="54148" y="1353"/>
                        <a:pt x="54090" y="1351"/>
                      </a:cubicBezTo>
                      <a:lnTo>
                        <a:pt x="54107" y="1351"/>
                      </a:lnTo>
                      <a:lnTo>
                        <a:pt x="54123" y="457"/>
                      </a:lnTo>
                      <a:lnTo>
                        <a:pt x="54082" y="457"/>
                      </a:lnTo>
                      <a:lnTo>
                        <a:pt x="54066" y="1335"/>
                      </a:lnTo>
                      <a:lnTo>
                        <a:pt x="53896" y="1222"/>
                      </a:lnTo>
                      <a:lnTo>
                        <a:pt x="53914" y="1222"/>
                      </a:lnTo>
                      <a:lnTo>
                        <a:pt x="53929" y="330"/>
                      </a:lnTo>
                      <a:lnTo>
                        <a:pt x="53888" y="330"/>
                      </a:lnTo>
                      <a:lnTo>
                        <a:pt x="53873" y="1208"/>
                      </a:lnTo>
                      <a:lnTo>
                        <a:pt x="53714" y="1102"/>
                      </a:lnTo>
                      <a:lnTo>
                        <a:pt x="53722" y="1102"/>
                      </a:lnTo>
                      <a:lnTo>
                        <a:pt x="53734" y="209"/>
                      </a:lnTo>
                      <a:lnTo>
                        <a:pt x="53693" y="209"/>
                      </a:lnTo>
                      <a:lnTo>
                        <a:pt x="53681" y="1081"/>
                      </a:lnTo>
                      <a:lnTo>
                        <a:pt x="53581" y="1014"/>
                      </a:lnTo>
                      <a:lnTo>
                        <a:pt x="53581" y="1014"/>
                      </a:lnTo>
                      <a:lnTo>
                        <a:pt x="53591" y="1"/>
                      </a:lnTo>
                      <a:lnTo>
                        <a:pt x="53591" y="1"/>
                      </a:lnTo>
                      <a:cubicBezTo>
                        <a:pt x="53591" y="1"/>
                        <a:pt x="53329" y="154"/>
                        <a:pt x="53067" y="308"/>
                      </a:cubicBezTo>
                      <a:cubicBezTo>
                        <a:pt x="52810" y="475"/>
                        <a:pt x="52550" y="641"/>
                        <a:pt x="52550" y="643"/>
                      </a:cubicBezTo>
                      <a:lnTo>
                        <a:pt x="51496" y="27"/>
                      </a:lnTo>
                      <a:lnTo>
                        <a:pt x="50479" y="694"/>
                      </a:lnTo>
                      <a:cubicBezTo>
                        <a:pt x="50479" y="694"/>
                        <a:pt x="50412" y="653"/>
                        <a:pt x="50312" y="602"/>
                      </a:cubicBezTo>
                      <a:cubicBezTo>
                        <a:pt x="50211" y="549"/>
                        <a:pt x="50078" y="480"/>
                        <a:pt x="49943" y="408"/>
                      </a:cubicBezTo>
                      <a:cubicBezTo>
                        <a:pt x="49673" y="269"/>
                        <a:pt x="49403" y="128"/>
                        <a:pt x="49403" y="128"/>
                      </a:cubicBezTo>
                      <a:lnTo>
                        <a:pt x="49403" y="148"/>
                      </a:lnTo>
                      <a:cubicBezTo>
                        <a:pt x="49403" y="148"/>
                        <a:pt x="49675" y="287"/>
                        <a:pt x="49945" y="428"/>
                      </a:cubicBezTo>
                      <a:cubicBezTo>
                        <a:pt x="50078" y="498"/>
                        <a:pt x="50213" y="568"/>
                        <a:pt x="50314" y="621"/>
                      </a:cubicBezTo>
                      <a:cubicBezTo>
                        <a:pt x="50414" y="674"/>
                        <a:pt x="50479" y="715"/>
                        <a:pt x="50479" y="715"/>
                      </a:cubicBezTo>
                      <a:lnTo>
                        <a:pt x="50479" y="713"/>
                      </a:lnTo>
                      <a:lnTo>
                        <a:pt x="50514" y="1404"/>
                      </a:lnTo>
                      <a:cubicBezTo>
                        <a:pt x="50477" y="1406"/>
                        <a:pt x="50442" y="1406"/>
                        <a:pt x="50408" y="1408"/>
                      </a:cubicBezTo>
                      <a:lnTo>
                        <a:pt x="50373" y="741"/>
                      </a:lnTo>
                      <a:lnTo>
                        <a:pt x="50332" y="743"/>
                      </a:lnTo>
                      <a:lnTo>
                        <a:pt x="50367" y="1410"/>
                      </a:lnTo>
                      <a:cubicBezTo>
                        <a:pt x="50316" y="1415"/>
                        <a:pt x="50264" y="1417"/>
                        <a:pt x="50213" y="1419"/>
                      </a:cubicBezTo>
                      <a:lnTo>
                        <a:pt x="50170" y="635"/>
                      </a:lnTo>
                      <a:lnTo>
                        <a:pt x="50129" y="637"/>
                      </a:lnTo>
                      <a:lnTo>
                        <a:pt x="50172" y="1421"/>
                      </a:lnTo>
                      <a:cubicBezTo>
                        <a:pt x="50121" y="1425"/>
                        <a:pt x="50072" y="1427"/>
                        <a:pt x="50021" y="1431"/>
                      </a:cubicBezTo>
                      <a:cubicBezTo>
                        <a:pt x="50015" y="1427"/>
                        <a:pt x="50011" y="1425"/>
                        <a:pt x="50005" y="1423"/>
                      </a:cubicBezTo>
                      <a:lnTo>
                        <a:pt x="50019" y="1421"/>
                      </a:lnTo>
                      <a:lnTo>
                        <a:pt x="49968" y="529"/>
                      </a:lnTo>
                      <a:lnTo>
                        <a:pt x="49927" y="531"/>
                      </a:lnTo>
                      <a:lnTo>
                        <a:pt x="49978" y="1408"/>
                      </a:lnTo>
                      <a:cubicBezTo>
                        <a:pt x="49923" y="1378"/>
                        <a:pt x="49868" y="1349"/>
                        <a:pt x="49816" y="1322"/>
                      </a:cubicBezTo>
                      <a:lnTo>
                        <a:pt x="49820" y="1322"/>
                      </a:lnTo>
                      <a:lnTo>
                        <a:pt x="49765" y="430"/>
                      </a:lnTo>
                      <a:lnTo>
                        <a:pt x="49724" y="432"/>
                      </a:lnTo>
                      <a:lnTo>
                        <a:pt x="49778" y="1302"/>
                      </a:lnTo>
                      <a:cubicBezTo>
                        <a:pt x="49712" y="1265"/>
                        <a:pt x="49651" y="1234"/>
                        <a:pt x="49600" y="1208"/>
                      </a:cubicBezTo>
                      <a:lnTo>
                        <a:pt x="49616" y="1206"/>
                      </a:lnTo>
                      <a:lnTo>
                        <a:pt x="49559" y="316"/>
                      </a:lnTo>
                      <a:lnTo>
                        <a:pt x="49518" y="318"/>
                      </a:lnTo>
                      <a:lnTo>
                        <a:pt x="49575" y="1194"/>
                      </a:lnTo>
                      <a:cubicBezTo>
                        <a:pt x="49516" y="1163"/>
                        <a:pt x="49477" y="1142"/>
                        <a:pt x="49471" y="1139"/>
                      </a:cubicBezTo>
                      <a:lnTo>
                        <a:pt x="49471" y="1139"/>
                      </a:lnTo>
                      <a:lnTo>
                        <a:pt x="49401" y="128"/>
                      </a:lnTo>
                      <a:lnTo>
                        <a:pt x="48413" y="846"/>
                      </a:lnTo>
                      <a:cubicBezTo>
                        <a:pt x="48413" y="846"/>
                        <a:pt x="48139" y="707"/>
                        <a:pt x="47865" y="568"/>
                      </a:cubicBezTo>
                      <a:cubicBezTo>
                        <a:pt x="47728" y="494"/>
                        <a:pt x="47590" y="428"/>
                        <a:pt x="47486" y="383"/>
                      </a:cubicBezTo>
                      <a:cubicBezTo>
                        <a:pt x="47392" y="341"/>
                        <a:pt x="47327" y="310"/>
                        <a:pt x="47314" y="305"/>
                      </a:cubicBezTo>
                      <a:lnTo>
                        <a:pt x="47314" y="305"/>
                      </a:lnTo>
                      <a:lnTo>
                        <a:pt x="47314" y="304"/>
                      </a:lnTo>
                      <a:lnTo>
                        <a:pt x="47313" y="304"/>
                      </a:lnTo>
                      <a:lnTo>
                        <a:pt x="47313" y="304"/>
                      </a:lnTo>
                      <a:cubicBezTo>
                        <a:pt x="47313" y="304"/>
                        <a:pt x="47312" y="304"/>
                        <a:pt x="47312" y="304"/>
                      </a:cubicBezTo>
                      <a:lnTo>
                        <a:pt x="47312" y="304"/>
                      </a:lnTo>
                      <a:lnTo>
                        <a:pt x="47312" y="305"/>
                      </a:lnTo>
                      <a:lnTo>
                        <a:pt x="46355" y="1073"/>
                      </a:lnTo>
                      <a:lnTo>
                        <a:pt x="45234" y="568"/>
                      </a:lnTo>
                      <a:cubicBezTo>
                        <a:pt x="45234" y="570"/>
                        <a:pt x="44996" y="756"/>
                        <a:pt x="44765" y="964"/>
                      </a:cubicBezTo>
                      <a:cubicBezTo>
                        <a:pt x="44536" y="1169"/>
                        <a:pt x="44307" y="1372"/>
                        <a:pt x="44305" y="1374"/>
                      </a:cubicBezTo>
                      <a:lnTo>
                        <a:pt x="43167" y="926"/>
                      </a:lnTo>
                      <a:lnTo>
                        <a:pt x="43167" y="926"/>
                      </a:lnTo>
                      <a:lnTo>
                        <a:pt x="43171" y="944"/>
                      </a:lnTo>
                      <a:lnTo>
                        <a:pt x="44309" y="1392"/>
                      </a:lnTo>
                      <a:lnTo>
                        <a:pt x="44421" y="2065"/>
                      </a:lnTo>
                      <a:cubicBezTo>
                        <a:pt x="44387" y="2071"/>
                        <a:pt x="44352" y="2077"/>
                        <a:pt x="44317" y="2084"/>
                      </a:cubicBezTo>
                      <a:lnTo>
                        <a:pt x="44206" y="1437"/>
                      </a:lnTo>
                      <a:lnTo>
                        <a:pt x="44166" y="1443"/>
                      </a:lnTo>
                      <a:lnTo>
                        <a:pt x="44276" y="2090"/>
                      </a:lnTo>
                      <a:cubicBezTo>
                        <a:pt x="44227" y="2098"/>
                        <a:pt x="44176" y="2108"/>
                        <a:pt x="44125" y="2116"/>
                      </a:cubicBezTo>
                      <a:lnTo>
                        <a:pt x="43992" y="1351"/>
                      </a:lnTo>
                      <a:lnTo>
                        <a:pt x="43951" y="1357"/>
                      </a:lnTo>
                      <a:lnTo>
                        <a:pt x="44086" y="2124"/>
                      </a:lnTo>
                      <a:cubicBezTo>
                        <a:pt x="44033" y="2133"/>
                        <a:pt x="43979" y="2143"/>
                        <a:pt x="43924" y="2151"/>
                      </a:cubicBezTo>
                      <a:lnTo>
                        <a:pt x="43916" y="2149"/>
                      </a:lnTo>
                      <a:lnTo>
                        <a:pt x="43934" y="2145"/>
                      </a:lnTo>
                      <a:lnTo>
                        <a:pt x="43777" y="1265"/>
                      </a:lnTo>
                      <a:lnTo>
                        <a:pt x="43736" y="1273"/>
                      </a:lnTo>
                      <a:lnTo>
                        <a:pt x="43891" y="2139"/>
                      </a:lnTo>
                      <a:lnTo>
                        <a:pt x="43891" y="2139"/>
                      </a:lnTo>
                      <a:lnTo>
                        <a:pt x="43703" y="2063"/>
                      </a:lnTo>
                      <a:lnTo>
                        <a:pt x="43722" y="2059"/>
                      </a:lnTo>
                      <a:lnTo>
                        <a:pt x="43560" y="1181"/>
                      </a:lnTo>
                      <a:lnTo>
                        <a:pt x="43521" y="1187"/>
                      </a:lnTo>
                      <a:lnTo>
                        <a:pt x="43679" y="2053"/>
                      </a:lnTo>
                      <a:lnTo>
                        <a:pt x="43490" y="1977"/>
                      </a:lnTo>
                      <a:lnTo>
                        <a:pt x="43507" y="1973"/>
                      </a:lnTo>
                      <a:lnTo>
                        <a:pt x="43343" y="1095"/>
                      </a:lnTo>
                      <a:lnTo>
                        <a:pt x="43304" y="1104"/>
                      </a:lnTo>
                      <a:lnTo>
                        <a:pt x="43464" y="1967"/>
                      </a:lnTo>
                      <a:lnTo>
                        <a:pt x="43355" y="1922"/>
                      </a:lnTo>
                      <a:lnTo>
                        <a:pt x="43357" y="1940"/>
                      </a:lnTo>
                      <a:lnTo>
                        <a:pt x="43895" y="2157"/>
                      </a:lnTo>
                      <a:cubicBezTo>
                        <a:pt x="43568" y="2217"/>
                        <a:pt x="43243" y="2278"/>
                        <a:pt x="42918" y="2343"/>
                      </a:cubicBezTo>
                      <a:cubicBezTo>
                        <a:pt x="43138" y="2141"/>
                        <a:pt x="43357" y="1940"/>
                        <a:pt x="43357" y="1940"/>
                      </a:cubicBezTo>
                      <a:lnTo>
                        <a:pt x="43167" y="926"/>
                      </a:lnTo>
                      <a:cubicBezTo>
                        <a:pt x="43167" y="926"/>
                        <a:pt x="42940" y="1128"/>
                        <a:pt x="42713" y="1333"/>
                      </a:cubicBezTo>
                      <a:cubicBezTo>
                        <a:pt x="42488" y="1529"/>
                        <a:pt x="42269" y="1748"/>
                        <a:pt x="42269" y="1750"/>
                      </a:cubicBez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1115" y="1357"/>
                      </a:lnTo>
                      <a:lnTo>
                        <a:pt x="40250" y="2217"/>
                      </a:lnTo>
                      <a:cubicBezTo>
                        <a:pt x="40250" y="2217"/>
                        <a:pt x="40176" y="2192"/>
                        <a:pt x="40066" y="2155"/>
                      </a:cubicBezTo>
                      <a:cubicBezTo>
                        <a:pt x="39957" y="2116"/>
                        <a:pt x="39812" y="2075"/>
                        <a:pt x="39667" y="2032"/>
                      </a:cubicBezTo>
                      <a:cubicBezTo>
                        <a:pt x="39374" y="1949"/>
                        <a:pt x="39079" y="1867"/>
                        <a:pt x="39079" y="1867"/>
                      </a:cubicBezTo>
                      <a:lnTo>
                        <a:pt x="38253" y="2769"/>
                      </a:lnTo>
                      <a:lnTo>
                        <a:pt x="37662" y="2603"/>
                      </a:lnTo>
                      <a:cubicBezTo>
                        <a:pt x="37363" y="2515"/>
                        <a:pt x="37066" y="2450"/>
                        <a:pt x="37066" y="2450"/>
                      </a:cubicBezTo>
                      <a:lnTo>
                        <a:pt x="37066" y="2450"/>
                      </a:lnTo>
                      <a:lnTo>
                        <a:pt x="37066" y="2450"/>
                      </a:lnTo>
                      <a:lnTo>
                        <a:pt x="36279" y="3393"/>
                      </a:lnTo>
                      <a:lnTo>
                        <a:pt x="35080" y="3123"/>
                      </a:lnTo>
                      <a:lnTo>
                        <a:pt x="35080" y="3123"/>
                      </a:lnTo>
                      <a:cubicBezTo>
                        <a:pt x="35080" y="3123"/>
                        <a:pt x="34883" y="3352"/>
                        <a:pt x="34699" y="3604"/>
                      </a:cubicBezTo>
                      <a:cubicBezTo>
                        <a:pt x="34513" y="3847"/>
                        <a:pt x="34329" y="4093"/>
                        <a:pt x="34329" y="4093"/>
                      </a:cubicBezTo>
                      <a:lnTo>
                        <a:pt x="33124" y="3880"/>
                      </a:lnTo>
                      <a:cubicBezTo>
                        <a:pt x="33122" y="3882"/>
                        <a:pt x="32942" y="4125"/>
                        <a:pt x="32760" y="4367"/>
                      </a:cubicBezTo>
                      <a:cubicBezTo>
                        <a:pt x="32577" y="4606"/>
                        <a:pt x="32408" y="4866"/>
                        <a:pt x="32408" y="4866"/>
                      </a:cubicBezTo>
                      <a:lnTo>
                        <a:pt x="31198" y="4708"/>
                      </a:lnTo>
                      <a:lnTo>
                        <a:pt x="30519" y="5719"/>
                      </a:lnTo>
                      <a:cubicBezTo>
                        <a:pt x="30519" y="5719"/>
                        <a:pt x="30441" y="5709"/>
                        <a:pt x="30327" y="5697"/>
                      </a:cubicBezTo>
                      <a:cubicBezTo>
                        <a:pt x="30214" y="5686"/>
                        <a:pt x="30063" y="5672"/>
                        <a:pt x="29912" y="5658"/>
                      </a:cubicBezTo>
                      <a:lnTo>
                        <a:pt x="29304" y="5609"/>
                      </a:lnTo>
                      <a:lnTo>
                        <a:pt x="29314" y="5627"/>
                      </a:lnTo>
                      <a:cubicBezTo>
                        <a:pt x="29314" y="5627"/>
                        <a:pt x="29617" y="5652"/>
                        <a:pt x="29922" y="5676"/>
                      </a:cubicBezTo>
                      <a:cubicBezTo>
                        <a:pt x="30071" y="5691"/>
                        <a:pt x="30223" y="5703"/>
                        <a:pt x="30337" y="5713"/>
                      </a:cubicBezTo>
                      <a:cubicBezTo>
                        <a:pt x="30452" y="5727"/>
                        <a:pt x="30527" y="5738"/>
                        <a:pt x="30527" y="5738"/>
                      </a:cubicBezTo>
                      <a:lnTo>
                        <a:pt x="30830" y="6372"/>
                      </a:lnTo>
                      <a:cubicBezTo>
                        <a:pt x="30802" y="6386"/>
                        <a:pt x="30771" y="6400"/>
                        <a:pt x="30742" y="6415"/>
                      </a:cubicBezTo>
                      <a:lnTo>
                        <a:pt x="30448" y="5801"/>
                      </a:lnTo>
                      <a:lnTo>
                        <a:pt x="30411" y="5819"/>
                      </a:lnTo>
                      <a:lnTo>
                        <a:pt x="30705" y="6433"/>
                      </a:lnTo>
                      <a:cubicBezTo>
                        <a:pt x="30656" y="6456"/>
                        <a:pt x="30609" y="6478"/>
                        <a:pt x="30560" y="6503"/>
                      </a:cubicBezTo>
                      <a:lnTo>
                        <a:pt x="30210" y="5781"/>
                      </a:lnTo>
                      <a:lnTo>
                        <a:pt x="30173" y="5797"/>
                      </a:lnTo>
                      <a:lnTo>
                        <a:pt x="30523" y="6521"/>
                      </a:lnTo>
                      <a:cubicBezTo>
                        <a:pt x="30486" y="6538"/>
                        <a:pt x="30450" y="6556"/>
                        <a:pt x="30411" y="6574"/>
                      </a:cubicBezTo>
                      <a:cubicBezTo>
                        <a:pt x="30394" y="6572"/>
                        <a:pt x="30378" y="6570"/>
                        <a:pt x="30362" y="6570"/>
                      </a:cubicBezTo>
                      <a:lnTo>
                        <a:pt x="30374" y="6562"/>
                      </a:lnTo>
                      <a:lnTo>
                        <a:pt x="29981" y="5760"/>
                      </a:lnTo>
                      <a:lnTo>
                        <a:pt x="29944" y="5778"/>
                      </a:lnTo>
                      <a:lnTo>
                        <a:pt x="30331" y="6566"/>
                      </a:lnTo>
                      <a:cubicBezTo>
                        <a:pt x="30263" y="6560"/>
                        <a:pt x="30196" y="6554"/>
                        <a:pt x="30133" y="6548"/>
                      </a:cubicBezTo>
                      <a:lnTo>
                        <a:pt x="30147" y="6542"/>
                      </a:lnTo>
                      <a:lnTo>
                        <a:pt x="29752" y="5742"/>
                      </a:lnTo>
                      <a:lnTo>
                        <a:pt x="29715" y="5760"/>
                      </a:lnTo>
                      <a:lnTo>
                        <a:pt x="30104" y="6546"/>
                      </a:lnTo>
                      <a:cubicBezTo>
                        <a:pt x="30030" y="6540"/>
                        <a:pt x="29965" y="6533"/>
                        <a:pt x="29910" y="6529"/>
                      </a:cubicBezTo>
                      <a:lnTo>
                        <a:pt x="29922" y="6521"/>
                      </a:lnTo>
                      <a:lnTo>
                        <a:pt x="29523" y="5723"/>
                      </a:lnTo>
                      <a:lnTo>
                        <a:pt x="29488" y="5742"/>
                      </a:lnTo>
                      <a:lnTo>
                        <a:pt x="29879" y="6525"/>
                      </a:lnTo>
                      <a:cubicBezTo>
                        <a:pt x="29805" y="6519"/>
                        <a:pt x="29760" y="6515"/>
                        <a:pt x="29760" y="6515"/>
                      </a:cubicBezTo>
                      <a:lnTo>
                        <a:pt x="29760" y="6515"/>
                      </a:lnTo>
                      <a:lnTo>
                        <a:pt x="29768" y="6531"/>
                      </a:lnTo>
                      <a:lnTo>
                        <a:pt x="29304" y="5609"/>
                      </a:lnTo>
                      <a:lnTo>
                        <a:pt x="28670" y="6654"/>
                      </a:lnTo>
                      <a:lnTo>
                        <a:pt x="28056" y="6607"/>
                      </a:lnTo>
                      <a:cubicBezTo>
                        <a:pt x="27902" y="6595"/>
                        <a:pt x="27751" y="6591"/>
                        <a:pt x="27637" y="6587"/>
                      </a:cubicBezTo>
                      <a:cubicBezTo>
                        <a:pt x="27522" y="6583"/>
                        <a:pt x="27446" y="6580"/>
                        <a:pt x="27446" y="6580"/>
                      </a:cubicBezTo>
                      <a:lnTo>
                        <a:pt x="26859" y="7659"/>
                      </a:lnTo>
                      <a:lnTo>
                        <a:pt x="25629" y="7626"/>
                      </a:lnTo>
                      <a:cubicBezTo>
                        <a:pt x="25629" y="7626"/>
                        <a:pt x="25591" y="7691"/>
                        <a:pt x="25541" y="7796"/>
                      </a:cubicBezTo>
                      <a:cubicBezTo>
                        <a:pt x="25490" y="7900"/>
                        <a:pt x="25423" y="8039"/>
                        <a:pt x="25353" y="8178"/>
                      </a:cubicBezTo>
                      <a:cubicBezTo>
                        <a:pt x="25220" y="8455"/>
                        <a:pt x="25087" y="8729"/>
                        <a:pt x="25087" y="8731"/>
                      </a:cubicBezTo>
                      <a:lnTo>
                        <a:pt x="23862" y="8753"/>
                      </a:lnTo>
                      <a:lnTo>
                        <a:pt x="23600" y="9304"/>
                      </a:lnTo>
                      <a:cubicBezTo>
                        <a:pt x="23479" y="9586"/>
                        <a:pt x="23356" y="9866"/>
                        <a:pt x="23356" y="9868"/>
                      </a:cubicBezTo>
                      <a:lnTo>
                        <a:pt x="22137" y="9948"/>
                      </a:lnTo>
                      <a:lnTo>
                        <a:pt x="22138" y="9950"/>
                      </a:lnTo>
                      <a:lnTo>
                        <a:pt x="22138" y="9950"/>
                      </a:lnTo>
                      <a:cubicBezTo>
                        <a:pt x="22128" y="9974"/>
                        <a:pt x="22015" y="10243"/>
                        <a:pt x="21900" y="10511"/>
                      </a:cubicBezTo>
                      <a:cubicBezTo>
                        <a:pt x="21842" y="10650"/>
                        <a:pt x="21783" y="10791"/>
                        <a:pt x="21740" y="10895"/>
                      </a:cubicBezTo>
                      <a:cubicBezTo>
                        <a:pt x="21697" y="11000"/>
                        <a:pt x="21671" y="11071"/>
                        <a:pt x="21669" y="11071"/>
                      </a:cubicBezTo>
                      <a:lnTo>
                        <a:pt x="20461" y="11206"/>
                      </a:lnTo>
                      <a:lnTo>
                        <a:pt x="20040" y="12350"/>
                      </a:lnTo>
                      <a:cubicBezTo>
                        <a:pt x="20040" y="12350"/>
                        <a:pt x="19964" y="12360"/>
                        <a:pt x="19850" y="12373"/>
                      </a:cubicBezTo>
                      <a:cubicBezTo>
                        <a:pt x="19737" y="12387"/>
                        <a:pt x="19580" y="12403"/>
                        <a:pt x="19432" y="12428"/>
                      </a:cubicBezTo>
                      <a:lnTo>
                        <a:pt x="18831" y="12524"/>
                      </a:lnTo>
                      <a:lnTo>
                        <a:pt x="18463" y="13692"/>
                      </a:lnTo>
                      <a:cubicBezTo>
                        <a:pt x="18463" y="13692"/>
                        <a:pt x="18160" y="13743"/>
                        <a:pt x="17857" y="13792"/>
                      </a:cubicBezTo>
                      <a:cubicBezTo>
                        <a:pt x="17706" y="13819"/>
                        <a:pt x="17552" y="13846"/>
                        <a:pt x="17440" y="13864"/>
                      </a:cubicBezTo>
                      <a:cubicBezTo>
                        <a:pt x="17327" y="13889"/>
                        <a:pt x="17253" y="13903"/>
                        <a:pt x="17253" y="13903"/>
                      </a:cubicBezTo>
                      <a:lnTo>
                        <a:pt x="16936" y="15092"/>
                      </a:lnTo>
                      <a:lnTo>
                        <a:pt x="15735" y="15351"/>
                      </a:lnTo>
                      <a:lnTo>
                        <a:pt x="15750" y="15366"/>
                      </a:lnTo>
                      <a:lnTo>
                        <a:pt x="16949" y="15106"/>
                      </a:lnTo>
                      <a:lnTo>
                        <a:pt x="17433" y="15615"/>
                      </a:lnTo>
                      <a:cubicBezTo>
                        <a:pt x="17407" y="15640"/>
                        <a:pt x="17382" y="15664"/>
                        <a:pt x="17356" y="15689"/>
                      </a:cubicBezTo>
                      <a:lnTo>
                        <a:pt x="16887" y="15198"/>
                      </a:lnTo>
                      <a:lnTo>
                        <a:pt x="16859" y="15227"/>
                      </a:lnTo>
                      <a:lnTo>
                        <a:pt x="17327" y="15716"/>
                      </a:lnTo>
                      <a:lnTo>
                        <a:pt x="17217" y="15824"/>
                      </a:lnTo>
                      <a:lnTo>
                        <a:pt x="16664" y="15251"/>
                      </a:lnTo>
                      <a:lnTo>
                        <a:pt x="16636" y="15280"/>
                      </a:lnTo>
                      <a:lnTo>
                        <a:pt x="17186" y="15851"/>
                      </a:lnTo>
                      <a:cubicBezTo>
                        <a:pt x="17157" y="15879"/>
                        <a:pt x="17127" y="15908"/>
                        <a:pt x="17098" y="15937"/>
                      </a:cubicBezTo>
                      <a:lnTo>
                        <a:pt x="17045" y="15949"/>
                      </a:lnTo>
                      <a:lnTo>
                        <a:pt x="17057" y="15937"/>
                      </a:lnTo>
                      <a:lnTo>
                        <a:pt x="16435" y="15296"/>
                      </a:lnTo>
                      <a:lnTo>
                        <a:pt x="16404" y="15323"/>
                      </a:lnTo>
                      <a:lnTo>
                        <a:pt x="17018" y="15955"/>
                      </a:lnTo>
                      <a:lnTo>
                        <a:pt x="16818" y="15996"/>
                      </a:lnTo>
                      <a:lnTo>
                        <a:pt x="16832" y="15984"/>
                      </a:lnTo>
                      <a:lnTo>
                        <a:pt x="16206" y="15345"/>
                      </a:lnTo>
                      <a:lnTo>
                        <a:pt x="16177" y="15372"/>
                      </a:lnTo>
                      <a:lnTo>
                        <a:pt x="16791" y="16000"/>
                      </a:lnTo>
                      <a:lnTo>
                        <a:pt x="16593" y="16041"/>
                      </a:lnTo>
                      <a:lnTo>
                        <a:pt x="16605" y="16029"/>
                      </a:lnTo>
                      <a:lnTo>
                        <a:pt x="15979" y="15394"/>
                      </a:lnTo>
                      <a:lnTo>
                        <a:pt x="15950" y="15423"/>
                      </a:lnTo>
                      <a:lnTo>
                        <a:pt x="16564" y="16047"/>
                      </a:lnTo>
                      <a:lnTo>
                        <a:pt x="16447" y="16072"/>
                      </a:lnTo>
                      <a:lnTo>
                        <a:pt x="16447" y="16072"/>
                      </a:lnTo>
                      <a:lnTo>
                        <a:pt x="15735" y="15351"/>
                      </a:lnTo>
                      <a:cubicBezTo>
                        <a:pt x="15735" y="15351"/>
                        <a:pt x="15654" y="15642"/>
                        <a:pt x="15592" y="15947"/>
                      </a:cubicBezTo>
                      <a:cubicBezTo>
                        <a:pt x="15527" y="16248"/>
                        <a:pt x="15463" y="16546"/>
                        <a:pt x="15463" y="16548"/>
                      </a:cubicBezTo>
                      <a:lnTo>
                        <a:pt x="14279" y="16859"/>
                      </a:lnTo>
                      <a:cubicBezTo>
                        <a:pt x="14279" y="16859"/>
                        <a:pt x="14217" y="17158"/>
                        <a:pt x="14154" y="17457"/>
                      </a:cubicBezTo>
                      <a:cubicBezTo>
                        <a:pt x="14121" y="17604"/>
                        <a:pt x="14095" y="17753"/>
                        <a:pt x="14076" y="17868"/>
                      </a:cubicBezTo>
                      <a:cubicBezTo>
                        <a:pt x="14058" y="17982"/>
                        <a:pt x="14045" y="18058"/>
                        <a:pt x="14045" y="18058"/>
                      </a:cubicBezTo>
                      <a:lnTo>
                        <a:pt x="12881" y="18422"/>
                      </a:lnTo>
                      <a:lnTo>
                        <a:pt x="12896" y="18435"/>
                      </a:lnTo>
                      <a:lnTo>
                        <a:pt x="14060" y="18070"/>
                      </a:lnTo>
                      <a:lnTo>
                        <a:pt x="14588" y="18545"/>
                      </a:lnTo>
                      <a:cubicBezTo>
                        <a:pt x="14565" y="18572"/>
                        <a:pt x="14541" y="18598"/>
                        <a:pt x="14516" y="18625"/>
                      </a:cubicBezTo>
                      <a:lnTo>
                        <a:pt x="14007" y="18171"/>
                      </a:lnTo>
                      <a:lnTo>
                        <a:pt x="13980" y="18201"/>
                      </a:lnTo>
                      <a:lnTo>
                        <a:pt x="14489" y="18656"/>
                      </a:lnTo>
                      <a:cubicBezTo>
                        <a:pt x="14455" y="18694"/>
                        <a:pt x="14422" y="18731"/>
                        <a:pt x="14387" y="18770"/>
                      </a:cubicBezTo>
                      <a:lnTo>
                        <a:pt x="13788" y="18238"/>
                      </a:lnTo>
                      <a:lnTo>
                        <a:pt x="13761" y="18269"/>
                      </a:lnTo>
                      <a:lnTo>
                        <a:pt x="14361" y="18801"/>
                      </a:lnTo>
                      <a:cubicBezTo>
                        <a:pt x="14334" y="18832"/>
                        <a:pt x="14305" y="18862"/>
                        <a:pt x="14279" y="18895"/>
                      </a:cubicBezTo>
                      <a:lnTo>
                        <a:pt x="14228" y="18909"/>
                      </a:lnTo>
                      <a:lnTo>
                        <a:pt x="14228" y="18909"/>
                      </a:lnTo>
                      <a:lnTo>
                        <a:pt x="14238" y="18897"/>
                      </a:lnTo>
                      <a:lnTo>
                        <a:pt x="13569" y="18306"/>
                      </a:lnTo>
                      <a:lnTo>
                        <a:pt x="13542" y="18336"/>
                      </a:lnTo>
                      <a:lnTo>
                        <a:pt x="14201" y="18917"/>
                      </a:lnTo>
                      <a:lnTo>
                        <a:pt x="14009" y="18977"/>
                      </a:lnTo>
                      <a:lnTo>
                        <a:pt x="14019" y="18962"/>
                      </a:lnTo>
                      <a:lnTo>
                        <a:pt x="13348" y="18375"/>
                      </a:lnTo>
                      <a:lnTo>
                        <a:pt x="13319" y="18406"/>
                      </a:lnTo>
                      <a:lnTo>
                        <a:pt x="13982" y="18983"/>
                      </a:lnTo>
                      <a:lnTo>
                        <a:pt x="13782" y="19044"/>
                      </a:lnTo>
                      <a:lnTo>
                        <a:pt x="13796" y="19028"/>
                      </a:lnTo>
                      <a:lnTo>
                        <a:pt x="13123" y="18443"/>
                      </a:lnTo>
                      <a:lnTo>
                        <a:pt x="13096" y="18473"/>
                      </a:lnTo>
                      <a:lnTo>
                        <a:pt x="13761" y="19050"/>
                      </a:lnTo>
                      <a:lnTo>
                        <a:pt x="13649" y="19085"/>
                      </a:lnTo>
                      <a:lnTo>
                        <a:pt x="12881" y="18422"/>
                      </a:lnTo>
                      <a:lnTo>
                        <a:pt x="12689" y="19625"/>
                      </a:lnTo>
                      <a:cubicBezTo>
                        <a:pt x="12689" y="19625"/>
                        <a:pt x="12613" y="19646"/>
                        <a:pt x="12507" y="19685"/>
                      </a:cubicBezTo>
                      <a:cubicBezTo>
                        <a:pt x="12401" y="19724"/>
                        <a:pt x="12257" y="19775"/>
                        <a:pt x="12114" y="19826"/>
                      </a:cubicBezTo>
                      <a:cubicBezTo>
                        <a:pt x="11828" y="19930"/>
                        <a:pt x="11541" y="20037"/>
                        <a:pt x="11541" y="20037"/>
                      </a:cubicBezTo>
                      <a:lnTo>
                        <a:pt x="11404" y="21250"/>
                      </a:lnTo>
                      <a:cubicBezTo>
                        <a:pt x="11404" y="21250"/>
                        <a:pt x="11116" y="21358"/>
                        <a:pt x="10827" y="21465"/>
                      </a:cubicBezTo>
                      <a:lnTo>
                        <a:pt x="10265" y="21698"/>
                      </a:lnTo>
                      <a:lnTo>
                        <a:pt x="10281" y="21710"/>
                      </a:lnTo>
                      <a:cubicBezTo>
                        <a:pt x="10281" y="21710"/>
                        <a:pt x="10563" y="21594"/>
                        <a:pt x="10844" y="21477"/>
                      </a:cubicBezTo>
                      <a:cubicBezTo>
                        <a:pt x="11120" y="21375"/>
                        <a:pt x="11397" y="21271"/>
                        <a:pt x="11419" y="21263"/>
                      </a:cubicBezTo>
                      <a:lnTo>
                        <a:pt x="11419" y="21263"/>
                      </a:lnTo>
                      <a:lnTo>
                        <a:pt x="11979" y="21690"/>
                      </a:lnTo>
                      <a:cubicBezTo>
                        <a:pt x="11959" y="21718"/>
                        <a:pt x="11936" y="21747"/>
                        <a:pt x="11916" y="21776"/>
                      </a:cubicBezTo>
                      <a:lnTo>
                        <a:pt x="11373" y="21362"/>
                      </a:lnTo>
                      <a:lnTo>
                        <a:pt x="11347" y="21395"/>
                      </a:lnTo>
                      <a:lnTo>
                        <a:pt x="11891" y="21808"/>
                      </a:lnTo>
                      <a:cubicBezTo>
                        <a:pt x="11860" y="21849"/>
                        <a:pt x="11830" y="21888"/>
                        <a:pt x="11799" y="21929"/>
                      </a:cubicBezTo>
                      <a:lnTo>
                        <a:pt x="11155" y="21444"/>
                      </a:lnTo>
                      <a:lnTo>
                        <a:pt x="11130" y="21475"/>
                      </a:lnTo>
                      <a:lnTo>
                        <a:pt x="11774" y="21962"/>
                      </a:lnTo>
                      <a:cubicBezTo>
                        <a:pt x="11752" y="21990"/>
                        <a:pt x="11731" y="22019"/>
                        <a:pt x="11709" y="22048"/>
                      </a:cubicBezTo>
                      <a:cubicBezTo>
                        <a:pt x="11686" y="22056"/>
                        <a:pt x="11664" y="22064"/>
                        <a:pt x="11641" y="22072"/>
                      </a:cubicBezTo>
                      <a:lnTo>
                        <a:pt x="11650" y="22060"/>
                      </a:lnTo>
                      <a:lnTo>
                        <a:pt x="10936" y="21526"/>
                      </a:lnTo>
                      <a:lnTo>
                        <a:pt x="10911" y="21559"/>
                      </a:lnTo>
                      <a:lnTo>
                        <a:pt x="11613" y="22085"/>
                      </a:lnTo>
                      <a:cubicBezTo>
                        <a:pt x="11549" y="22109"/>
                        <a:pt x="11486" y="22136"/>
                        <a:pt x="11429" y="22158"/>
                      </a:cubicBezTo>
                      <a:lnTo>
                        <a:pt x="11439" y="22144"/>
                      </a:lnTo>
                      <a:lnTo>
                        <a:pt x="10721" y="21612"/>
                      </a:lnTo>
                      <a:lnTo>
                        <a:pt x="10698" y="21645"/>
                      </a:lnTo>
                      <a:lnTo>
                        <a:pt x="11402" y="22168"/>
                      </a:lnTo>
                      <a:cubicBezTo>
                        <a:pt x="11339" y="22195"/>
                        <a:pt x="11277" y="22220"/>
                        <a:pt x="11228" y="22240"/>
                      </a:cubicBezTo>
                      <a:lnTo>
                        <a:pt x="11234" y="22230"/>
                      </a:lnTo>
                      <a:lnTo>
                        <a:pt x="10516" y="21700"/>
                      </a:lnTo>
                      <a:lnTo>
                        <a:pt x="10494" y="21733"/>
                      </a:lnTo>
                      <a:lnTo>
                        <a:pt x="11198" y="22252"/>
                      </a:lnTo>
                      <a:cubicBezTo>
                        <a:pt x="11129" y="22280"/>
                        <a:pt x="11087" y="22298"/>
                        <a:pt x="11083" y="22299"/>
                      </a:cubicBezTo>
                      <a:lnTo>
                        <a:pt x="11083" y="22299"/>
                      </a:lnTo>
                      <a:lnTo>
                        <a:pt x="10265" y="21700"/>
                      </a:lnTo>
                      <a:lnTo>
                        <a:pt x="10183" y="22923"/>
                      </a:lnTo>
                      <a:lnTo>
                        <a:pt x="9051" y="23408"/>
                      </a:lnTo>
                      <a:lnTo>
                        <a:pt x="9025" y="24640"/>
                      </a:lnTo>
                      <a:lnTo>
                        <a:pt x="7920" y="25174"/>
                      </a:lnTo>
                      <a:cubicBezTo>
                        <a:pt x="7920" y="25174"/>
                        <a:pt x="7912" y="25477"/>
                        <a:pt x="7916" y="25784"/>
                      </a:cubicBezTo>
                      <a:cubicBezTo>
                        <a:pt x="7922" y="26090"/>
                        <a:pt x="7930" y="26397"/>
                        <a:pt x="7930" y="26399"/>
                      </a:cubicBezTo>
                      <a:lnTo>
                        <a:pt x="6856" y="26980"/>
                      </a:lnTo>
                      <a:lnTo>
                        <a:pt x="6874" y="26991"/>
                      </a:lnTo>
                      <a:lnTo>
                        <a:pt x="7949" y="26410"/>
                      </a:lnTo>
                      <a:lnTo>
                        <a:pt x="8552" y="26766"/>
                      </a:lnTo>
                      <a:cubicBezTo>
                        <a:pt x="8534" y="26796"/>
                        <a:pt x="8515" y="26827"/>
                        <a:pt x="8497" y="26858"/>
                      </a:cubicBezTo>
                      <a:lnTo>
                        <a:pt x="7916" y="26516"/>
                      </a:lnTo>
                      <a:lnTo>
                        <a:pt x="7895" y="26551"/>
                      </a:lnTo>
                      <a:lnTo>
                        <a:pt x="8476" y="26892"/>
                      </a:lnTo>
                      <a:lnTo>
                        <a:pt x="8399" y="27025"/>
                      </a:lnTo>
                      <a:lnTo>
                        <a:pt x="7713" y="26624"/>
                      </a:lnTo>
                      <a:lnTo>
                        <a:pt x="7693" y="26659"/>
                      </a:lnTo>
                      <a:lnTo>
                        <a:pt x="8378" y="27060"/>
                      </a:lnTo>
                      <a:cubicBezTo>
                        <a:pt x="8356" y="27099"/>
                        <a:pt x="8333" y="27138"/>
                        <a:pt x="8311" y="27177"/>
                      </a:cubicBezTo>
                      <a:lnTo>
                        <a:pt x="8274" y="27197"/>
                      </a:lnTo>
                      <a:lnTo>
                        <a:pt x="8282" y="27181"/>
                      </a:lnTo>
                      <a:lnTo>
                        <a:pt x="7509" y="26735"/>
                      </a:lnTo>
                      <a:lnTo>
                        <a:pt x="7488" y="26770"/>
                      </a:lnTo>
                      <a:lnTo>
                        <a:pt x="8249" y="27210"/>
                      </a:lnTo>
                      <a:lnTo>
                        <a:pt x="8071" y="27304"/>
                      </a:lnTo>
                      <a:lnTo>
                        <a:pt x="8080" y="27289"/>
                      </a:lnTo>
                      <a:lnTo>
                        <a:pt x="7306" y="26845"/>
                      </a:lnTo>
                      <a:lnTo>
                        <a:pt x="7286" y="26880"/>
                      </a:lnTo>
                      <a:lnTo>
                        <a:pt x="8047" y="27316"/>
                      </a:lnTo>
                      <a:lnTo>
                        <a:pt x="7869" y="27412"/>
                      </a:lnTo>
                      <a:lnTo>
                        <a:pt x="7877" y="27396"/>
                      </a:lnTo>
                      <a:lnTo>
                        <a:pt x="7102" y="26956"/>
                      </a:lnTo>
                      <a:lnTo>
                        <a:pt x="7081" y="26991"/>
                      </a:lnTo>
                      <a:lnTo>
                        <a:pt x="7844" y="27424"/>
                      </a:lnTo>
                      <a:lnTo>
                        <a:pt x="7738" y="27480"/>
                      </a:lnTo>
                      <a:lnTo>
                        <a:pt x="7754" y="27490"/>
                      </a:lnTo>
                      <a:lnTo>
                        <a:pt x="7754" y="27490"/>
                      </a:lnTo>
                      <a:lnTo>
                        <a:pt x="6856" y="26982"/>
                      </a:lnTo>
                      <a:lnTo>
                        <a:pt x="6874" y="27592"/>
                      </a:lnTo>
                      <a:cubicBezTo>
                        <a:pt x="6881" y="27744"/>
                        <a:pt x="6887" y="27893"/>
                        <a:pt x="6891" y="28007"/>
                      </a:cubicBezTo>
                      <a:cubicBezTo>
                        <a:pt x="6899" y="28122"/>
                        <a:pt x="6903" y="28198"/>
                        <a:pt x="6903" y="28198"/>
                      </a:cubicBezTo>
                      <a:lnTo>
                        <a:pt x="5862" y="28828"/>
                      </a:lnTo>
                      <a:lnTo>
                        <a:pt x="5960" y="30043"/>
                      </a:lnTo>
                      <a:cubicBezTo>
                        <a:pt x="5960" y="30043"/>
                        <a:pt x="5894" y="30082"/>
                        <a:pt x="5794" y="30143"/>
                      </a:cubicBezTo>
                      <a:cubicBezTo>
                        <a:pt x="5694" y="30203"/>
                        <a:pt x="5567" y="30285"/>
                        <a:pt x="5442" y="30368"/>
                      </a:cubicBezTo>
                      <a:cubicBezTo>
                        <a:pt x="5189" y="30538"/>
                        <a:pt x="4937" y="30708"/>
                        <a:pt x="4937" y="30708"/>
                      </a:cubicBezTo>
                      <a:lnTo>
                        <a:pt x="4955" y="30718"/>
                      </a:lnTo>
                      <a:lnTo>
                        <a:pt x="4955" y="30718"/>
                      </a:lnTo>
                      <a:cubicBezTo>
                        <a:pt x="4955" y="30717"/>
                        <a:pt x="5208" y="30548"/>
                        <a:pt x="5459" y="30379"/>
                      </a:cubicBezTo>
                      <a:cubicBezTo>
                        <a:pt x="5583" y="30293"/>
                        <a:pt x="5712" y="30211"/>
                        <a:pt x="5813" y="30152"/>
                      </a:cubicBezTo>
                      <a:cubicBezTo>
                        <a:pt x="5904" y="30096"/>
                        <a:pt x="5967" y="30057"/>
                        <a:pt x="5975" y="30052"/>
                      </a:cubicBezTo>
                      <a:lnTo>
                        <a:pt x="5975" y="30052"/>
                      </a:lnTo>
                      <a:lnTo>
                        <a:pt x="6606" y="30360"/>
                      </a:lnTo>
                      <a:lnTo>
                        <a:pt x="6559" y="30456"/>
                      </a:lnTo>
                      <a:lnTo>
                        <a:pt x="5950" y="30158"/>
                      </a:lnTo>
                      <a:lnTo>
                        <a:pt x="5931" y="30195"/>
                      </a:lnTo>
                      <a:lnTo>
                        <a:pt x="6543" y="30493"/>
                      </a:lnTo>
                      <a:cubicBezTo>
                        <a:pt x="6521" y="30538"/>
                        <a:pt x="6498" y="30583"/>
                        <a:pt x="6476" y="30630"/>
                      </a:cubicBezTo>
                      <a:lnTo>
                        <a:pt x="5751" y="30281"/>
                      </a:lnTo>
                      <a:lnTo>
                        <a:pt x="5733" y="30317"/>
                      </a:lnTo>
                      <a:lnTo>
                        <a:pt x="6457" y="30667"/>
                      </a:lnTo>
                      <a:lnTo>
                        <a:pt x="6406" y="30774"/>
                      </a:lnTo>
                      <a:cubicBezTo>
                        <a:pt x="6392" y="30784"/>
                        <a:pt x="6375" y="30794"/>
                        <a:pt x="6359" y="30804"/>
                      </a:cubicBezTo>
                      <a:lnTo>
                        <a:pt x="6365" y="30792"/>
                      </a:lnTo>
                      <a:lnTo>
                        <a:pt x="5559" y="30407"/>
                      </a:lnTo>
                      <a:lnTo>
                        <a:pt x="5543" y="30444"/>
                      </a:lnTo>
                      <a:lnTo>
                        <a:pt x="6334" y="30823"/>
                      </a:lnTo>
                      <a:cubicBezTo>
                        <a:pt x="6277" y="30860"/>
                        <a:pt x="6222" y="30896"/>
                        <a:pt x="6169" y="30931"/>
                      </a:cubicBezTo>
                      <a:lnTo>
                        <a:pt x="6175" y="30917"/>
                      </a:lnTo>
                      <a:lnTo>
                        <a:pt x="5369" y="30534"/>
                      </a:lnTo>
                      <a:lnTo>
                        <a:pt x="5352" y="30571"/>
                      </a:lnTo>
                      <a:lnTo>
                        <a:pt x="6144" y="30947"/>
                      </a:lnTo>
                      <a:cubicBezTo>
                        <a:pt x="6083" y="30988"/>
                        <a:pt x="6025" y="31025"/>
                        <a:pt x="5978" y="31056"/>
                      </a:cubicBezTo>
                      <a:lnTo>
                        <a:pt x="5984" y="31042"/>
                      </a:lnTo>
                      <a:lnTo>
                        <a:pt x="5176" y="30663"/>
                      </a:lnTo>
                      <a:lnTo>
                        <a:pt x="5160" y="30700"/>
                      </a:lnTo>
                      <a:lnTo>
                        <a:pt x="5954" y="31072"/>
                      </a:lnTo>
                      <a:cubicBezTo>
                        <a:pt x="5898" y="31109"/>
                        <a:pt x="5860" y="31135"/>
                        <a:pt x="5856" y="31138"/>
                      </a:cubicBezTo>
                      <a:lnTo>
                        <a:pt x="5856" y="31138"/>
                      </a:lnTo>
                      <a:lnTo>
                        <a:pt x="4937" y="30710"/>
                      </a:lnTo>
                      <a:lnTo>
                        <a:pt x="5092" y="31923"/>
                      </a:lnTo>
                      <a:cubicBezTo>
                        <a:pt x="5092" y="31923"/>
                        <a:pt x="4839" y="32097"/>
                        <a:pt x="4583" y="32269"/>
                      </a:cubicBezTo>
                      <a:cubicBezTo>
                        <a:pt x="4325" y="32441"/>
                        <a:pt x="4084" y="32625"/>
                        <a:pt x="4084" y="32625"/>
                      </a:cubicBezTo>
                      <a:lnTo>
                        <a:pt x="4295" y="33836"/>
                      </a:lnTo>
                      <a:lnTo>
                        <a:pt x="3315" y="34577"/>
                      </a:lnTo>
                      <a:cubicBezTo>
                        <a:pt x="3315" y="34577"/>
                        <a:pt x="3315" y="34577"/>
                        <a:pt x="3315" y="34577"/>
                      </a:cubicBez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lnTo>
                        <a:pt x="3333" y="34583"/>
                      </a:lnTo>
                      <a:lnTo>
                        <a:pt x="4313" y="33845"/>
                      </a:lnTo>
                      <a:lnTo>
                        <a:pt x="4955" y="34096"/>
                      </a:lnTo>
                      <a:cubicBezTo>
                        <a:pt x="4943" y="34129"/>
                        <a:pt x="4929" y="34164"/>
                        <a:pt x="4917" y="34196"/>
                      </a:cubicBezTo>
                      <a:lnTo>
                        <a:pt x="4297" y="33955"/>
                      </a:lnTo>
                      <a:lnTo>
                        <a:pt x="4282" y="33992"/>
                      </a:lnTo>
                      <a:lnTo>
                        <a:pt x="4902" y="34233"/>
                      </a:lnTo>
                      <a:cubicBezTo>
                        <a:pt x="4882" y="34282"/>
                        <a:pt x="4863" y="34331"/>
                        <a:pt x="4845" y="34379"/>
                      </a:cubicBezTo>
                      <a:lnTo>
                        <a:pt x="4102" y="34092"/>
                      </a:lnTo>
                      <a:lnTo>
                        <a:pt x="4088" y="34129"/>
                      </a:lnTo>
                      <a:lnTo>
                        <a:pt x="4831" y="34417"/>
                      </a:lnTo>
                      <a:cubicBezTo>
                        <a:pt x="4812" y="34462"/>
                        <a:pt x="4796" y="34505"/>
                        <a:pt x="4779" y="34550"/>
                      </a:cubicBezTo>
                      <a:lnTo>
                        <a:pt x="4755" y="34569"/>
                      </a:lnTo>
                      <a:lnTo>
                        <a:pt x="4761" y="34552"/>
                      </a:lnTo>
                      <a:lnTo>
                        <a:pt x="3926" y="34233"/>
                      </a:lnTo>
                      <a:lnTo>
                        <a:pt x="3912" y="34270"/>
                      </a:lnTo>
                      <a:lnTo>
                        <a:pt x="4732" y="34585"/>
                      </a:lnTo>
                      <a:lnTo>
                        <a:pt x="4569" y="34706"/>
                      </a:lnTo>
                      <a:lnTo>
                        <a:pt x="4575" y="34689"/>
                      </a:lnTo>
                      <a:lnTo>
                        <a:pt x="3740" y="34372"/>
                      </a:lnTo>
                      <a:lnTo>
                        <a:pt x="3726" y="34411"/>
                      </a:lnTo>
                      <a:lnTo>
                        <a:pt x="4548" y="34722"/>
                      </a:lnTo>
                      <a:lnTo>
                        <a:pt x="4383" y="34843"/>
                      </a:lnTo>
                      <a:lnTo>
                        <a:pt x="4389" y="34827"/>
                      </a:lnTo>
                      <a:lnTo>
                        <a:pt x="3554" y="34514"/>
                      </a:lnTo>
                      <a:lnTo>
                        <a:pt x="3540" y="34552"/>
                      </a:lnTo>
                      <a:lnTo>
                        <a:pt x="4360" y="34859"/>
                      </a:lnTo>
                      <a:lnTo>
                        <a:pt x="4265" y="34930"/>
                      </a:lnTo>
                      <a:lnTo>
                        <a:pt x="3315" y="34577"/>
                      </a:lnTo>
                      <a:lnTo>
                        <a:pt x="3315" y="34577"/>
                      </a:lnTo>
                      <a:cubicBezTo>
                        <a:pt x="3315" y="34577"/>
                        <a:pt x="3364" y="34876"/>
                        <a:pt x="3435" y="35178"/>
                      </a:cubicBezTo>
                      <a:cubicBezTo>
                        <a:pt x="3505" y="35477"/>
                        <a:pt x="3572" y="35778"/>
                        <a:pt x="3572" y="35778"/>
                      </a:cubicBezTo>
                      <a:lnTo>
                        <a:pt x="2629" y="36559"/>
                      </a:lnTo>
                      <a:cubicBezTo>
                        <a:pt x="2629" y="36559"/>
                        <a:pt x="2629" y="36559"/>
                        <a:pt x="2629" y="36559"/>
                      </a:cubicBez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lnTo>
                        <a:pt x="2650" y="36566"/>
                      </a:lnTo>
                      <a:lnTo>
                        <a:pt x="3590" y="35785"/>
                      </a:lnTo>
                      <a:lnTo>
                        <a:pt x="4241" y="36013"/>
                      </a:lnTo>
                      <a:cubicBezTo>
                        <a:pt x="4229" y="36046"/>
                        <a:pt x="4219" y="36079"/>
                        <a:pt x="4207" y="36113"/>
                      </a:cubicBezTo>
                      <a:lnTo>
                        <a:pt x="3578" y="35897"/>
                      </a:lnTo>
                      <a:lnTo>
                        <a:pt x="3566" y="35933"/>
                      </a:lnTo>
                      <a:lnTo>
                        <a:pt x="4192" y="36152"/>
                      </a:lnTo>
                      <a:cubicBezTo>
                        <a:pt x="4176" y="36201"/>
                        <a:pt x="4160" y="36251"/>
                        <a:pt x="4141" y="36300"/>
                      </a:cubicBezTo>
                      <a:lnTo>
                        <a:pt x="3396" y="36046"/>
                      </a:lnTo>
                      <a:lnTo>
                        <a:pt x="3384" y="36083"/>
                      </a:lnTo>
                      <a:lnTo>
                        <a:pt x="4129" y="36339"/>
                      </a:lnTo>
                      <a:cubicBezTo>
                        <a:pt x="4112" y="36386"/>
                        <a:pt x="4096" y="36431"/>
                        <a:pt x="4080" y="36478"/>
                      </a:cubicBezTo>
                      <a:lnTo>
                        <a:pt x="4063" y="36492"/>
                      </a:lnTo>
                      <a:lnTo>
                        <a:pt x="4069" y="36476"/>
                      </a:lnTo>
                      <a:lnTo>
                        <a:pt x="3222" y="36189"/>
                      </a:lnTo>
                      <a:lnTo>
                        <a:pt x="3210" y="36228"/>
                      </a:lnTo>
                      <a:lnTo>
                        <a:pt x="4043" y="36510"/>
                      </a:lnTo>
                      <a:lnTo>
                        <a:pt x="3885" y="36637"/>
                      </a:lnTo>
                      <a:lnTo>
                        <a:pt x="3885" y="36637"/>
                      </a:lnTo>
                      <a:lnTo>
                        <a:pt x="3892" y="36621"/>
                      </a:lnTo>
                      <a:lnTo>
                        <a:pt x="3044" y="36339"/>
                      </a:lnTo>
                      <a:lnTo>
                        <a:pt x="3030" y="36375"/>
                      </a:lnTo>
                      <a:lnTo>
                        <a:pt x="3865" y="36654"/>
                      </a:lnTo>
                      <a:lnTo>
                        <a:pt x="3707" y="36782"/>
                      </a:lnTo>
                      <a:lnTo>
                        <a:pt x="3707" y="36782"/>
                      </a:lnTo>
                      <a:lnTo>
                        <a:pt x="3711" y="36766"/>
                      </a:lnTo>
                      <a:lnTo>
                        <a:pt x="2864" y="36486"/>
                      </a:lnTo>
                      <a:lnTo>
                        <a:pt x="2852" y="36525"/>
                      </a:lnTo>
                      <a:lnTo>
                        <a:pt x="3685" y="36799"/>
                      </a:lnTo>
                      <a:lnTo>
                        <a:pt x="3593" y="36875"/>
                      </a:lnTo>
                      <a:lnTo>
                        <a:pt x="3611" y="36881"/>
                      </a:lnTo>
                      <a:lnTo>
                        <a:pt x="3611" y="36881"/>
                      </a:lnTo>
                      <a:lnTo>
                        <a:pt x="2629" y="36559"/>
                      </a:lnTo>
                      <a:lnTo>
                        <a:pt x="2629" y="36559"/>
                      </a:lnTo>
                      <a:cubicBezTo>
                        <a:pt x="2629" y="36560"/>
                        <a:pt x="2699" y="36856"/>
                        <a:pt x="2768" y="37153"/>
                      </a:cubicBezTo>
                      <a:cubicBezTo>
                        <a:pt x="2832" y="37447"/>
                        <a:pt x="2920" y="37744"/>
                        <a:pt x="2922" y="37744"/>
                      </a:cubicBezTo>
                      <a:lnTo>
                        <a:pt x="2022" y="38567"/>
                      </a:lnTo>
                      <a:lnTo>
                        <a:pt x="2355" y="39737"/>
                      </a:lnTo>
                      <a:cubicBezTo>
                        <a:pt x="2355" y="39737"/>
                        <a:pt x="2126" y="39945"/>
                        <a:pt x="1917" y="40160"/>
                      </a:cubicBezTo>
                      <a:lnTo>
                        <a:pt x="1488" y="40594"/>
                      </a:lnTo>
                      <a:lnTo>
                        <a:pt x="1506" y="40598"/>
                      </a:lnTo>
                      <a:cubicBezTo>
                        <a:pt x="1506" y="40598"/>
                        <a:pt x="1721" y="40383"/>
                        <a:pt x="1936" y="40166"/>
                      </a:cubicBezTo>
                      <a:cubicBezTo>
                        <a:pt x="2144" y="39950"/>
                        <a:pt x="2373" y="39743"/>
                        <a:pt x="2373" y="39743"/>
                      </a:cubicBezTo>
                      <a:lnTo>
                        <a:pt x="3047" y="39919"/>
                      </a:lnTo>
                      <a:cubicBezTo>
                        <a:pt x="3036" y="39954"/>
                        <a:pt x="3028" y="39988"/>
                        <a:pt x="3020" y="40023"/>
                      </a:cubicBezTo>
                      <a:lnTo>
                        <a:pt x="2367" y="39853"/>
                      </a:lnTo>
                      <a:lnTo>
                        <a:pt x="2357" y="39892"/>
                      </a:lnTo>
                      <a:lnTo>
                        <a:pt x="3008" y="40062"/>
                      </a:lnTo>
                      <a:lnTo>
                        <a:pt x="2969" y="40213"/>
                      </a:lnTo>
                      <a:lnTo>
                        <a:pt x="2200" y="40017"/>
                      </a:lnTo>
                      <a:lnTo>
                        <a:pt x="2189" y="40056"/>
                      </a:lnTo>
                      <a:lnTo>
                        <a:pt x="2961" y="40252"/>
                      </a:lnTo>
                      <a:cubicBezTo>
                        <a:pt x="2948" y="40295"/>
                        <a:pt x="2938" y="40338"/>
                        <a:pt x="2926" y="40383"/>
                      </a:cubicBezTo>
                      <a:cubicBezTo>
                        <a:pt x="2918" y="40391"/>
                        <a:pt x="2909" y="40398"/>
                        <a:pt x="2903" y="40406"/>
                      </a:cubicBezTo>
                      <a:lnTo>
                        <a:pt x="2905" y="40394"/>
                      </a:lnTo>
                      <a:lnTo>
                        <a:pt x="2040" y="40175"/>
                      </a:lnTo>
                      <a:lnTo>
                        <a:pt x="2030" y="40216"/>
                      </a:lnTo>
                      <a:lnTo>
                        <a:pt x="2881" y="40428"/>
                      </a:lnTo>
                      <a:cubicBezTo>
                        <a:pt x="2832" y="40475"/>
                        <a:pt x="2785" y="40522"/>
                        <a:pt x="2740" y="40567"/>
                      </a:cubicBezTo>
                      <a:lnTo>
                        <a:pt x="2744" y="40553"/>
                      </a:lnTo>
                      <a:lnTo>
                        <a:pt x="1876" y="40338"/>
                      </a:lnTo>
                      <a:lnTo>
                        <a:pt x="1866" y="40377"/>
                      </a:lnTo>
                      <a:lnTo>
                        <a:pt x="2719" y="40588"/>
                      </a:lnTo>
                      <a:cubicBezTo>
                        <a:pt x="2664" y="40641"/>
                        <a:pt x="2615" y="40690"/>
                        <a:pt x="2574" y="40731"/>
                      </a:cubicBezTo>
                      <a:lnTo>
                        <a:pt x="2578" y="40719"/>
                      </a:lnTo>
                      <a:lnTo>
                        <a:pt x="1711" y="40508"/>
                      </a:lnTo>
                      <a:lnTo>
                        <a:pt x="1700" y="40547"/>
                      </a:lnTo>
                      <a:lnTo>
                        <a:pt x="2551" y="40754"/>
                      </a:lnTo>
                      <a:cubicBezTo>
                        <a:pt x="2505" y="40800"/>
                        <a:pt x="2475" y="40828"/>
                        <a:pt x="2472" y="40831"/>
                      </a:cubicBezTo>
                      <a:lnTo>
                        <a:pt x="2472" y="40831"/>
                      </a:lnTo>
                      <a:lnTo>
                        <a:pt x="1488" y="40594"/>
                      </a:lnTo>
                      <a:lnTo>
                        <a:pt x="1878" y="41754"/>
                      </a:lnTo>
                      <a:cubicBezTo>
                        <a:pt x="1878" y="41754"/>
                        <a:pt x="1661" y="41973"/>
                        <a:pt x="1447" y="42194"/>
                      </a:cubicBezTo>
                      <a:cubicBezTo>
                        <a:pt x="1226" y="42413"/>
                        <a:pt x="1029" y="42640"/>
                        <a:pt x="1029" y="42640"/>
                      </a:cubicBezTo>
                      <a:lnTo>
                        <a:pt x="1475" y="43786"/>
                      </a:lnTo>
                      <a:lnTo>
                        <a:pt x="661" y="44706"/>
                      </a:lnTo>
                      <a:lnTo>
                        <a:pt x="679" y="44708"/>
                      </a:lnTo>
                      <a:lnTo>
                        <a:pt x="1496" y="43790"/>
                      </a:lnTo>
                      <a:lnTo>
                        <a:pt x="2165" y="43908"/>
                      </a:lnTo>
                      <a:cubicBezTo>
                        <a:pt x="2159" y="43945"/>
                        <a:pt x="2152" y="43982"/>
                        <a:pt x="2146" y="44019"/>
                      </a:cubicBezTo>
                      <a:lnTo>
                        <a:pt x="1498" y="43904"/>
                      </a:lnTo>
                      <a:lnTo>
                        <a:pt x="1490" y="43945"/>
                      </a:lnTo>
                      <a:lnTo>
                        <a:pt x="2138" y="44058"/>
                      </a:lnTo>
                      <a:cubicBezTo>
                        <a:pt x="2130" y="44107"/>
                        <a:pt x="2122" y="44156"/>
                        <a:pt x="2114" y="44205"/>
                      </a:cubicBezTo>
                      <a:lnTo>
                        <a:pt x="1346" y="44074"/>
                      </a:lnTo>
                      <a:lnTo>
                        <a:pt x="1340" y="44113"/>
                      </a:lnTo>
                      <a:lnTo>
                        <a:pt x="2105" y="44246"/>
                      </a:lnTo>
                      <a:cubicBezTo>
                        <a:pt x="2097" y="44297"/>
                        <a:pt x="2089" y="44350"/>
                        <a:pt x="2079" y="44404"/>
                      </a:cubicBezTo>
                      <a:lnTo>
                        <a:pt x="2071" y="44414"/>
                      </a:lnTo>
                      <a:lnTo>
                        <a:pt x="2073" y="44395"/>
                      </a:lnTo>
                      <a:lnTo>
                        <a:pt x="1193" y="44248"/>
                      </a:lnTo>
                      <a:lnTo>
                        <a:pt x="1185" y="44287"/>
                      </a:lnTo>
                      <a:lnTo>
                        <a:pt x="2052" y="44434"/>
                      </a:lnTo>
                      <a:lnTo>
                        <a:pt x="1915" y="44584"/>
                      </a:lnTo>
                      <a:lnTo>
                        <a:pt x="1915" y="44584"/>
                      </a:lnTo>
                      <a:lnTo>
                        <a:pt x="1919" y="44565"/>
                      </a:lnTo>
                      <a:lnTo>
                        <a:pt x="1037" y="44422"/>
                      </a:lnTo>
                      <a:lnTo>
                        <a:pt x="1031" y="44461"/>
                      </a:lnTo>
                      <a:lnTo>
                        <a:pt x="1897" y="44604"/>
                      </a:lnTo>
                      <a:lnTo>
                        <a:pt x="1760" y="44755"/>
                      </a:lnTo>
                      <a:lnTo>
                        <a:pt x="1760" y="44755"/>
                      </a:lnTo>
                      <a:lnTo>
                        <a:pt x="1764" y="44737"/>
                      </a:lnTo>
                      <a:lnTo>
                        <a:pt x="882" y="44596"/>
                      </a:lnTo>
                      <a:lnTo>
                        <a:pt x="876" y="44637"/>
                      </a:lnTo>
                      <a:lnTo>
                        <a:pt x="1741" y="44776"/>
                      </a:lnTo>
                      <a:lnTo>
                        <a:pt x="1661" y="44864"/>
                      </a:lnTo>
                      <a:lnTo>
                        <a:pt x="1680" y="44868"/>
                      </a:lnTo>
                      <a:lnTo>
                        <a:pt x="2073" y="44432"/>
                      </a:lnTo>
                      <a:lnTo>
                        <a:pt x="2073" y="44432"/>
                      </a:lnTo>
                      <a:cubicBezTo>
                        <a:pt x="2017" y="44760"/>
                        <a:pt x="1966" y="45089"/>
                        <a:pt x="1917" y="45418"/>
                      </a:cubicBezTo>
                      <a:cubicBezTo>
                        <a:pt x="1786" y="45142"/>
                        <a:pt x="1680" y="44868"/>
                        <a:pt x="1680" y="44868"/>
                      </a:cubicBezTo>
                      <a:lnTo>
                        <a:pt x="659" y="44706"/>
                      </a:lnTo>
                      <a:lnTo>
                        <a:pt x="659" y="44706"/>
                      </a:lnTo>
                      <a:cubicBezTo>
                        <a:pt x="659" y="44706"/>
                        <a:pt x="765" y="44989"/>
                        <a:pt x="896" y="45271"/>
                      </a:cubicBezTo>
                      <a:cubicBezTo>
                        <a:pt x="1023" y="45551"/>
                        <a:pt x="1148" y="45832"/>
                        <a:pt x="1150" y="45832"/>
                      </a:cubicBezTo>
                      <a:lnTo>
                        <a:pt x="381" y="46785"/>
                      </a:lnTo>
                      <a:cubicBezTo>
                        <a:pt x="381" y="46785"/>
                        <a:pt x="381" y="46785"/>
                        <a:pt x="381" y="46785"/>
                      </a:cubicBez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lnTo>
                        <a:pt x="401" y="46787"/>
                      </a:lnTo>
                      <a:lnTo>
                        <a:pt x="1168" y="45836"/>
                      </a:lnTo>
                      <a:lnTo>
                        <a:pt x="1844" y="45928"/>
                      </a:lnTo>
                      <a:lnTo>
                        <a:pt x="1829" y="46034"/>
                      </a:lnTo>
                      <a:lnTo>
                        <a:pt x="1181" y="45946"/>
                      </a:lnTo>
                      <a:lnTo>
                        <a:pt x="1175" y="45987"/>
                      </a:lnTo>
                      <a:lnTo>
                        <a:pt x="1823" y="46075"/>
                      </a:lnTo>
                      <a:cubicBezTo>
                        <a:pt x="1817" y="46124"/>
                        <a:pt x="1811" y="46175"/>
                        <a:pt x="1803" y="46226"/>
                      </a:cubicBezTo>
                      <a:lnTo>
                        <a:pt x="1033" y="46124"/>
                      </a:lnTo>
                      <a:lnTo>
                        <a:pt x="1029" y="46165"/>
                      </a:lnTo>
                      <a:lnTo>
                        <a:pt x="1799" y="46267"/>
                      </a:lnTo>
                      <a:cubicBezTo>
                        <a:pt x="1790" y="46323"/>
                        <a:pt x="1784" y="46376"/>
                        <a:pt x="1776" y="46431"/>
                      </a:cubicBezTo>
                      <a:lnTo>
                        <a:pt x="1772" y="46435"/>
                      </a:lnTo>
                      <a:lnTo>
                        <a:pt x="1776" y="46419"/>
                      </a:lnTo>
                      <a:lnTo>
                        <a:pt x="888" y="46304"/>
                      </a:lnTo>
                      <a:lnTo>
                        <a:pt x="884" y="46345"/>
                      </a:lnTo>
                      <a:lnTo>
                        <a:pt x="1756" y="46458"/>
                      </a:lnTo>
                      <a:lnTo>
                        <a:pt x="1629" y="46611"/>
                      </a:lnTo>
                      <a:lnTo>
                        <a:pt x="1631" y="46603"/>
                      </a:lnTo>
                      <a:lnTo>
                        <a:pt x="743" y="46494"/>
                      </a:lnTo>
                      <a:lnTo>
                        <a:pt x="739" y="46533"/>
                      </a:lnTo>
                      <a:lnTo>
                        <a:pt x="1604" y="46642"/>
                      </a:lnTo>
                      <a:lnTo>
                        <a:pt x="1481" y="46791"/>
                      </a:lnTo>
                      <a:lnTo>
                        <a:pt x="1483" y="46773"/>
                      </a:lnTo>
                      <a:lnTo>
                        <a:pt x="598" y="46666"/>
                      </a:lnTo>
                      <a:lnTo>
                        <a:pt x="591" y="46707"/>
                      </a:lnTo>
                      <a:lnTo>
                        <a:pt x="1463" y="46812"/>
                      </a:lnTo>
                      <a:lnTo>
                        <a:pt x="1387" y="46904"/>
                      </a:lnTo>
                      <a:lnTo>
                        <a:pt x="1387" y="46904"/>
                      </a:lnTo>
                      <a:lnTo>
                        <a:pt x="381" y="46785"/>
                      </a:lnTo>
                      <a:lnTo>
                        <a:pt x="381" y="46785"/>
                      </a:lnTo>
                      <a:cubicBezTo>
                        <a:pt x="381" y="46785"/>
                        <a:pt x="508" y="47063"/>
                        <a:pt x="634" y="47339"/>
                      </a:cubicBezTo>
                      <a:cubicBezTo>
                        <a:pt x="698" y="47477"/>
                        <a:pt x="761" y="47616"/>
                        <a:pt x="810" y="47718"/>
                      </a:cubicBezTo>
                      <a:cubicBezTo>
                        <a:pt x="861" y="47820"/>
                        <a:pt x="896" y="47890"/>
                        <a:pt x="896" y="47890"/>
                      </a:cubicBezTo>
                      <a:lnTo>
                        <a:pt x="178" y="48872"/>
                      </a:lnTo>
                      <a:lnTo>
                        <a:pt x="739" y="49954"/>
                      </a:lnTo>
                      <a:cubicBezTo>
                        <a:pt x="739" y="49954"/>
                        <a:pt x="694" y="50018"/>
                        <a:pt x="628" y="50110"/>
                      </a:cubicBezTo>
                      <a:cubicBezTo>
                        <a:pt x="561" y="50204"/>
                        <a:pt x="467" y="50329"/>
                        <a:pt x="385" y="50455"/>
                      </a:cubicBezTo>
                      <a:cubicBezTo>
                        <a:pt x="219" y="50711"/>
                        <a:pt x="51" y="50965"/>
                        <a:pt x="51" y="50965"/>
                      </a:cubicBezTo>
                      <a:lnTo>
                        <a:pt x="72" y="50965"/>
                      </a:lnTo>
                      <a:cubicBezTo>
                        <a:pt x="72" y="50965"/>
                        <a:pt x="240" y="50711"/>
                        <a:pt x="405" y="50457"/>
                      </a:cubicBezTo>
                      <a:cubicBezTo>
                        <a:pt x="485" y="50331"/>
                        <a:pt x="581" y="50206"/>
                        <a:pt x="647" y="50112"/>
                      </a:cubicBezTo>
                      <a:cubicBezTo>
                        <a:pt x="714" y="50020"/>
                        <a:pt x="759" y="49956"/>
                        <a:pt x="759" y="49956"/>
                      </a:cubicBezTo>
                      <a:lnTo>
                        <a:pt x="1443" y="49997"/>
                      </a:lnTo>
                      <a:cubicBezTo>
                        <a:pt x="1440" y="50032"/>
                        <a:pt x="1438" y="50067"/>
                        <a:pt x="1436" y="50104"/>
                      </a:cubicBezTo>
                      <a:lnTo>
                        <a:pt x="776" y="50067"/>
                      </a:lnTo>
                      <a:lnTo>
                        <a:pt x="774" y="50108"/>
                      </a:lnTo>
                      <a:lnTo>
                        <a:pt x="1434" y="50144"/>
                      </a:lnTo>
                      <a:cubicBezTo>
                        <a:pt x="1432" y="50194"/>
                        <a:pt x="1430" y="50245"/>
                        <a:pt x="1426" y="50296"/>
                      </a:cubicBezTo>
                      <a:lnTo>
                        <a:pt x="641" y="50255"/>
                      </a:lnTo>
                      <a:lnTo>
                        <a:pt x="638" y="50296"/>
                      </a:lnTo>
                      <a:lnTo>
                        <a:pt x="1424" y="50337"/>
                      </a:lnTo>
                      <a:cubicBezTo>
                        <a:pt x="1422" y="50384"/>
                        <a:pt x="1420" y="50431"/>
                        <a:pt x="1418" y="50478"/>
                      </a:cubicBezTo>
                      <a:cubicBezTo>
                        <a:pt x="1412" y="50488"/>
                        <a:pt x="1406" y="50496"/>
                        <a:pt x="1400" y="50505"/>
                      </a:cubicBezTo>
                      <a:cubicBezTo>
                        <a:pt x="1398" y="50509"/>
                        <a:pt x="1395" y="50513"/>
                        <a:pt x="1393" y="50515"/>
                      </a:cubicBezTo>
                      <a:lnTo>
                        <a:pt x="1393" y="50484"/>
                      </a:lnTo>
                      <a:lnTo>
                        <a:pt x="501" y="50441"/>
                      </a:lnTo>
                      <a:lnTo>
                        <a:pt x="499" y="50482"/>
                      </a:lnTo>
                      <a:lnTo>
                        <a:pt x="1385" y="50525"/>
                      </a:lnTo>
                      <a:cubicBezTo>
                        <a:pt x="1348" y="50582"/>
                        <a:pt x="1310" y="50640"/>
                        <a:pt x="1275" y="50693"/>
                      </a:cubicBezTo>
                      <a:lnTo>
                        <a:pt x="1275" y="50676"/>
                      </a:lnTo>
                      <a:lnTo>
                        <a:pt x="383" y="50637"/>
                      </a:lnTo>
                      <a:lnTo>
                        <a:pt x="381" y="50678"/>
                      </a:lnTo>
                      <a:lnTo>
                        <a:pt x="1258" y="50717"/>
                      </a:lnTo>
                      <a:cubicBezTo>
                        <a:pt x="1215" y="50779"/>
                        <a:pt x="1179" y="50836"/>
                        <a:pt x="1146" y="50883"/>
                      </a:cubicBezTo>
                      <a:lnTo>
                        <a:pt x="1148" y="50867"/>
                      </a:lnTo>
                      <a:lnTo>
                        <a:pt x="256" y="50830"/>
                      </a:lnTo>
                      <a:lnTo>
                        <a:pt x="254" y="50871"/>
                      </a:lnTo>
                      <a:lnTo>
                        <a:pt x="1132" y="50908"/>
                      </a:lnTo>
                      <a:cubicBezTo>
                        <a:pt x="1091" y="50967"/>
                        <a:pt x="1066" y="51004"/>
                        <a:pt x="1066" y="51004"/>
                      </a:cubicBezTo>
                      <a:lnTo>
                        <a:pt x="1084" y="51006"/>
                      </a:lnTo>
                      <a:cubicBezTo>
                        <a:pt x="1084" y="51006"/>
                        <a:pt x="1250" y="50758"/>
                        <a:pt x="1416" y="50511"/>
                      </a:cubicBezTo>
                      <a:lnTo>
                        <a:pt x="1416" y="50511"/>
                      </a:lnTo>
                      <a:cubicBezTo>
                        <a:pt x="1400" y="50840"/>
                        <a:pt x="1387" y="51167"/>
                        <a:pt x="1377" y="51499"/>
                      </a:cubicBezTo>
                      <a:lnTo>
                        <a:pt x="1084" y="51006"/>
                      </a:lnTo>
                      <a:lnTo>
                        <a:pt x="53" y="50965"/>
                      </a:lnTo>
                      <a:lnTo>
                        <a:pt x="53" y="50965"/>
                      </a:lnTo>
                      <a:lnTo>
                        <a:pt x="667" y="52025"/>
                      </a:lnTo>
                      <a:lnTo>
                        <a:pt x="0" y="53060"/>
                      </a:lnTo>
                      <a:lnTo>
                        <a:pt x="669" y="54097"/>
                      </a:lnTo>
                      <a:lnTo>
                        <a:pt x="53" y="55157"/>
                      </a:lnTo>
                      <a:cubicBezTo>
                        <a:pt x="53" y="55157"/>
                        <a:pt x="221" y="55411"/>
                        <a:pt x="387" y="55664"/>
                      </a:cubicBezTo>
                      <a:cubicBezTo>
                        <a:pt x="467" y="55791"/>
                        <a:pt x="563" y="55916"/>
                        <a:pt x="628" y="56010"/>
                      </a:cubicBezTo>
                      <a:cubicBezTo>
                        <a:pt x="696" y="56104"/>
                        <a:pt x="741" y="56166"/>
                        <a:pt x="741" y="56166"/>
                      </a:cubicBezTo>
                      <a:lnTo>
                        <a:pt x="180" y="57248"/>
                      </a:lnTo>
                      <a:lnTo>
                        <a:pt x="201" y="57248"/>
                      </a:lnTo>
                      <a:lnTo>
                        <a:pt x="761" y="56166"/>
                      </a:lnTo>
                      <a:lnTo>
                        <a:pt x="1445" y="56125"/>
                      </a:lnTo>
                      <a:cubicBezTo>
                        <a:pt x="1447" y="56161"/>
                        <a:pt x="1449" y="56196"/>
                        <a:pt x="1451" y="56233"/>
                      </a:cubicBezTo>
                      <a:lnTo>
                        <a:pt x="794" y="56272"/>
                      </a:lnTo>
                      <a:lnTo>
                        <a:pt x="798" y="56313"/>
                      </a:lnTo>
                      <a:lnTo>
                        <a:pt x="1453" y="56272"/>
                      </a:lnTo>
                      <a:cubicBezTo>
                        <a:pt x="1457" y="56323"/>
                        <a:pt x="1459" y="56374"/>
                        <a:pt x="1463" y="56425"/>
                      </a:cubicBezTo>
                      <a:lnTo>
                        <a:pt x="688" y="56477"/>
                      </a:lnTo>
                      <a:lnTo>
                        <a:pt x="690" y="56515"/>
                      </a:lnTo>
                      <a:lnTo>
                        <a:pt x="1465" y="56466"/>
                      </a:lnTo>
                      <a:cubicBezTo>
                        <a:pt x="1469" y="56522"/>
                        <a:pt x="1473" y="56577"/>
                        <a:pt x="1477" y="56632"/>
                      </a:cubicBezTo>
                      <a:lnTo>
                        <a:pt x="1473" y="56636"/>
                      </a:lnTo>
                      <a:lnTo>
                        <a:pt x="1473" y="56620"/>
                      </a:lnTo>
                      <a:lnTo>
                        <a:pt x="581" y="56679"/>
                      </a:lnTo>
                      <a:lnTo>
                        <a:pt x="585" y="56720"/>
                      </a:lnTo>
                      <a:lnTo>
                        <a:pt x="1461" y="56661"/>
                      </a:lnTo>
                      <a:lnTo>
                        <a:pt x="1461" y="56661"/>
                      </a:lnTo>
                      <a:lnTo>
                        <a:pt x="1367" y="56839"/>
                      </a:lnTo>
                      <a:lnTo>
                        <a:pt x="1365" y="56820"/>
                      </a:lnTo>
                      <a:lnTo>
                        <a:pt x="475" y="56886"/>
                      </a:lnTo>
                      <a:lnTo>
                        <a:pt x="479" y="56925"/>
                      </a:lnTo>
                      <a:lnTo>
                        <a:pt x="1355" y="56861"/>
                      </a:lnTo>
                      <a:lnTo>
                        <a:pt x="1258" y="57045"/>
                      </a:lnTo>
                      <a:lnTo>
                        <a:pt x="1256" y="57021"/>
                      </a:lnTo>
                      <a:lnTo>
                        <a:pt x="366" y="57088"/>
                      </a:lnTo>
                      <a:lnTo>
                        <a:pt x="368" y="57129"/>
                      </a:lnTo>
                      <a:lnTo>
                        <a:pt x="1248" y="57064"/>
                      </a:lnTo>
                      <a:lnTo>
                        <a:pt x="1248" y="57064"/>
                      </a:lnTo>
                      <a:lnTo>
                        <a:pt x="1191" y="57170"/>
                      </a:lnTo>
                      <a:lnTo>
                        <a:pt x="1191" y="57170"/>
                      </a:lnTo>
                      <a:lnTo>
                        <a:pt x="180" y="57250"/>
                      </a:lnTo>
                      <a:lnTo>
                        <a:pt x="898" y="58232"/>
                      </a:lnTo>
                      <a:cubicBezTo>
                        <a:pt x="898" y="58232"/>
                        <a:pt x="864" y="58302"/>
                        <a:pt x="812" y="58404"/>
                      </a:cubicBezTo>
                      <a:cubicBezTo>
                        <a:pt x="763" y="58506"/>
                        <a:pt x="700" y="58643"/>
                        <a:pt x="636" y="58782"/>
                      </a:cubicBezTo>
                      <a:cubicBezTo>
                        <a:pt x="510" y="59056"/>
                        <a:pt x="385" y="59333"/>
                        <a:pt x="383" y="59337"/>
                      </a:cubicBezTo>
                      <a:lnTo>
                        <a:pt x="1150" y="60288"/>
                      </a:lnTo>
                      <a:cubicBezTo>
                        <a:pt x="1150" y="60288"/>
                        <a:pt x="1025" y="60568"/>
                        <a:pt x="898" y="60849"/>
                      </a:cubicBezTo>
                      <a:cubicBezTo>
                        <a:pt x="767" y="61131"/>
                        <a:pt x="661" y="61413"/>
                        <a:pt x="661" y="61413"/>
                      </a:cubicBezTo>
                      <a:lnTo>
                        <a:pt x="681" y="61411"/>
                      </a:lnTo>
                      <a:cubicBezTo>
                        <a:pt x="681" y="61411"/>
                        <a:pt x="788" y="61129"/>
                        <a:pt x="919" y="60847"/>
                      </a:cubicBezTo>
                      <a:cubicBezTo>
                        <a:pt x="1044" y="60566"/>
                        <a:pt x="1170" y="60286"/>
                        <a:pt x="1170" y="60286"/>
                      </a:cubicBezTo>
                      <a:lnTo>
                        <a:pt x="1846" y="60192"/>
                      </a:lnTo>
                      <a:lnTo>
                        <a:pt x="1860" y="60298"/>
                      </a:lnTo>
                      <a:lnTo>
                        <a:pt x="1209" y="60390"/>
                      </a:lnTo>
                      <a:lnTo>
                        <a:pt x="1213" y="60431"/>
                      </a:lnTo>
                      <a:lnTo>
                        <a:pt x="1866" y="60339"/>
                      </a:lnTo>
                      <a:cubicBezTo>
                        <a:pt x="1872" y="60390"/>
                        <a:pt x="1880" y="60440"/>
                        <a:pt x="1889" y="60491"/>
                      </a:cubicBezTo>
                      <a:lnTo>
                        <a:pt x="1113" y="60601"/>
                      </a:lnTo>
                      <a:lnTo>
                        <a:pt x="1119" y="60642"/>
                      </a:lnTo>
                      <a:lnTo>
                        <a:pt x="1893" y="60532"/>
                      </a:lnTo>
                      <a:cubicBezTo>
                        <a:pt x="1901" y="60579"/>
                        <a:pt x="1907" y="60626"/>
                        <a:pt x="1915" y="60675"/>
                      </a:cubicBezTo>
                      <a:cubicBezTo>
                        <a:pt x="1911" y="60683"/>
                        <a:pt x="1907" y="60691"/>
                        <a:pt x="1903" y="60699"/>
                      </a:cubicBezTo>
                      <a:lnTo>
                        <a:pt x="1901" y="60685"/>
                      </a:lnTo>
                      <a:lnTo>
                        <a:pt x="1017" y="60816"/>
                      </a:lnTo>
                      <a:lnTo>
                        <a:pt x="1023" y="60855"/>
                      </a:lnTo>
                      <a:lnTo>
                        <a:pt x="1891" y="60728"/>
                      </a:lnTo>
                      <a:lnTo>
                        <a:pt x="1891" y="60728"/>
                      </a:lnTo>
                      <a:cubicBezTo>
                        <a:pt x="1860" y="60789"/>
                        <a:pt x="1833" y="60851"/>
                        <a:pt x="1807" y="60910"/>
                      </a:cubicBezTo>
                      <a:lnTo>
                        <a:pt x="1805" y="60896"/>
                      </a:lnTo>
                      <a:lnTo>
                        <a:pt x="921" y="61029"/>
                      </a:lnTo>
                      <a:lnTo>
                        <a:pt x="927" y="61070"/>
                      </a:lnTo>
                      <a:lnTo>
                        <a:pt x="1794" y="60939"/>
                      </a:lnTo>
                      <a:lnTo>
                        <a:pt x="1794" y="60939"/>
                      </a:lnTo>
                      <a:cubicBezTo>
                        <a:pt x="1766" y="61006"/>
                        <a:pt x="1739" y="61068"/>
                        <a:pt x="1719" y="61119"/>
                      </a:cubicBezTo>
                      <a:lnTo>
                        <a:pt x="1717" y="61107"/>
                      </a:lnTo>
                      <a:lnTo>
                        <a:pt x="835" y="61244"/>
                      </a:lnTo>
                      <a:lnTo>
                        <a:pt x="841" y="61282"/>
                      </a:lnTo>
                      <a:lnTo>
                        <a:pt x="1706" y="61149"/>
                      </a:lnTo>
                      <a:lnTo>
                        <a:pt x="1706" y="61149"/>
                      </a:lnTo>
                      <a:cubicBezTo>
                        <a:pt x="1678" y="61215"/>
                        <a:pt x="1661" y="61256"/>
                        <a:pt x="1661" y="61256"/>
                      </a:cubicBezTo>
                      <a:lnTo>
                        <a:pt x="1682" y="61254"/>
                      </a:lnTo>
                      <a:cubicBezTo>
                        <a:pt x="1682" y="61254"/>
                        <a:pt x="1788" y="60980"/>
                        <a:pt x="1919" y="60703"/>
                      </a:cubicBezTo>
                      <a:cubicBezTo>
                        <a:pt x="1968" y="61033"/>
                        <a:pt x="2019" y="61360"/>
                        <a:pt x="2075" y="61688"/>
                      </a:cubicBezTo>
                      <a:lnTo>
                        <a:pt x="1682" y="61254"/>
                      </a:lnTo>
                      <a:lnTo>
                        <a:pt x="661" y="61415"/>
                      </a:lnTo>
                      <a:lnTo>
                        <a:pt x="1477" y="62334"/>
                      </a:lnTo>
                      <a:lnTo>
                        <a:pt x="1029" y="63480"/>
                      </a:lnTo>
                      <a:lnTo>
                        <a:pt x="1050" y="63476"/>
                      </a:lnTo>
                      <a:lnTo>
                        <a:pt x="1496" y="62332"/>
                      </a:lnTo>
                      <a:lnTo>
                        <a:pt x="2165" y="62211"/>
                      </a:lnTo>
                      <a:lnTo>
                        <a:pt x="2185" y="62318"/>
                      </a:lnTo>
                      <a:lnTo>
                        <a:pt x="1541" y="62434"/>
                      </a:lnTo>
                      <a:lnTo>
                        <a:pt x="1547" y="62473"/>
                      </a:lnTo>
                      <a:lnTo>
                        <a:pt x="2191" y="62357"/>
                      </a:lnTo>
                      <a:cubicBezTo>
                        <a:pt x="2202" y="62408"/>
                        <a:pt x="2210" y="62457"/>
                        <a:pt x="2220" y="62508"/>
                      </a:cubicBezTo>
                      <a:lnTo>
                        <a:pt x="1455" y="62649"/>
                      </a:lnTo>
                      <a:lnTo>
                        <a:pt x="1463" y="62688"/>
                      </a:lnTo>
                      <a:lnTo>
                        <a:pt x="2226" y="62547"/>
                      </a:lnTo>
                      <a:cubicBezTo>
                        <a:pt x="2236" y="62598"/>
                        <a:pt x="2247" y="62651"/>
                        <a:pt x="2257" y="62702"/>
                      </a:cubicBezTo>
                      <a:lnTo>
                        <a:pt x="2251" y="62717"/>
                      </a:lnTo>
                      <a:lnTo>
                        <a:pt x="2249" y="62698"/>
                      </a:lnTo>
                      <a:lnTo>
                        <a:pt x="1371" y="62864"/>
                      </a:lnTo>
                      <a:lnTo>
                        <a:pt x="1377" y="62905"/>
                      </a:lnTo>
                      <a:lnTo>
                        <a:pt x="2240" y="62741"/>
                      </a:lnTo>
                      <a:lnTo>
                        <a:pt x="2165" y="62931"/>
                      </a:lnTo>
                      <a:lnTo>
                        <a:pt x="2161" y="62913"/>
                      </a:lnTo>
                      <a:lnTo>
                        <a:pt x="1285" y="63083"/>
                      </a:lnTo>
                      <a:lnTo>
                        <a:pt x="1293" y="63122"/>
                      </a:lnTo>
                      <a:lnTo>
                        <a:pt x="2155" y="62956"/>
                      </a:lnTo>
                      <a:lnTo>
                        <a:pt x="2079" y="63144"/>
                      </a:lnTo>
                      <a:lnTo>
                        <a:pt x="2075" y="63128"/>
                      </a:lnTo>
                      <a:lnTo>
                        <a:pt x="1199" y="63300"/>
                      </a:lnTo>
                      <a:lnTo>
                        <a:pt x="1207" y="63341"/>
                      </a:lnTo>
                      <a:lnTo>
                        <a:pt x="2069" y="63171"/>
                      </a:lnTo>
                      <a:lnTo>
                        <a:pt x="2024" y="63281"/>
                      </a:lnTo>
                      <a:lnTo>
                        <a:pt x="2024" y="63281"/>
                      </a:lnTo>
                      <a:lnTo>
                        <a:pt x="2042" y="63277"/>
                      </a:lnTo>
                      <a:lnTo>
                        <a:pt x="2263" y="62733"/>
                      </a:lnTo>
                      <a:cubicBezTo>
                        <a:pt x="2324" y="63060"/>
                        <a:pt x="2390" y="63388"/>
                        <a:pt x="2459" y="63715"/>
                      </a:cubicBezTo>
                      <a:cubicBezTo>
                        <a:pt x="2238" y="63500"/>
                        <a:pt x="2044" y="63277"/>
                        <a:pt x="2044" y="63277"/>
                      </a:cubicBezTo>
                      <a:lnTo>
                        <a:pt x="1031" y="63480"/>
                      </a:lnTo>
                      <a:cubicBezTo>
                        <a:pt x="1031" y="63480"/>
                        <a:pt x="1228" y="63709"/>
                        <a:pt x="1449" y="63928"/>
                      </a:cubicBezTo>
                      <a:cubicBezTo>
                        <a:pt x="1663" y="64147"/>
                        <a:pt x="1878" y="64366"/>
                        <a:pt x="1878" y="64368"/>
                      </a:cubicBezTo>
                      <a:lnTo>
                        <a:pt x="1488" y="65526"/>
                      </a:lnTo>
                      <a:lnTo>
                        <a:pt x="1500" y="65523"/>
                      </a:lnTo>
                      <a:lnTo>
                        <a:pt x="1500" y="65523"/>
                      </a:lnTo>
                      <a:lnTo>
                        <a:pt x="1490" y="65526"/>
                      </a:lnTo>
                      <a:lnTo>
                        <a:pt x="1917" y="65959"/>
                      </a:lnTo>
                      <a:cubicBezTo>
                        <a:pt x="2128" y="66174"/>
                        <a:pt x="2355" y="66381"/>
                        <a:pt x="2357" y="66383"/>
                      </a:cubicBezTo>
                      <a:lnTo>
                        <a:pt x="2022" y="67553"/>
                      </a:lnTo>
                      <a:lnTo>
                        <a:pt x="2922" y="68376"/>
                      </a:lnTo>
                      <a:cubicBezTo>
                        <a:pt x="2922" y="68376"/>
                        <a:pt x="2832" y="68672"/>
                        <a:pt x="2768" y="68967"/>
                      </a:cubicBezTo>
                      <a:cubicBezTo>
                        <a:pt x="2699" y="69264"/>
                        <a:pt x="2631" y="69560"/>
                        <a:pt x="2631" y="69560"/>
                      </a:cubicBezTo>
                      <a:lnTo>
                        <a:pt x="3572" y="70344"/>
                      </a:lnTo>
                      <a:cubicBezTo>
                        <a:pt x="3572" y="70344"/>
                        <a:pt x="3505" y="70643"/>
                        <a:pt x="3437" y="70941"/>
                      </a:cubicBezTo>
                      <a:cubicBezTo>
                        <a:pt x="3366" y="71244"/>
                        <a:pt x="3315" y="71543"/>
                        <a:pt x="3315" y="71543"/>
                      </a:cubicBezTo>
                      <a:lnTo>
                        <a:pt x="4295" y="72283"/>
                      </a:lnTo>
                      <a:lnTo>
                        <a:pt x="4084" y="73495"/>
                      </a:lnTo>
                      <a:cubicBezTo>
                        <a:pt x="4084" y="73495"/>
                        <a:pt x="4325" y="73679"/>
                        <a:pt x="4583" y="73851"/>
                      </a:cubicBezTo>
                      <a:cubicBezTo>
                        <a:pt x="4837" y="74024"/>
                        <a:pt x="5090" y="74196"/>
                        <a:pt x="5092" y="74196"/>
                      </a:cubicBezTo>
                      <a:lnTo>
                        <a:pt x="4937" y="75412"/>
                      </a:lnTo>
                      <a:cubicBezTo>
                        <a:pt x="4937" y="75412"/>
                        <a:pt x="5189" y="75581"/>
                        <a:pt x="5442" y="75751"/>
                      </a:cubicBezTo>
                      <a:cubicBezTo>
                        <a:pt x="5567" y="75835"/>
                        <a:pt x="5694" y="75917"/>
                        <a:pt x="5794" y="75978"/>
                      </a:cubicBezTo>
                      <a:cubicBezTo>
                        <a:pt x="5892" y="76038"/>
                        <a:pt x="5958" y="76077"/>
                        <a:pt x="5958" y="76079"/>
                      </a:cubicBezTo>
                      <a:lnTo>
                        <a:pt x="5860" y="77294"/>
                      </a:lnTo>
                      <a:lnTo>
                        <a:pt x="5864" y="77292"/>
                      </a:lnTo>
                      <a:lnTo>
                        <a:pt x="5862" y="77294"/>
                      </a:lnTo>
                      <a:lnTo>
                        <a:pt x="6903" y="77922"/>
                      </a:lnTo>
                      <a:cubicBezTo>
                        <a:pt x="6903" y="77922"/>
                        <a:pt x="6899" y="77998"/>
                        <a:pt x="6891" y="78112"/>
                      </a:cubicBezTo>
                      <a:cubicBezTo>
                        <a:pt x="6887" y="78227"/>
                        <a:pt x="6881" y="78378"/>
                        <a:pt x="6874" y="78530"/>
                      </a:cubicBezTo>
                      <a:cubicBezTo>
                        <a:pt x="6864" y="78832"/>
                        <a:pt x="6856" y="79135"/>
                        <a:pt x="6856" y="79139"/>
                      </a:cubicBezTo>
                      <a:lnTo>
                        <a:pt x="7930" y="79720"/>
                      </a:lnTo>
                      <a:cubicBezTo>
                        <a:pt x="7930" y="79720"/>
                        <a:pt x="7922" y="80029"/>
                        <a:pt x="7914" y="80336"/>
                      </a:cubicBezTo>
                      <a:cubicBezTo>
                        <a:pt x="7910" y="80643"/>
                        <a:pt x="7918" y="80946"/>
                        <a:pt x="7918" y="80946"/>
                      </a:cubicBezTo>
                      <a:lnTo>
                        <a:pt x="7936" y="80936"/>
                      </a:lnTo>
                      <a:cubicBezTo>
                        <a:pt x="7936" y="80936"/>
                        <a:pt x="7926" y="80633"/>
                        <a:pt x="7930" y="80326"/>
                      </a:cubicBezTo>
                      <a:cubicBezTo>
                        <a:pt x="7938" y="80019"/>
                        <a:pt x="7947" y="79712"/>
                        <a:pt x="7947" y="79712"/>
                      </a:cubicBezTo>
                      <a:lnTo>
                        <a:pt x="8550" y="79354"/>
                      </a:lnTo>
                      <a:cubicBezTo>
                        <a:pt x="8568" y="79387"/>
                        <a:pt x="8587" y="79418"/>
                        <a:pt x="8607" y="79448"/>
                      </a:cubicBezTo>
                      <a:lnTo>
                        <a:pt x="8022" y="79796"/>
                      </a:lnTo>
                      <a:lnTo>
                        <a:pt x="8043" y="79831"/>
                      </a:lnTo>
                      <a:lnTo>
                        <a:pt x="8628" y="79483"/>
                      </a:lnTo>
                      <a:cubicBezTo>
                        <a:pt x="8652" y="79526"/>
                        <a:pt x="8679" y="79569"/>
                        <a:pt x="8706" y="79612"/>
                      </a:cubicBezTo>
                      <a:lnTo>
                        <a:pt x="8016" y="80025"/>
                      </a:lnTo>
                      <a:lnTo>
                        <a:pt x="8037" y="80060"/>
                      </a:lnTo>
                      <a:lnTo>
                        <a:pt x="8726" y="79647"/>
                      </a:lnTo>
                      <a:cubicBezTo>
                        <a:pt x="8744" y="79679"/>
                        <a:pt x="8765" y="79712"/>
                        <a:pt x="8785" y="79745"/>
                      </a:cubicBezTo>
                      <a:lnTo>
                        <a:pt x="8781" y="79808"/>
                      </a:lnTo>
                      <a:lnTo>
                        <a:pt x="8775" y="79796"/>
                      </a:lnTo>
                      <a:lnTo>
                        <a:pt x="8010" y="80260"/>
                      </a:lnTo>
                      <a:lnTo>
                        <a:pt x="8032" y="80295"/>
                      </a:lnTo>
                      <a:lnTo>
                        <a:pt x="8781" y="79841"/>
                      </a:lnTo>
                      <a:lnTo>
                        <a:pt x="8781" y="79841"/>
                      </a:lnTo>
                      <a:cubicBezTo>
                        <a:pt x="8779" y="79909"/>
                        <a:pt x="8779" y="79978"/>
                        <a:pt x="8779" y="80042"/>
                      </a:cubicBezTo>
                      <a:lnTo>
                        <a:pt x="8775" y="80033"/>
                      </a:lnTo>
                      <a:lnTo>
                        <a:pt x="8012" y="80498"/>
                      </a:lnTo>
                      <a:lnTo>
                        <a:pt x="8032" y="80533"/>
                      </a:lnTo>
                      <a:lnTo>
                        <a:pt x="8779" y="80078"/>
                      </a:lnTo>
                      <a:cubicBezTo>
                        <a:pt x="8779" y="80148"/>
                        <a:pt x="8779" y="80213"/>
                        <a:pt x="8779" y="80267"/>
                      </a:cubicBezTo>
                      <a:lnTo>
                        <a:pt x="8771" y="80254"/>
                      </a:lnTo>
                      <a:lnTo>
                        <a:pt x="8012" y="80721"/>
                      </a:lnTo>
                      <a:lnTo>
                        <a:pt x="8032" y="80756"/>
                      </a:lnTo>
                      <a:lnTo>
                        <a:pt x="8779" y="80297"/>
                      </a:lnTo>
                      <a:cubicBezTo>
                        <a:pt x="8779" y="80367"/>
                        <a:pt x="8781" y="80412"/>
                        <a:pt x="8781" y="80414"/>
                      </a:cubicBezTo>
                      <a:lnTo>
                        <a:pt x="8781" y="80414"/>
                      </a:lnTo>
                      <a:lnTo>
                        <a:pt x="7920" y="80948"/>
                      </a:lnTo>
                      <a:lnTo>
                        <a:pt x="9023" y="81482"/>
                      </a:lnTo>
                      <a:lnTo>
                        <a:pt x="9051" y="82711"/>
                      </a:lnTo>
                      <a:lnTo>
                        <a:pt x="10183" y="83198"/>
                      </a:lnTo>
                      <a:lnTo>
                        <a:pt x="10265" y="84422"/>
                      </a:lnTo>
                      <a:cubicBezTo>
                        <a:pt x="10265" y="84422"/>
                        <a:pt x="10547" y="84539"/>
                        <a:pt x="10827" y="84657"/>
                      </a:cubicBezTo>
                      <a:cubicBezTo>
                        <a:pt x="11116" y="84764"/>
                        <a:pt x="11402" y="84870"/>
                        <a:pt x="11404" y="84872"/>
                      </a:cubicBezTo>
                      <a:lnTo>
                        <a:pt x="11541" y="86085"/>
                      </a:lnTo>
                      <a:cubicBezTo>
                        <a:pt x="11541" y="86085"/>
                        <a:pt x="11828" y="86190"/>
                        <a:pt x="12114" y="86296"/>
                      </a:cubicBezTo>
                      <a:cubicBezTo>
                        <a:pt x="12257" y="86347"/>
                        <a:pt x="12401" y="86398"/>
                        <a:pt x="12507" y="86437"/>
                      </a:cubicBezTo>
                      <a:cubicBezTo>
                        <a:pt x="12613" y="86474"/>
                        <a:pt x="12687" y="86496"/>
                        <a:pt x="12687" y="86496"/>
                      </a:cubicBezTo>
                      <a:lnTo>
                        <a:pt x="12881" y="87697"/>
                      </a:lnTo>
                      <a:lnTo>
                        <a:pt x="14045" y="88062"/>
                      </a:lnTo>
                      <a:cubicBezTo>
                        <a:pt x="14045" y="88062"/>
                        <a:pt x="14058" y="88137"/>
                        <a:pt x="14076" y="88252"/>
                      </a:cubicBezTo>
                      <a:cubicBezTo>
                        <a:pt x="14095" y="88366"/>
                        <a:pt x="14121" y="88516"/>
                        <a:pt x="14154" y="88663"/>
                      </a:cubicBezTo>
                      <a:cubicBezTo>
                        <a:pt x="14217" y="88962"/>
                        <a:pt x="14279" y="89261"/>
                        <a:pt x="14279" y="89261"/>
                      </a:cubicBezTo>
                      <a:lnTo>
                        <a:pt x="15463" y="89574"/>
                      </a:lnTo>
                      <a:cubicBezTo>
                        <a:pt x="15463" y="89574"/>
                        <a:pt x="15529" y="89872"/>
                        <a:pt x="15592" y="90173"/>
                      </a:cubicBezTo>
                      <a:cubicBezTo>
                        <a:pt x="15656" y="90478"/>
                        <a:pt x="15735" y="90770"/>
                        <a:pt x="15735" y="90770"/>
                      </a:cubicBezTo>
                      <a:lnTo>
                        <a:pt x="16936" y="91028"/>
                      </a:lnTo>
                      <a:lnTo>
                        <a:pt x="17253" y="92217"/>
                      </a:lnTo>
                      <a:cubicBezTo>
                        <a:pt x="17253" y="92217"/>
                        <a:pt x="17327" y="92233"/>
                        <a:pt x="17440" y="92256"/>
                      </a:cubicBezTo>
                      <a:cubicBezTo>
                        <a:pt x="17552" y="92276"/>
                        <a:pt x="17706" y="92301"/>
                        <a:pt x="17857" y="92327"/>
                      </a:cubicBezTo>
                      <a:cubicBezTo>
                        <a:pt x="18160" y="92379"/>
                        <a:pt x="18461" y="92428"/>
                        <a:pt x="18463" y="92428"/>
                      </a:cubicBezTo>
                      <a:lnTo>
                        <a:pt x="18831" y="93596"/>
                      </a:lnTo>
                      <a:lnTo>
                        <a:pt x="18844" y="93582"/>
                      </a:lnTo>
                      <a:lnTo>
                        <a:pt x="18844" y="93582"/>
                      </a:lnTo>
                      <a:lnTo>
                        <a:pt x="18833" y="93596"/>
                      </a:lnTo>
                      <a:lnTo>
                        <a:pt x="19432" y="93692"/>
                      </a:lnTo>
                      <a:cubicBezTo>
                        <a:pt x="19582" y="93719"/>
                        <a:pt x="19737" y="93733"/>
                        <a:pt x="19852" y="93747"/>
                      </a:cubicBezTo>
                      <a:cubicBezTo>
                        <a:pt x="19964" y="93762"/>
                        <a:pt x="20040" y="93770"/>
                        <a:pt x="20042" y="93770"/>
                      </a:cubicBezTo>
                      <a:lnTo>
                        <a:pt x="20461" y="94915"/>
                      </a:lnTo>
                      <a:lnTo>
                        <a:pt x="21671" y="95050"/>
                      </a:lnTo>
                      <a:cubicBezTo>
                        <a:pt x="21671" y="95050"/>
                        <a:pt x="21697" y="95122"/>
                        <a:pt x="21742" y="95226"/>
                      </a:cubicBezTo>
                      <a:cubicBezTo>
                        <a:pt x="21785" y="95331"/>
                        <a:pt x="21842" y="95470"/>
                        <a:pt x="21902" y="95611"/>
                      </a:cubicBezTo>
                      <a:cubicBezTo>
                        <a:pt x="22018" y="95889"/>
                        <a:pt x="22137" y="96168"/>
                        <a:pt x="22139" y="96174"/>
                      </a:cubicBezTo>
                      <a:lnTo>
                        <a:pt x="23358" y="96251"/>
                      </a:lnTo>
                      <a:cubicBezTo>
                        <a:pt x="23358" y="96253"/>
                        <a:pt x="23479" y="96536"/>
                        <a:pt x="23602" y="96818"/>
                      </a:cubicBezTo>
                      <a:lnTo>
                        <a:pt x="23864" y="97366"/>
                      </a:lnTo>
                      <a:lnTo>
                        <a:pt x="25089" y="97389"/>
                      </a:lnTo>
                      <a:cubicBezTo>
                        <a:pt x="25089" y="97389"/>
                        <a:pt x="25222" y="97665"/>
                        <a:pt x="25355" y="97941"/>
                      </a:cubicBezTo>
                      <a:cubicBezTo>
                        <a:pt x="25425" y="98081"/>
                        <a:pt x="25492" y="98220"/>
                        <a:pt x="25544" y="98324"/>
                      </a:cubicBezTo>
                      <a:cubicBezTo>
                        <a:pt x="25593" y="98428"/>
                        <a:pt x="25632" y="98494"/>
                        <a:pt x="25632" y="98494"/>
                      </a:cubicBezTo>
                      <a:lnTo>
                        <a:pt x="26861" y="98461"/>
                      </a:lnTo>
                      <a:lnTo>
                        <a:pt x="27448" y="99539"/>
                      </a:lnTo>
                      <a:cubicBezTo>
                        <a:pt x="27448" y="99539"/>
                        <a:pt x="27526" y="99537"/>
                        <a:pt x="27639" y="99533"/>
                      </a:cubicBezTo>
                      <a:cubicBezTo>
                        <a:pt x="27753" y="99529"/>
                        <a:pt x="27905" y="99525"/>
                        <a:pt x="28060" y="99513"/>
                      </a:cubicBezTo>
                      <a:cubicBezTo>
                        <a:pt x="28365" y="99490"/>
                        <a:pt x="28672" y="99466"/>
                        <a:pt x="28672" y="99466"/>
                      </a:cubicBezTo>
                      <a:lnTo>
                        <a:pt x="29306" y="100511"/>
                      </a:lnTo>
                      <a:lnTo>
                        <a:pt x="29316" y="100495"/>
                      </a:lnTo>
                      <a:lnTo>
                        <a:pt x="28682" y="99449"/>
                      </a:lnTo>
                      <a:lnTo>
                        <a:pt x="29007" y="98831"/>
                      </a:lnTo>
                      <a:cubicBezTo>
                        <a:pt x="29038" y="98848"/>
                        <a:pt x="29071" y="98864"/>
                        <a:pt x="29101" y="98880"/>
                      </a:cubicBezTo>
                      <a:lnTo>
                        <a:pt x="28790" y="99476"/>
                      </a:lnTo>
                      <a:lnTo>
                        <a:pt x="28825" y="99494"/>
                      </a:lnTo>
                      <a:lnTo>
                        <a:pt x="29138" y="98901"/>
                      </a:lnTo>
                      <a:cubicBezTo>
                        <a:pt x="29183" y="98923"/>
                        <a:pt x="29228" y="98948"/>
                        <a:pt x="29273" y="98970"/>
                      </a:cubicBezTo>
                      <a:lnTo>
                        <a:pt x="28909" y="99674"/>
                      </a:lnTo>
                      <a:lnTo>
                        <a:pt x="28944" y="99693"/>
                      </a:lnTo>
                      <a:lnTo>
                        <a:pt x="29310" y="98989"/>
                      </a:lnTo>
                      <a:cubicBezTo>
                        <a:pt x="29351" y="99011"/>
                        <a:pt x="29392" y="99032"/>
                        <a:pt x="29433" y="99054"/>
                      </a:cubicBezTo>
                      <a:lnTo>
                        <a:pt x="29453" y="99089"/>
                      </a:lnTo>
                      <a:lnTo>
                        <a:pt x="29453" y="99089"/>
                      </a:lnTo>
                      <a:lnTo>
                        <a:pt x="29435" y="99079"/>
                      </a:lnTo>
                      <a:lnTo>
                        <a:pt x="29026" y="99873"/>
                      </a:lnTo>
                      <a:lnTo>
                        <a:pt x="29063" y="99891"/>
                      </a:lnTo>
                      <a:lnTo>
                        <a:pt x="29466" y="99108"/>
                      </a:lnTo>
                      <a:lnTo>
                        <a:pt x="29570" y="99284"/>
                      </a:lnTo>
                      <a:lnTo>
                        <a:pt x="29554" y="99275"/>
                      </a:lnTo>
                      <a:lnTo>
                        <a:pt x="29148" y="100069"/>
                      </a:lnTo>
                      <a:lnTo>
                        <a:pt x="29185" y="100090"/>
                      </a:lnTo>
                      <a:lnTo>
                        <a:pt x="29582" y="99306"/>
                      </a:lnTo>
                      <a:lnTo>
                        <a:pt x="29687" y="99480"/>
                      </a:lnTo>
                      <a:lnTo>
                        <a:pt x="29670" y="99472"/>
                      </a:lnTo>
                      <a:lnTo>
                        <a:pt x="29269" y="100270"/>
                      </a:lnTo>
                      <a:lnTo>
                        <a:pt x="29306" y="100288"/>
                      </a:lnTo>
                      <a:lnTo>
                        <a:pt x="29701" y="99504"/>
                      </a:lnTo>
                      <a:lnTo>
                        <a:pt x="29762" y="99606"/>
                      </a:lnTo>
                      <a:lnTo>
                        <a:pt x="29762" y="99606"/>
                      </a:lnTo>
                      <a:lnTo>
                        <a:pt x="29308" y="100513"/>
                      </a:lnTo>
                      <a:cubicBezTo>
                        <a:pt x="29308" y="100513"/>
                        <a:pt x="29611" y="100489"/>
                        <a:pt x="29916" y="100464"/>
                      </a:cubicBezTo>
                      <a:cubicBezTo>
                        <a:pt x="30067" y="100450"/>
                        <a:pt x="30216" y="100437"/>
                        <a:pt x="30331" y="100427"/>
                      </a:cubicBezTo>
                      <a:cubicBezTo>
                        <a:pt x="30446" y="100413"/>
                        <a:pt x="30521" y="100403"/>
                        <a:pt x="30521" y="100403"/>
                      </a:cubicBezTo>
                      <a:lnTo>
                        <a:pt x="31201" y="101413"/>
                      </a:lnTo>
                      <a:lnTo>
                        <a:pt x="31209" y="101395"/>
                      </a:lnTo>
                      <a:lnTo>
                        <a:pt x="30530" y="100385"/>
                      </a:lnTo>
                      <a:lnTo>
                        <a:pt x="30832" y="99750"/>
                      </a:lnTo>
                      <a:cubicBezTo>
                        <a:pt x="30865" y="99764"/>
                        <a:pt x="30898" y="99781"/>
                        <a:pt x="30928" y="99795"/>
                      </a:cubicBezTo>
                      <a:lnTo>
                        <a:pt x="30640" y="100407"/>
                      </a:lnTo>
                      <a:lnTo>
                        <a:pt x="30677" y="100423"/>
                      </a:lnTo>
                      <a:lnTo>
                        <a:pt x="30965" y="99813"/>
                      </a:lnTo>
                      <a:lnTo>
                        <a:pt x="31104" y="99877"/>
                      </a:lnTo>
                      <a:lnTo>
                        <a:pt x="30767" y="100597"/>
                      </a:lnTo>
                      <a:lnTo>
                        <a:pt x="30804" y="100615"/>
                      </a:lnTo>
                      <a:lnTo>
                        <a:pt x="31141" y="99895"/>
                      </a:lnTo>
                      <a:cubicBezTo>
                        <a:pt x="31182" y="99914"/>
                        <a:pt x="31223" y="99934"/>
                        <a:pt x="31266" y="99955"/>
                      </a:cubicBezTo>
                      <a:lnTo>
                        <a:pt x="31288" y="99987"/>
                      </a:lnTo>
                      <a:lnTo>
                        <a:pt x="31258" y="99975"/>
                      </a:lnTo>
                      <a:lnTo>
                        <a:pt x="30881" y="100783"/>
                      </a:lnTo>
                      <a:lnTo>
                        <a:pt x="30918" y="100802"/>
                      </a:lnTo>
                      <a:lnTo>
                        <a:pt x="31293" y="99995"/>
                      </a:lnTo>
                      <a:lnTo>
                        <a:pt x="31411" y="100178"/>
                      </a:lnTo>
                      <a:lnTo>
                        <a:pt x="31395" y="100169"/>
                      </a:lnTo>
                      <a:lnTo>
                        <a:pt x="31023" y="100980"/>
                      </a:lnTo>
                      <a:lnTo>
                        <a:pt x="31059" y="100998"/>
                      </a:lnTo>
                      <a:lnTo>
                        <a:pt x="31428" y="100200"/>
                      </a:lnTo>
                      <a:lnTo>
                        <a:pt x="31538" y="100368"/>
                      </a:lnTo>
                      <a:lnTo>
                        <a:pt x="31522" y="100362"/>
                      </a:lnTo>
                      <a:lnTo>
                        <a:pt x="31151" y="101174"/>
                      </a:lnTo>
                      <a:lnTo>
                        <a:pt x="31188" y="101190"/>
                      </a:lnTo>
                      <a:lnTo>
                        <a:pt x="31552" y="100392"/>
                      </a:lnTo>
                      <a:lnTo>
                        <a:pt x="31618" y="100490"/>
                      </a:lnTo>
                      <a:lnTo>
                        <a:pt x="31201" y="101413"/>
                      </a:lnTo>
                      <a:lnTo>
                        <a:pt x="32410" y="101256"/>
                      </a:lnTo>
                      <a:cubicBezTo>
                        <a:pt x="32410" y="101256"/>
                        <a:pt x="32579" y="101516"/>
                        <a:pt x="32762" y="101755"/>
                      </a:cubicBezTo>
                      <a:lnTo>
                        <a:pt x="33126" y="102244"/>
                      </a:lnTo>
                      <a:lnTo>
                        <a:pt x="33126" y="102242"/>
                      </a:lnTo>
                      <a:lnTo>
                        <a:pt x="34331" y="102029"/>
                      </a:lnTo>
                      <a:cubicBezTo>
                        <a:pt x="34331" y="102029"/>
                        <a:pt x="34515" y="102275"/>
                        <a:pt x="34701" y="102518"/>
                      </a:cubicBezTo>
                      <a:cubicBezTo>
                        <a:pt x="34885" y="102770"/>
                        <a:pt x="35082" y="102999"/>
                        <a:pt x="35082" y="102999"/>
                      </a:cubicBezTo>
                      <a:lnTo>
                        <a:pt x="36281" y="102729"/>
                      </a:lnTo>
                      <a:lnTo>
                        <a:pt x="37068" y="103672"/>
                      </a:lnTo>
                      <a:cubicBezTo>
                        <a:pt x="37068" y="103672"/>
                        <a:pt x="37365" y="103607"/>
                        <a:pt x="37664" y="103519"/>
                      </a:cubicBezTo>
                      <a:cubicBezTo>
                        <a:pt x="37958" y="103437"/>
                        <a:pt x="38255" y="103355"/>
                        <a:pt x="38255" y="103355"/>
                      </a:cubicBezTo>
                      <a:lnTo>
                        <a:pt x="39083" y="104255"/>
                      </a:lnTo>
                      <a:lnTo>
                        <a:pt x="39088" y="104237"/>
                      </a:lnTo>
                      <a:lnTo>
                        <a:pt x="38261" y="103334"/>
                      </a:lnTo>
                      <a:lnTo>
                        <a:pt x="38455" y="102676"/>
                      </a:lnTo>
                      <a:cubicBezTo>
                        <a:pt x="38490" y="102686"/>
                        <a:pt x="38523" y="102696"/>
                        <a:pt x="38558" y="102706"/>
                      </a:cubicBezTo>
                      <a:lnTo>
                        <a:pt x="38374" y="103341"/>
                      </a:lnTo>
                      <a:lnTo>
                        <a:pt x="38412" y="103351"/>
                      </a:lnTo>
                      <a:lnTo>
                        <a:pt x="38597" y="102717"/>
                      </a:lnTo>
                      <a:cubicBezTo>
                        <a:pt x="38646" y="102731"/>
                        <a:pt x="38695" y="102745"/>
                        <a:pt x="38744" y="102760"/>
                      </a:cubicBezTo>
                      <a:lnTo>
                        <a:pt x="38527" y="103510"/>
                      </a:lnTo>
                      <a:lnTo>
                        <a:pt x="38568" y="103523"/>
                      </a:lnTo>
                      <a:lnTo>
                        <a:pt x="38783" y="102770"/>
                      </a:lnTo>
                      <a:cubicBezTo>
                        <a:pt x="38832" y="102784"/>
                        <a:pt x="38883" y="102800"/>
                        <a:pt x="38932" y="102813"/>
                      </a:cubicBezTo>
                      <a:lnTo>
                        <a:pt x="38955" y="102839"/>
                      </a:lnTo>
                      <a:lnTo>
                        <a:pt x="38924" y="102829"/>
                      </a:lnTo>
                      <a:lnTo>
                        <a:pt x="38682" y="103688"/>
                      </a:lnTo>
                      <a:lnTo>
                        <a:pt x="38721" y="103701"/>
                      </a:lnTo>
                      <a:lnTo>
                        <a:pt x="38963" y="102845"/>
                      </a:lnTo>
                      <a:lnTo>
                        <a:pt x="39098" y="102997"/>
                      </a:lnTo>
                      <a:lnTo>
                        <a:pt x="39081" y="102993"/>
                      </a:lnTo>
                      <a:lnTo>
                        <a:pt x="38840" y="103852"/>
                      </a:lnTo>
                      <a:lnTo>
                        <a:pt x="38881" y="103864"/>
                      </a:lnTo>
                      <a:lnTo>
                        <a:pt x="39116" y="103017"/>
                      </a:lnTo>
                      <a:lnTo>
                        <a:pt x="39251" y="103169"/>
                      </a:lnTo>
                      <a:lnTo>
                        <a:pt x="39235" y="103165"/>
                      </a:lnTo>
                      <a:lnTo>
                        <a:pt x="39000" y="104024"/>
                      </a:lnTo>
                      <a:lnTo>
                        <a:pt x="39038" y="104034"/>
                      </a:lnTo>
                      <a:lnTo>
                        <a:pt x="39272" y="103189"/>
                      </a:lnTo>
                      <a:lnTo>
                        <a:pt x="39349" y="103277"/>
                      </a:lnTo>
                      <a:lnTo>
                        <a:pt x="39356" y="103259"/>
                      </a:lnTo>
                      <a:lnTo>
                        <a:pt x="39083" y="104255"/>
                      </a:lnTo>
                      <a:cubicBezTo>
                        <a:pt x="39083" y="104255"/>
                        <a:pt x="39376" y="104171"/>
                        <a:pt x="39671" y="104087"/>
                      </a:cubicBezTo>
                      <a:cubicBezTo>
                        <a:pt x="39816" y="104046"/>
                        <a:pt x="39961" y="104006"/>
                        <a:pt x="40072" y="103967"/>
                      </a:cubicBezTo>
                      <a:cubicBezTo>
                        <a:pt x="40180" y="103930"/>
                        <a:pt x="40252" y="103905"/>
                        <a:pt x="40254" y="103905"/>
                      </a:cubicBezTo>
                      <a:lnTo>
                        <a:pt x="41119" y="104763"/>
                      </a:lnTo>
                      <a:lnTo>
                        <a:pt x="42273" y="104372"/>
                      </a:lnTo>
                      <a:cubicBezTo>
                        <a:pt x="42273" y="104372"/>
                        <a:pt x="42490" y="104591"/>
                        <a:pt x="42717" y="104789"/>
                      </a:cubicBezTo>
                      <a:cubicBezTo>
                        <a:pt x="42944" y="104992"/>
                        <a:pt x="43171" y="105196"/>
                        <a:pt x="43171" y="105196"/>
                      </a:cubicBezTo>
                      <a:lnTo>
                        <a:pt x="44309" y="104748"/>
                      </a:lnTo>
                      <a:cubicBezTo>
                        <a:pt x="44309" y="104748"/>
                        <a:pt x="44540" y="104953"/>
                        <a:pt x="44769" y="105155"/>
                      </a:cubicBezTo>
                      <a:cubicBezTo>
                        <a:pt x="45000" y="105366"/>
                        <a:pt x="45238" y="105552"/>
                        <a:pt x="45238" y="105552"/>
                      </a:cubicBezTo>
                      <a:lnTo>
                        <a:pt x="45240" y="105532"/>
                      </a:lnTo>
                      <a:lnTo>
                        <a:pt x="45240" y="105532"/>
                      </a:lnTo>
                      <a:cubicBezTo>
                        <a:pt x="45240" y="105532"/>
                        <a:pt x="45240" y="105532"/>
                        <a:pt x="45240" y="105532"/>
                      </a:cubicBezTo>
                      <a:cubicBezTo>
                        <a:pt x="45237" y="105532"/>
                        <a:pt x="45001" y="105344"/>
                        <a:pt x="44773" y="105137"/>
                      </a:cubicBezTo>
                      <a:cubicBezTo>
                        <a:pt x="44542" y="104932"/>
                        <a:pt x="44313" y="104730"/>
                        <a:pt x="44313" y="104730"/>
                      </a:cubicBezTo>
                      <a:lnTo>
                        <a:pt x="44425" y="104055"/>
                      </a:lnTo>
                      <a:cubicBezTo>
                        <a:pt x="44462" y="104061"/>
                        <a:pt x="44497" y="104067"/>
                        <a:pt x="44532" y="104073"/>
                      </a:cubicBezTo>
                      <a:lnTo>
                        <a:pt x="44423" y="104724"/>
                      </a:lnTo>
                      <a:lnTo>
                        <a:pt x="44464" y="104730"/>
                      </a:lnTo>
                      <a:lnTo>
                        <a:pt x="44571" y="104079"/>
                      </a:lnTo>
                      <a:cubicBezTo>
                        <a:pt x="44626" y="104089"/>
                        <a:pt x="44679" y="104098"/>
                        <a:pt x="44732" y="104106"/>
                      </a:cubicBezTo>
                      <a:lnTo>
                        <a:pt x="44607" y="104875"/>
                      </a:lnTo>
                      <a:lnTo>
                        <a:pt x="44648" y="104881"/>
                      </a:lnTo>
                      <a:lnTo>
                        <a:pt x="44773" y="104114"/>
                      </a:lnTo>
                      <a:cubicBezTo>
                        <a:pt x="44818" y="104120"/>
                        <a:pt x="44861" y="104128"/>
                        <a:pt x="44906" y="104134"/>
                      </a:cubicBezTo>
                      <a:cubicBezTo>
                        <a:pt x="44912" y="104141"/>
                        <a:pt x="44918" y="104147"/>
                        <a:pt x="44927" y="104153"/>
                      </a:cubicBezTo>
                      <a:lnTo>
                        <a:pt x="44912" y="104151"/>
                      </a:lnTo>
                      <a:lnTo>
                        <a:pt x="44771" y="105033"/>
                      </a:lnTo>
                      <a:lnTo>
                        <a:pt x="44812" y="105039"/>
                      </a:lnTo>
                      <a:lnTo>
                        <a:pt x="44949" y="104173"/>
                      </a:lnTo>
                      <a:cubicBezTo>
                        <a:pt x="45000" y="104220"/>
                        <a:pt x="45049" y="104265"/>
                        <a:pt x="45098" y="104308"/>
                      </a:cubicBezTo>
                      <a:lnTo>
                        <a:pt x="45084" y="104306"/>
                      </a:lnTo>
                      <a:lnTo>
                        <a:pt x="44947" y="105188"/>
                      </a:lnTo>
                      <a:lnTo>
                        <a:pt x="44988" y="105194"/>
                      </a:lnTo>
                      <a:lnTo>
                        <a:pt x="45121" y="104327"/>
                      </a:lnTo>
                      <a:cubicBezTo>
                        <a:pt x="45174" y="104374"/>
                        <a:pt x="45223" y="104415"/>
                        <a:pt x="45262" y="104449"/>
                      </a:cubicBezTo>
                      <a:lnTo>
                        <a:pt x="45131" y="105329"/>
                      </a:lnTo>
                      <a:lnTo>
                        <a:pt x="45172" y="105335"/>
                      </a:lnTo>
                      <a:lnTo>
                        <a:pt x="45299" y="104480"/>
                      </a:lnTo>
                      <a:cubicBezTo>
                        <a:pt x="45352" y="104523"/>
                        <a:pt x="45385" y="104550"/>
                        <a:pt x="45385" y="104550"/>
                      </a:cubicBezTo>
                      <a:lnTo>
                        <a:pt x="45389" y="104533"/>
                      </a:lnTo>
                      <a:lnTo>
                        <a:pt x="45238" y="105552"/>
                      </a:lnTo>
                      <a:lnTo>
                        <a:pt x="46359" y="105049"/>
                      </a:lnTo>
                      <a:lnTo>
                        <a:pt x="47318" y="105818"/>
                      </a:lnTo>
                      <a:cubicBezTo>
                        <a:pt x="47318" y="105816"/>
                        <a:pt x="47388" y="105785"/>
                        <a:pt x="47490" y="105738"/>
                      </a:cubicBezTo>
                      <a:cubicBezTo>
                        <a:pt x="47595" y="105693"/>
                        <a:pt x="47732" y="105626"/>
                        <a:pt x="47869" y="105554"/>
                      </a:cubicBezTo>
                      <a:cubicBezTo>
                        <a:pt x="48143" y="105415"/>
                        <a:pt x="48417" y="105276"/>
                        <a:pt x="48417" y="105274"/>
                      </a:cubicBezTo>
                      <a:lnTo>
                        <a:pt x="49407" y="105994"/>
                      </a:lnTo>
                      <a:cubicBezTo>
                        <a:pt x="49407" y="105994"/>
                        <a:pt x="49677" y="105853"/>
                        <a:pt x="49947" y="105712"/>
                      </a:cubicBezTo>
                      <a:cubicBezTo>
                        <a:pt x="50082" y="105642"/>
                        <a:pt x="50215" y="105573"/>
                        <a:pt x="50316" y="105519"/>
                      </a:cubicBezTo>
                      <a:cubicBezTo>
                        <a:pt x="50416" y="105468"/>
                        <a:pt x="50483" y="105427"/>
                        <a:pt x="50483" y="105427"/>
                      </a:cubicBezTo>
                      <a:lnTo>
                        <a:pt x="51500" y="106094"/>
                      </a:lnTo>
                      <a:lnTo>
                        <a:pt x="51500" y="106074"/>
                      </a:lnTo>
                      <a:lnTo>
                        <a:pt x="50485" y="105407"/>
                      </a:lnTo>
                      <a:lnTo>
                        <a:pt x="50518" y="104717"/>
                      </a:lnTo>
                      <a:cubicBezTo>
                        <a:pt x="50553" y="104717"/>
                        <a:pt x="50590" y="104720"/>
                        <a:pt x="50625" y="104722"/>
                      </a:cubicBezTo>
                      <a:lnTo>
                        <a:pt x="50594" y="105384"/>
                      </a:lnTo>
                      <a:lnTo>
                        <a:pt x="50635" y="105387"/>
                      </a:lnTo>
                      <a:lnTo>
                        <a:pt x="50665" y="104724"/>
                      </a:lnTo>
                      <a:lnTo>
                        <a:pt x="50819" y="104730"/>
                      </a:lnTo>
                      <a:lnTo>
                        <a:pt x="50786" y="105511"/>
                      </a:lnTo>
                      <a:lnTo>
                        <a:pt x="50827" y="105511"/>
                      </a:lnTo>
                      <a:lnTo>
                        <a:pt x="50860" y="104732"/>
                      </a:lnTo>
                      <a:cubicBezTo>
                        <a:pt x="50913" y="104734"/>
                        <a:pt x="50966" y="104736"/>
                        <a:pt x="51019" y="104738"/>
                      </a:cubicBezTo>
                      <a:lnTo>
                        <a:pt x="51030" y="104744"/>
                      </a:lnTo>
                      <a:lnTo>
                        <a:pt x="51011" y="104744"/>
                      </a:lnTo>
                      <a:lnTo>
                        <a:pt x="50976" y="105636"/>
                      </a:lnTo>
                      <a:lnTo>
                        <a:pt x="51017" y="105638"/>
                      </a:lnTo>
                      <a:lnTo>
                        <a:pt x="51052" y="104760"/>
                      </a:lnTo>
                      <a:lnTo>
                        <a:pt x="51220" y="104871"/>
                      </a:lnTo>
                      <a:lnTo>
                        <a:pt x="51201" y="104871"/>
                      </a:lnTo>
                      <a:lnTo>
                        <a:pt x="51169" y="105763"/>
                      </a:lnTo>
                      <a:lnTo>
                        <a:pt x="51210" y="105765"/>
                      </a:lnTo>
                      <a:lnTo>
                        <a:pt x="51240" y="104887"/>
                      </a:lnTo>
                      <a:lnTo>
                        <a:pt x="51408" y="104998"/>
                      </a:lnTo>
                      <a:lnTo>
                        <a:pt x="51392" y="104998"/>
                      </a:lnTo>
                      <a:lnTo>
                        <a:pt x="51363" y="105890"/>
                      </a:lnTo>
                      <a:lnTo>
                        <a:pt x="51404" y="105892"/>
                      </a:lnTo>
                      <a:lnTo>
                        <a:pt x="51433" y="105014"/>
                      </a:lnTo>
                      <a:lnTo>
                        <a:pt x="51529" y="105080"/>
                      </a:lnTo>
                      <a:lnTo>
                        <a:pt x="51531" y="105061"/>
                      </a:lnTo>
                      <a:lnTo>
                        <a:pt x="51052" y="104740"/>
                      </a:lnTo>
                      <a:lnTo>
                        <a:pt x="51052" y="104740"/>
                      </a:lnTo>
                      <a:cubicBezTo>
                        <a:pt x="51373" y="104752"/>
                        <a:pt x="51697" y="104763"/>
                        <a:pt x="52022" y="104769"/>
                      </a:cubicBezTo>
                      <a:lnTo>
                        <a:pt x="51531" y="105061"/>
                      </a:lnTo>
                      <a:lnTo>
                        <a:pt x="51500" y="106092"/>
                      </a:lnTo>
                      <a:lnTo>
                        <a:pt x="52554" y="105479"/>
                      </a:lnTo>
                      <a:cubicBezTo>
                        <a:pt x="52554" y="105479"/>
                        <a:pt x="52814" y="105646"/>
                        <a:pt x="53071" y="105812"/>
                      </a:cubicBezTo>
                      <a:cubicBezTo>
                        <a:pt x="53333" y="105966"/>
                        <a:pt x="53595" y="106119"/>
                        <a:pt x="53595" y="106119"/>
                      </a:cubicBezTo>
                      <a:lnTo>
                        <a:pt x="54626" y="105452"/>
                      </a:lnTo>
                      <a:lnTo>
                        <a:pt x="55692" y="106066"/>
                      </a:lnTo>
                      <a:cubicBezTo>
                        <a:pt x="55692" y="106066"/>
                        <a:pt x="55756" y="106027"/>
                        <a:pt x="55850" y="105959"/>
                      </a:cubicBezTo>
                      <a:cubicBezTo>
                        <a:pt x="55944" y="105892"/>
                        <a:pt x="56071" y="105802"/>
                        <a:pt x="56196" y="105712"/>
                      </a:cubicBezTo>
                      <a:cubicBezTo>
                        <a:pt x="56445" y="105534"/>
                        <a:pt x="56693" y="105354"/>
                        <a:pt x="56695" y="105354"/>
                      </a:cubicBezTo>
                      <a:lnTo>
                        <a:pt x="57783" y="105914"/>
                      </a:lnTo>
                      <a:lnTo>
                        <a:pt x="57783" y="105914"/>
                      </a:lnTo>
                      <a:lnTo>
                        <a:pt x="57781" y="105894"/>
                      </a:lnTo>
                      <a:lnTo>
                        <a:pt x="56693" y="105333"/>
                      </a:lnTo>
                      <a:lnTo>
                        <a:pt x="56646" y="104656"/>
                      </a:lnTo>
                      <a:cubicBezTo>
                        <a:pt x="56683" y="104654"/>
                        <a:pt x="56717" y="104652"/>
                        <a:pt x="56754" y="104650"/>
                      </a:cubicBezTo>
                      <a:lnTo>
                        <a:pt x="56799" y="105301"/>
                      </a:lnTo>
                      <a:lnTo>
                        <a:pt x="56840" y="105296"/>
                      </a:lnTo>
                      <a:lnTo>
                        <a:pt x="56793" y="104646"/>
                      </a:lnTo>
                      <a:cubicBezTo>
                        <a:pt x="56844" y="104642"/>
                        <a:pt x="56897" y="104638"/>
                        <a:pt x="56948" y="104636"/>
                      </a:cubicBezTo>
                      <a:lnTo>
                        <a:pt x="57004" y="105393"/>
                      </a:lnTo>
                      <a:lnTo>
                        <a:pt x="57045" y="105389"/>
                      </a:lnTo>
                      <a:lnTo>
                        <a:pt x="56987" y="104632"/>
                      </a:lnTo>
                      <a:cubicBezTo>
                        <a:pt x="57043" y="104627"/>
                        <a:pt x="57098" y="104623"/>
                        <a:pt x="57153" y="104619"/>
                      </a:cubicBezTo>
                      <a:lnTo>
                        <a:pt x="57157" y="104621"/>
                      </a:lnTo>
                      <a:lnTo>
                        <a:pt x="57141" y="104621"/>
                      </a:lnTo>
                      <a:lnTo>
                        <a:pt x="57210" y="105511"/>
                      </a:lnTo>
                      <a:lnTo>
                        <a:pt x="57249" y="105509"/>
                      </a:lnTo>
                      <a:lnTo>
                        <a:pt x="57182" y="104634"/>
                      </a:lnTo>
                      <a:lnTo>
                        <a:pt x="57362" y="104728"/>
                      </a:lnTo>
                      <a:lnTo>
                        <a:pt x="57343" y="104730"/>
                      </a:lnTo>
                      <a:lnTo>
                        <a:pt x="57415" y="105620"/>
                      </a:lnTo>
                      <a:lnTo>
                        <a:pt x="57456" y="105616"/>
                      </a:lnTo>
                      <a:lnTo>
                        <a:pt x="57384" y="104740"/>
                      </a:lnTo>
                      <a:lnTo>
                        <a:pt x="57564" y="104834"/>
                      </a:lnTo>
                      <a:lnTo>
                        <a:pt x="57548" y="104836"/>
                      </a:lnTo>
                      <a:lnTo>
                        <a:pt x="57624" y="105724"/>
                      </a:lnTo>
                      <a:lnTo>
                        <a:pt x="57665" y="105722"/>
                      </a:lnTo>
                      <a:lnTo>
                        <a:pt x="57589" y="104848"/>
                      </a:lnTo>
                      <a:lnTo>
                        <a:pt x="57695" y="104904"/>
                      </a:lnTo>
                      <a:lnTo>
                        <a:pt x="57695" y="104904"/>
                      </a:lnTo>
                      <a:lnTo>
                        <a:pt x="57783" y="105912"/>
                      </a:lnTo>
                      <a:lnTo>
                        <a:pt x="58274" y="105554"/>
                      </a:lnTo>
                      <a:cubicBezTo>
                        <a:pt x="58397" y="105466"/>
                        <a:pt x="58518" y="105372"/>
                        <a:pt x="58608" y="105299"/>
                      </a:cubicBezTo>
                      <a:cubicBezTo>
                        <a:pt x="58698" y="105227"/>
                        <a:pt x="58757" y="105180"/>
                        <a:pt x="58759" y="105180"/>
                      </a:cubicBezTo>
                      <a:lnTo>
                        <a:pt x="59866" y="105685"/>
                      </a:lnTo>
                      <a:lnTo>
                        <a:pt x="59866" y="105683"/>
                      </a:lnTo>
                      <a:lnTo>
                        <a:pt x="60813" y="104918"/>
                      </a:lnTo>
                      <a:cubicBezTo>
                        <a:pt x="60813" y="104918"/>
                        <a:pt x="61094" y="105049"/>
                        <a:pt x="61374" y="105155"/>
                      </a:cubicBezTo>
                      <a:lnTo>
                        <a:pt x="61941" y="105380"/>
                      </a:lnTo>
                      <a:lnTo>
                        <a:pt x="61936" y="105360"/>
                      </a:lnTo>
                      <a:cubicBezTo>
                        <a:pt x="61938" y="105360"/>
                        <a:pt x="61654" y="105247"/>
                        <a:pt x="61372" y="105135"/>
                      </a:cubicBezTo>
                      <a:cubicBezTo>
                        <a:pt x="61091" y="105028"/>
                        <a:pt x="60809" y="104898"/>
                        <a:pt x="60809" y="104898"/>
                      </a:cubicBezTo>
                      <a:lnTo>
                        <a:pt x="60809" y="104900"/>
                      </a:lnTo>
                      <a:lnTo>
                        <a:pt x="60709" y="104214"/>
                      </a:lnTo>
                      <a:cubicBezTo>
                        <a:pt x="60746" y="104210"/>
                        <a:pt x="60781" y="104204"/>
                        <a:pt x="60817" y="104200"/>
                      </a:cubicBezTo>
                      <a:lnTo>
                        <a:pt x="60913" y="104846"/>
                      </a:lnTo>
                      <a:lnTo>
                        <a:pt x="60954" y="104840"/>
                      </a:lnTo>
                      <a:lnTo>
                        <a:pt x="60856" y="104194"/>
                      </a:lnTo>
                      <a:cubicBezTo>
                        <a:pt x="60907" y="104186"/>
                        <a:pt x="60956" y="104177"/>
                        <a:pt x="61006" y="104169"/>
                      </a:cubicBezTo>
                      <a:lnTo>
                        <a:pt x="61126" y="104951"/>
                      </a:lnTo>
                      <a:lnTo>
                        <a:pt x="61167" y="104945"/>
                      </a:lnTo>
                      <a:lnTo>
                        <a:pt x="61046" y="104163"/>
                      </a:lnTo>
                      <a:cubicBezTo>
                        <a:pt x="61094" y="104157"/>
                        <a:pt x="61141" y="104149"/>
                        <a:pt x="61188" y="104143"/>
                      </a:cubicBezTo>
                      <a:cubicBezTo>
                        <a:pt x="61196" y="104145"/>
                        <a:pt x="61204" y="104149"/>
                        <a:pt x="61214" y="104153"/>
                      </a:cubicBezTo>
                      <a:lnTo>
                        <a:pt x="61200" y="104155"/>
                      </a:lnTo>
                      <a:lnTo>
                        <a:pt x="61339" y="105037"/>
                      </a:lnTo>
                      <a:lnTo>
                        <a:pt x="61380" y="105031"/>
                      </a:lnTo>
                      <a:lnTo>
                        <a:pt x="61243" y="104163"/>
                      </a:lnTo>
                      <a:lnTo>
                        <a:pt x="61243" y="104163"/>
                      </a:lnTo>
                      <a:cubicBezTo>
                        <a:pt x="61304" y="104190"/>
                        <a:pt x="61368" y="104214"/>
                        <a:pt x="61425" y="104239"/>
                      </a:cubicBezTo>
                      <a:lnTo>
                        <a:pt x="61409" y="104241"/>
                      </a:lnTo>
                      <a:lnTo>
                        <a:pt x="61552" y="105123"/>
                      </a:lnTo>
                      <a:lnTo>
                        <a:pt x="61593" y="105116"/>
                      </a:lnTo>
                      <a:lnTo>
                        <a:pt x="61452" y="104249"/>
                      </a:lnTo>
                      <a:lnTo>
                        <a:pt x="61452" y="104249"/>
                      </a:lnTo>
                      <a:cubicBezTo>
                        <a:pt x="61521" y="104278"/>
                        <a:pt x="61585" y="104304"/>
                        <a:pt x="61638" y="104325"/>
                      </a:cubicBezTo>
                      <a:lnTo>
                        <a:pt x="61621" y="104327"/>
                      </a:lnTo>
                      <a:lnTo>
                        <a:pt x="61767" y="105209"/>
                      </a:lnTo>
                      <a:lnTo>
                        <a:pt x="61808" y="105200"/>
                      </a:lnTo>
                      <a:lnTo>
                        <a:pt x="61664" y="104335"/>
                      </a:lnTo>
                      <a:lnTo>
                        <a:pt x="61664" y="104335"/>
                      </a:lnTo>
                      <a:cubicBezTo>
                        <a:pt x="61726" y="104361"/>
                        <a:pt x="61765" y="104377"/>
                        <a:pt x="61772" y="104379"/>
                      </a:cubicBezTo>
                      <a:lnTo>
                        <a:pt x="61772" y="104379"/>
                      </a:lnTo>
                      <a:lnTo>
                        <a:pt x="61941" y="105380"/>
                      </a:lnTo>
                      <a:lnTo>
                        <a:pt x="62855" y="104566"/>
                      </a:lnTo>
                      <a:cubicBezTo>
                        <a:pt x="62855" y="104566"/>
                        <a:pt x="63142" y="104677"/>
                        <a:pt x="63426" y="104789"/>
                      </a:cubicBezTo>
                      <a:cubicBezTo>
                        <a:pt x="63714" y="104904"/>
                        <a:pt x="64001" y="104998"/>
                        <a:pt x="64003" y="105000"/>
                      </a:cubicBezTo>
                      <a:lnTo>
                        <a:pt x="64881" y="104138"/>
                      </a:lnTo>
                      <a:lnTo>
                        <a:pt x="66047" y="104527"/>
                      </a:lnTo>
                      <a:cubicBezTo>
                        <a:pt x="66047" y="104527"/>
                        <a:pt x="66100" y="104474"/>
                        <a:pt x="66182" y="104394"/>
                      </a:cubicBezTo>
                      <a:cubicBezTo>
                        <a:pt x="66264" y="104316"/>
                        <a:pt x="66368" y="104202"/>
                        <a:pt x="66474" y="104089"/>
                      </a:cubicBezTo>
                      <a:cubicBezTo>
                        <a:pt x="66681" y="103864"/>
                        <a:pt x="66890" y="103637"/>
                        <a:pt x="66890" y="103637"/>
                      </a:cubicBezTo>
                      <a:lnTo>
                        <a:pt x="68068" y="103969"/>
                      </a:lnTo>
                      <a:lnTo>
                        <a:pt x="68068" y="103969"/>
                      </a:lnTo>
                      <a:lnTo>
                        <a:pt x="68062" y="103950"/>
                      </a:lnTo>
                      <a:lnTo>
                        <a:pt x="66886" y="103617"/>
                      </a:lnTo>
                      <a:lnTo>
                        <a:pt x="66706" y="102954"/>
                      </a:lnTo>
                      <a:cubicBezTo>
                        <a:pt x="66738" y="102946"/>
                        <a:pt x="66773" y="102935"/>
                        <a:pt x="66808" y="102925"/>
                      </a:cubicBezTo>
                      <a:lnTo>
                        <a:pt x="66984" y="103564"/>
                      </a:lnTo>
                      <a:lnTo>
                        <a:pt x="67023" y="103553"/>
                      </a:lnTo>
                      <a:lnTo>
                        <a:pt x="66847" y="102915"/>
                      </a:lnTo>
                      <a:cubicBezTo>
                        <a:pt x="66896" y="102903"/>
                        <a:pt x="66945" y="102888"/>
                        <a:pt x="66994" y="102874"/>
                      </a:cubicBezTo>
                      <a:lnTo>
                        <a:pt x="67205" y="103627"/>
                      </a:lnTo>
                      <a:lnTo>
                        <a:pt x="67244" y="103617"/>
                      </a:lnTo>
                      <a:lnTo>
                        <a:pt x="67033" y="102864"/>
                      </a:lnTo>
                      <a:cubicBezTo>
                        <a:pt x="67084" y="102850"/>
                        <a:pt x="67133" y="102835"/>
                        <a:pt x="67182" y="102821"/>
                      </a:cubicBezTo>
                      <a:lnTo>
                        <a:pt x="67201" y="102827"/>
                      </a:lnTo>
                      <a:lnTo>
                        <a:pt x="67184" y="102831"/>
                      </a:lnTo>
                      <a:lnTo>
                        <a:pt x="67428" y="103690"/>
                      </a:lnTo>
                      <a:lnTo>
                        <a:pt x="67467" y="103678"/>
                      </a:lnTo>
                      <a:lnTo>
                        <a:pt x="67227" y="102833"/>
                      </a:lnTo>
                      <a:lnTo>
                        <a:pt x="67420" y="102890"/>
                      </a:lnTo>
                      <a:lnTo>
                        <a:pt x="67403" y="102895"/>
                      </a:lnTo>
                      <a:lnTo>
                        <a:pt x="67651" y="103754"/>
                      </a:lnTo>
                      <a:lnTo>
                        <a:pt x="67690" y="103744"/>
                      </a:lnTo>
                      <a:lnTo>
                        <a:pt x="67446" y="102899"/>
                      </a:lnTo>
                      <a:lnTo>
                        <a:pt x="67446" y="102899"/>
                      </a:lnTo>
                      <a:lnTo>
                        <a:pt x="67640" y="102956"/>
                      </a:lnTo>
                      <a:lnTo>
                        <a:pt x="67624" y="102960"/>
                      </a:lnTo>
                      <a:lnTo>
                        <a:pt x="67876" y="103817"/>
                      </a:lnTo>
                      <a:lnTo>
                        <a:pt x="67915" y="103805"/>
                      </a:lnTo>
                      <a:lnTo>
                        <a:pt x="67669" y="102964"/>
                      </a:lnTo>
                      <a:lnTo>
                        <a:pt x="67782" y="102997"/>
                      </a:lnTo>
                      <a:lnTo>
                        <a:pt x="67782" y="102997"/>
                      </a:lnTo>
                      <a:lnTo>
                        <a:pt x="67778" y="102978"/>
                      </a:lnTo>
                      <a:lnTo>
                        <a:pt x="67213" y="102813"/>
                      </a:lnTo>
                      <a:cubicBezTo>
                        <a:pt x="67536" y="102721"/>
                        <a:pt x="67859" y="102625"/>
                        <a:pt x="68181" y="102526"/>
                      </a:cubicBezTo>
                      <a:lnTo>
                        <a:pt x="68181" y="102526"/>
                      </a:lnTo>
                      <a:cubicBezTo>
                        <a:pt x="68181" y="102528"/>
                        <a:pt x="68179" y="102528"/>
                        <a:pt x="68179" y="102530"/>
                      </a:cubicBezTo>
                      <a:cubicBezTo>
                        <a:pt x="67978" y="102753"/>
                        <a:pt x="67778" y="102978"/>
                        <a:pt x="67778" y="102978"/>
                      </a:cubicBezTo>
                      <a:lnTo>
                        <a:pt x="68068" y="103969"/>
                      </a:lnTo>
                      <a:cubicBezTo>
                        <a:pt x="68068" y="103969"/>
                        <a:pt x="68275" y="103744"/>
                        <a:pt x="68479" y="103519"/>
                      </a:cubicBezTo>
                      <a:cubicBezTo>
                        <a:pt x="68686" y="103300"/>
                        <a:pt x="68880" y="103060"/>
                        <a:pt x="68880" y="103060"/>
                      </a:cubicBezTo>
                      <a:lnTo>
                        <a:pt x="70067" y="103334"/>
                      </a:lnTo>
                      <a:lnTo>
                        <a:pt x="70842" y="102395"/>
                      </a:lnTo>
                      <a:cubicBezTo>
                        <a:pt x="70842" y="102395"/>
                        <a:pt x="71145" y="102469"/>
                        <a:pt x="71442" y="102518"/>
                      </a:cubicBez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39" y="102627"/>
                      </a:lnTo>
                      <a:lnTo>
                        <a:pt x="72039" y="102626"/>
                      </a:lnTo>
                      <a:lnTo>
                        <a:pt x="72039" y="102626"/>
                      </a:lnTo>
                      <a:lnTo>
                        <a:pt x="72041" y="102627"/>
                      </a:lnTo>
                      <a:lnTo>
                        <a:pt x="72041" y="102625"/>
                      </a:lnTo>
                      <a:lnTo>
                        <a:pt x="72774" y="101649"/>
                      </a:lnTo>
                      <a:cubicBezTo>
                        <a:pt x="72774" y="101649"/>
                        <a:pt x="73077" y="101702"/>
                        <a:pt x="73379" y="101755"/>
                      </a:cubicBezTo>
                      <a:cubicBezTo>
                        <a:pt x="73686" y="101812"/>
                        <a:pt x="73985" y="101845"/>
                        <a:pt x="73985" y="101845"/>
                      </a:cubicBezTo>
                      <a:lnTo>
                        <a:pt x="73979" y="101827"/>
                      </a:lnTo>
                      <a:cubicBezTo>
                        <a:pt x="73979" y="101827"/>
                        <a:pt x="73678" y="101794"/>
                        <a:pt x="73373" y="101737"/>
                      </a:cubicBezTo>
                      <a:lnTo>
                        <a:pt x="72768" y="101630"/>
                      </a:lnTo>
                      <a:lnTo>
                        <a:pt x="72768" y="101632"/>
                      </a:lnTo>
                      <a:lnTo>
                        <a:pt x="72506" y="100988"/>
                      </a:lnTo>
                      <a:cubicBezTo>
                        <a:pt x="72540" y="100975"/>
                        <a:pt x="72573" y="100961"/>
                        <a:pt x="72606" y="100949"/>
                      </a:cubicBezTo>
                      <a:lnTo>
                        <a:pt x="72860" y="101567"/>
                      </a:lnTo>
                      <a:lnTo>
                        <a:pt x="72896" y="101552"/>
                      </a:lnTo>
                      <a:lnTo>
                        <a:pt x="72643" y="100933"/>
                      </a:lnTo>
                      <a:cubicBezTo>
                        <a:pt x="72694" y="100912"/>
                        <a:pt x="72745" y="100892"/>
                        <a:pt x="72794" y="100869"/>
                      </a:cubicBezTo>
                      <a:lnTo>
                        <a:pt x="73099" y="101606"/>
                      </a:lnTo>
                      <a:lnTo>
                        <a:pt x="73136" y="101589"/>
                      </a:lnTo>
                      <a:lnTo>
                        <a:pt x="72833" y="100855"/>
                      </a:lnTo>
                      <a:cubicBezTo>
                        <a:pt x="72868" y="100838"/>
                        <a:pt x="72905" y="100824"/>
                        <a:pt x="72941" y="100810"/>
                      </a:cubicBezTo>
                      <a:cubicBezTo>
                        <a:pt x="72956" y="100812"/>
                        <a:pt x="72972" y="100816"/>
                        <a:pt x="72989" y="100818"/>
                      </a:cubicBezTo>
                      <a:lnTo>
                        <a:pt x="72974" y="100824"/>
                      </a:lnTo>
                      <a:lnTo>
                        <a:pt x="73318" y="101649"/>
                      </a:lnTo>
                      <a:lnTo>
                        <a:pt x="73355" y="101632"/>
                      </a:lnTo>
                      <a:lnTo>
                        <a:pt x="73017" y="100824"/>
                      </a:lnTo>
                      <a:lnTo>
                        <a:pt x="73017" y="100824"/>
                      </a:lnTo>
                      <a:cubicBezTo>
                        <a:pt x="73087" y="100836"/>
                        <a:pt x="73152" y="100849"/>
                        <a:pt x="73216" y="100859"/>
                      </a:cubicBezTo>
                      <a:lnTo>
                        <a:pt x="73201" y="100865"/>
                      </a:lnTo>
                      <a:lnTo>
                        <a:pt x="73549" y="101687"/>
                      </a:lnTo>
                      <a:lnTo>
                        <a:pt x="73586" y="101673"/>
                      </a:lnTo>
                      <a:lnTo>
                        <a:pt x="73246" y="100865"/>
                      </a:lnTo>
                      <a:lnTo>
                        <a:pt x="73246" y="100865"/>
                      </a:lnTo>
                      <a:cubicBezTo>
                        <a:pt x="73318" y="100877"/>
                        <a:pt x="73385" y="100885"/>
                        <a:pt x="73441" y="100894"/>
                      </a:cubicBezTo>
                      <a:lnTo>
                        <a:pt x="73428" y="100900"/>
                      </a:lnTo>
                      <a:lnTo>
                        <a:pt x="73778" y="101720"/>
                      </a:lnTo>
                      <a:lnTo>
                        <a:pt x="73815" y="101704"/>
                      </a:lnTo>
                      <a:lnTo>
                        <a:pt x="73471" y="100898"/>
                      </a:lnTo>
                      <a:lnTo>
                        <a:pt x="73471" y="100898"/>
                      </a:lnTo>
                      <a:cubicBezTo>
                        <a:pt x="73543" y="100908"/>
                        <a:pt x="73586" y="100914"/>
                        <a:pt x="73586" y="100914"/>
                      </a:cubicBezTo>
                      <a:lnTo>
                        <a:pt x="73580" y="100896"/>
                      </a:lnTo>
                      <a:cubicBezTo>
                        <a:pt x="73580" y="100896"/>
                        <a:pt x="73283" y="100861"/>
                        <a:pt x="72982" y="100802"/>
                      </a:cubicBezTo>
                      <a:cubicBezTo>
                        <a:pt x="72978" y="100800"/>
                        <a:pt x="72972" y="100800"/>
                        <a:pt x="72968" y="100797"/>
                      </a:cubicBezTo>
                      <a:cubicBezTo>
                        <a:pt x="73285" y="100665"/>
                        <a:pt x="73602" y="100529"/>
                        <a:pt x="73915" y="100390"/>
                      </a:cubicBezTo>
                      <a:lnTo>
                        <a:pt x="73915" y="100390"/>
                      </a:lnTo>
                      <a:lnTo>
                        <a:pt x="73580" y="100896"/>
                      </a:lnTo>
                      <a:lnTo>
                        <a:pt x="73987" y="101845"/>
                      </a:lnTo>
                      <a:lnTo>
                        <a:pt x="74678" y="100830"/>
                      </a:lnTo>
                      <a:lnTo>
                        <a:pt x="75898" y="100982"/>
                      </a:lnTo>
                      <a:cubicBezTo>
                        <a:pt x="75898" y="100982"/>
                        <a:pt x="75939" y="100918"/>
                        <a:pt x="76002" y="100824"/>
                      </a:cubicBezTo>
                      <a:cubicBezTo>
                        <a:pt x="76064" y="100726"/>
                        <a:pt x="76145" y="100593"/>
                        <a:pt x="76227" y="100462"/>
                      </a:cubicBezTo>
                      <a:cubicBezTo>
                        <a:pt x="76387" y="100200"/>
                        <a:pt x="76546" y="99940"/>
                        <a:pt x="76546" y="99938"/>
                      </a:cubicBezTo>
                      <a:lnTo>
                        <a:pt x="77768" y="100034"/>
                      </a:lnTo>
                      <a:cubicBezTo>
                        <a:pt x="77768" y="100034"/>
                        <a:pt x="77925" y="99772"/>
                        <a:pt x="78083" y="99513"/>
                      </a:cubicBezTo>
                      <a:cubicBezTo>
                        <a:pt x="78161" y="99384"/>
                        <a:pt x="78234" y="99249"/>
                        <a:pt x="78290" y="99146"/>
                      </a:cubicBezTo>
                      <a:cubicBezTo>
                        <a:pt x="78345" y="99046"/>
                        <a:pt x="78382" y="98979"/>
                        <a:pt x="78382" y="98979"/>
                      </a:cubicBezTo>
                      <a:lnTo>
                        <a:pt x="79601" y="99018"/>
                      </a:lnTo>
                      <a:lnTo>
                        <a:pt x="80178" y="97945"/>
                      </a:lnTo>
                      <a:cubicBezTo>
                        <a:pt x="80178" y="97945"/>
                        <a:pt x="80228" y="97948"/>
                        <a:pt x="80305" y="97948"/>
                      </a:cubicBezTo>
                      <a:cubicBezTo>
                        <a:pt x="80325" y="97948"/>
                        <a:pt x="80346" y="97948"/>
                        <a:pt x="80368" y="97948"/>
                      </a:cubicBezTo>
                      <a:cubicBezTo>
                        <a:pt x="80483" y="97945"/>
                        <a:pt x="80634" y="97943"/>
                        <a:pt x="80786" y="97943"/>
                      </a:cubicBezTo>
                      <a:lnTo>
                        <a:pt x="81395" y="97933"/>
                      </a:lnTo>
                      <a:lnTo>
                        <a:pt x="81925" y="96832"/>
                      </a:lnTo>
                      <a:cubicBezTo>
                        <a:pt x="81925" y="96832"/>
                        <a:pt x="82232" y="96824"/>
                        <a:pt x="82541" y="96818"/>
                      </a:cubicBezTo>
                      <a:cubicBezTo>
                        <a:pt x="82844" y="96800"/>
                        <a:pt x="83149" y="96781"/>
                        <a:pt x="83149" y="96781"/>
                      </a:cubicBezTo>
                      <a:lnTo>
                        <a:pt x="83627" y="95652"/>
                      </a:lnTo>
                      <a:cubicBezTo>
                        <a:pt x="83627" y="95652"/>
                        <a:pt x="83934" y="95632"/>
                        <a:pt x="84239" y="95611"/>
                      </a:cubicBezTo>
                      <a:cubicBezTo>
                        <a:pt x="84395" y="95601"/>
                        <a:pt x="84548" y="95589"/>
                        <a:pt x="84663" y="95580"/>
                      </a:cubicBezTo>
                      <a:cubicBezTo>
                        <a:pt x="84779" y="95572"/>
                        <a:pt x="84855" y="95564"/>
                        <a:pt x="84855" y="95564"/>
                      </a:cubicBezTo>
                      <a:lnTo>
                        <a:pt x="85285" y="94410"/>
                      </a:lnTo>
                      <a:lnTo>
                        <a:pt x="86504" y="94269"/>
                      </a:lnTo>
                      <a:cubicBezTo>
                        <a:pt x="86504" y="94269"/>
                        <a:pt x="86531" y="94197"/>
                        <a:pt x="86569" y="94091"/>
                      </a:cubicBezTo>
                      <a:cubicBezTo>
                        <a:pt x="86606" y="93983"/>
                        <a:pt x="86661" y="93843"/>
                        <a:pt x="86709" y="93694"/>
                      </a:cubicBezTo>
                      <a:cubicBezTo>
                        <a:pt x="86801" y="93401"/>
                        <a:pt x="86895" y="93109"/>
                        <a:pt x="86895" y="93109"/>
                      </a:cubicBezTo>
                      <a:lnTo>
                        <a:pt x="88102" y="92910"/>
                      </a:lnTo>
                      <a:lnTo>
                        <a:pt x="88284" y="92329"/>
                      </a:lnTo>
                      <a:cubicBezTo>
                        <a:pt x="88327" y="92184"/>
                        <a:pt x="88372" y="92039"/>
                        <a:pt x="88405" y="91930"/>
                      </a:cubicBezTo>
                      <a:cubicBezTo>
                        <a:pt x="88435" y="91820"/>
                        <a:pt x="88454" y="91746"/>
                        <a:pt x="88454" y="91744"/>
                      </a:cubicBezTo>
                      <a:lnTo>
                        <a:pt x="89646" y="91495"/>
                      </a:lnTo>
                      <a:lnTo>
                        <a:pt x="89632" y="91480"/>
                      </a:lnTo>
                      <a:lnTo>
                        <a:pt x="88441" y="91730"/>
                      </a:lnTo>
                      <a:lnTo>
                        <a:pt x="87961" y="91204"/>
                      </a:lnTo>
                      <a:cubicBezTo>
                        <a:pt x="87987" y="91180"/>
                        <a:pt x="88012" y="91157"/>
                        <a:pt x="88038" y="91133"/>
                      </a:cubicBezTo>
                      <a:lnTo>
                        <a:pt x="88503" y="91636"/>
                      </a:lnTo>
                      <a:lnTo>
                        <a:pt x="88533" y="91609"/>
                      </a:lnTo>
                      <a:lnTo>
                        <a:pt x="88069" y="91104"/>
                      </a:lnTo>
                      <a:cubicBezTo>
                        <a:pt x="88106" y="91069"/>
                        <a:pt x="88145" y="91034"/>
                        <a:pt x="88182" y="91000"/>
                      </a:cubicBezTo>
                      <a:lnTo>
                        <a:pt x="88728" y="91591"/>
                      </a:lnTo>
                      <a:lnTo>
                        <a:pt x="88759" y="91562"/>
                      </a:lnTo>
                      <a:lnTo>
                        <a:pt x="88210" y="90973"/>
                      </a:lnTo>
                      <a:cubicBezTo>
                        <a:pt x="88241" y="90944"/>
                        <a:pt x="88272" y="90918"/>
                        <a:pt x="88300" y="90889"/>
                      </a:cubicBezTo>
                      <a:lnTo>
                        <a:pt x="88372" y="90875"/>
                      </a:lnTo>
                      <a:lnTo>
                        <a:pt x="88347" y="90899"/>
                      </a:lnTo>
                      <a:lnTo>
                        <a:pt x="88957" y="91552"/>
                      </a:lnTo>
                      <a:lnTo>
                        <a:pt x="88986" y="91525"/>
                      </a:lnTo>
                      <a:lnTo>
                        <a:pt x="88380" y="90875"/>
                      </a:lnTo>
                      <a:lnTo>
                        <a:pt x="88581" y="90834"/>
                      </a:lnTo>
                      <a:lnTo>
                        <a:pt x="88566" y="90846"/>
                      </a:lnTo>
                      <a:lnTo>
                        <a:pt x="89178" y="91497"/>
                      </a:lnTo>
                      <a:lnTo>
                        <a:pt x="89209" y="91468"/>
                      </a:lnTo>
                      <a:lnTo>
                        <a:pt x="88607" y="90828"/>
                      </a:lnTo>
                      <a:lnTo>
                        <a:pt x="88804" y="90789"/>
                      </a:lnTo>
                      <a:lnTo>
                        <a:pt x="88791" y="90801"/>
                      </a:lnTo>
                      <a:lnTo>
                        <a:pt x="89405" y="91448"/>
                      </a:lnTo>
                      <a:lnTo>
                        <a:pt x="89436" y="91421"/>
                      </a:lnTo>
                      <a:lnTo>
                        <a:pt x="88832" y="90783"/>
                      </a:lnTo>
                      <a:lnTo>
                        <a:pt x="88947" y="90760"/>
                      </a:lnTo>
                      <a:lnTo>
                        <a:pt x="88934" y="90746"/>
                      </a:lnTo>
                      <a:lnTo>
                        <a:pt x="88323" y="90869"/>
                      </a:lnTo>
                      <a:cubicBezTo>
                        <a:pt x="88581" y="90629"/>
                        <a:pt x="88834" y="90386"/>
                        <a:pt x="89086" y="90142"/>
                      </a:cubicBezTo>
                      <a:lnTo>
                        <a:pt x="89086" y="90142"/>
                      </a:lnTo>
                      <a:lnTo>
                        <a:pt x="88934" y="90746"/>
                      </a:lnTo>
                      <a:lnTo>
                        <a:pt x="89646" y="91495"/>
                      </a:lnTo>
                      <a:lnTo>
                        <a:pt x="89955" y="90314"/>
                      </a:lnTo>
                      <a:cubicBezTo>
                        <a:pt x="89955" y="90314"/>
                        <a:pt x="90258" y="90255"/>
                        <a:pt x="90549" y="90175"/>
                      </a:cubicBezTo>
                      <a:cubicBezTo>
                        <a:pt x="90841" y="90097"/>
                        <a:pt x="91136" y="90022"/>
                        <a:pt x="91138" y="90022"/>
                      </a:cubicBezTo>
                      <a:lnTo>
                        <a:pt x="91394" y="88825"/>
                      </a:lnTo>
                      <a:cubicBezTo>
                        <a:pt x="91394" y="88825"/>
                        <a:pt x="91690" y="88745"/>
                        <a:pt x="91987" y="88667"/>
                      </a:cubicBezTo>
                      <a:cubicBezTo>
                        <a:pt x="92136" y="88628"/>
                        <a:pt x="92284" y="88583"/>
                        <a:pt x="92392" y="88549"/>
                      </a:cubicBezTo>
                      <a:cubicBezTo>
                        <a:pt x="92501" y="88516"/>
                        <a:pt x="92572" y="88493"/>
                        <a:pt x="92572" y="88493"/>
                      </a:cubicBezTo>
                      <a:lnTo>
                        <a:pt x="92775" y="87282"/>
                      </a:lnTo>
                      <a:lnTo>
                        <a:pt x="93945" y="86908"/>
                      </a:lnTo>
                      <a:cubicBezTo>
                        <a:pt x="93947" y="86908"/>
                        <a:pt x="93959" y="86834"/>
                        <a:pt x="93974" y="86719"/>
                      </a:cubicBezTo>
                      <a:cubicBezTo>
                        <a:pt x="93988" y="86603"/>
                        <a:pt x="94006" y="86449"/>
                        <a:pt x="94025" y="86296"/>
                      </a:cubicBezTo>
                      <a:cubicBezTo>
                        <a:pt x="94062" y="85993"/>
                        <a:pt x="94096" y="85688"/>
                        <a:pt x="94096" y="85686"/>
                      </a:cubicBezTo>
                      <a:lnTo>
                        <a:pt x="95246" y="85263"/>
                      </a:lnTo>
                      <a:lnTo>
                        <a:pt x="95230" y="85250"/>
                      </a:lnTo>
                      <a:lnTo>
                        <a:pt x="94080" y="85674"/>
                      </a:lnTo>
                      <a:lnTo>
                        <a:pt x="93532" y="85238"/>
                      </a:lnTo>
                      <a:cubicBezTo>
                        <a:pt x="93556" y="85208"/>
                        <a:pt x="93579" y="85177"/>
                        <a:pt x="93603" y="85146"/>
                      </a:cubicBezTo>
                      <a:lnTo>
                        <a:pt x="94137" y="85570"/>
                      </a:lnTo>
                      <a:lnTo>
                        <a:pt x="94162" y="85537"/>
                      </a:lnTo>
                      <a:lnTo>
                        <a:pt x="93628" y="85115"/>
                      </a:lnTo>
                      <a:cubicBezTo>
                        <a:pt x="93659" y="85077"/>
                        <a:pt x="93687" y="85040"/>
                        <a:pt x="93718" y="85001"/>
                      </a:cubicBezTo>
                      <a:lnTo>
                        <a:pt x="94344" y="85494"/>
                      </a:lnTo>
                      <a:lnTo>
                        <a:pt x="94371" y="85463"/>
                      </a:lnTo>
                      <a:lnTo>
                        <a:pt x="93742" y="84970"/>
                      </a:lnTo>
                      <a:lnTo>
                        <a:pt x="93822" y="84868"/>
                      </a:lnTo>
                      <a:lnTo>
                        <a:pt x="93867" y="84852"/>
                      </a:lnTo>
                      <a:lnTo>
                        <a:pt x="93867" y="84852"/>
                      </a:lnTo>
                      <a:lnTo>
                        <a:pt x="93849" y="84874"/>
                      </a:lnTo>
                      <a:lnTo>
                        <a:pt x="94555" y="85424"/>
                      </a:lnTo>
                      <a:lnTo>
                        <a:pt x="94579" y="85392"/>
                      </a:lnTo>
                      <a:lnTo>
                        <a:pt x="93882" y="84847"/>
                      </a:lnTo>
                      <a:lnTo>
                        <a:pt x="94086" y="84774"/>
                      </a:lnTo>
                      <a:lnTo>
                        <a:pt x="94074" y="84788"/>
                      </a:lnTo>
                      <a:lnTo>
                        <a:pt x="94780" y="85334"/>
                      </a:lnTo>
                      <a:lnTo>
                        <a:pt x="94804" y="85302"/>
                      </a:lnTo>
                      <a:lnTo>
                        <a:pt x="94111" y="84766"/>
                      </a:lnTo>
                      <a:lnTo>
                        <a:pt x="94301" y="84696"/>
                      </a:lnTo>
                      <a:lnTo>
                        <a:pt x="94291" y="84710"/>
                      </a:lnTo>
                      <a:lnTo>
                        <a:pt x="94999" y="85253"/>
                      </a:lnTo>
                      <a:lnTo>
                        <a:pt x="95023" y="85222"/>
                      </a:lnTo>
                      <a:lnTo>
                        <a:pt x="94328" y="84686"/>
                      </a:lnTo>
                      <a:lnTo>
                        <a:pt x="94440" y="84647"/>
                      </a:lnTo>
                      <a:lnTo>
                        <a:pt x="94426" y="84635"/>
                      </a:lnTo>
                      <a:lnTo>
                        <a:pt x="93843" y="84843"/>
                      </a:lnTo>
                      <a:cubicBezTo>
                        <a:pt x="94060" y="84565"/>
                        <a:pt x="94276" y="84283"/>
                        <a:pt x="94489" y="83998"/>
                      </a:cubicBezTo>
                      <a:lnTo>
                        <a:pt x="94489" y="83998"/>
                      </a:lnTo>
                      <a:cubicBezTo>
                        <a:pt x="94487" y="84013"/>
                        <a:pt x="94487" y="84025"/>
                        <a:pt x="94485" y="84037"/>
                      </a:cubicBezTo>
                      <a:cubicBezTo>
                        <a:pt x="94456" y="84336"/>
                        <a:pt x="94426" y="84635"/>
                        <a:pt x="94426" y="84635"/>
                      </a:cubicBezTo>
                      <a:lnTo>
                        <a:pt x="95246" y="85263"/>
                      </a:lnTo>
                      <a:cubicBezTo>
                        <a:pt x="95246" y="85263"/>
                        <a:pt x="95279" y="84960"/>
                        <a:pt x="95314" y="84657"/>
                      </a:cubicBezTo>
                      <a:cubicBezTo>
                        <a:pt x="95336" y="84350"/>
                        <a:pt x="95359" y="84045"/>
                        <a:pt x="95359" y="84043"/>
                      </a:cubicBezTo>
                      <a:lnTo>
                        <a:pt x="96482" y="83569"/>
                      </a:lnTo>
                      <a:lnTo>
                        <a:pt x="96558" y="82356"/>
                      </a:lnTo>
                      <a:lnTo>
                        <a:pt x="97654" y="81832"/>
                      </a:lnTo>
                      <a:lnTo>
                        <a:pt x="97675" y="80612"/>
                      </a:lnTo>
                      <a:cubicBezTo>
                        <a:pt x="97675" y="80612"/>
                        <a:pt x="97955" y="80479"/>
                        <a:pt x="98225" y="80340"/>
                      </a:cubicBezTo>
                      <a:cubicBezTo>
                        <a:pt x="98493" y="80195"/>
                        <a:pt x="98761" y="80052"/>
                        <a:pt x="98761" y="80052"/>
                      </a:cubicBezTo>
                      <a:lnTo>
                        <a:pt x="98724" y="78826"/>
                      </a:lnTo>
                      <a:cubicBezTo>
                        <a:pt x="98724" y="78826"/>
                        <a:pt x="98994" y="78679"/>
                        <a:pt x="99264" y="78534"/>
                      </a:cubicBezTo>
                      <a:cubicBezTo>
                        <a:pt x="99399" y="78458"/>
                        <a:pt x="99534" y="78384"/>
                        <a:pt x="99637" y="78327"/>
                      </a:cubicBezTo>
                      <a:cubicBezTo>
                        <a:pt x="99735" y="78270"/>
                        <a:pt x="99800" y="78231"/>
                        <a:pt x="99800" y="78231"/>
                      </a:cubicBezTo>
                      <a:lnTo>
                        <a:pt x="99782" y="78221"/>
                      </a:lnTo>
                      <a:cubicBezTo>
                        <a:pt x="99782" y="78221"/>
                        <a:pt x="99717" y="78260"/>
                        <a:pt x="99618" y="78319"/>
                      </a:cubicBezTo>
                      <a:cubicBezTo>
                        <a:pt x="99518" y="78374"/>
                        <a:pt x="99381" y="78448"/>
                        <a:pt x="99246" y="78523"/>
                      </a:cubicBezTo>
                      <a:cubicBezTo>
                        <a:pt x="98978" y="78671"/>
                        <a:pt x="98708" y="78816"/>
                        <a:pt x="98708" y="78816"/>
                      </a:cubicBezTo>
                      <a:lnTo>
                        <a:pt x="98100" y="78474"/>
                      </a:lnTo>
                      <a:cubicBezTo>
                        <a:pt x="98119" y="78442"/>
                        <a:pt x="98135" y="78411"/>
                        <a:pt x="98153" y="78380"/>
                      </a:cubicBezTo>
                      <a:lnTo>
                        <a:pt x="98741" y="78710"/>
                      </a:lnTo>
                      <a:lnTo>
                        <a:pt x="98761" y="78675"/>
                      </a:lnTo>
                      <a:lnTo>
                        <a:pt x="98174" y="78335"/>
                      </a:lnTo>
                      <a:cubicBezTo>
                        <a:pt x="98198" y="78292"/>
                        <a:pt x="98223" y="78247"/>
                        <a:pt x="98248" y="78204"/>
                      </a:cubicBezTo>
                      <a:lnTo>
                        <a:pt x="98943" y="78591"/>
                      </a:lnTo>
                      <a:lnTo>
                        <a:pt x="98962" y="78554"/>
                      </a:lnTo>
                      <a:lnTo>
                        <a:pt x="98268" y="78167"/>
                      </a:lnTo>
                      <a:cubicBezTo>
                        <a:pt x="98288" y="78131"/>
                        <a:pt x="98309" y="78096"/>
                        <a:pt x="98329" y="78059"/>
                      </a:cubicBezTo>
                      <a:lnTo>
                        <a:pt x="98374" y="78035"/>
                      </a:lnTo>
                      <a:lnTo>
                        <a:pt x="98368" y="78047"/>
                      </a:lnTo>
                      <a:lnTo>
                        <a:pt x="99150" y="78478"/>
                      </a:lnTo>
                      <a:lnTo>
                        <a:pt x="99170" y="78444"/>
                      </a:lnTo>
                      <a:lnTo>
                        <a:pt x="98403" y="78020"/>
                      </a:lnTo>
                      <a:cubicBezTo>
                        <a:pt x="98460" y="77987"/>
                        <a:pt x="98516" y="77957"/>
                        <a:pt x="98571" y="77928"/>
                      </a:cubicBezTo>
                      <a:lnTo>
                        <a:pt x="98571" y="77928"/>
                      </a:lnTo>
                      <a:lnTo>
                        <a:pt x="98569" y="77932"/>
                      </a:lnTo>
                      <a:lnTo>
                        <a:pt x="99352" y="78362"/>
                      </a:lnTo>
                      <a:lnTo>
                        <a:pt x="99371" y="78325"/>
                      </a:lnTo>
                      <a:lnTo>
                        <a:pt x="98610" y="77908"/>
                      </a:lnTo>
                      <a:cubicBezTo>
                        <a:pt x="98659" y="77881"/>
                        <a:pt x="98706" y="77857"/>
                        <a:pt x="98747" y="77834"/>
                      </a:cubicBezTo>
                      <a:cubicBezTo>
                        <a:pt x="98759" y="77826"/>
                        <a:pt x="98771" y="77820"/>
                        <a:pt x="98784" y="77812"/>
                      </a:cubicBezTo>
                      <a:lnTo>
                        <a:pt x="98784" y="77812"/>
                      </a:lnTo>
                      <a:lnTo>
                        <a:pt x="98775" y="77828"/>
                      </a:lnTo>
                      <a:lnTo>
                        <a:pt x="99559" y="78253"/>
                      </a:lnTo>
                      <a:lnTo>
                        <a:pt x="99579" y="78217"/>
                      </a:lnTo>
                      <a:lnTo>
                        <a:pt x="98808" y="77799"/>
                      </a:lnTo>
                      <a:cubicBezTo>
                        <a:pt x="98866" y="77765"/>
                        <a:pt x="98904" y="77743"/>
                        <a:pt x="98908" y="77740"/>
                      </a:cubicBezTo>
                      <a:lnTo>
                        <a:pt x="98908" y="77740"/>
                      </a:lnTo>
                      <a:lnTo>
                        <a:pt x="99800" y="78221"/>
                      </a:lnTo>
                      <a:lnTo>
                        <a:pt x="99708" y="76993"/>
                      </a:lnTo>
                      <a:lnTo>
                        <a:pt x="100758" y="76355"/>
                      </a:lnTo>
                      <a:cubicBezTo>
                        <a:pt x="100758" y="76355"/>
                        <a:pt x="100752" y="76279"/>
                        <a:pt x="100742" y="76165"/>
                      </a:cubicBezTo>
                      <a:cubicBezTo>
                        <a:pt x="100733" y="76052"/>
                        <a:pt x="100719" y="75899"/>
                        <a:pt x="100699" y="75745"/>
                      </a:cubicBezTo>
                      <a:cubicBezTo>
                        <a:pt x="100660" y="75440"/>
                        <a:pt x="100621" y="75135"/>
                        <a:pt x="100621" y="75135"/>
                      </a:cubicBezTo>
                      <a:lnTo>
                        <a:pt x="101636" y="74450"/>
                      </a:lnTo>
                      <a:cubicBezTo>
                        <a:pt x="101636" y="74450"/>
                        <a:pt x="101597" y="74149"/>
                        <a:pt x="101556" y="73846"/>
                      </a:cubicBezTo>
                      <a:cubicBezTo>
                        <a:pt x="101521" y="73548"/>
                        <a:pt x="101464" y="73245"/>
                        <a:pt x="101464" y="73243"/>
                      </a:cubicBezTo>
                      <a:lnTo>
                        <a:pt x="102442" y="72515"/>
                      </a:lnTo>
                      <a:lnTo>
                        <a:pt x="102225" y="71316"/>
                      </a:lnTo>
                      <a:cubicBezTo>
                        <a:pt x="102225" y="71316"/>
                        <a:pt x="102474" y="71132"/>
                        <a:pt x="102704" y="70937"/>
                      </a:cubicBezTo>
                      <a:cubicBezTo>
                        <a:pt x="102939" y="70745"/>
                        <a:pt x="103174" y="70551"/>
                        <a:pt x="103174" y="70551"/>
                      </a:cubicBezTo>
                      <a:lnTo>
                        <a:pt x="102900" y="69358"/>
                      </a:lnTo>
                      <a:cubicBezTo>
                        <a:pt x="102900" y="69358"/>
                        <a:pt x="103135" y="69161"/>
                        <a:pt x="103373" y="68963"/>
                      </a:cubicBezTo>
                      <a:cubicBezTo>
                        <a:pt x="103614" y="68766"/>
                        <a:pt x="103833" y="68560"/>
                        <a:pt x="103833" y="68560"/>
                      </a:cubicBezTo>
                      <a:lnTo>
                        <a:pt x="103812" y="68554"/>
                      </a:lnTo>
                      <a:cubicBezTo>
                        <a:pt x="103812" y="68554"/>
                        <a:pt x="103596" y="68760"/>
                        <a:pt x="103352" y="68957"/>
                      </a:cubicBezTo>
                      <a:lnTo>
                        <a:pt x="102882" y="69352"/>
                      </a:lnTo>
                      <a:lnTo>
                        <a:pt x="102227" y="69137"/>
                      </a:lnTo>
                      <a:cubicBezTo>
                        <a:pt x="102237" y="69104"/>
                        <a:pt x="102247" y="69071"/>
                        <a:pt x="102260" y="69037"/>
                      </a:cubicBezTo>
                      <a:lnTo>
                        <a:pt x="102898" y="69245"/>
                      </a:lnTo>
                      <a:lnTo>
                        <a:pt x="102910" y="69206"/>
                      </a:lnTo>
                      <a:lnTo>
                        <a:pt x="102272" y="68998"/>
                      </a:lnTo>
                      <a:cubicBezTo>
                        <a:pt x="102286" y="68949"/>
                        <a:pt x="102303" y="68899"/>
                        <a:pt x="102319" y="68852"/>
                      </a:cubicBezTo>
                      <a:lnTo>
                        <a:pt x="103072" y="69092"/>
                      </a:lnTo>
                      <a:lnTo>
                        <a:pt x="103084" y="69053"/>
                      </a:lnTo>
                      <a:lnTo>
                        <a:pt x="102331" y="68814"/>
                      </a:lnTo>
                      <a:cubicBezTo>
                        <a:pt x="102346" y="68771"/>
                        <a:pt x="102358" y="68728"/>
                        <a:pt x="102372" y="68685"/>
                      </a:cubicBezTo>
                      <a:cubicBezTo>
                        <a:pt x="102382" y="68676"/>
                        <a:pt x="102393" y="68668"/>
                        <a:pt x="102403" y="68660"/>
                      </a:cubicBezTo>
                      <a:lnTo>
                        <a:pt x="102403" y="68660"/>
                      </a:lnTo>
                      <a:lnTo>
                        <a:pt x="102399" y="68674"/>
                      </a:lnTo>
                      <a:lnTo>
                        <a:pt x="103250" y="68942"/>
                      </a:lnTo>
                      <a:lnTo>
                        <a:pt x="103262" y="68904"/>
                      </a:lnTo>
                      <a:lnTo>
                        <a:pt x="102427" y="68640"/>
                      </a:lnTo>
                      <a:cubicBezTo>
                        <a:pt x="102479" y="68599"/>
                        <a:pt x="102530" y="68556"/>
                        <a:pt x="102579" y="68515"/>
                      </a:cubicBezTo>
                      <a:lnTo>
                        <a:pt x="102579" y="68515"/>
                      </a:lnTo>
                      <a:lnTo>
                        <a:pt x="102577" y="68521"/>
                      </a:lnTo>
                      <a:lnTo>
                        <a:pt x="103428" y="68787"/>
                      </a:lnTo>
                      <a:lnTo>
                        <a:pt x="103440" y="68748"/>
                      </a:lnTo>
                      <a:lnTo>
                        <a:pt x="102607" y="68488"/>
                      </a:lnTo>
                      <a:cubicBezTo>
                        <a:pt x="102663" y="68441"/>
                        <a:pt x="102712" y="68398"/>
                        <a:pt x="102753" y="68363"/>
                      </a:cubicBezTo>
                      <a:lnTo>
                        <a:pt x="102753" y="68363"/>
                      </a:lnTo>
                      <a:lnTo>
                        <a:pt x="102749" y="68376"/>
                      </a:lnTo>
                      <a:lnTo>
                        <a:pt x="103602" y="68638"/>
                      </a:lnTo>
                      <a:lnTo>
                        <a:pt x="103612" y="68599"/>
                      </a:lnTo>
                      <a:lnTo>
                        <a:pt x="102775" y="68341"/>
                      </a:lnTo>
                      <a:cubicBezTo>
                        <a:pt x="102828" y="68294"/>
                        <a:pt x="102861" y="68263"/>
                        <a:pt x="102861" y="68263"/>
                      </a:cubicBezTo>
                      <a:lnTo>
                        <a:pt x="102843" y="68257"/>
                      </a:lnTo>
                      <a:lnTo>
                        <a:pt x="102843" y="68257"/>
                      </a:lnTo>
                      <a:lnTo>
                        <a:pt x="103831" y="68558"/>
                      </a:lnTo>
                      <a:lnTo>
                        <a:pt x="103501" y="67375"/>
                      </a:lnTo>
                      <a:lnTo>
                        <a:pt x="104404" y="66540"/>
                      </a:lnTo>
                      <a:lnTo>
                        <a:pt x="104385" y="66536"/>
                      </a:lnTo>
                      <a:lnTo>
                        <a:pt x="103483" y="67369"/>
                      </a:lnTo>
                      <a:lnTo>
                        <a:pt x="102824" y="67183"/>
                      </a:lnTo>
                      <a:cubicBezTo>
                        <a:pt x="102832" y="67148"/>
                        <a:pt x="102843" y="67113"/>
                        <a:pt x="102853" y="67081"/>
                      </a:cubicBezTo>
                      <a:lnTo>
                        <a:pt x="103487" y="67259"/>
                      </a:lnTo>
                      <a:lnTo>
                        <a:pt x="103499" y="67220"/>
                      </a:lnTo>
                      <a:lnTo>
                        <a:pt x="102863" y="67040"/>
                      </a:lnTo>
                      <a:cubicBezTo>
                        <a:pt x="102877" y="66991"/>
                        <a:pt x="102892" y="66944"/>
                        <a:pt x="102904" y="66894"/>
                      </a:cubicBezTo>
                      <a:lnTo>
                        <a:pt x="103659" y="67101"/>
                      </a:lnTo>
                      <a:lnTo>
                        <a:pt x="103669" y="67062"/>
                      </a:lnTo>
                      <a:lnTo>
                        <a:pt x="102916" y="66854"/>
                      </a:lnTo>
                      <a:cubicBezTo>
                        <a:pt x="102929" y="66804"/>
                        <a:pt x="102943" y="66757"/>
                        <a:pt x="102955" y="66708"/>
                      </a:cubicBezTo>
                      <a:lnTo>
                        <a:pt x="102972" y="66692"/>
                      </a:lnTo>
                      <a:lnTo>
                        <a:pt x="102972" y="66692"/>
                      </a:lnTo>
                      <a:lnTo>
                        <a:pt x="102967" y="66710"/>
                      </a:lnTo>
                      <a:lnTo>
                        <a:pt x="103829" y="66946"/>
                      </a:lnTo>
                      <a:lnTo>
                        <a:pt x="103839" y="66905"/>
                      </a:lnTo>
                      <a:lnTo>
                        <a:pt x="102992" y="66676"/>
                      </a:lnTo>
                      <a:lnTo>
                        <a:pt x="103135" y="66545"/>
                      </a:lnTo>
                      <a:lnTo>
                        <a:pt x="103135" y="66549"/>
                      </a:lnTo>
                      <a:lnTo>
                        <a:pt x="103997" y="66780"/>
                      </a:lnTo>
                      <a:lnTo>
                        <a:pt x="104007" y="66741"/>
                      </a:lnTo>
                      <a:lnTo>
                        <a:pt x="103168" y="66516"/>
                      </a:lnTo>
                      <a:lnTo>
                        <a:pt x="103315" y="66383"/>
                      </a:lnTo>
                      <a:lnTo>
                        <a:pt x="103309" y="66399"/>
                      </a:lnTo>
                      <a:lnTo>
                        <a:pt x="104173" y="66628"/>
                      </a:lnTo>
                      <a:lnTo>
                        <a:pt x="104183" y="66590"/>
                      </a:lnTo>
                      <a:lnTo>
                        <a:pt x="103336" y="66365"/>
                      </a:lnTo>
                      <a:lnTo>
                        <a:pt x="103424" y="66285"/>
                      </a:lnTo>
                      <a:lnTo>
                        <a:pt x="103405" y="66279"/>
                      </a:lnTo>
                      <a:lnTo>
                        <a:pt x="103150" y="66510"/>
                      </a:lnTo>
                      <a:lnTo>
                        <a:pt x="103145" y="66510"/>
                      </a:lnTo>
                      <a:lnTo>
                        <a:pt x="103143" y="66516"/>
                      </a:lnTo>
                      <a:lnTo>
                        <a:pt x="102963" y="66680"/>
                      </a:lnTo>
                      <a:cubicBezTo>
                        <a:pt x="103051" y="66354"/>
                        <a:pt x="103137" y="66029"/>
                        <a:pt x="103219" y="65704"/>
                      </a:cubicBezTo>
                      <a:cubicBezTo>
                        <a:pt x="103323" y="65992"/>
                        <a:pt x="103405" y="66279"/>
                        <a:pt x="103405" y="66279"/>
                      </a:cubicBezTo>
                      <a:lnTo>
                        <a:pt x="104404" y="66540"/>
                      </a:lnTo>
                      <a:cubicBezTo>
                        <a:pt x="104404" y="66540"/>
                        <a:pt x="104324" y="66248"/>
                        <a:pt x="104222" y="65955"/>
                      </a:cubicBezTo>
                      <a:cubicBezTo>
                        <a:pt x="104125" y="65663"/>
                        <a:pt x="104027" y="65372"/>
                        <a:pt x="104027" y="65372"/>
                      </a:cubicBezTo>
                      <a:lnTo>
                        <a:pt x="104887" y="64501"/>
                      </a:lnTo>
                      <a:cubicBezTo>
                        <a:pt x="104887" y="64501"/>
                        <a:pt x="104788" y="64212"/>
                        <a:pt x="104690" y="63924"/>
                      </a:cubicBezTo>
                      <a:cubicBezTo>
                        <a:pt x="104598" y="63637"/>
                        <a:pt x="104479" y="63351"/>
                        <a:pt x="104479" y="63351"/>
                      </a:cubicBezTo>
                      <a:lnTo>
                        <a:pt x="105294" y="62445"/>
                      </a:lnTo>
                      <a:lnTo>
                        <a:pt x="105273" y="62440"/>
                      </a:lnTo>
                      <a:lnTo>
                        <a:pt x="104461" y="63347"/>
                      </a:lnTo>
                      <a:lnTo>
                        <a:pt x="103782" y="63212"/>
                      </a:lnTo>
                      <a:cubicBezTo>
                        <a:pt x="103790" y="63177"/>
                        <a:pt x="103796" y="63142"/>
                        <a:pt x="103804" y="63107"/>
                      </a:cubicBezTo>
                      <a:lnTo>
                        <a:pt x="104455" y="63234"/>
                      </a:lnTo>
                      <a:lnTo>
                        <a:pt x="104463" y="63195"/>
                      </a:lnTo>
                      <a:lnTo>
                        <a:pt x="103812" y="63067"/>
                      </a:lnTo>
                      <a:cubicBezTo>
                        <a:pt x="103821" y="63017"/>
                        <a:pt x="103831" y="62966"/>
                        <a:pt x="103841" y="62917"/>
                      </a:cubicBezTo>
                      <a:lnTo>
                        <a:pt x="104608" y="63064"/>
                      </a:lnTo>
                      <a:lnTo>
                        <a:pt x="104617" y="63026"/>
                      </a:lnTo>
                      <a:lnTo>
                        <a:pt x="103849" y="62876"/>
                      </a:lnTo>
                      <a:cubicBezTo>
                        <a:pt x="103860" y="62825"/>
                        <a:pt x="103868" y="62774"/>
                        <a:pt x="103878" y="62721"/>
                      </a:cubicBezTo>
                      <a:lnTo>
                        <a:pt x="103888" y="62711"/>
                      </a:lnTo>
                      <a:lnTo>
                        <a:pt x="103886" y="62727"/>
                      </a:lnTo>
                      <a:lnTo>
                        <a:pt x="104764" y="62893"/>
                      </a:lnTo>
                      <a:lnTo>
                        <a:pt x="104770" y="62854"/>
                      </a:lnTo>
                      <a:lnTo>
                        <a:pt x="103907" y="62690"/>
                      </a:lnTo>
                      <a:lnTo>
                        <a:pt x="104044" y="62543"/>
                      </a:lnTo>
                      <a:lnTo>
                        <a:pt x="104040" y="62559"/>
                      </a:lnTo>
                      <a:lnTo>
                        <a:pt x="104917" y="62721"/>
                      </a:lnTo>
                      <a:lnTo>
                        <a:pt x="104925" y="62682"/>
                      </a:lnTo>
                      <a:lnTo>
                        <a:pt x="104062" y="62522"/>
                      </a:lnTo>
                      <a:lnTo>
                        <a:pt x="104197" y="62373"/>
                      </a:lnTo>
                      <a:lnTo>
                        <a:pt x="104197" y="62373"/>
                      </a:lnTo>
                      <a:lnTo>
                        <a:pt x="104195" y="62389"/>
                      </a:lnTo>
                      <a:lnTo>
                        <a:pt x="105073" y="62549"/>
                      </a:lnTo>
                      <a:lnTo>
                        <a:pt x="105081" y="62508"/>
                      </a:lnTo>
                      <a:lnTo>
                        <a:pt x="104218" y="62352"/>
                      </a:lnTo>
                      <a:lnTo>
                        <a:pt x="104297" y="62265"/>
                      </a:lnTo>
                      <a:lnTo>
                        <a:pt x="104277" y="62262"/>
                      </a:lnTo>
                      <a:lnTo>
                        <a:pt x="103884" y="62690"/>
                      </a:lnTo>
                      <a:cubicBezTo>
                        <a:pt x="103945" y="62369"/>
                        <a:pt x="104003" y="62048"/>
                        <a:pt x="104058" y="61724"/>
                      </a:cubicBezTo>
                      <a:lnTo>
                        <a:pt x="104277" y="62260"/>
                      </a:lnTo>
                      <a:lnTo>
                        <a:pt x="105294" y="62442"/>
                      </a:lnTo>
                      <a:lnTo>
                        <a:pt x="104846" y="61311"/>
                      </a:lnTo>
                      <a:cubicBezTo>
                        <a:pt x="104846" y="61311"/>
                        <a:pt x="105054" y="61082"/>
                        <a:pt x="105241" y="60845"/>
                      </a:cubicBezTo>
                      <a:cubicBezTo>
                        <a:pt x="105433" y="60609"/>
                        <a:pt x="105625" y="60372"/>
                        <a:pt x="105625" y="60372"/>
                      </a:cubicBezTo>
                      <a:lnTo>
                        <a:pt x="105605" y="60370"/>
                      </a:lnTo>
                      <a:cubicBezTo>
                        <a:pt x="105605" y="60370"/>
                        <a:pt x="105412" y="60605"/>
                        <a:pt x="105222" y="60843"/>
                      </a:cubicBezTo>
                      <a:cubicBezTo>
                        <a:pt x="105036" y="61078"/>
                        <a:pt x="104825" y="61307"/>
                        <a:pt x="104825" y="61307"/>
                      </a:cubicBezTo>
                      <a:lnTo>
                        <a:pt x="104144" y="61199"/>
                      </a:lnTo>
                      <a:cubicBezTo>
                        <a:pt x="104150" y="61164"/>
                        <a:pt x="104156" y="61129"/>
                        <a:pt x="104160" y="61094"/>
                      </a:cubicBezTo>
                      <a:lnTo>
                        <a:pt x="104821" y="61197"/>
                      </a:lnTo>
                      <a:lnTo>
                        <a:pt x="104827" y="61156"/>
                      </a:lnTo>
                      <a:lnTo>
                        <a:pt x="104168" y="61053"/>
                      </a:lnTo>
                      <a:cubicBezTo>
                        <a:pt x="104175" y="61002"/>
                        <a:pt x="104183" y="60953"/>
                        <a:pt x="104191" y="60902"/>
                      </a:cubicBezTo>
                      <a:lnTo>
                        <a:pt x="104972" y="61021"/>
                      </a:lnTo>
                      <a:lnTo>
                        <a:pt x="104979" y="60982"/>
                      </a:lnTo>
                      <a:lnTo>
                        <a:pt x="104197" y="60863"/>
                      </a:lnTo>
                      <a:cubicBezTo>
                        <a:pt x="104205" y="60816"/>
                        <a:pt x="104211" y="60767"/>
                        <a:pt x="104218" y="60720"/>
                      </a:cubicBezTo>
                      <a:cubicBezTo>
                        <a:pt x="104224" y="60714"/>
                        <a:pt x="104230" y="60706"/>
                        <a:pt x="104236" y="60699"/>
                      </a:cubicBezTo>
                      <a:lnTo>
                        <a:pt x="104236" y="60699"/>
                      </a:lnTo>
                      <a:lnTo>
                        <a:pt x="104234" y="60714"/>
                      </a:lnTo>
                      <a:lnTo>
                        <a:pt x="105118" y="60843"/>
                      </a:lnTo>
                      <a:lnTo>
                        <a:pt x="105124" y="60804"/>
                      </a:lnTo>
                      <a:lnTo>
                        <a:pt x="104256" y="60675"/>
                      </a:lnTo>
                      <a:cubicBezTo>
                        <a:pt x="104301" y="60622"/>
                        <a:pt x="104344" y="60568"/>
                        <a:pt x="104387" y="60517"/>
                      </a:cubicBezTo>
                      <a:lnTo>
                        <a:pt x="104387" y="60517"/>
                      </a:lnTo>
                      <a:lnTo>
                        <a:pt x="104383" y="60536"/>
                      </a:lnTo>
                      <a:lnTo>
                        <a:pt x="105267" y="60663"/>
                      </a:lnTo>
                      <a:lnTo>
                        <a:pt x="105273" y="60622"/>
                      </a:lnTo>
                      <a:lnTo>
                        <a:pt x="104404" y="60497"/>
                      </a:lnTo>
                      <a:cubicBezTo>
                        <a:pt x="104451" y="60440"/>
                        <a:pt x="104494" y="60388"/>
                        <a:pt x="104529" y="60345"/>
                      </a:cubicBezTo>
                      <a:lnTo>
                        <a:pt x="104529" y="60345"/>
                      </a:lnTo>
                      <a:lnTo>
                        <a:pt x="104526" y="60362"/>
                      </a:lnTo>
                      <a:lnTo>
                        <a:pt x="105410" y="60487"/>
                      </a:lnTo>
                      <a:lnTo>
                        <a:pt x="105414" y="60446"/>
                      </a:lnTo>
                      <a:lnTo>
                        <a:pt x="104547" y="60325"/>
                      </a:lnTo>
                      <a:cubicBezTo>
                        <a:pt x="104592" y="60268"/>
                        <a:pt x="104621" y="60233"/>
                        <a:pt x="104621" y="60233"/>
                      </a:cubicBezTo>
                      <a:lnTo>
                        <a:pt x="105625" y="60372"/>
                      </a:lnTo>
                      <a:lnTo>
                        <a:pt x="105122" y="59257"/>
                      </a:lnTo>
                      <a:cubicBezTo>
                        <a:pt x="105122" y="59257"/>
                        <a:pt x="105312" y="59018"/>
                        <a:pt x="105504" y="58778"/>
                      </a:cubicBezTo>
                      <a:cubicBezTo>
                        <a:pt x="105601" y="58655"/>
                        <a:pt x="105697" y="58535"/>
                        <a:pt x="105768" y="58445"/>
                      </a:cubicBezTo>
                      <a:cubicBezTo>
                        <a:pt x="105836" y="58353"/>
                        <a:pt x="105881" y="58291"/>
                        <a:pt x="105881" y="58291"/>
                      </a:cubicBezTo>
                      <a:lnTo>
                        <a:pt x="105860" y="58289"/>
                      </a:lnTo>
                      <a:cubicBezTo>
                        <a:pt x="105860" y="58289"/>
                        <a:pt x="105815" y="58351"/>
                        <a:pt x="105748" y="58443"/>
                      </a:cubicBezTo>
                      <a:cubicBezTo>
                        <a:pt x="105676" y="58533"/>
                        <a:pt x="105582" y="58653"/>
                        <a:pt x="105486" y="58774"/>
                      </a:cubicBezTo>
                      <a:cubicBezTo>
                        <a:pt x="105294" y="59016"/>
                        <a:pt x="105101" y="59255"/>
                        <a:pt x="105101" y="59255"/>
                      </a:cubicBezTo>
                      <a:lnTo>
                        <a:pt x="104426" y="59175"/>
                      </a:lnTo>
                      <a:cubicBezTo>
                        <a:pt x="104430" y="59138"/>
                        <a:pt x="104434" y="59104"/>
                        <a:pt x="104439" y="59069"/>
                      </a:cubicBezTo>
                      <a:lnTo>
                        <a:pt x="105091" y="59142"/>
                      </a:lnTo>
                      <a:lnTo>
                        <a:pt x="105095" y="59104"/>
                      </a:lnTo>
                      <a:lnTo>
                        <a:pt x="104443" y="59028"/>
                      </a:lnTo>
                      <a:cubicBezTo>
                        <a:pt x="104449" y="58981"/>
                        <a:pt x="104455" y="58934"/>
                        <a:pt x="104459" y="58889"/>
                      </a:cubicBezTo>
                      <a:lnTo>
                        <a:pt x="105238" y="58975"/>
                      </a:lnTo>
                      <a:lnTo>
                        <a:pt x="105245" y="58934"/>
                      </a:lnTo>
                      <a:lnTo>
                        <a:pt x="104463" y="58848"/>
                      </a:lnTo>
                      <a:cubicBezTo>
                        <a:pt x="104469" y="58795"/>
                        <a:pt x="104475" y="58741"/>
                        <a:pt x="104481" y="58686"/>
                      </a:cubicBezTo>
                      <a:lnTo>
                        <a:pt x="104496" y="58670"/>
                      </a:lnTo>
                      <a:lnTo>
                        <a:pt x="104494" y="58684"/>
                      </a:lnTo>
                      <a:lnTo>
                        <a:pt x="105382" y="58780"/>
                      </a:lnTo>
                      <a:lnTo>
                        <a:pt x="105386" y="58739"/>
                      </a:lnTo>
                      <a:lnTo>
                        <a:pt x="104514" y="58645"/>
                      </a:lnTo>
                      <a:cubicBezTo>
                        <a:pt x="104559" y="58592"/>
                        <a:pt x="104602" y="58539"/>
                        <a:pt x="104641" y="58488"/>
                      </a:cubicBezTo>
                      <a:lnTo>
                        <a:pt x="104641" y="58504"/>
                      </a:lnTo>
                      <a:lnTo>
                        <a:pt x="105529" y="58598"/>
                      </a:lnTo>
                      <a:lnTo>
                        <a:pt x="105533" y="58557"/>
                      </a:lnTo>
                      <a:lnTo>
                        <a:pt x="104659" y="58465"/>
                      </a:lnTo>
                      <a:cubicBezTo>
                        <a:pt x="104696" y="58420"/>
                        <a:pt x="104731" y="58379"/>
                        <a:pt x="104760" y="58340"/>
                      </a:cubicBezTo>
                      <a:cubicBezTo>
                        <a:pt x="104772" y="58326"/>
                        <a:pt x="104782" y="58312"/>
                        <a:pt x="104792" y="58299"/>
                      </a:cubicBezTo>
                      <a:lnTo>
                        <a:pt x="104792" y="58299"/>
                      </a:lnTo>
                      <a:lnTo>
                        <a:pt x="104788" y="58330"/>
                      </a:lnTo>
                      <a:lnTo>
                        <a:pt x="105676" y="58420"/>
                      </a:lnTo>
                      <a:lnTo>
                        <a:pt x="105680" y="58379"/>
                      </a:lnTo>
                      <a:lnTo>
                        <a:pt x="104799" y="58291"/>
                      </a:lnTo>
                      <a:cubicBezTo>
                        <a:pt x="104844" y="58230"/>
                        <a:pt x="104872" y="58191"/>
                        <a:pt x="104872" y="58191"/>
                      </a:cubicBezTo>
                      <a:lnTo>
                        <a:pt x="104854" y="58189"/>
                      </a:lnTo>
                      <a:lnTo>
                        <a:pt x="104854" y="58189"/>
                      </a:lnTo>
                      <a:lnTo>
                        <a:pt x="105881" y="58289"/>
                      </a:lnTo>
                      <a:lnTo>
                        <a:pt x="105322" y="57195"/>
                      </a:lnTo>
                      <a:lnTo>
                        <a:pt x="106040" y="56198"/>
                      </a:lnTo>
                      <a:lnTo>
                        <a:pt x="106040" y="56198"/>
                      </a:lnTo>
                      <a:cubicBezTo>
                        <a:pt x="106040" y="56198"/>
                        <a:pt x="106040" y="56198"/>
                        <a:pt x="106040" y="56198"/>
                      </a:cubicBezTo>
                      <a:cubicBezTo>
                        <a:pt x="106037" y="56198"/>
                        <a:pt x="106003" y="56131"/>
                        <a:pt x="105950" y="56031"/>
                      </a:cubicBezTo>
                      <a:cubicBezTo>
                        <a:pt x="105895" y="55930"/>
                        <a:pt x="105832" y="55795"/>
                        <a:pt x="105752" y="55662"/>
                      </a:cubicBezTo>
                      <a:cubicBezTo>
                        <a:pt x="105599" y="55396"/>
                        <a:pt x="105445" y="55128"/>
                        <a:pt x="105445" y="55128"/>
                      </a:cubicBezTo>
                      <a:lnTo>
                        <a:pt x="106112" y="54105"/>
                      </a:lnTo>
                      <a:lnTo>
                        <a:pt x="106092" y="54105"/>
                      </a:lnTo>
                      <a:lnTo>
                        <a:pt x="105425" y="55126"/>
                      </a:lnTo>
                      <a:lnTo>
                        <a:pt x="104745" y="55102"/>
                      </a:lnTo>
                      <a:lnTo>
                        <a:pt x="104747" y="55001"/>
                      </a:lnTo>
                      <a:lnTo>
                        <a:pt x="105398" y="55026"/>
                      </a:lnTo>
                      <a:lnTo>
                        <a:pt x="105398" y="54985"/>
                      </a:lnTo>
                      <a:lnTo>
                        <a:pt x="104749" y="54961"/>
                      </a:lnTo>
                      <a:cubicBezTo>
                        <a:pt x="104752" y="54907"/>
                        <a:pt x="104754" y="54854"/>
                        <a:pt x="104756" y="54801"/>
                      </a:cubicBezTo>
                      <a:lnTo>
                        <a:pt x="105529" y="54826"/>
                      </a:lnTo>
                      <a:lnTo>
                        <a:pt x="105531" y="54785"/>
                      </a:lnTo>
                      <a:lnTo>
                        <a:pt x="104758" y="54760"/>
                      </a:lnTo>
                      <a:cubicBezTo>
                        <a:pt x="104758" y="54703"/>
                        <a:pt x="104760" y="54648"/>
                        <a:pt x="104762" y="54590"/>
                      </a:cubicBezTo>
                      <a:lnTo>
                        <a:pt x="104764" y="54588"/>
                      </a:lnTo>
                      <a:lnTo>
                        <a:pt x="104762" y="54607"/>
                      </a:lnTo>
                      <a:lnTo>
                        <a:pt x="105656" y="54633"/>
                      </a:lnTo>
                      <a:lnTo>
                        <a:pt x="105656" y="54592"/>
                      </a:lnTo>
                      <a:lnTo>
                        <a:pt x="104778" y="54566"/>
                      </a:lnTo>
                      <a:lnTo>
                        <a:pt x="104891" y="54398"/>
                      </a:lnTo>
                      <a:lnTo>
                        <a:pt x="104891" y="54410"/>
                      </a:lnTo>
                      <a:lnTo>
                        <a:pt x="105783" y="54433"/>
                      </a:lnTo>
                      <a:lnTo>
                        <a:pt x="105785" y="54392"/>
                      </a:lnTo>
                      <a:lnTo>
                        <a:pt x="104909" y="54369"/>
                      </a:lnTo>
                      <a:lnTo>
                        <a:pt x="105018" y="54208"/>
                      </a:lnTo>
                      <a:lnTo>
                        <a:pt x="105018" y="54224"/>
                      </a:lnTo>
                      <a:lnTo>
                        <a:pt x="105910" y="54244"/>
                      </a:lnTo>
                      <a:lnTo>
                        <a:pt x="105910" y="54204"/>
                      </a:lnTo>
                      <a:lnTo>
                        <a:pt x="105032" y="54183"/>
                      </a:lnTo>
                      <a:lnTo>
                        <a:pt x="105097" y="54085"/>
                      </a:lnTo>
                      <a:lnTo>
                        <a:pt x="105097" y="54085"/>
                      </a:lnTo>
                      <a:lnTo>
                        <a:pt x="106112" y="54105"/>
                      </a:lnTo>
                      <a:lnTo>
                        <a:pt x="105496" y="53058"/>
                      </a:lnTo>
                      <a:lnTo>
                        <a:pt x="106112" y="52008"/>
                      </a:lnTo>
                      <a:lnTo>
                        <a:pt x="105445" y="50985"/>
                      </a:lnTo>
                      <a:cubicBezTo>
                        <a:pt x="105445" y="50985"/>
                        <a:pt x="105599" y="50719"/>
                        <a:pt x="105752" y="50453"/>
                      </a:cubicBezTo>
                      <a:cubicBezTo>
                        <a:pt x="105832" y="50318"/>
                        <a:pt x="105895" y="50183"/>
                        <a:pt x="105950" y="50083"/>
                      </a:cubicBezTo>
                      <a:cubicBezTo>
                        <a:pt x="106004" y="49981"/>
                        <a:pt x="106038" y="49913"/>
                        <a:pt x="106038" y="49913"/>
                      </a:cubicBezTo>
                      <a:lnTo>
                        <a:pt x="106038" y="49913"/>
                      </a:lnTo>
                      <a:lnTo>
                        <a:pt x="106018" y="49915"/>
                      </a:lnTo>
                      <a:cubicBezTo>
                        <a:pt x="106018" y="49915"/>
                        <a:pt x="105983" y="49983"/>
                        <a:pt x="105930" y="50083"/>
                      </a:cubicBezTo>
                      <a:cubicBezTo>
                        <a:pt x="105877" y="50185"/>
                        <a:pt x="105811" y="50318"/>
                        <a:pt x="105732" y="50453"/>
                      </a:cubicBezTo>
                      <a:lnTo>
                        <a:pt x="105425" y="50987"/>
                      </a:lnTo>
                      <a:lnTo>
                        <a:pt x="104743" y="51014"/>
                      </a:lnTo>
                      <a:cubicBezTo>
                        <a:pt x="104743" y="50977"/>
                        <a:pt x="104741" y="50942"/>
                        <a:pt x="104739" y="50906"/>
                      </a:cubicBezTo>
                      <a:lnTo>
                        <a:pt x="105396" y="50879"/>
                      </a:lnTo>
                      <a:lnTo>
                        <a:pt x="105396" y="50838"/>
                      </a:lnTo>
                      <a:lnTo>
                        <a:pt x="104737" y="50865"/>
                      </a:lnTo>
                      <a:cubicBezTo>
                        <a:pt x="104735" y="50815"/>
                        <a:pt x="104733" y="50764"/>
                        <a:pt x="104731" y="50713"/>
                      </a:cubicBezTo>
                      <a:lnTo>
                        <a:pt x="105515" y="50678"/>
                      </a:lnTo>
                      <a:lnTo>
                        <a:pt x="105513" y="50637"/>
                      </a:lnTo>
                      <a:lnTo>
                        <a:pt x="104729" y="50672"/>
                      </a:lnTo>
                      <a:cubicBezTo>
                        <a:pt x="104727" y="50623"/>
                        <a:pt x="104725" y="50576"/>
                        <a:pt x="104723" y="50529"/>
                      </a:cubicBezTo>
                      <a:cubicBezTo>
                        <a:pt x="104725" y="50523"/>
                        <a:pt x="104729" y="50519"/>
                        <a:pt x="104731" y="50513"/>
                      </a:cubicBezTo>
                      <a:lnTo>
                        <a:pt x="104733" y="50525"/>
                      </a:lnTo>
                      <a:lnTo>
                        <a:pt x="105625" y="50482"/>
                      </a:lnTo>
                      <a:lnTo>
                        <a:pt x="105623" y="50441"/>
                      </a:lnTo>
                      <a:lnTo>
                        <a:pt x="104749" y="50484"/>
                      </a:lnTo>
                      <a:cubicBezTo>
                        <a:pt x="104786" y="50423"/>
                        <a:pt x="104819" y="50361"/>
                        <a:pt x="104850" y="50304"/>
                      </a:cubicBezTo>
                      <a:lnTo>
                        <a:pt x="104850" y="50318"/>
                      </a:lnTo>
                      <a:lnTo>
                        <a:pt x="105742" y="50271"/>
                      </a:lnTo>
                      <a:lnTo>
                        <a:pt x="105740" y="50230"/>
                      </a:lnTo>
                      <a:lnTo>
                        <a:pt x="104864" y="50277"/>
                      </a:lnTo>
                      <a:cubicBezTo>
                        <a:pt x="104891" y="50226"/>
                        <a:pt x="104915" y="50179"/>
                        <a:pt x="104938" y="50138"/>
                      </a:cubicBezTo>
                      <a:cubicBezTo>
                        <a:pt x="104944" y="50126"/>
                        <a:pt x="104950" y="50114"/>
                        <a:pt x="104956" y="50101"/>
                      </a:cubicBezTo>
                      <a:lnTo>
                        <a:pt x="104958" y="50118"/>
                      </a:lnTo>
                      <a:lnTo>
                        <a:pt x="105848" y="50067"/>
                      </a:lnTo>
                      <a:lnTo>
                        <a:pt x="105846" y="50026"/>
                      </a:lnTo>
                      <a:lnTo>
                        <a:pt x="104970" y="50077"/>
                      </a:lnTo>
                      <a:cubicBezTo>
                        <a:pt x="105002" y="50017"/>
                        <a:pt x="105022" y="49979"/>
                        <a:pt x="105025" y="49973"/>
                      </a:cubicBezTo>
                      <a:lnTo>
                        <a:pt x="105025" y="49973"/>
                      </a:lnTo>
                      <a:lnTo>
                        <a:pt x="106036" y="49913"/>
                      </a:lnTo>
                      <a:lnTo>
                        <a:pt x="105318" y="48919"/>
                      </a:lnTo>
                      <a:lnTo>
                        <a:pt x="105879" y="47822"/>
                      </a:lnTo>
                      <a:cubicBezTo>
                        <a:pt x="105879" y="47822"/>
                        <a:pt x="105834" y="47761"/>
                        <a:pt x="105766" y="47669"/>
                      </a:cubicBezTo>
                      <a:cubicBezTo>
                        <a:pt x="105695" y="47579"/>
                        <a:pt x="105599" y="47458"/>
                        <a:pt x="105502" y="47335"/>
                      </a:cubicBezTo>
                      <a:cubicBezTo>
                        <a:pt x="105310" y="47096"/>
                        <a:pt x="105120" y="46857"/>
                        <a:pt x="105118" y="46857"/>
                      </a:cubicBezTo>
                      <a:lnTo>
                        <a:pt x="105623" y="45742"/>
                      </a:lnTo>
                      <a:lnTo>
                        <a:pt x="105241" y="45269"/>
                      </a:lnTo>
                      <a:cubicBezTo>
                        <a:pt x="105054" y="45032"/>
                        <a:pt x="104844" y="44805"/>
                        <a:pt x="104844" y="44803"/>
                      </a:cubicBezTo>
                      <a:lnTo>
                        <a:pt x="105294" y="43671"/>
                      </a:lnTo>
                      <a:lnTo>
                        <a:pt x="105273" y="43675"/>
                      </a:lnTo>
                      <a:lnTo>
                        <a:pt x="104823" y="44807"/>
                      </a:lnTo>
                      <a:lnTo>
                        <a:pt x="104142" y="44913"/>
                      </a:lnTo>
                      <a:cubicBezTo>
                        <a:pt x="104138" y="44878"/>
                        <a:pt x="104132" y="44843"/>
                        <a:pt x="104125" y="44809"/>
                      </a:cubicBezTo>
                      <a:lnTo>
                        <a:pt x="104780" y="44704"/>
                      </a:lnTo>
                      <a:lnTo>
                        <a:pt x="104774" y="44663"/>
                      </a:lnTo>
                      <a:lnTo>
                        <a:pt x="104119" y="44768"/>
                      </a:lnTo>
                      <a:lnTo>
                        <a:pt x="104095" y="44618"/>
                      </a:lnTo>
                      <a:lnTo>
                        <a:pt x="104866" y="44492"/>
                      </a:lnTo>
                      <a:lnTo>
                        <a:pt x="104858" y="44451"/>
                      </a:lnTo>
                      <a:lnTo>
                        <a:pt x="104089" y="44577"/>
                      </a:lnTo>
                      <a:cubicBezTo>
                        <a:pt x="104078" y="44524"/>
                        <a:pt x="104070" y="44473"/>
                        <a:pt x="104062" y="44420"/>
                      </a:cubicBezTo>
                      <a:lnTo>
                        <a:pt x="104066" y="44408"/>
                      </a:lnTo>
                      <a:lnTo>
                        <a:pt x="104070" y="44426"/>
                      </a:lnTo>
                      <a:lnTo>
                        <a:pt x="104950" y="44277"/>
                      </a:lnTo>
                      <a:lnTo>
                        <a:pt x="104944" y="44236"/>
                      </a:lnTo>
                      <a:lnTo>
                        <a:pt x="104076" y="44383"/>
                      </a:lnTo>
                      <a:lnTo>
                        <a:pt x="104152" y="44197"/>
                      </a:lnTo>
                      <a:lnTo>
                        <a:pt x="104156" y="44213"/>
                      </a:lnTo>
                      <a:lnTo>
                        <a:pt x="105036" y="44062"/>
                      </a:lnTo>
                      <a:lnTo>
                        <a:pt x="105028" y="44023"/>
                      </a:lnTo>
                      <a:lnTo>
                        <a:pt x="104162" y="44172"/>
                      </a:lnTo>
                      <a:lnTo>
                        <a:pt x="104240" y="43984"/>
                      </a:lnTo>
                      <a:lnTo>
                        <a:pt x="104242" y="44001"/>
                      </a:lnTo>
                      <a:lnTo>
                        <a:pt x="105120" y="43847"/>
                      </a:lnTo>
                      <a:lnTo>
                        <a:pt x="105114" y="43806"/>
                      </a:lnTo>
                      <a:lnTo>
                        <a:pt x="104250" y="43960"/>
                      </a:lnTo>
                      <a:lnTo>
                        <a:pt x="104250" y="43960"/>
                      </a:lnTo>
                      <a:lnTo>
                        <a:pt x="104295" y="43849"/>
                      </a:lnTo>
                      <a:lnTo>
                        <a:pt x="104275" y="43853"/>
                      </a:lnTo>
                      <a:lnTo>
                        <a:pt x="104056" y="44389"/>
                      </a:lnTo>
                      <a:cubicBezTo>
                        <a:pt x="104001" y="44066"/>
                        <a:pt x="103943" y="43745"/>
                        <a:pt x="103882" y="43424"/>
                      </a:cubicBezTo>
                      <a:lnTo>
                        <a:pt x="103882" y="43424"/>
                      </a:lnTo>
                      <a:lnTo>
                        <a:pt x="104275" y="43851"/>
                      </a:lnTo>
                      <a:lnTo>
                        <a:pt x="105292" y="43671"/>
                      </a:lnTo>
                      <a:lnTo>
                        <a:pt x="104479" y="42763"/>
                      </a:lnTo>
                      <a:cubicBezTo>
                        <a:pt x="104479" y="42763"/>
                        <a:pt x="104596" y="42476"/>
                        <a:pt x="104690" y="42190"/>
                      </a:cubicBezTo>
                      <a:cubicBezTo>
                        <a:pt x="104788" y="41901"/>
                        <a:pt x="104887" y="41613"/>
                        <a:pt x="104887" y="41613"/>
                      </a:cubicBezTo>
                      <a:lnTo>
                        <a:pt x="104887" y="41613"/>
                      </a:lnTo>
                      <a:lnTo>
                        <a:pt x="104887" y="41613"/>
                      </a:lnTo>
                      <a:lnTo>
                        <a:pt x="104027" y="40741"/>
                      </a:lnTo>
                      <a:cubicBezTo>
                        <a:pt x="104027" y="40741"/>
                        <a:pt x="104123" y="40451"/>
                        <a:pt x="104222" y="40158"/>
                      </a:cubicBezTo>
                      <a:cubicBezTo>
                        <a:pt x="104324" y="39866"/>
                        <a:pt x="104404" y="39573"/>
                        <a:pt x="104404" y="39573"/>
                      </a:cubicBezTo>
                      <a:lnTo>
                        <a:pt x="104404" y="39573"/>
                      </a:lnTo>
                      <a:lnTo>
                        <a:pt x="104404" y="39573"/>
                      </a:lnTo>
                      <a:lnTo>
                        <a:pt x="103501" y="38738"/>
                      </a:lnTo>
                      <a:lnTo>
                        <a:pt x="103831" y="37556"/>
                      </a:lnTo>
                      <a:cubicBezTo>
                        <a:pt x="103831" y="37556"/>
                        <a:pt x="103614" y="37347"/>
                        <a:pt x="103373" y="37151"/>
                      </a:cubicBezTo>
                      <a:cubicBezTo>
                        <a:pt x="103135" y="36954"/>
                        <a:pt x="102900" y="36758"/>
                        <a:pt x="102900" y="36756"/>
                      </a:cubicBezTo>
                      <a:lnTo>
                        <a:pt x="103174" y="35563"/>
                      </a:lnTo>
                      <a:cubicBezTo>
                        <a:pt x="103174" y="35563"/>
                        <a:pt x="102939" y="35371"/>
                        <a:pt x="102704" y="35176"/>
                      </a:cubicBezTo>
                      <a:cubicBezTo>
                        <a:pt x="102474" y="34982"/>
                        <a:pt x="102225" y="34798"/>
                        <a:pt x="102225" y="34798"/>
                      </a:cubicBezTo>
                      <a:lnTo>
                        <a:pt x="102442" y="33599"/>
                      </a:lnTo>
                      <a:lnTo>
                        <a:pt x="101464" y="32871"/>
                      </a:lnTo>
                      <a:cubicBezTo>
                        <a:pt x="101464" y="32871"/>
                        <a:pt x="101521" y="32566"/>
                        <a:pt x="101556" y="32267"/>
                      </a:cubicBezTo>
                      <a:cubicBezTo>
                        <a:pt x="101595" y="31970"/>
                        <a:pt x="101634" y="31676"/>
                        <a:pt x="101636" y="31664"/>
                      </a:cubicBezTo>
                      <a:lnTo>
                        <a:pt x="100621" y="30978"/>
                      </a:lnTo>
                      <a:cubicBezTo>
                        <a:pt x="100621" y="30978"/>
                        <a:pt x="100660" y="30673"/>
                        <a:pt x="100699" y="30368"/>
                      </a:cubicBezTo>
                      <a:cubicBezTo>
                        <a:pt x="100719" y="30213"/>
                        <a:pt x="100733" y="30062"/>
                        <a:pt x="100742" y="29949"/>
                      </a:cubicBezTo>
                      <a:cubicBezTo>
                        <a:pt x="100752" y="29835"/>
                        <a:pt x="100758" y="29759"/>
                        <a:pt x="100758" y="29759"/>
                      </a:cubicBezTo>
                      <a:lnTo>
                        <a:pt x="100758" y="29759"/>
                      </a:lnTo>
                      <a:lnTo>
                        <a:pt x="100739" y="29769"/>
                      </a:lnTo>
                      <a:cubicBezTo>
                        <a:pt x="100739" y="29769"/>
                        <a:pt x="100733" y="29845"/>
                        <a:pt x="100723" y="29957"/>
                      </a:cubicBezTo>
                      <a:cubicBezTo>
                        <a:pt x="100717" y="30070"/>
                        <a:pt x="100701" y="30223"/>
                        <a:pt x="100680" y="30377"/>
                      </a:cubicBezTo>
                      <a:cubicBezTo>
                        <a:pt x="100641" y="30682"/>
                        <a:pt x="100604" y="30986"/>
                        <a:pt x="100604" y="30986"/>
                      </a:cubicBezTo>
                      <a:lnTo>
                        <a:pt x="99972" y="31279"/>
                      </a:lnTo>
                      <a:cubicBezTo>
                        <a:pt x="99958" y="31248"/>
                        <a:pt x="99944" y="31216"/>
                        <a:pt x="99927" y="31183"/>
                      </a:cubicBezTo>
                      <a:lnTo>
                        <a:pt x="100537" y="30898"/>
                      </a:lnTo>
                      <a:lnTo>
                        <a:pt x="100519" y="30862"/>
                      </a:lnTo>
                      <a:lnTo>
                        <a:pt x="99911" y="31146"/>
                      </a:lnTo>
                      <a:cubicBezTo>
                        <a:pt x="99888" y="31101"/>
                        <a:pt x="99868" y="31054"/>
                        <a:pt x="99845" y="31007"/>
                      </a:cubicBezTo>
                      <a:lnTo>
                        <a:pt x="100566" y="30667"/>
                      </a:lnTo>
                      <a:lnTo>
                        <a:pt x="100549" y="30630"/>
                      </a:lnTo>
                      <a:lnTo>
                        <a:pt x="99827" y="30970"/>
                      </a:lnTo>
                      <a:cubicBezTo>
                        <a:pt x="99811" y="30933"/>
                        <a:pt x="99792" y="30896"/>
                        <a:pt x="99774" y="30860"/>
                      </a:cubicBezTo>
                      <a:cubicBezTo>
                        <a:pt x="99778" y="30841"/>
                        <a:pt x="99780" y="30825"/>
                        <a:pt x="99782" y="30806"/>
                      </a:cubicBezTo>
                      <a:lnTo>
                        <a:pt x="99788" y="30821"/>
                      </a:lnTo>
                      <a:lnTo>
                        <a:pt x="100594" y="30436"/>
                      </a:lnTo>
                      <a:lnTo>
                        <a:pt x="100576" y="30399"/>
                      </a:lnTo>
                      <a:lnTo>
                        <a:pt x="99786" y="30776"/>
                      </a:lnTo>
                      <a:cubicBezTo>
                        <a:pt x="99796" y="30708"/>
                        <a:pt x="99804" y="30641"/>
                        <a:pt x="99811" y="30577"/>
                      </a:cubicBezTo>
                      <a:lnTo>
                        <a:pt x="99819" y="30591"/>
                      </a:lnTo>
                      <a:lnTo>
                        <a:pt x="100623" y="30203"/>
                      </a:lnTo>
                      <a:lnTo>
                        <a:pt x="100604" y="30166"/>
                      </a:lnTo>
                      <a:lnTo>
                        <a:pt x="99815" y="30546"/>
                      </a:lnTo>
                      <a:cubicBezTo>
                        <a:pt x="99821" y="30491"/>
                        <a:pt x="99827" y="30438"/>
                        <a:pt x="99829" y="30391"/>
                      </a:cubicBezTo>
                      <a:cubicBezTo>
                        <a:pt x="99831" y="30377"/>
                        <a:pt x="99833" y="30362"/>
                        <a:pt x="99833" y="30350"/>
                      </a:cubicBezTo>
                      <a:lnTo>
                        <a:pt x="99839" y="30364"/>
                      </a:lnTo>
                      <a:lnTo>
                        <a:pt x="100643" y="29974"/>
                      </a:lnTo>
                      <a:lnTo>
                        <a:pt x="100625" y="29937"/>
                      </a:lnTo>
                      <a:lnTo>
                        <a:pt x="99835" y="30321"/>
                      </a:lnTo>
                      <a:cubicBezTo>
                        <a:pt x="99843" y="30250"/>
                        <a:pt x="99847" y="30205"/>
                        <a:pt x="99847" y="30205"/>
                      </a:cubicBezTo>
                      <a:lnTo>
                        <a:pt x="99847" y="30205"/>
                      </a:lnTo>
                      <a:lnTo>
                        <a:pt x="99829" y="30213"/>
                      </a:lnTo>
                      <a:cubicBezTo>
                        <a:pt x="99829" y="30213"/>
                        <a:pt x="99823" y="30289"/>
                        <a:pt x="99813" y="30399"/>
                      </a:cubicBezTo>
                      <a:cubicBezTo>
                        <a:pt x="99804" y="30512"/>
                        <a:pt x="99786" y="30661"/>
                        <a:pt x="99766" y="30812"/>
                      </a:cubicBezTo>
                      <a:cubicBezTo>
                        <a:pt x="99764" y="30821"/>
                        <a:pt x="99764" y="30827"/>
                        <a:pt x="99764" y="30833"/>
                      </a:cubicBezTo>
                      <a:cubicBezTo>
                        <a:pt x="99614" y="30520"/>
                        <a:pt x="99461" y="30209"/>
                        <a:pt x="99305" y="29900"/>
                      </a:cubicBezTo>
                      <a:lnTo>
                        <a:pt x="99305" y="29900"/>
                      </a:lnTo>
                      <a:lnTo>
                        <a:pt x="99829" y="30213"/>
                      </a:lnTo>
                      <a:lnTo>
                        <a:pt x="100758" y="29759"/>
                      </a:lnTo>
                      <a:lnTo>
                        <a:pt x="99708" y="29118"/>
                      </a:lnTo>
                      <a:lnTo>
                        <a:pt x="99800" y="27893"/>
                      </a:lnTo>
                      <a:cubicBezTo>
                        <a:pt x="99800" y="27891"/>
                        <a:pt x="99735" y="27852"/>
                        <a:pt x="99637" y="27795"/>
                      </a:cubicBezTo>
                      <a:cubicBezTo>
                        <a:pt x="99536" y="27737"/>
                        <a:pt x="99401" y="27664"/>
                        <a:pt x="99264" y="27588"/>
                      </a:cubicBezTo>
                      <a:cubicBezTo>
                        <a:pt x="98996" y="27443"/>
                        <a:pt x="98726" y="27296"/>
                        <a:pt x="98726" y="27296"/>
                      </a:cubicBezTo>
                      <a:lnTo>
                        <a:pt x="98761" y="26070"/>
                      </a:lnTo>
                      <a:lnTo>
                        <a:pt x="98225" y="25782"/>
                      </a:lnTo>
                      <a:cubicBezTo>
                        <a:pt x="97955" y="25642"/>
                        <a:pt x="97677" y="25511"/>
                        <a:pt x="97675" y="25509"/>
                      </a:cubicBezTo>
                      <a:lnTo>
                        <a:pt x="97654" y="24290"/>
                      </a:lnTo>
                      <a:lnTo>
                        <a:pt x="96558" y="23766"/>
                      </a:lnTo>
                      <a:lnTo>
                        <a:pt x="96482" y="22553"/>
                      </a:lnTo>
                      <a:lnTo>
                        <a:pt x="96466" y="22563"/>
                      </a:lnTo>
                      <a:lnTo>
                        <a:pt x="96541" y="23777"/>
                      </a:lnTo>
                      <a:lnTo>
                        <a:pt x="95950" y="24175"/>
                      </a:lnTo>
                      <a:lnTo>
                        <a:pt x="95891" y="24087"/>
                      </a:lnTo>
                      <a:lnTo>
                        <a:pt x="96457" y="23703"/>
                      </a:lnTo>
                      <a:lnTo>
                        <a:pt x="96435" y="23668"/>
                      </a:lnTo>
                      <a:lnTo>
                        <a:pt x="95866" y="24055"/>
                      </a:lnTo>
                      <a:cubicBezTo>
                        <a:pt x="95837" y="24012"/>
                        <a:pt x="95811" y="23971"/>
                        <a:pt x="95780" y="23928"/>
                      </a:cubicBezTo>
                      <a:lnTo>
                        <a:pt x="96445" y="23474"/>
                      </a:lnTo>
                      <a:lnTo>
                        <a:pt x="96423" y="23441"/>
                      </a:lnTo>
                      <a:lnTo>
                        <a:pt x="95758" y="23895"/>
                      </a:lnTo>
                      <a:cubicBezTo>
                        <a:pt x="95735" y="23860"/>
                        <a:pt x="95711" y="23828"/>
                        <a:pt x="95688" y="23793"/>
                      </a:cubicBezTo>
                      <a:lnTo>
                        <a:pt x="95686" y="23736"/>
                      </a:lnTo>
                      <a:lnTo>
                        <a:pt x="95696" y="23752"/>
                      </a:lnTo>
                      <a:lnTo>
                        <a:pt x="96431" y="23245"/>
                      </a:lnTo>
                      <a:lnTo>
                        <a:pt x="96408" y="23212"/>
                      </a:lnTo>
                      <a:lnTo>
                        <a:pt x="95684" y="23711"/>
                      </a:lnTo>
                      <a:lnTo>
                        <a:pt x="95674" y="23508"/>
                      </a:lnTo>
                      <a:lnTo>
                        <a:pt x="95684" y="23523"/>
                      </a:lnTo>
                      <a:lnTo>
                        <a:pt x="96416" y="23013"/>
                      </a:lnTo>
                      <a:lnTo>
                        <a:pt x="96394" y="22981"/>
                      </a:lnTo>
                      <a:lnTo>
                        <a:pt x="95672" y="23482"/>
                      </a:lnTo>
                      <a:lnTo>
                        <a:pt x="95661" y="23281"/>
                      </a:lnTo>
                      <a:lnTo>
                        <a:pt x="95672" y="23296"/>
                      </a:lnTo>
                      <a:lnTo>
                        <a:pt x="96402" y="22782"/>
                      </a:lnTo>
                      <a:lnTo>
                        <a:pt x="96380" y="22749"/>
                      </a:lnTo>
                      <a:lnTo>
                        <a:pt x="95659" y="23253"/>
                      </a:lnTo>
                      <a:lnTo>
                        <a:pt x="95653" y="23136"/>
                      </a:lnTo>
                      <a:lnTo>
                        <a:pt x="95653" y="23136"/>
                      </a:lnTo>
                      <a:lnTo>
                        <a:pt x="96482" y="22551"/>
                      </a:lnTo>
                      <a:lnTo>
                        <a:pt x="95359" y="22076"/>
                      </a:lnTo>
                      <a:cubicBezTo>
                        <a:pt x="95359" y="22076"/>
                        <a:pt x="95336" y="21769"/>
                        <a:pt x="95314" y="21465"/>
                      </a:cubicBezTo>
                      <a:lnTo>
                        <a:pt x="95246" y="20859"/>
                      </a:lnTo>
                      <a:lnTo>
                        <a:pt x="94096" y="20433"/>
                      </a:lnTo>
                      <a:cubicBezTo>
                        <a:pt x="94096" y="20433"/>
                        <a:pt x="94062" y="20129"/>
                        <a:pt x="94025" y="19824"/>
                      </a:cubicBezTo>
                      <a:cubicBezTo>
                        <a:pt x="94006" y="19670"/>
                        <a:pt x="93988" y="19517"/>
                        <a:pt x="93974" y="19402"/>
                      </a:cubicBezTo>
                      <a:cubicBezTo>
                        <a:pt x="93959" y="19288"/>
                        <a:pt x="93945" y="19214"/>
                        <a:pt x="93945" y="19214"/>
                      </a:cubicBezTo>
                      <a:lnTo>
                        <a:pt x="93931" y="19226"/>
                      </a:lnTo>
                      <a:cubicBezTo>
                        <a:pt x="93931" y="19226"/>
                        <a:pt x="93943" y="19300"/>
                        <a:pt x="93957" y="19415"/>
                      </a:cubicBezTo>
                      <a:cubicBezTo>
                        <a:pt x="93972" y="19531"/>
                        <a:pt x="93990" y="19685"/>
                        <a:pt x="94008" y="19836"/>
                      </a:cubicBezTo>
                      <a:lnTo>
                        <a:pt x="94080" y="20446"/>
                      </a:lnTo>
                      <a:lnTo>
                        <a:pt x="94082" y="20446"/>
                      </a:lnTo>
                      <a:lnTo>
                        <a:pt x="93532" y="20884"/>
                      </a:lnTo>
                      <a:cubicBezTo>
                        <a:pt x="93509" y="20855"/>
                        <a:pt x="93487" y="20828"/>
                        <a:pt x="93464" y="20800"/>
                      </a:cubicBezTo>
                      <a:lnTo>
                        <a:pt x="93994" y="20376"/>
                      </a:lnTo>
                      <a:lnTo>
                        <a:pt x="93967" y="20345"/>
                      </a:lnTo>
                      <a:lnTo>
                        <a:pt x="93440" y="20769"/>
                      </a:lnTo>
                      <a:cubicBezTo>
                        <a:pt x="93407" y="20728"/>
                        <a:pt x="93376" y="20689"/>
                        <a:pt x="93343" y="20650"/>
                      </a:cubicBezTo>
                      <a:lnTo>
                        <a:pt x="93967" y="20145"/>
                      </a:lnTo>
                      <a:lnTo>
                        <a:pt x="93941" y="20114"/>
                      </a:lnTo>
                      <a:lnTo>
                        <a:pt x="93317" y="20618"/>
                      </a:lnTo>
                      <a:cubicBezTo>
                        <a:pt x="93292" y="20587"/>
                        <a:pt x="93268" y="20556"/>
                        <a:pt x="93243" y="20528"/>
                      </a:cubicBezTo>
                      <a:cubicBezTo>
                        <a:pt x="93241" y="20507"/>
                        <a:pt x="93239" y="20487"/>
                        <a:pt x="93237" y="20466"/>
                      </a:cubicBezTo>
                      <a:lnTo>
                        <a:pt x="93237" y="20466"/>
                      </a:lnTo>
                      <a:lnTo>
                        <a:pt x="93247" y="20478"/>
                      </a:lnTo>
                      <a:lnTo>
                        <a:pt x="93941" y="19914"/>
                      </a:lnTo>
                      <a:lnTo>
                        <a:pt x="93914" y="19883"/>
                      </a:lnTo>
                      <a:lnTo>
                        <a:pt x="93235" y="20436"/>
                      </a:lnTo>
                      <a:cubicBezTo>
                        <a:pt x="93227" y="20368"/>
                        <a:pt x="93219" y="20300"/>
                        <a:pt x="93213" y="20235"/>
                      </a:cubicBezTo>
                      <a:lnTo>
                        <a:pt x="93213" y="20235"/>
                      </a:lnTo>
                      <a:lnTo>
                        <a:pt x="93223" y="20247"/>
                      </a:lnTo>
                      <a:lnTo>
                        <a:pt x="93912" y="19683"/>
                      </a:lnTo>
                      <a:lnTo>
                        <a:pt x="93888" y="19652"/>
                      </a:lnTo>
                      <a:lnTo>
                        <a:pt x="93208" y="20206"/>
                      </a:lnTo>
                      <a:cubicBezTo>
                        <a:pt x="93202" y="20149"/>
                        <a:pt x="93196" y="20094"/>
                        <a:pt x="93190" y="20047"/>
                      </a:cubicBezTo>
                      <a:cubicBezTo>
                        <a:pt x="93190" y="20032"/>
                        <a:pt x="93188" y="20018"/>
                        <a:pt x="93186" y="20006"/>
                      </a:cubicBezTo>
                      <a:lnTo>
                        <a:pt x="93186" y="20006"/>
                      </a:lnTo>
                      <a:lnTo>
                        <a:pt x="93196" y="20018"/>
                      </a:lnTo>
                      <a:lnTo>
                        <a:pt x="93886" y="19449"/>
                      </a:lnTo>
                      <a:lnTo>
                        <a:pt x="93859" y="19419"/>
                      </a:lnTo>
                      <a:lnTo>
                        <a:pt x="93182" y="19977"/>
                      </a:lnTo>
                      <a:cubicBezTo>
                        <a:pt x="93174" y="19907"/>
                        <a:pt x="93166" y="19865"/>
                        <a:pt x="93166" y="19861"/>
                      </a:cubicBezTo>
                      <a:lnTo>
                        <a:pt x="93166" y="19861"/>
                      </a:lnTo>
                      <a:lnTo>
                        <a:pt x="93945" y="19214"/>
                      </a:lnTo>
                      <a:lnTo>
                        <a:pt x="92773" y="18840"/>
                      </a:lnTo>
                      <a:lnTo>
                        <a:pt x="92572" y="17629"/>
                      </a:lnTo>
                      <a:cubicBezTo>
                        <a:pt x="92572" y="17629"/>
                        <a:pt x="92501" y="17606"/>
                        <a:pt x="92392" y="17571"/>
                      </a:cubicBezTo>
                      <a:cubicBezTo>
                        <a:pt x="92284" y="17536"/>
                        <a:pt x="92136" y="17493"/>
                        <a:pt x="91987" y="17455"/>
                      </a:cubicBezTo>
                      <a:cubicBezTo>
                        <a:pt x="91690" y="17377"/>
                        <a:pt x="91394" y="17297"/>
                        <a:pt x="91392" y="17297"/>
                      </a:cubicBezTo>
                      <a:lnTo>
                        <a:pt x="91138" y="16100"/>
                      </a:lnTo>
                      <a:lnTo>
                        <a:pt x="91124" y="16115"/>
                      </a:lnTo>
                      <a:lnTo>
                        <a:pt x="91377" y="17309"/>
                      </a:lnTo>
                      <a:lnTo>
                        <a:pt x="90862" y="17792"/>
                      </a:lnTo>
                      <a:cubicBezTo>
                        <a:pt x="90837" y="17766"/>
                        <a:pt x="90813" y="17739"/>
                        <a:pt x="90788" y="17714"/>
                      </a:cubicBezTo>
                      <a:lnTo>
                        <a:pt x="91283" y="17250"/>
                      </a:lnTo>
                      <a:lnTo>
                        <a:pt x="91257" y="17219"/>
                      </a:lnTo>
                      <a:lnTo>
                        <a:pt x="90761" y="17684"/>
                      </a:lnTo>
                      <a:cubicBezTo>
                        <a:pt x="90727" y="17647"/>
                        <a:pt x="90692" y="17610"/>
                        <a:pt x="90657" y="17573"/>
                      </a:cubicBezTo>
                      <a:lnTo>
                        <a:pt x="91236" y="17023"/>
                      </a:lnTo>
                      <a:lnTo>
                        <a:pt x="91210" y="16994"/>
                      </a:lnTo>
                      <a:lnTo>
                        <a:pt x="90629" y="17543"/>
                      </a:lnTo>
                      <a:cubicBezTo>
                        <a:pt x="90600" y="17512"/>
                        <a:pt x="90569" y="17481"/>
                        <a:pt x="90541" y="17451"/>
                      </a:cubicBezTo>
                      <a:lnTo>
                        <a:pt x="90530" y="17401"/>
                      </a:lnTo>
                      <a:lnTo>
                        <a:pt x="90543" y="17414"/>
                      </a:lnTo>
                      <a:lnTo>
                        <a:pt x="91189" y="16798"/>
                      </a:lnTo>
                      <a:lnTo>
                        <a:pt x="91160" y="16767"/>
                      </a:lnTo>
                      <a:lnTo>
                        <a:pt x="90524" y="17373"/>
                      </a:lnTo>
                      <a:lnTo>
                        <a:pt x="90485" y="17174"/>
                      </a:lnTo>
                      <a:lnTo>
                        <a:pt x="90498" y="17189"/>
                      </a:lnTo>
                      <a:lnTo>
                        <a:pt x="91142" y="16569"/>
                      </a:lnTo>
                      <a:lnTo>
                        <a:pt x="91113" y="16540"/>
                      </a:lnTo>
                      <a:lnTo>
                        <a:pt x="90479" y="17148"/>
                      </a:lnTo>
                      <a:lnTo>
                        <a:pt x="90440" y="16957"/>
                      </a:lnTo>
                      <a:lnTo>
                        <a:pt x="90453" y="16970"/>
                      </a:lnTo>
                      <a:lnTo>
                        <a:pt x="91093" y="16350"/>
                      </a:lnTo>
                      <a:lnTo>
                        <a:pt x="91066" y="16319"/>
                      </a:lnTo>
                      <a:lnTo>
                        <a:pt x="90434" y="16929"/>
                      </a:lnTo>
                      <a:lnTo>
                        <a:pt x="90410" y="16806"/>
                      </a:lnTo>
                      <a:lnTo>
                        <a:pt x="90395" y="16818"/>
                      </a:lnTo>
                      <a:lnTo>
                        <a:pt x="91136" y="16100"/>
                      </a:lnTo>
                      <a:cubicBezTo>
                        <a:pt x="91136" y="16100"/>
                        <a:pt x="90841" y="16022"/>
                        <a:pt x="90547" y="15945"/>
                      </a:cubicBezTo>
                      <a:cubicBezTo>
                        <a:pt x="90256" y="15867"/>
                        <a:pt x="89953" y="15806"/>
                        <a:pt x="89953" y="15806"/>
                      </a:cubicBezTo>
                      <a:lnTo>
                        <a:pt x="89646" y="14625"/>
                      </a:lnTo>
                      <a:lnTo>
                        <a:pt x="89640" y="14631"/>
                      </a:lnTo>
                      <a:lnTo>
                        <a:pt x="89644" y="14625"/>
                      </a:lnTo>
                      <a:lnTo>
                        <a:pt x="88454" y="14375"/>
                      </a:lnTo>
                      <a:cubicBezTo>
                        <a:pt x="88454" y="14375"/>
                        <a:pt x="88433" y="14302"/>
                        <a:pt x="88405" y="14189"/>
                      </a:cubicBezTo>
                      <a:cubicBezTo>
                        <a:pt x="88370" y="14081"/>
                        <a:pt x="88327" y="13936"/>
                        <a:pt x="88282" y="13792"/>
                      </a:cubicBezTo>
                      <a:lnTo>
                        <a:pt x="88100" y="13209"/>
                      </a:lnTo>
                      <a:lnTo>
                        <a:pt x="88087" y="13224"/>
                      </a:lnTo>
                      <a:cubicBezTo>
                        <a:pt x="88087" y="13224"/>
                        <a:pt x="88177" y="13514"/>
                        <a:pt x="88270" y="13807"/>
                      </a:cubicBezTo>
                      <a:cubicBezTo>
                        <a:pt x="88313" y="13950"/>
                        <a:pt x="88358" y="14095"/>
                        <a:pt x="88390" y="14204"/>
                      </a:cubicBezTo>
                      <a:cubicBezTo>
                        <a:pt x="88421" y="14316"/>
                        <a:pt x="88439" y="14390"/>
                        <a:pt x="88439" y="14390"/>
                      </a:cubicBezTo>
                      <a:lnTo>
                        <a:pt x="87959" y="14916"/>
                      </a:lnTo>
                      <a:cubicBezTo>
                        <a:pt x="87932" y="14891"/>
                        <a:pt x="87905" y="14869"/>
                        <a:pt x="87879" y="14844"/>
                      </a:cubicBezTo>
                      <a:lnTo>
                        <a:pt x="88345" y="14333"/>
                      </a:lnTo>
                      <a:lnTo>
                        <a:pt x="88315" y="14306"/>
                      </a:lnTo>
                      <a:lnTo>
                        <a:pt x="87850" y="14815"/>
                      </a:lnTo>
                      <a:cubicBezTo>
                        <a:pt x="87811" y="14783"/>
                        <a:pt x="87774" y="14748"/>
                        <a:pt x="87736" y="14713"/>
                      </a:cubicBezTo>
                      <a:lnTo>
                        <a:pt x="88280" y="14112"/>
                      </a:lnTo>
                      <a:lnTo>
                        <a:pt x="88249" y="14085"/>
                      </a:lnTo>
                      <a:lnTo>
                        <a:pt x="87707" y="14686"/>
                      </a:lnTo>
                      <a:cubicBezTo>
                        <a:pt x="87678" y="14662"/>
                        <a:pt x="87652" y="14637"/>
                        <a:pt x="87623" y="14611"/>
                      </a:cubicBezTo>
                      <a:cubicBezTo>
                        <a:pt x="87617" y="14590"/>
                        <a:pt x="87611" y="14570"/>
                        <a:pt x="87605" y="14549"/>
                      </a:cubicBezTo>
                      <a:lnTo>
                        <a:pt x="87605" y="14549"/>
                      </a:lnTo>
                      <a:lnTo>
                        <a:pt x="87615" y="14558"/>
                      </a:lnTo>
                      <a:lnTo>
                        <a:pt x="88212" y="13893"/>
                      </a:lnTo>
                      <a:lnTo>
                        <a:pt x="88182" y="13866"/>
                      </a:lnTo>
                      <a:lnTo>
                        <a:pt x="87596" y="14519"/>
                      </a:lnTo>
                      <a:cubicBezTo>
                        <a:pt x="87576" y="14453"/>
                        <a:pt x="87558" y="14390"/>
                        <a:pt x="87539" y="14328"/>
                      </a:cubicBezTo>
                      <a:lnTo>
                        <a:pt x="87539" y="14328"/>
                      </a:lnTo>
                      <a:lnTo>
                        <a:pt x="87551" y="14341"/>
                      </a:lnTo>
                      <a:lnTo>
                        <a:pt x="88145" y="13674"/>
                      </a:lnTo>
                      <a:lnTo>
                        <a:pt x="88114" y="13645"/>
                      </a:lnTo>
                      <a:lnTo>
                        <a:pt x="87531" y="14302"/>
                      </a:lnTo>
                      <a:cubicBezTo>
                        <a:pt x="87506" y="14224"/>
                        <a:pt x="87486" y="14155"/>
                        <a:pt x="87470" y="14099"/>
                      </a:cubicBezTo>
                      <a:lnTo>
                        <a:pt x="87470" y="14099"/>
                      </a:lnTo>
                      <a:lnTo>
                        <a:pt x="87482" y="14110"/>
                      </a:lnTo>
                      <a:lnTo>
                        <a:pt x="88073" y="13440"/>
                      </a:lnTo>
                      <a:lnTo>
                        <a:pt x="88042" y="13414"/>
                      </a:lnTo>
                      <a:lnTo>
                        <a:pt x="87461" y="14073"/>
                      </a:lnTo>
                      <a:cubicBezTo>
                        <a:pt x="87444" y="14012"/>
                        <a:pt x="87432" y="13974"/>
                        <a:pt x="87431" y="13971"/>
                      </a:cubicBezTo>
                      <a:lnTo>
                        <a:pt x="87431" y="13971"/>
                      </a:lnTo>
                      <a:lnTo>
                        <a:pt x="88100" y="13209"/>
                      </a:lnTo>
                      <a:lnTo>
                        <a:pt x="86893" y="13011"/>
                      </a:lnTo>
                      <a:cubicBezTo>
                        <a:pt x="86893" y="13011"/>
                        <a:pt x="86801" y="12718"/>
                        <a:pt x="86706" y="12426"/>
                      </a:cubicBezTo>
                      <a:cubicBezTo>
                        <a:pt x="86661" y="12276"/>
                        <a:pt x="86606" y="12137"/>
                        <a:pt x="86567" y="12029"/>
                      </a:cubicBezTo>
                      <a:cubicBezTo>
                        <a:pt x="86532" y="11932"/>
                        <a:pt x="86507" y="11864"/>
                        <a:pt x="86503" y="11853"/>
                      </a:cubicBezTo>
                      <a:lnTo>
                        <a:pt x="86503" y="11853"/>
                      </a:lnTo>
                      <a:lnTo>
                        <a:pt x="86504" y="11851"/>
                      </a:lnTo>
                      <a:lnTo>
                        <a:pt x="85285" y="11708"/>
                      </a:lnTo>
                      <a:lnTo>
                        <a:pt x="84855" y="10556"/>
                      </a:lnTo>
                      <a:cubicBezTo>
                        <a:pt x="84855" y="10556"/>
                        <a:pt x="84779" y="10548"/>
                        <a:pt x="84663" y="10539"/>
                      </a:cubicBezTo>
                      <a:cubicBezTo>
                        <a:pt x="84548" y="10531"/>
                        <a:pt x="84393" y="10519"/>
                        <a:pt x="84239" y="10509"/>
                      </a:cubicBezTo>
                      <a:cubicBezTo>
                        <a:pt x="83934" y="10488"/>
                        <a:pt x="83629" y="10468"/>
                        <a:pt x="83627" y="10466"/>
                      </a:cubicBezTo>
                      <a:lnTo>
                        <a:pt x="83147" y="9338"/>
                      </a:lnTo>
                      <a:lnTo>
                        <a:pt x="83136" y="9355"/>
                      </a:lnTo>
                      <a:lnTo>
                        <a:pt x="83615" y="10482"/>
                      </a:lnTo>
                      <a:lnTo>
                        <a:pt x="83206" y="11051"/>
                      </a:lnTo>
                      <a:lnTo>
                        <a:pt x="83120" y="10989"/>
                      </a:lnTo>
                      <a:lnTo>
                        <a:pt x="83513" y="10441"/>
                      </a:lnTo>
                      <a:lnTo>
                        <a:pt x="83480" y="10417"/>
                      </a:lnTo>
                      <a:lnTo>
                        <a:pt x="83087" y="10965"/>
                      </a:lnTo>
                      <a:cubicBezTo>
                        <a:pt x="83046" y="10936"/>
                        <a:pt x="83003" y="10906"/>
                        <a:pt x="82962" y="10877"/>
                      </a:cubicBezTo>
                      <a:lnTo>
                        <a:pt x="83423" y="10228"/>
                      </a:lnTo>
                      <a:lnTo>
                        <a:pt x="83390" y="10204"/>
                      </a:lnTo>
                      <a:lnTo>
                        <a:pt x="82930" y="10854"/>
                      </a:lnTo>
                      <a:cubicBezTo>
                        <a:pt x="82893" y="10828"/>
                        <a:pt x="82858" y="10803"/>
                        <a:pt x="82821" y="10779"/>
                      </a:cubicBezTo>
                      <a:lnTo>
                        <a:pt x="82805" y="10736"/>
                      </a:lnTo>
                      <a:lnTo>
                        <a:pt x="82819" y="10744"/>
                      </a:lnTo>
                      <a:lnTo>
                        <a:pt x="83333" y="10014"/>
                      </a:lnTo>
                      <a:lnTo>
                        <a:pt x="83300" y="9991"/>
                      </a:lnTo>
                      <a:lnTo>
                        <a:pt x="82795" y="10709"/>
                      </a:lnTo>
                      <a:lnTo>
                        <a:pt x="82723" y="10537"/>
                      </a:lnTo>
                      <a:lnTo>
                        <a:pt x="82725" y="10539"/>
                      </a:lnTo>
                      <a:lnTo>
                        <a:pt x="83235" y="9807"/>
                      </a:lnTo>
                      <a:lnTo>
                        <a:pt x="83202" y="9784"/>
                      </a:lnTo>
                      <a:lnTo>
                        <a:pt x="82705" y="10496"/>
                      </a:lnTo>
                      <a:lnTo>
                        <a:pt x="82629" y="10310"/>
                      </a:lnTo>
                      <a:lnTo>
                        <a:pt x="82643" y="10318"/>
                      </a:lnTo>
                      <a:lnTo>
                        <a:pt x="83151" y="9586"/>
                      </a:lnTo>
                      <a:lnTo>
                        <a:pt x="83118" y="9563"/>
                      </a:lnTo>
                      <a:lnTo>
                        <a:pt x="82619" y="10284"/>
                      </a:lnTo>
                      <a:lnTo>
                        <a:pt x="82572" y="10174"/>
                      </a:lnTo>
                      <a:lnTo>
                        <a:pt x="82572" y="10174"/>
                      </a:lnTo>
                      <a:lnTo>
                        <a:pt x="83147" y="9338"/>
                      </a:lnTo>
                      <a:cubicBezTo>
                        <a:pt x="83147" y="9338"/>
                        <a:pt x="82844" y="9320"/>
                        <a:pt x="82539" y="9302"/>
                      </a:cubicBezTo>
                      <a:cubicBezTo>
                        <a:pt x="82232" y="9295"/>
                        <a:pt x="81925" y="9289"/>
                        <a:pt x="81925" y="9289"/>
                      </a:cubicBezTo>
                      <a:lnTo>
                        <a:pt x="81395" y="8189"/>
                      </a:lnTo>
                      <a:lnTo>
                        <a:pt x="80786" y="8178"/>
                      </a:lnTo>
                      <a:cubicBezTo>
                        <a:pt x="80634" y="8176"/>
                        <a:pt x="80483" y="8174"/>
                        <a:pt x="80368" y="8172"/>
                      </a:cubicBezTo>
                      <a:cubicBezTo>
                        <a:pt x="80346" y="8172"/>
                        <a:pt x="80325" y="8172"/>
                        <a:pt x="80305" y="8172"/>
                      </a:cubicBezTo>
                      <a:cubicBezTo>
                        <a:pt x="80228" y="8172"/>
                        <a:pt x="80178" y="8174"/>
                        <a:pt x="80178" y="8174"/>
                      </a:cubicBezTo>
                      <a:lnTo>
                        <a:pt x="79601" y="7102"/>
                      </a:lnTo>
                      <a:lnTo>
                        <a:pt x="79600" y="7104"/>
                      </a:lnTo>
                      <a:lnTo>
                        <a:pt x="79600" y="7104"/>
                      </a:lnTo>
                      <a:lnTo>
                        <a:pt x="78382" y="7143"/>
                      </a:lnTo>
                      <a:cubicBezTo>
                        <a:pt x="78382" y="7143"/>
                        <a:pt x="78345" y="7076"/>
                        <a:pt x="78290" y="6973"/>
                      </a:cubicBezTo>
                      <a:cubicBezTo>
                        <a:pt x="78234" y="6873"/>
                        <a:pt x="78161" y="6736"/>
                        <a:pt x="78081" y="6609"/>
                      </a:cubicBezTo>
                      <a:cubicBezTo>
                        <a:pt x="77925" y="6349"/>
                        <a:pt x="77768" y="6089"/>
                        <a:pt x="77768" y="6087"/>
                      </a:cubicBezTo>
                      <a:lnTo>
                        <a:pt x="76546" y="6182"/>
                      </a:lnTo>
                      <a:cubicBezTo>
                        <a:pt x="76546" y="6182"/>
                        <a:pt x="76387" y="5920"/>
                        <a:pt x="76227" y="5658"/>
                      </a:cubicBezTo>
                      <a:cubicBezTo>
                        <a:pt x="76145" y="5527"/>
                        <a:pt x="76064" y="5396"/>
                        <a:pt x="76002" y="5298"/>
                      </a:cubicBezTo>
                      <a:cubicBezTo>
                        <a:pt x="75939" y="5204"/>
                        <a:pt x="75896" y="5140"/>
                        <a:pt x="75896" y="5140"/>
                      </a:cubicBezTo>
                      <a:lnTo>
                        <a:pt x="74676" y="5292"/>
                      </a:lnTo>
                      <a:lnTo>
                        <a:pt x="73985" y="4277"/>
                      </a:lnTo>
                      <a:cubicBezTo>
                        <a:pt x="73985" y="4277"/>
                        <a:pt x="73686" y="4310"/>
                        <a:pt x="73379" y="4367"/>
                      </a:cubicBezTo>
                      <a:cubicBezTo>
                        <a:pt x="73077" y="4420"/>
                        <a:pt x="72776" y="4473"/>
                        <a:pt x="72774" y="4473"/>
                      </a:cubicBez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lnTo>
                        <a:pt x="72033" y="3512"/>
                      </a:lnTo>
                      <a:lnTo>
                        <a:pt x="72768" y="4492"/>
                      </a:lnTo>
                      <a:lnTo>
                        <a:pt x="72506" y="5132"/>
                      </a:lnTo>
                      <a:cubicBezTo>
                        <a:pt x="72473" y="5120"/>
                        <a:pt x="72440" y="5105"/>
                        <a:pt x="72407" y="5093"/>
                      </a:cubicBezTo>
                      <a:lnTo>
                        <a:pt x="72657" y="4475"/>
                      </a:lnTo>
                      <a:lnTo>
                        <a:pt x="72618" y="4459"/>
                      </a:lnTo>
                      <a:lnTo>
                        <a:pt x="72369" y="5077"/>
                      </a:lnTo>
                      <a:cubicBezTo>
                        <a:pt x="72322" y="5058"/>
                        <a:pt x="72275" y="5040"/>
                        <a:pt x="72227" y="5019"/>
                      </a:cubicBezTo>
                      <a:lnTo>
                        <a:pt x="72518" y="4289"/>
                      </a:lnTo>
                      <a:lnTo>
                        <a:pt x="72481" y="4275"/>
                      </a:lnTo>
                      <a:lnTo>
                        <a:pt x="72189" y="5005"/>
                      </a:lnTo>
                      <a:cubicBezTo>
                        <a:pt x="72144" y="4987"/>
                        <a:pt x="72099" y="4968"/>
                        <a:pt x="72052" y="4950"/>
                      </a:cubicBezTo>
                      <a:lnTo>
                        <a:pt x="72035" y="4929"/>
                      </a:lnTo>
                      <a:lnTo>
                        <a:pt x="72052" y="4936"/>
                      </a:lnTo>
                      <a:lnTo>
                        <a:pt x="72381" y="4105"/>
                      </a:lnTo>
                      <a:lnTo>
                        <a:pt x="72342" y="4091"/>
                      </a:lnTo>
                      <a:lnTo>
                        <a:pt x="72019" y="4907"/>
                      </a:lnTo>
                      <a:lnTo>
                        <a:pt x="71900" y="4743"/>
                      </a:lnTo>
                      <a:lnTo>
                        <a:pt x="71916" y="4751"/>
                      </a:lnTo>
                      <a:lnTo>
                        <a:pt x="72242" y="3919"/>
                      </a:lnTo>
                      <a:lnTo>
                        <a:pt x="72203" y="3904"/>
                      </a:lnTo>
                      <a:lnTo>
                        <a:pt x="71884" y="4723"/>
                      </a:lnTo>
                      <a:lnTo>
                        <a:pt x="71767" y="4563"/>
                      </a:lnTo>
                      <a:lnTo>
                        <a:pt x="71775" y="4565"/>
                      </a:lnTo>
                      <a:lnTo>
                        <a:pt x="72097" y="3735"/>
                      </a:lnTo>
                      <a:lnTo>
                        <a:pt x="72060" y="3720"/>
                      </a:lnTo>
                      <a:lnTo>
                        <a:pt x="71745" y="4533"/>
                      </a:lnTo>
                      <a:lnTo>
                        <a:pt x="71677" y="4440"/>
                      </a:lnTo>
                      <a:lnTo>
                        <a:pt x="71671" y="4459"/>
                      </a:lnTo>
                      <a:lnTo>
                        <a:pt x="71738" y="4551"/>
                      </a:lnTo>
                      <a:lnTo>
                        <a:pt x="72023" y="4940"/>
                      </a:lnTo>
                      <a:cubicBezTo>
                        <a:pt x="71706" y="4815"/>
                        <a:pt x="71389" y="4692"/>
                        <a:pt x="71069" y="4573"/>
                      </a:cubicBezTo>
                      <a:cubicBezTo>
                        <a:pt x="71072" y="4573"/>
                        <a:pt x="71076" y="4571"/>
                        <a:pt x="71080" y="4571"/>
                      </a:cubicBezTo>
                      <a:lnTo>
                        <a:pt x="71669" y="4459"/>
                      </a:lnTo>
                      <a:lnTo>
                        <a:pt x="72039" y="3493"/>
                      </a:lnTo>
                      <a:lnTo>
                        <a:pt x="72039" y="3493"/>
                      </a:lnTo>
                      <a:cubicBezTo>
                        <a:pt x="72039" y="3493"/>
                        <a:pt x="71738" y="3548"/>
                        <a:pt x="71440" y="3602"/>
                      </a:cubicBezTo>
                      <a:cubicBezTo>
                        <a:pt x="71143" y="3653"/>
                        <a:pt x="70842" y="3724"/>
                        <a:pt x="70842" y="3726"/>
                      </a:cubicBezTo>
                      <a:lnTo>
                        <a:pt x="70065" y="2785"/>
                      </a:lnTo>
                      <a:lnTo>
                        <a:pt x="68878" y="3062"/>
                      </a:lnTo>
                      <a:cubicBezTo>
                        <a:pt x="68878" y="3062"/>
                        <a:pt x="68684" y="2822"/>
                        <a:pt x="68477" y="2601"/>
                      </a:cubicBezTo>
                      <a:lnTo>
                        <a:pt x="68066" y="2151"/>
                      </a:lnTo>
                      <a:lnTo>
                        <a:pt x="68066" y="2153"/>
                      </a:lnTo>
                      <a:lnTo>
                        <a:pt x="66890" y="2485"/>
                      </a:lnTo>
                      <a:cubicBezTo>
                        <a:pt x="66890" y="2485"/>
                        <a:pt x="66681" y="2259"/>
                        <a:pt x="66472" y="2032"/>
                      </a:cubicBezTo>
                      <a:cubicBezTo>
                        <a:pt x="66368" y="1920"/>
                        <a:pt x="66262" y="1805"/>
                        <a:pt x="66182" y="1728"/>
                      </a:cubicBezTo>
                      <a:cubicBezTo>
                        <a:pt x="66100" y="1648"/>
                        <a:pt x="66047" y="1593"/>
                        <a:pt x="66047" y="1593"/>
                      </a:cubicBezTo>
                      <a:lnTo>
                        <a:pt x="66041" y="1613"/>
                      </a:lnTo>
                      <a:cubicBezTo>
                        <a:pt x="66041" y="1613"/>
                        <a:pt x="66096" y="1666"/>
                        <a:pt x="66176" y="1746"/>
                      </a:cubicBezTo>
                      <a:cubicBezTo>
                        <a:pt x="66257" y="1826"/>
                        <a:pt x="66364" y="1938"/>
                        <a:pt x="66468" y="2053"/>
                      </a:cubicBezTo>
                      <a:cubicBezTo>
                        <a:pt x="66675" y="2278"/>
                        <a:pt x="66884" y="2503"/>
                        <a:pt x="66884" y="2503"/>
                      </a:cubicBezTo>
                      <a:lnTo>
                        <a:pt x="66703" y="3166"/>
                      </a:lnTo>
                      <a:cubicBezTo>
                        <a:pt x="66669" y="3158"/>
                        <a:pt x="66634" y="3147"/>
                        <a:pt x="66601" y="3139"/>
                      </a:cubicBezTo>
                      <a:lnTo>
                        <a:pt x="66773" y="2499"/>
                      </a:lnTo>
                      <a:lnTo>
                        <a:pt x="66734" y="2487"/>
                      </a:lnTo>
                      <a:lnTo>
                        <a:pt x="66560" y="3127"/>
                      </a:lnTo>
                      <a:cubicBezTo>
                        <a:pt x="66511" y="3115"/>
                        <a:pt x="66462" y="3102"/>
                        <a:pt x="66413" y="3088"/>
                      </a:cubicBezTo>
                      <a:lnTo>
                        <a:pt x="66615" y="2327"/>
                      </a:lnTo>
                      <a:lnTo>
                        <a:pt x="66577" y="2317"/>
                      </a:lnTo>
                      <a:lnTo>
                        <a:pt x="66374" y="3078"/>
                      </a:lnTo>
                      <a:cubicBezTo>
                        <a:pt x="66329" y="3066"/>
                        <a:pt x="66284" y="3053"/>
                        <a:pt x="66241" y="3043"/>
                      </a:cubicBezTo>
                      <a:cubicBezTo>
                        <a:pt x="66233" y="3033"/>
                        <a:pt x="66225" y="3025"/>
                        <a:pt x="66217" y="3016"/>
                      </a:cubicBezTo>
                      <a:lnTo>
                        <a:pt x="66217" y="3016"/>
                      </a:lnTo>
                      <a:lnTo>
                        <a:pt x="66231" y="3021"/>
                      </a:lnTo>
                      <a:lnTo>
                        <a:pt x="66456" y="2155"/>
                      </a:lnTo>
                      <a:lnTo>
                        <a:pt x="66417" y="2145"/>
                      </a:lnTo>
                      <a:lnTo>
                        <a:pt x="66196" y="2994"/>
                      </a:lnTo>
                      <a:cubicBezTo>
                        <a:pt x="66149" y="2943"/>
                        <a:pt x="66104" y="2892"/>
                        <a:pt x="66059" y="2845"/>
                      </a:cubicBezTo>
                      <a:lnTo>
                        <a:pt x="66059" y="2845"/>
                      </a:lnTo>
                      <a:lnTo>
                        <a:pt x="66075" y="2849"/>
                      </a:lnTo>
                      <a:lnTo>
                        <a:pt x="66298" y="1983"/>
                      </a:lnTo>
                      <a:lnTo>
                        <a:pt x="66257" y="1973"/>
                      </a:lnTo>
                      <a:lnTo>
                        <a:pt x="66039" y="2822"/>
                      </a:lnTo>
                      <a:cubicBezTo>
                        <a:pt x="66000" y="2781"/>
                        <a:pt x="65963" y="2742"/>
                        <a:pt x="65930" y="2710"/>
                      </a:cubicBezTo>
                      <a:cubicBezTo>
                        <a:pt x="65920" y="2699"/>
                        <a:pt x="65910" y="2689"/>
                        <a:pt x="65901" y="2681"/>
                      </a:cubicBezTo>
                      <a:lnTo>
                        <a:pt x="65901" y="2681"/>
                      </a:lnTo>
                      <a:lnTo>
                        <a:pt x="65916" y="2685"/>
                      </a:lnTo>
                      <a:lnTo>
                        <a:pt x="66135" y="1820"/>
                      </a:lnTo>
                      <a:lnTo>
                        <a:pt x="66096" y="1809"/>
                      </a:lnTo>
                      <a:lnTo>
                        <a:pt x="65881" y="2661"/>
                      </a:lnTo>
                      <a:cubicBezTo>
                        <a:pt x="65833" y="2613"/>
                        <a:pt x="65802" y="2581"/>
                        <a:pt x="65798" y="2577"/>
                      </a:cubicBezTo>
                      <a:lnTo>
                        <a:pt x="65798" y="2577"/>
                      </a:lnTo>
                      <a:lnTo>
                        <a:pt x="66045" y="1593"/>
                      </a:lnTo>
                      <a:lnTo>
                        <a:pt x="66045" y="1593"/>
                      </a:lnTo>
                      <a:lnTo>
                        <a:pt x="64878" y="1983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lnTo>
                        <a:pt x="63997" y="1142"/>
                      </a:lnTo>
                      <a:lnTo>
                        <a:pt x="64874" y="2002"/>
                      </a:lnTo>
                      <a:lnTo>
                        <a:pt x="64721" y="2667"/>
                      </a:lnTo>
                      <a:cubicBezTo>
                        <a:pt x="64686" y="2658"/>
                        <a:pt x="64649" y="2650"/>
                        <a:pt x="64615" y="2642"/>
                      </a:cubicBezTo>
                      <a:lnTo>
                        <a:pt x="64760" y="2000"/>
                      </a:lnTo>
                      <a:lnTo>
                        <a:pt x="64721" y="1991"/>
                      </a:lnTo>
                      <a:lnTo>
                        <a:pt x="64574" y="2634"/>
                      </a:lnTo>
                      <a:cubicBezTo>
                        <a:pt x="64527" y="2622"/>
                        <a:pt x="64477" y="2611"/>
                        <a:pt x="64428" y="2599"/>
                      </a:cubicBezTo>
                      <a:lnTo>
                        <a:pt x="64598" y="1838"/>
                      </a:lnTo>
                      <a:lnTo>
                        <a:pt x="64559" y="1830"/>
                      </a:lnTo>
                      <a:lnTo>
                        <a:pt x="64387" y="2591"/>
                      </a:lnTo>
                      <a:lnTo>
                        <a:pt x="64236" y="2558"/>
                      </a:lnTo>
                      <a:lnTo>
                        <a:pt x="64224" y="2544"/>
                      </a:lnTo>
                      <a:lnTo>
                        <a:pt x="64224" y="2544"/>
                      </a:lnTo>
                      <a:lnTo>
                        <a:pt x="64242" y="2548"/>
                      </a:lnTo>
                      <a:lnTo>
                        <a:pt x="64432" y="1676"/>
                      </a:lnTo>
                      <a:lnTo>
                        <a:pt x="64394" y="1668"/>
                      </a:lnTo>
                      <a:lnTo>
                        <a:pt x="64205" y="2525"/>
                      </a:lnTo>
                      <a:lnTo>
                        <a:pt x="64060" y="2380"/>
                      </a:lnTo>
                      <a:lnTo>
                        <a:pt x="64060" y="2380"/>
                      </a:lnTo>
                      <a:lnTo>
                        <a:pt x="64079" y="2384"/>
                      </a:lnTo>
                      <a:lnTo>
                        <a:pt x="64267" y="1513"/>
                      </a:lnTo>
                      <a:lnTo>
                        <a:pt x="64228" y="1503"/>
                      </a:lnTo>
                      <a:lnTo>
                        <a:pt x="64042" y="2364"/>
                      </a:lnTo>
                      <a:lnTo>
                        <a:pt x="63898" y="2219"/>
                      </a:lnTo>
                      <a:lnTo>
                        <a:pt x="63915" y="2223"/>
                      </a:lnTo>
                      <a:lnTo>
                        <a:pt x="64099" y="1349"/>
                      </a:lnTo>
                      <a:lnTo>
                        <a:pt x="64060" y="1341"/>
                      </a:lnTo>
                      <a:lnTo>
                        <a:pt x="63878" y="2198"/>
                      </a:lnTo>
                      <a:lnTo>
                        <a:pt x="63794" y="2114"/>
                      </a:lnTo>
                      <a:lnTo>
                        <a:pt x="64001" y="1122"/>
                      </a:lnTo>
                      <a:lnTo>
                        <a:pt x="64001" y="1122"/>
                      </a:lnTo>
                      <a:cubicBezTo>
                        <a:pt x="64001" y="1122"/>
                        <a:pt x="63714" y="1216"/>
                        <a:pt x="63424" y="1333"/>
                      </a:cubicBezTo>
                      <a:cubicBezTo>
                        <a:pt x="63139" y="1443"/>
                        <a:pt x="62853" y="1556"/>
                        <a:pt x="62853" y="1556"/>
                      </a:cubicBezTo>
                      <a:lnTo>
                        <a:pt x="61938" y="741"/>
                      </a:lnTo>
                      <a:cubicBezTo>
                        <a:pt x="61938" y="741"/>
                        <a:pt x="61656" y="854"/>
                        <a:pt x="61372" y="966"/>
                      </a:cubicBezTo>
                      <a:cubicBezTo>
                        <a:pt x="61091" y="1073"/>
                        <a:pt x="60811" y="1204"/>
                        <a:pt x="60811" y="1204"/>
                      </a:cubicBez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9864" y="437"/>
                      </a:lnTo>
                      <a:lnTo>
                        <a:pt x="58755" y="942"/>
                      </a:lnTo>
                      <a:cubicBezTo>
                        <a:pt x="58755" y="942"/>
                        <a:pt x="58694" y="895"/>
                        <a:pt x="58604" y="821"/>
                      </a:cubicBezTo>
                      <a:cubicBezTo>
                        <a:pt x="58514" y="748"/>
                        <a:pt x="58393" y="655"/>
                        <a:pt x="58270" y="568"/>
                      </a:cubicBezTo>
                      <a:cubicBezTo>
                        <a:pt x="58025" y="387"/>
                        <a:pt x="57781" y="209"/>
                        <a:pt x="57779" y="207"/>
                      </a:cubicBezTo>
                      <a:lnTo>
                        <a:pt x="56691" y="768"/>
                      </a:lnTo>
                      <a:cubicBezTo>
                        <a:pt x="56691" y="768"/>
                        <a:pt x="56441" y="588"/>
                        <a:pt x="56191" y="410"/>
                      </a:cubicBezTo>
                      <a:cubicBezTo>
                        <a:pt x="56067" y="320"/>
                        <a:pt x="55942" y="230"/>
                        <a:pt x="55846" y="162"/>
                      </a:cubicBezTo>
                      <a:cubicBezTo>
                        <a:pt x="55752" y="95"/>
                        <a:pt x="55688" y="54"/>
                        <a:pt x="55688" y="54"/>
                      </a:cubicBezTo>
                      <a:lnTo>
                        <a:pt x="54620" y="668"/>
                      </a:lnTo>
                      <a:lnTo>
                        <a:pt x="53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13"/>
              <p:cNvGrpSpPr/>
              <p:nvPr/>
            </p:nvGrpSpPr>
            <p:grpSpPr>
              <a:xfrm>
                <a:off x="8316262" y="1695204"/>
                <a:ext cx="2315264" cy="2239175"/>
                <a:chOff x="1282750" y="505200"/>
                <a:chExt cx="2414500" cy="2335150"/>
              </a:xfrm>
            </p:grpSpPr>
            <p:sp>
              <p:nvSpPr>
                <p:cNvPr id="1561" name="Google Shape;1561;p13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3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4" name="Google Shape;1564;p13"/>
              <p:cNvGrpSpPr/>
              <p:nvPr/>
            </p:nvGrpSpPr>
            <p:grpSpPr>
              <a:xfrm>
                <a:off x="-1593334" y="-440654"/>
                <a:ext cx="6115088" cy="6557071"/>
                <a:chOff x="-1593334" y="-440654"/>
                <a:chExt cx="6115088" cy="6557071"/>
              </a:xfrm>
            </p:grpSpPr>
            <p:grpSp>
              <p:nvGrpSpPr>
                <p:cNvPr id="1565" name="Google Shape;1565;p13"/>
                <p:cNvGrpSpPr/>
                <p:nvPr/>
              </p:nvGrpSpPr>
              <p:grpSpPr>
                <a:xfrm>
                  <a:off x="-1593334" y="-440654"/>
                  <a:ext cx="2019738" cy="2933506"/>
                  <a:chOff x="-1593334" y="-440654"/>
                  <a:chExt cx="2019738" cy="2933506"/>
                </a:xfrm>
              </p:grpSpPr>
              <p:grpSp>
                <p:nvGrpSpPr>
                  <p:cNvPr id="1566" name="Google Shape;1566;p13"/>
                  <p:cNvGrpSpPr/>
                  <p:nvPr/>
                </p:nvGrpSpPr>
                <p:grpSpPr>
                  <a:xfrm>
                    <a:off x="-1593334" y="539499"/>
                    <a:ext cx="2019729" cy="1953353"/>
                    <a:chOff x="1282750" y="505200"/>
                    <a:chExt cx="2414500" cy="2335150"/>
                  </a:xfrm>
                </p:grpSpPr>
                <p:sp>
                  <p:nvSpPr>
                    <p:cNvPr id="1567" name="Google Shape;1567;p13"/>
                    <p:cNvSpPr/>
                    <p:nvPr/>
                  </p:nvSpPr>
                  <p:spPr>
                    <a:xfrm>
                      <a:off x="1417500" y="635525"/>
                      <a:ext cx="2145025" cy="207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01" h="82980" extrusionOk="0">
                          <a:moveTo>
                            <a:pt x="42863" y="1516"/>
                          </a:moveTo>
                          <a:cubicBezTo>
                            <a:pt x="45795" y="1516"/>
                            <a:pt x="48745" y="1844"/>
                            <a:pt x="51633" y="2491"/>
                          </a:cubicBezTo>
                          <a:cubicBezTo>
                            <a:pt x="62051" y="4823"/>
                            <a:pt x="70935" y="11073"/>
                            <a:pt x="76652" y="20089"/>
                          </a:cubicBezTo>
                          <a:cubicBezTo>
                            <a:pt x="82369" y="29104"/>
                            <a:pt x="84233" y="39806"/>
                            <a:pt x="81899" y="50224"/>
                          </a:cubicBezTo>
                          <a:cubicBezTo>
                            <a:pt x="79903" y="59137"/>
                            <a:pt x="74867" y="67162"/>
                            <a:pt x="67718" y="72818"/>
                          </a:cubicBezTo>
                          <a:cubicBezTo>
                            <a:pt x="60670" y="78393"/>
                            <a:pt x="51870" y="81464"/>
                            <a:pt x="42938" y="81464"/>
                          </a:cubicBezTo>
                          <a:cubicBezTo>
                            <a:pt x="40006" y="81464"/>
                            <a:pt x="37055" y="81137"/>
                            <a:pt x="34168" y="80490"/>
                          </a:cubicBezTo>
                          <a:cubicBezTo>
                            <a:pt x="23750" y="78156"/>
                            <a:pt x="14865" y="71907"/>
                            <a:pt x="9149" y="62892"/>
                          </a:cubicBezTo>
                          <a:cubicBezTo>
                            <a:pt x="3432" y="53876"/>
                            <a:pt x="1568" y="43174"/>
                            <a:pt x="3902" y="32757"/>
                          </a:cubicBezTo>
                          <a:cubicBezTo>
                            <a:pt x="5898" y="23843"/>
                            <a:pt x="10934" y="15819"/>
                            <a:pt x="18083" y="10163"/>
                          </a:cubicBezTo>
                          <a:cubicBezTo>
                            <a:pt x="25130" y="4587"/>
                            <a:pt x="33931" y="1516"/>
                            <a:pt x="42863" y="1516"/>
                          </a:cubicBezTo>
                          <a:close/>
                          <a:moveTo>
                            <a:pt x="42863" y="0"/>
                          </a:moveTo>
                          <a:cubicBezTo>
                            <a:pt x="33591" y="0"/>
                            <a:pt x="24456" y="3187"/>
                            <a:pt x="17142" y="8974"/>
                          </a:cubicBezTo>
                          <a:cubicBezTo>
                            <a:pt x="9721" y="14845"/>
                            <a:pt x="4494" y="23174"/>
                            <a:pt x="2422" y="32426"/>
                          </a:cubicBezTo>
                          <a:cubicBezTo>
                            <a:pt x="1" y="43238"/>
                            <a:pt x="1935" y="54345"/>
                            <a:pt x="7868" y="63703"/>
                          </a:cubicBezTo>
                          <a:cubicBezTo>
                            <a:pt x="13802" y="73061"/>
                            <a:pt x="23024" y="79547"/>
                            <a:pt x="33836" y="81969"/>
                          </a:cubicBezTo>
                          <a:cubicBezTo>
                            <a:pt x="36832" y="82639"/>
                            <a:pt x="39895" y="82980"/>
                            <a:pt x="42938" y="82980"/>
                          </a:cubicBezTo>
                          <a:cubicBezTo>
                            <a:pt x="52210" y="82980"/>
                            <a:pt x="61344" y="79792"/>
                            <a:pt x="68658" y="74006"/>
                          </a:cubicBezTo>
                          <a:cubicBezTo>
                            <a:pt x="76080" y="68134"/>
                            <a:pt x="81307" y="59806"/>
                            <a:pt x="83379" y="50555"/>
                          </a:cubicBezTo>
                          <a:cubicBezTo>
                            <a:pt x="85800" y="39742"/>
                            <a:pt x="83866" y="28634"/>
                            <a:pt x="77933" y="19277"/>
                          </a:cubicBezTo>
                          <a:cubicBezTo>
                            <a:pt x="71999" y="9919"/>
                            <a:pt x="62777" y="3433"/>
                            <a:pt x="51964" y="1011"/>
                          </a:cubicBezTo>
                          <a:cubicBezTo>
                            <a:pt x="48968" y="341"/>
                            <a:pt x="45906" y="0"/>
                            <a:pt x="4286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13"/>
                    <p:cNvSpPr/>
                    <p:nvPr/>
                  </p:nvSpPr>
                  <p:spPr>
                    <a:xfrm>
                      <a:off x="1327400" y="548350"/>
                      <a:ext cx="2325225" cy="224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009" h="89953" extrusionOk="0">
                          <a:moveTo>
                            <a:pt x="46463" y="337"/>
                          </a:moveTo>
                          <a:cubicBezTo>
                            <a:pt x="49737" y="337"/>
                            <a:pt x="53032" y="703"/>
                            <a:pt x="56257" y="1425"/>
                          </a:cubicBezTo>
                          <a:cubicBezTo>
                            <a:pt x="67890" y="4030"/>
                            <a:pt x="77812" y="11010"/>
                            <a:pt x="84196" y="21077"/>
                          </a:cubicBezTo>
                          <a:cubicBezTo>
                            <a:pt x="90580" y="31145"/>
                            <a:pt x="92660" y="43096"/>
                            <a:pt x="90055" y="54730"/>
                          </a:cubicBezTo>
                          <a:cubicBezTo>
                            <a:pt x="88918" y="59809"/>
                            <a:pt x="86937" y="64591"/>
                            <a:pt x="84168" y="68942"/>
                          </a:cubicBezTo>
                          <a:cubicBezTo>
                            <a:pt x="81492" y="73148"/>
                            <a:pt x="78144" y="76855"/>
                            <a:pt x="74218" y="79961"/>
                          </a:cubicBezTo>
                          <a:cubicBezTo>
                            <a:pt x="66348" y="86188"/>
                            <a:pt x="56521" y="89617"/>
                            <a:pt x="46546" y="89617"/>
                          </a:cubicBezTo>
                          <a:cubicBezTo>
                            <a:pt x="43272" y="89617"/>
                            <a:pt x="39977" y="89250"/>
                            <a:pt x="36752" y="88528"/>
                          </a:cubicBezTo>
                          <a:cubicBezTo>
                            <a:pt x="25119" y="85924"/>
                            <a:pt x="15197" y="78944"/>
                            <a:pt x="8813" y="68877"/>
                          </a:cubicBezTo>
                          <a:cubicBezTo>
                            <a:pt x="2429" y="58808"/>
                            <a:pt x="348" y="46857"/>
                            <a:pt x="2954" y="35225"/>
                          </a:cubicBezTo>
                          <a:cubicBezTo>
                            <a:pt x="4091" y="30145"/>
                            <a:pt x="6072" y="25362"/>
                            <a:pt x="8840" y="21011"/>
                          </a:cubicBezTo>
                          <a:cubicBezTo>
                            <a:pt x="11516" y="16807"/>
                            <a:pt x="14865" y="13100"/>
                            <a:pt x="18791" y="9993"/>
                          </a:cubicBezTo>
                          <a:cubicBezTo>
                            <a:pt x="26661" y="3767"/>
                            <a:pt x="36488" y="337"/>
                            <a:pt x="46463" y="337"/>
                          </a:cubicBezTo>
                          <a:close/>
                          <a:moveTo>
                            <a:pt x="46463" y="1"/>
                          </a:moveTo>
                          <a:cubicBezTo>
                            <a:pt x="36413" y="1"/>
                            <a:pt x="26511" y="3455"/>
                            <a:pt x="18583" y="9729"/>
                          </a:cubicBezTo>
                          <a:cubicBezTo>
                            <a:pt x="14626" y="12859"/>
                            <a:pt x="11253" y="16594"/>
                            <a:pt x="8557" y="20830"/>
                          </a:cubicBezTo>
                          <a:cubicBezTo>
                            <a:pt x="5767" y="25215"/>
                            <a:pt x="3770" y="30032"/>
                            <a:pt x="2625" y="35151"/>
                          </a:cubicBezTo>
                          <a:cubicBezTo>
                            <a:pt x="0" y="46872"/>
                            <a:pt x="2097" y="58913"/>
                            <a:pt x="8529" y="69057"/>
                          </a:cubicBezTo>
                          <a:cubicBezTo>
                            <a:pt x="14961" y="79200"/>
                            <a:pt x="24958" y="86232"/>
                            <a:pt x="36678" y="88857"/>
                          </a:cubicBezTo>
                          <a:cubicBezTo>
                            <a:pt x="39927" y="89585"/>
                            <a:pt x="43247" y="89953"/>
                            <a:pt x="46546" y="89953"/>
                          </a:cubicBezTo>
                          <a:cubicBezTo>
                            <a:pt x="56597" y="89953"/>
                            <a:pt x="66498" y="86498"/>
                            <a:pt x="74427" y="80225"/>
                          </a:cubicBezTo>
                          <a:cubicBezTo>
                            <a:pt x="78384" y="77095"/>
                            <a:pt x="81756" y="73359"/>
                            <a:pt x="84452" y="69123"/>
                          </a:cubicBezTo>
                          <a:cubicBezTo>
                            <a:pt x="87242" y="64739"/>
                            <a:pt x="89238" y="59921"/>
                            <a:pt x="90384" y="54803"/>
                          </a:cubicBezTo>
                          <a:cubicBezTo>
                            <a:pt x="93009" y="43082"/>
                            <a:pt x="90913" y="31041"/>
                            <a:pt x="84480" y="20897"/>
                          </a:cubicBezTo>
                          <a:cubicBezTo>
                            <a:pt x="78048" y="10753"/>
                            <a:pt x="68051" y="3722"/>
                            <a:pt x="56330" y="1097"/>
                          </a:cubicBezTo>
                          <a:cubicBezTo>
                            <a:pt x="53082" y="370"/>
                            <a:pt x="49762" y="1"/>
                            <a:pt x="4646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13"/>
                    <p:cNvSpPr/>
                    <p:nvPr/>
                  </p:nvSpPr>
                  <p:spPr>
                    <a:xfrm>
                      <a:off x="1282750" y="505200"/>
                      <a:ext cx="2414500" cy="233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80" h="93406" extrusionOk="0">
                          <a:moveTo>
                            <a:pt x="48248" y="674"/>
                          </a:moveTo>
                          <a:cubicBezTo>
                            <a:pt x="51624" y="674"/>
                            <a:pt x="55021" y="1051"/>
                            <a:pt x="58347" y="1796"/>
                          </a:cubicBezTo>
                          <a:cubicBezTo>
                            <a:pt x="70341" y="4482"/>
                            <a:pt x="80573" y="11679"/>
                            <a:pt x="87155" y="22060"/>
                          </a:cubicBezTo>
                          <a:cubicBezTo>
                            <a:pt x="93737" y="32441"/>
                            <a:pt x="95883" y="44764"/>
                            <a:pt x="93196" y="56759"/>
                          </a:cubicBezTo>
                          <a:cubicBezTo>
                            <a:pt x="92024" y="61997"/>
                            <a:pt x="89982" y="66928"/>
                            <a:pt x="87127" y="71414"/>
                          </a:cubicBezTo>
                          <a:cubicBezTo>
                            <a:pt x="84368" y="75750"/>
                            <a:pt x="80915" y="79572"/>
                            <a:pt x="76866" y="82776"/>
                          </a:cubicBezTo>
                          <a:cubicBezTo>
                            <a:pt x="68752" y="89196"/>
                            <a:pt x="58618" y="92732"/>
                            <a:pt x="48333" y="92732"/>
                          </a:cubicBezTo>
                          <a:cubicBezTo>
                            <a:pt x="44957" y="92732"/>
                            <a:pt x="41560" y="92355"/>
                            <a:pt x="38234" y="91610"/>
                          </a:cubicBezTo>
                          <a:cubicBezTo>
                            <a:pt x="26240" y="88924"/>
                            <a:pt x="16008" y="81727"/>
                            <a:pt x="9426" y="71346"/>
                          </a:cubicBezTo>
                          <a:cubicBezTo>
                            <a:pt x="2843" y="60965"/>
                            <a:pt x="698" y="48642"/>
                            <a:pt x="3383" y="36647"/>
                          </a:cubicBezTo>
                          <a:cubicBezTo>
                            <a:pt x="4557" y="31409"/>
                            <a:pt x="6599" y="26479"/>
                            <a:pt x="9454" y="21992"/>
                          </a:cubicBezTo>
                          <a:cubicBezTo>
                            <a:pt x="12213" y="17656"/>
                            <a:pt x="15666" y="13833"/>
                            <a:pt x="19715" y="10630"/>
                          </a:cubicBezTo>
                          <a:cubicBezTo>
                            <a:pt x="27829" y="4209"/>
                            <a:pt x="37963" y="674"/>
                            <a:pt x="48248" y="674"/>
                          </a:cubicBezTo>
                          <a:close/>
                          <a:moveTo>
                            <a:pt x="48248" y="0"/>
                          </a:moveTo>
                          <a:cubicBezTo>
                            <a:pt x="37811" y="0"/>
                            <a:pt x="27529" y="3587"/>
                            <a:pt x="19296" y="10101"/>
                          </a:cubicBezTo>
                          <a:cubicBezTo>
                            <a:pt x="15188" y="13352"/>
                            <a:pt x="11686" y="17230"/>
                            <a:pt x="8886" y="21630"/>
                          </a:cubicBezTo>
                          <a:cubicBezTo>
                            <a:pt x="5988" y="26182"/>
                            <a:pt x="3916" y="31186"/>
                            <a:pt x="2726" y="36499"/>
                          </a:cubicBezTo>
                          <a:cubicBezTo>
                            <a:pt x="1" y="48670"/>
                            <a:pt x="2178" y="61174"/>
                            <a:pt x="8857" y="71707"/>
                          </a:cubicBezTo>
                          <a:cubicBezTo>
                            <a:pt x="15536" y="82240"/>
                            <a:pt x="25917" y="89542"/>
                            <a:pt x="38087" y="92267"/>
                          </a:cubicBezTo>
                          <a:cubicBezTo>
                            <a:pt x="41460" y="93022"/>
                            <a:pt x="44907" y="93406"/>
                            <a:pt x="48333" y="93406"/>
                          </a:cubicBezTo>
                          <a:cubicBezTo>
                            <a:pt x="58769" y="93406"/>
                            <a:pt x="69051" y="89818"/>
                            <a:pt x="77285" y="83304"/>
                          </a:cubicBezTo>
                          <a:cubicBezTo>
                            <a:pt x="81392" y="80054"/>
                            <a:pt x="84895" y="76176"/>
                            <a:pt x="87694" y="71776"/>
                          </a:cubicBezTo>
                          <a:cubicBezTo>
                            <a:pt x="90592" y="67223"/>
                            <a:pt x="92664" y="62220"/>
                            <a:pt x="93855" y="56906"/>
                          </a:cubicBezTo>
                          <a:cubicBezTo>
                            <a:pt x="96580" y="44736"/>
                            <a:pt x="94403" y="32232"/>
                            <a:pt x="87723" y="21699"/>
                          </a:cubicBezTo>
                          <a:cubicBezTo>
                            <a:pt x="81045" y="11166"/>
                            <a:pt x="70664" y="3864"/>
                            <a:pt x="58494" y="1139"/>
                          </a:cubicBezTo>
                          <a:cubicBezTo>
                            <a:pt x="55121" y="384"/>
                            <a:pt x="51673" y="0"/>
                            <a:pt x="4824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0" name="Google Shape;1570;p13"/>
                  <p:cNvGrpSpPr/>
                  <p:nvPr/>
                </p:nvGrpSpPr>
                <p:grpSpPr>
                  <a:xfrm>
                    <a:off x="-1106973" y="350846"/>
                    <a:ext cx="1390028" cy="1344346"/>
                    <a:chOff x="1282750" y="505200"/>
                    <a:chExt cx="2414500" cy="2335150"/>
                  </a:xfrm>
                </p:grpSpPr>
                <p:sp>
                  <p:nvSpPr>
                    <p:cNvPr id="1571" name="Google Shape;1571;p13"/>
                    <p:cNvSpPr/>
                    <p:nvPr/>
                  </p:nvSpPr>
                  <p:spPr>
                    <a:xfrm>
                      <a:off x="1417500" y="635525"/>
                      <a:ext cx="2145025" cy="207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01" h="82980" extrusionOk="0">
                          <a:moveTo>
                            <a:pt x="42863" y="1516"/>
                          </a:moveTo>
                          <a:cubicBezTo>
                            <a:pt x="45795" y="1516"/>
                            <a:pt x="48745" y="1844"/>
                            <a:pt x="51633" y="2491"/>
                          </a:cubicBezTo>
                          <a:cubicBezTo>
                            <a:pt x="62051" y="4823"/>
                            <a:pt x="70935" y="11073"/>
                            <a:pt x="76652" y="20089"/>
                          </a:cubicBezTo>
                          <a:cubicBezTo>
                            <a:pt x="82369" y="29104"/>
                            <a:pt x="84233" y="39806"/>
                            <a:pt x="81899" y="50224"/>
                          </a:cubicBezTo>
                          <a:cubicBezTo>
                            <a:pt x="79903" y="59137"/>
                            <a:pt x="74867" y="67162"/>
                            <a:pt x="67718" y="72818"/>
                          </a:cubicBezTo>
                          <a:cubicBezTo>
                            <a:pt x="60670" y="78393"/>
                            <a:pt x="51870" y="81464"/>
                            <a:pt x="42938" y="81464"/>
                          </a:cubicBezTo>
                          <a:cubicBezTo>
                            <a:pt x="40006" y="81464"/>
                            <a:pt x="37055" y="81137"/>
                            <a:pt x="34168" y="80490"/>
                          </a:cubicBezTo>
                          <a:cubicBezTo>
                            <a:pt x="23750" y="78156"/>
                            <a:pt x="14865" y="71907"/>
                            <a:pt x="9149" y="62892"/>
                          </a:cubicBezTo>
                          <a:cubicBezTo>
                            <a:pt x="3432" y="53876"/>
                            <a:pt x="1568" y="43174"/>
                            <a:pt x="3902" y="32757"/>
                          </a:cubicBezTo>
                          <a:cubicBezTo>
                            <a:pt x="5898" y="23843"/>
                            <a:pt x="10934" y="15819"/>
                            <a:pt x="18083" y="10163"/>
                          </a:cubicBezTo>
                          <a:cubicBezTo>
                            <a:pt x="25130" y="4587"/>
                            <a:pt x="33931" y="1516"/>
                            <a:pt x="42863" y="1516"/>
                          </a:cubicBezTo>
                          <a:close/>
                          <a:moveTo>
                            <a:pt x="42863" y="0"/>
                          </a:moveTo>
                          <a:cubicBezTo>
                            <a:pt x="33591" y="0"/>
                            <a:pt x="24456" y="3187"/>
                            <a:pt x="17142" y="8974"/>
                          </a:cubicBezTo>
                          <a:cubicBezTo>
                            <a:pt x="9721" y="14845"/>
                            <a:pt x="4494" y="23174"/>
                            <a:pt x="2422" y="32426"/>
                          </a:cubicBezTo>
                          <a:cubicBezTo>
                            <a:pt x="1" y="43238"/>
                            <a:pt x="1935" y="54345"/>
                            <a:pt x="7868" y="63703"/>
                          </a:cubicBezTo>
                          <a:cubicBezTo>
                            <a:pt x="13802" y="73061"/>
                            <a:pt x="23024" y="79547"/>
                            <a:pt x="33836" y="81969"/>
                          </a:cubicBezTo>
                          <a:cubicBezTo>
                            <a:pt x="36832" y="82639"/>
                            <a:pt x="39895" y="82980"/>
                            <a:pt x="42938" y="82980"/>
                          </a:cubicBezTo>
                          <a:cubicBezTo>
                            <a:pt x="52210" y="82980"/>
                            <a:pt x="61344" y="79792"/>
                            <a:pt x="68658" y="74006"/>
                          </a:cubicBezTo>
                          <a:cubicBezTo>
                            <a:pt x="76080" y="68134"/>
                            <a:pt x="81307" y="59806"/>
                            <a:pt x="83379" y="50555"/>
                          </a:cubicBezTo>
                          <a:cubicBezTo>
                            <a:pt x="85800" y="39742"/>
                            <a:pt x="83866" y="28634"/>
                            <a:pt x="77933" y="19277"/>
                          </a:cubicBezTo>
                          <a:cubicBezTo>
                            <a:pt x="71999" y="9919"/>
                            <a:pt x="62777" y="3433"/>
                            <a:pt x="51964" y="1011"/>
                          </a:cubicBezTo>
                          <a:cubicBezTo>
                            <a:pt x="48968" y="341"/>
                            <a:pt x="45906" y="0"/>
                            <a:pt x="42863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13"/>
                    <p:cNvSpPr/>
                    <p:nvPr/>
                  </p:nvSpPr>
                  <p:spPr>
                    <a:xfrm>
                      <a:off x="1327400" y="548350"/>
                      <a:ext cx="2325225" cy="224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009" h="89953" extrusionOk="0">
                          <a:moveTo>
                            <a:pt x="46463" y="337"/>
                          </a:moveTo>
                          <a:cubicBezTo>
                            <a:pt x="49737" y="337"/>
                            <a:pt x="53032" y="703"/>
                            <a:pt x="56257" y="1425"/>
                          </a:cubicBezTo>
                          <a:cubicBezTo>
                            <a:pt x="67890" y="4030"/>
                            <a:pt x="77812" y="11010"/>
                            <a:pt x="84196" y="21077"/>
                          </a:cubicBezTo>
                          <a:cubicBezTo>
                            <a:pt x="90580" y="31145"/>
                            <a:pt x="92660" y="43096"/>
                            <a:pt x="90055" y="54730"/>
                          </a:cubicBezTo>
                          <a:cubicBezTo>
                            <a:pt x="88918" y="59809"/>
                            <a:pt x="86937" y="64591"/>
                            <a:pt x="84168" y="68942"/>
                          </a:cubicBezTo>
                          <a:cubicBezTo>
                            <a:pt x="81492" y="73148"/>
                            <a:pt x="78144" y="76855"/>
                            <a:pt x="74218" y="79961"/>
                          </a:cubicBezTo>
                          <a:cubicBezTo>
                            <a:pt x="66348" y="86188"/>
                            <a:pt x="56521" y="89617"/>
                            <a:pt x="46546" y="89617"/>
                          </a:cubicBezTo>
                          <a:cubicBezTo>
                            <a:pt x="43272" y="89617"/>
                            <a:pt x="39977" y="89250"/>
                            <a:pt x="36752" y="88528"/>
                          </a:cubicBezTo>
                          <a:cubicBezTo>
                            <a:pt x="25119" y="85924"/>
                            <a:pt x="15197" y="78944"/>
                            <a:pt x="8813" y="68877"/>
                          </a:cubicBezTo>
                          <a:cubicBezTo>
                            <a:pt x="2429" y="58808"/>
                            <a:pt x="348" y="46857"/>
                            <a:pt x="2954" y="35225"/>
                          </a:cubicBezTo>
                          <a:cubicBezTo>
                            <a:pt x="4091" y="30145"/>
                            <a:pt x="6072" y="25362"/>
                            <a:pt x="8840" y="21011"/>
                          </a:cubicBezTo>
                          <a:cubicBezTo>
                            <a:pt x="11516" y="16807"/>
                            <a:pt x="14865" y="13100"/>
                            <a:pt x="18791" y="9993"/>
                          </a:cubicBezTo>
                          <a:cubicBezTo>
                            <a:pt x="26661" y="3767"/>
                            <a:pt x="36488" y="337"/>
                            <a:pt x="46463" y="337"/>
                          </a:cubicBezTo>
                          <a:close/>
                          <a:moveTo>
                            <a:pt x="46463" y="1"/>
                          </a:moveTo>
                          <a:cubicBezTo>
                            <a:pt x="36413" y="1"/>
                            <a:pt x="26511" y="3455"/>
                            <a:pt x="18583" y="9729"/>
                          </a:cubicBezTo>
                          <a:cubicBezTo>
                            <a:pt x="14626" y="12859"/>
                            <a:pt x="11253" y="16594"/>
                            <a:pt x="8557" y="20830"/>
                          </a:cubicBezTo>
                          <a:cubicBezTo>
                            <a:pt x="5767" y="25215"/>
                            <a:pt x="3770" y="30032"/>
                            <a:pt x="2625" y="35151"/>
                          </a:cubicBezTo>
                          <a:cubicBezTo>
                            <a:pt x="0" y="46872"/>
                            <a:pt x="2097" y="58913"/>
                            <a:pt x="8529" y="69057"/>
                          </a:cubicBezTo>
                          <a:cubicBezTo>
                            <a:pt x="14961" y="79200"/>
                            <a:pt x="24958" y="86232"/>
                            <a:pt x="36678" y="88857"/>
                          </a:cubicBezTo>
                          <a:cubicBezTo>
                            <a:pt x="39927" y="89585"/>
                            <a:pt x="43247" y="89953"/>
                            <a:pt x="46546" y="89953"/>
                          </a:cubicBezTo>
                          <a:cubicBezTo>
                            <a:pt x="56597" y="89953"/>
                            <a:pt x="66498" y="86498"/>
                            <a:pt x="74427" y="80225"/>
                          </a:cubicBezTo>
                          <a:cubicBezTo>
                            <a:pt x="78384" y="77095"/>
                            <a:pt x="81756" y="73359"/>
                            <a:pt x="84452" y="69123"/>
                          </a:cubicBezTo>
                          <a:cubicBezTo>
                            <a:pt x="87242" y="64739"/>
                            <a:pt x="89238" y="59921"/>
                            <a:pt x="90384" y="54803"/>
                          </a:cubicBezTo>
                          <a:cubicBezTo>
                            <a:pt x="93009" y="43082"/>
                            <a:pt x="90913" y="31041"/>
                            <a:pt x="84480" y="20897"/>
                          </a:cubicBezTo>
                          <a:cubicBezTo>
                            <a:pt x="78048" y="10753"/>
                            <a:pt x="68051" y="3722"/>
                            <a:pt x="56330" y="1097"/>
                          </a:cubicBezTo>
                          <a:cubicBezTo>
                            <a:pt x="53082" y="370"/>
                            <a:pt x="49762" y="1"/>
                            <a:pt x="46463" y="1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13"/>
                    <p:cNvSpPr/>
                    <p:nvPr/>
                  </p:nvSpPr>
                  <p:spPr>
                    <a:xfrm>
                      <a:off x="1282750" y="505200"/>
                      <a:ext cx="2414500" cy="233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80" h="93406" extrusionOk="0">
                          <a:moveTo>
                            <a:pt x="48248" y="674"/>
                          </a:moveTo>
                          <a:cubicBezTo>
                            <a:pt x="51624" y="674"/>
                            <a:pt x="55021" y="1051"/>
                            <a:pt x="58347" y="1796"/>
                          </a:cubicBezTo>
                          <a:cubicBezTo>
                            <a:pt x="70341" y="4482"/>
                            <a:pt x="80573" y="11679"/>
                            <a:pt x="87155" y="22060"/>
                          </a:cubicBezTo>
                          <a:cubicBezTo>
                            <a:pt x="93737" y="32441"/>
                            <a:pt x="95883" y="44764"/>
                            <a:pt x="93196" y="56759"/>
                          </a:cubicBezTo>
                          <a:cubicBezTo>
                            <a:pt x="92024" y="61997"/>
                            <a:pt x="89982" y="66928"/>
                            <a:pt x="87127" y="71414"/>
                          </a:cubicBezTo>
                          <a:cubicBezTo>
                            <a:pt x="84368" y="75750"/>
                            <a:pt x="80915" y="79572"/>
                            <a:pt x="76866" y="82776"/>
                          </a:cubicBezTo>
                          <a:cubicBezTo>
                            <a:pt x="68752" y="89196"/>
                            <a:pt x="58618" y="92732"/>
                            <a:pt x="48333" y="92732"/>
                          </a:cubicBezTo>
                          <a:cubicBezTo>
                            <a:pt x="44957" y="92732"/>
                            <a:pt x="41560" y="92355"/>
                            <a:pt x="38234" y="91610"/>
                          </a:cubicBezTo>
                          <a:cubicBezTo>
                            <a:pt x="26240" y="88924"/>
                            <a:pt x="16008" y="81727"/>
                            <a:pt x="9426" y="71346"/>
                          </a:cubicBezTo>
                          <a:cubicBezTo>
                            <a:pt x="2843" y="60965"/>
                            <a:pt x="698" y="48642"/>
                            <a:pt x="3383" y="36647"/>
                          </a:cubicBezTo>
                          <a:cubicBezTo>
                            <a:pt x="4557" y="31409"/>
                            <a:pt x="6599" y="26479"/>
                            <a:pt x="9454" y="21992"/>
                          </a:cubicBezTo>
                          <a:cubicBezTo>
                            <a:pt x="12213" y="17656"/>
                            <a:pt x="15666" y="13833"/>
                            <a:pt x="19715" y="10630"/>
                          </a:cubicBezTo>
                          <a:cubicBezTo>
                            <a:pt x="27829" y="4209"/>
                            <a:pt x="37963" y="674"/>
                            <a:pt x="48248" y="674"/>
                          </a:cubicBezTo>
                          <a:close/>
                          <a:moveTo>
                            <a:pt x="48248" y="0"/>
                          </a:moveTo>
                          <a:cubicBezTo>
                            <a:pt x="37811" y="0"/>
                            <a:pt x="27529" y="3587"/>
                            <a:pt x="19296" y="10101"/>
                          </a:cubicBezTo>
                          <a:cubicBezTo>
                            <a:pt x="15188" y="13352"/>
                            <a:pt x="11686" y="17230"/>
                            <a:pt x="8886" y="21630"/>
                          </a:cubicBezTo>
                          <a:cubicBezTo>
                            <a:pt x="5988" y="26182"/>
                            <a:pt x="3916" y="31186"/>
                            <a:pt x="2726" y="36499"/>
                          </a:cubicBezTo>
                          <a:cubicBezTo>
                            <a:pt x="1" y="48670"/>
                            <a:pt x="2178" y="61174"/>
                            <a:pt x="8857" y="71707"/>
                          </a:cubicBezTo>
                          <a:cubicBezTo>
                            <a:pt x="15536" y="82240"/>
                            <a:pt x="25917" y="89542"/>
                            <a:pt x="38087" y="92267"/>
                          </a:cubicBezTo>
                          <a:cubicBezTo>
                            <a:pt x="41460" y="93022"/>
                            <a:pt x="44907" y="93406"/>
                            <a:pt x="48333" y="93406"/>
                          </a:cubicBezTo>
                          <a:cubicBezTo>
                            <a:pt x="58769" y="93406"/>
                            <a:pt x="69051" y="89818"/>
                            <a:pt x="77285" y="83304"/>
                          </a:cubicBezTo>
                          <a:cubicBezTo>
                            <a:pt x="81392" y="80054"/>
                            <a:pt x="84895" y="76176"/>
                            <a:pt x="87694" y="71776"/>
                          </a:cubicBezTo>
                          <a:cubicBezTo>
                            <a:pt x="90592" y="67223"/>
                            <a:pt x="92664" y="62220"/>
                            <a:pt x="93855" y="56906"/>
                          </a:cubicBezTo>
                          <a:cubicBezTo>
                            <a:pt x="96580" y="44736"/>
                            <a:pt x="94403" y="32232"/>
                            <a:pt x="87723" y="21699"/>
                          </a:cubicBezTo>
                          <a:cubicBezTo>
                            <a:pt x="81045" y="11166"/>
                            <a:pt x="70664" y="3864"/>
                            <a:pt x="58494" y="1139"/>
                          </a:cubicBezTo>
                          <a:cubicBezTo>
                            <a:pt x="55121" y="384"/>
                            <a:pt x="51673" y="0"/>
                            <a:pt x="48248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4" name="Google Shape;1574;p13"/>
                  <p:cNvGrpSpPr/>
                  <p:nvPr/>
                </p:nvGrpSpPr>
                <p:grpSpPr>
                  <a:xfrm>
                    <a:off x="-963623" y="-440654"/>
                    <a:ext cx="1390028" cy="1344346"/>
                    <a:chOff x="1282750" y="505200"/>
                    <a:chExt cx="2414500" cy="2335150"/>
                  </a:xfrm>
                </p:grpSpPr>
                <p:sp>
                  <p:nvSpPr>
                    <p:cNvPr id="1575" name="Google Shape;1575;p13"/>
                    <p:cNvSpPr/>
                    <p:nvPr/>
                  </p:nvSpPr>
                  <p:spPr>
                    <a:xfrm>
                      <a:off x="1417500" y="635525"/>
                      <a:ext cx="2145025" cy="207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01" h="82980" extrusionOk="0">
                          <a:moveTo>
                            <a:pt x="42863" y="1516"/>
                          </a:moveTo>
                          <a:cubicBezTo>
                            <a:pt x="45795" y="1516"/>
                            <a:pt x="48745" y="1844"/>
                            <a:pt x="51633" y="2491"/>
                          </a:cubicBezTo>
                          <a:cubicBezTo>
                            <a:pt x="62051" y="4823"/>
                            <a:pt x="70935" y="11073"/>
                            <a:pt x="76652" y="20089"/>
                          </a:cubicBezTo>
                          <a:cubicBezTo>
                            <a:pt x="82369" y="29104"/>
                            <a:pt x="84233" y="39806"/>
                            <a:pt x="81899" y="50224"/>
                          </a:cubicBezTo>
                          <a:cubicBezTo>
                            <a:pt x="79903" y="59137"/>
                            <a:pt x="74867" y="67162"/>
                            <a:pt x="67718" y="72818"/>
                          </a:cubicBezTo>
                          <a:cubicBezTo>
                            <a:pt x="60670" y="78393"/>
                            <a:pt x="51870" y="81464"/>
                            <a:pt x="42938" y="81464"/>
                          </a:cubicBezTo>
                          <a:cubicBezTo>
                            <a:pt x="40006" y="81464"/>
                            <a:pt x="37055" y="81137"/>
                            <a:pt x="34168" y="80490"/>
                          </a:cubicBezTo>
                          <a:cubicBezTo>
                            <a:pt x="23750" y="78156"/>
                            <a:pt x="14865" y="71907"/>
                            <a:pt x="9149" y="62892"/>
                          </a:cubicBezTo>
                          <a:cubicBezTo>
                            <a:pt x="3432" y="53876"/>
                            <a:pt x="1568" y="43174"/>
                            <a:pt x="3902" y="32757"/>
                          </a:cubicBezTo>
                          <a:cubicBezTo>
                            <a:pt x="5898" y="23843"/>
                            <a:pt x="10934" y="15819"/>
                            <a:pt x="18083" y="10163"/>
                          </a:cubicBezTo>
                          <a:cubicBezTo>
                            <a:pt x="25130" y="4587"/>
                            <a:pt x="33931" y="1516"/>
                            <a:pt x="42863" y="1516"/>
                          </a:cubicBezTo>
                          <a:close/>
                          <a:moveTo>
                            <a:pt x="42863" y="0"/>
                          </a:moveTo>
                          <a:cubicBezTo>
                            <a:pt x="33591" y="0"/>
                            <a:pt x="24456" y="3187"/>
                            <a:pt x="17142" y="8974"/>
                          </a:cubicBezTo>
                          <a:cubicBezTo>
                            <a:pt x="9721" y="14845"/>
                            <a:pt x="4494" y="23174"/>
                            <a:pt x="2422" y="32426"/>
                          </a:cubicBezTo>
                          <a:cubicBezTo>
                            <a:pt x="1" y="43238"/>
                            <a:pt x="1935" y="54345"/>
                            <a:pt x="7868" y="63703"/>
                          </a:cubicBezTo>
                          <a:cubicBezTo>
                            <a:pt x="13802" y="73061"/>
                            <a:pt x="23024" y="79547"/>
                            <a:pt x="33836" y="81969"/>
                          </a:cubicBezTo>
                          <a:cubicBezTo>
                            <a:pt x="36832" y="82639"/>
                            <a:pt x="39895" y="82980"/>
                            <a:pt x="42938" y="82980"/>
                          </a:cubicBezTo>
                          <a:cubicBezTo>
                            <a:pt x="52210" y="82980"/>
                            <a:pt x="61344" y="79792"/>
                            <a:pt x="68658" y="74006"/>
                          </a:cubicBezTo>
                          <a:cubicBezTo>
                            <a:pt x="76080" y="68134"/>
                            <a:pt x="81307" y="59806"/>
                            <a:pt x="83379" y="50555"/>
                          </a:cubicBezTo>
                          <a:cubicBezTo>
                            <a:pt x="85800" y="39742"/>
                            <a:pt x="83866" y="28634"/>
                            <a:pt x="77933" y="19277"/>
                          </a:cubicBezTo>
                          <a:cubicBezTo>
                            <a:pt x="71999" y="9919"/>
                            <a:pt x="62777" y="3433"/>
                            <a:pt x="51964" y="1011"/>
                          </a:cubicBezTo>
                          <a:cubicBezTo>
                            <a:pt x="48968" y="341"/>
                            <a:pt x="45906" y="0"/>
                            <a:pt x="42863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13"/>
                    <p:cNvSpPr/>
                    <p:nvPr/>
                  </p:nvSpPr>
                  <p:spPr>
                    <a:xfrm>
                      <a:off x="1327400" y="548350"/>
                      <a:ext cx="2325225" cy="224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009" h="89953" extrusionOk="0">
                          <a:moveTo>
                            <a:pt x="46463" y="337"/>
                          </a:moveTo>
                          <a:cubicBezTo>
                            <a:pt x="49737" y="337"/>
                            <a:pt x="53032" y="703"/>
                            <a:pt x="56257" y="1425"/>
                          </a:cubicBezTo>
                          <a:cubicBezTo>
                            <a:pt x="67890" y="4030"/>
                            <a:pt x="77812" y="11010"/>
                            <a:pt x="84196" y="21077"/>
                          </a:cubicBezTo>
                          <a:cubicBezTo>
                            <a:pt x="90580" y="31145"/>
                            <a:pt x="92660" y="43096"/>
                            <a:pt x="90055" y="54730"/>
                          </a:cubicBezTo>
                          <a:cubicBezTo>
                            <a:pt x="88918" y="59809"/>
                            <a:pt x="86937" y="64591"/>
                            <a:pt x="84168" y="68942"/>
                          </a:cubicBezTo>
                          <a:cubicBezTo>
                            <a:pt x="81492" y="73148"/>
                            <a:pt x="78144" y="76855"/>
                            <a:pt x="74218" y="79961"/>
                          </a:cubicBezTo>
                          <a:cubicBezTo>
                            <a:pt x="66348" y="86188"/>
                            <a:pt x="56521" y="89617"/>
                            <a:pt x="46546" y="89617"/>
                          </a:cubicBezTo>
                          <a:cubicBezTo>
                            <a:pt x="43272" y="89617"/>
                            <a:pt x="39977" y="89250"/>
                            <a:pt x="36752" y="88528"/>
                          </a:cubicBezTo>
                          <a:cubicBezTo>
                            <a:pt x="25119" y="85924"/>
                            <a:pt x="15197" y="78944"/>
                            <a:pt x="8813" y="68877"/>
                          </a:cubicBezTo>
                          <a:cubicBezTo>
                            <a:pt x="2429" y="58808"/>
                            <a:pt x="348" y="46857"/>
                            <a:pt x="2954" y="35225"/>
                          </a:cubicBezTo>
                          <a:cubicBezTo>
                            <a:pt x="4091" y="30145"/>
                            <a:pt x="6072" y="25362"/>
                            <a:pt x="8840" y="21011"/>
                          </a:cubicBezTo>
                          <a:cubicBezTo>
                            <a:pt x="11516" y="16807"/>
                            <a:pt x="14865" y="13100"/>
                            <a:pt x="18791" y="9993"/>
                          </a:cubicBezTo>
                          <a:cubicBezTo>
                            <a:pt x="26661" y="3767"/>
                            <a:pt x="36488" y="337"/>
                            <a:pt x="46463" y="337"/>
                          </a:cubicBezTo>
                          <a:close/>
                          <a:moveTo>
                            <a:pt x="46463" y="1"/>
                          </a:moveTo>
                          <a:cubicBezTo>
                            <a:pt x="36413" y="1"/>
                            <a:pt x="26511" y="3455"/>
                            <a:pt x="18583" y="9729"/>
                          </a:cubicBezTo>
                          <a:cubicBezTo>
                            <a:pt x="14626" y="12859"/>
                            <a:pt x="11253" y="16594"/>
                            <a:pt x="8557" y="20830"/>
                          </a:cubicBezTo>
                          <a:cubicBezTo>
                            <a:pt x="5767" y="25215"/>
                            <a:pt x="3770" y="30032"/>
                            <a:pt x="2625" y="35151"/>
                          </a:cubicBezTo>
                          <a:cubicBezTo>
                            <a:pt x="0" y="46872"/>
                            <a:pt x="2097" y="58913"/>
                            <a:pt x="8529" y="69057"/>
                          </a:cubicBezTo>
                          <a:cubicBezTo>
                            <a:pt x="14961" y="79200"/>
                            <a:pt x="24958" y="86232"/>
                            <a:pt x="36678" y="88857"/>
                          </a:cubicBezTo>
                          <a:cubicBezTo>
                            <a:pt x="39927" y="89585"/>
                            <a:pt x="43247" y="89953"/>
                            <a:pt x="46546" y="89953"/>
                          </a:cubicBezTo>
                          <a:cubicBezTo>
                            <a:pt x="56597" y="89953"/>
                            <a:pt x="66498" y="86498"/>
                            <a:pt x="74427" y="80225"/>
                          </a:cubicBezTo>
                          <a:cubicBezTo>
                            <a:pt x="78384" y="77095"/>
                            <a:pt x="81756" y="73359"/>
                            <a:pt x="84452" y="69123"/>
                          </a:cubicBezTo>
                          <a:cubicBezTo>
                            <a:pt x="87242" y="64739"/>
                            <a:pt x="89238" y="59921"/>
                            <a:pt x="90384" y="54803"/>
                          </a:cubicBezTo>
                          <a:cubicBezTo>
                            <a:pt x="93009" y="43082"/>
                            <a:pt x="90913" y="31041"/>
                            <a:pt x="84480" y="20897"/>
                          </a:cubicBezTo>
                          <a:cubicBezTo>
                            <a:pt x="78048" y="10753"/>
                            <a:pt x="68051" y="3722"/>
                            <a:pt x="56330" y="1097"/>
                          </a:cubicBezTo>
                          <a:cubicBezTo>
                            <a:pt x="53082" y="370"/>
                            <a:pt x="49762" y="1"/>
                            <a:pt x="46463" y="1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13"/>
                    <p:cNvSpPr/>
                    <p:nvPr/>
                  </p:nvSpPr>
                  <p:spPr>
                    <a:xfrm>
                      <a:off x="1282750" y="505200"/>
                      <a:ext cx="2414500" cy="233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80" h="93406" extrusionOk="0">
                          <a:moveTo>
                            <a:pt x="48248" y="674"/>
                          </a:moveTo>
                          <a:cubicBezTo>
                            <a:pt x="51624" y="674"/>
                            <a:pt x="55021" y="1051"/>
                            <a:pt x="58347" y="1796"/>
                          </a:cubicBezTo>
                          <a:cubicBezTo>
                            <a:pt x="70341" y="4482"/>
                            <a:pt x="80573" y="11679"/>
                            <a:pt x="87155" y="22060"/>
                          </a:cubicBezTo>
                          <a:cubicBezTo>
                            <a:pt x="93737" y="32441"/>
                            <a:pt x="95883" y="44764"/>
                            <a:pt x="93196" y="56759"/>
                          </a:cubicBezTo>
                          <a:cubicBezTo>
                            <a:pt x="92024" y="61997"/>
                            <a:pt x="89982" y="66928"/>
                            <a:pt x="87127" y="71414"/>
                          </a:cubicBezTo>
                          <a:cubicBezTo>
                            <a:pt x="84368" y="75750"/>
                            <a:pt x="80915" y="79572"/>
                            <a:pt x="76866" y="82776"/>
                          </a:cubicBezTo>
                          <a:cubicBezTo>
                            <a:pt x="68752" y="89196"/>
                            <a:pt x="58618" y="92732"/>
                            <a:pt x="48333" y="92732"/>
                          </a:cubicBezTo>
                          <a:cubicBezTo>
                            <a:pt x="44957" y="92732"/>
                            <a:pt x="41560" y="92355"/>
                            <a:pt x="38234" y="91610"/>
                          </a:cubicBezTo>
                          <a:cubicBezTo>
                            <a:pt x="26240" y="88924"/>
                            <a:pt x="16008" y="81727"/>
                            <a:pt x="9426" y="71346"/>
                          </a:cubicBezTo>
                          <a:cubicBezTo>
                            <a:pt x="2843" y="60965"/>
                            <a:pt x="698" y="48642"/>
                            <a:pt x="3383" y="36647"/>
                          </a:cubicBezTo>
                          <a:cubicBezTo>
                            <a:pt x="4557" y="31409"/>
                            <a:pt x="6599" y="26479"/>
                            <a:pt x="9454" y="21992"/>
                          </a:cubicBezTo>
                          <a:cubicBezTo>
                            <a:pt x="12213" y="17656"/>
                            <a:pt x="15666" y="13833"/>
                            <a:pt x="19715" y="10630"/>
                          </a:cubicBezTo>
                          <a:cubicBezTo>
                            <a:pt x="27829" y="4209"/>
                            <a:pt x="37963" y="674"/>
                            <a:pt x="48248" y="674"/>
                          </a:cubicBezTo>
                          <a:close/>
                          <a:moveTo>
                            <a:pt x="48248" y="0"/>
                          </a:moveTo>
                          <a:cubicBezTo>
                            <a:pt x="37811" y="0"/>
                            <a:pt x="27529" y="3587"/>
                            <a:pt x="19296" y="10101"/>
                          </a:cubicBezTo>
                          <a:cubicBezTo>
                            <a:pt x="15188" y="13352"/>
                            <a:pt x="11686" y="17230"/>
                            <a:pt x="8886" y="21630"/>
                          </a:cubicBezTo>
                          <a:cubicBezTo>
                            <a:pt x="5988" y="26182"/>
                            <a:pt x="3916" y="31186"/>
                            <a:pt x="2726" y="36499"/>
                          </a:cubicBezTo>
                          <a:cubicBezTo>
                            <a:pt x="1" y="48670"/>
                            <a:pt x="2178" y="61174"/>
                            <a:pt x="8857" y="71707"/>
                          </a:cubicBezTo>
                          <a:cubicBezTo>
                            <a:pt x="15536" y="82240"/>
                            <a:pt x="25917" y="89542"/>
                            <a:pt x="38087" y="92267"/>
                          </a:cubicBezTo>
                          <a:cubicBezTo>
                            <a:pt x="41460" y="93022"/>
                            <a:pt x="44907" y="93406"/>
                            <a:pt x="48333" y="93406"/>
                          </a:cubicBezTo>
                          <a:cubicBezTo>
                            <a:pt x="58769" y="93406"/>
                            <a:pt x="69051" y="89818"/>
                            <a:pt x="77285" y="83304"/>
                          </a:cubicBezTo>
                          <a:cubicBezTo>
                            <a:pt x="81392" y="80054"/>
                            <a:pt x="84895" y="76176"/>
                            <a:pt x="87694" y="71776"/>
                          </a:cubicBezTo>
                          <a:cubicBezTo>
                            <a:pt x="90592" y="67223"/>
                            <a:pt x="92664" y="62220"/>
                            <a:pt x="93855" y="56906"/>
                          </a:cubicBezTo>
                          <a:cubicBezTo>
                            <a:pt x="96580" y="44736"/>
                            <a:pt x="94403" y="32232"/>
                            <a:pt x="87723" y="21699"/>
                          </a:cubicBezTo>
                          <a:cubicBezTo>
                            <a:pt x="81045" y="11166"/>
                            <a:pt x="70664" y="3864"/>
                            <a:pt x="58494" y="1139"/>
                          </a:cubicBezTo>
                          <a:cubicBezTo>
                            <a:pt x="55121" y="384"/>
                            <a:pt x="51673" y="0"/>
                            <a:pt x="48248" y="0"/>
                          </a:cubicBezTo>
                          <a:close/>
                        </a:path>
                      </a:pathLst>
                    </a:custGeom>
                    <a:solidFill>
                      <a:srgbClr val="2DC9E9">
                        <a:alpha val="20000"/>
                      </a:srgbClr>
                    </a:solidFill>
                    <a:ln>
                      <a:noFill/>
                    </a:ln>
                    <a:effectLst>
                      <a:outerShdw blurRad="200025" dist="95250" dir="15960000" algn="bl" rotWithShape="0">
                        <a:schemeClr val="dk2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78" name="Google Shape;1578;p13"/>
                <p:cNvGrpSpPr/>
                <p:nvPr/>
              </p:nvGrpSpPr>
              <p:grpSpPr>
                <a:xfrm>
                  <a:off x="3131727" y="4409221"/>
                  <a:ext cx="1390028" cy="1344346"/>
                  <a:chOff x="1282750" y="505200"/>
                  <a:chExt cx="2414500" cy="2335150"/>
                </a:xfrm>
              </p:grpSpPr>
              <p:sp>
                <p:nvSpPr>
                  <p:cNvPr id="1579" name="Google Shape;1579;p13"/>
                  <p:cNvSpPr/>
                  <p:nvPr/>
                </p:nvSpPr>
                <p:spPr>
                  <a:xfrm>
                    <a:off x="1417500" y="635525"/>
                    <a:ext cx="2145025" cy="207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01" h="82980" extrusionOk="0">
                        <a:moveTo>
                          <a:pt x="42863" y="1516"/>
                        </a:moveTo>
                        <a:cubicBezTo>
                          <a:pt x="45795" y="1516"/>
                          <a:pt x="48745" y="1844"/>
                          <a:pt x="51633" y="2491"/>
                        </a:cubicBezTo>
                        <a:cubicBezTo>
                          <a:pt x="62051" y="4823"/>
                          <a:pt x="70935" y="11073"/>
                          <a:pt x="76652" y="20089"/>
                        </a:cubicBezTo>
                        <a:cubicBezTo>
                          <a:pt x="82369" y="29104"/>
                          <a:pt x="84233" y="39806"/>
                          <a:pt x="81899" y="50224"/>
                        </a:cubicBezTo>
                        <a:cubicBezTo>
                          <a:pt x="79903" y="59137"/>
                          <a:pt x="74867" y="67162"/>
                          <a:pt x="67718" y="72818"/>
                        </a:cubicBezTo>
                        <a:cubicBezTo>
                          <a:pt x="60670" y="78393"/>
                          <a:pt x="51870" y="81464"/>
                          <a:pt x="42938" y="81464"/>
                        </a:cubicBezTo>
                        <a:cubicBezTo>
                          <a:pt x="40006" y="81464"/>
                          <a:pt x="37055" y="81137"/>
                          <a:pt x="34168" y="80490"/>
                        </a:cubicBezTo>
                        <a:cubicBezTo>
                          <a:pt x="23750" y="78156"/>
                          <a:pt x="14865" y="71907"/>
                          <a:pt x="9149" y="62892"/>
                        </a:cubicBezTo>
                        <a:cubicBezTo>
                          <a:pt x="3432" y="53876"/>
                          <a:pt x="1568" y="43174"/>
                          <a:pt x="3902" y="32757"/>
                        </a:cubicBezTo>
                        <a:cubicBezTo>
                          <a:pt x="5898" y="23843"/>
                          <a:pt x="10934" y="15819"/>
                          <a:pt x="18083" y="10163"/>
                        </a:cubicBezTo>
                        <a:cubicBezTo>
                          <a:pt x="25130" y="4587"/>
                          <a:pt x="33931" y="1516"/>
                          <a:pt x="42863" y="1516"/>
                        </a:cubicBezTo>
                        <a:close/>
                        <a:moveTo>
                          <a:pt x="42863" y="0"/>
                        </a:moveTo>
                        <a:cubicBezTo>
                          <a:pt x="33591" y="0"/>
                          <a:pt x="24456" y="3187"/>
                          <a:pt x="17142" y="8974"/>
                        </a:cubicBezTo>
                        <a:cubicBezTo>
                          <a:pt x="9721" y="14845"/>
                          <a:pt x="4494" y="23174"/>
                          <a:pt x="2422" y="32426"/>
                        </a:cubicBezTo>
                        <a:cubicBezTo>
                          <a:pt x="1" y="43238"/>
                          <a:pt x="1935" y="54345"/>
                          <a:pt x="7868" y="63703"/>
                        </a:cubicBezTo>
                        <a:cubicBezTo>
                          <a:pt x="13802" y="73061"/>
                          <a:pt x="23024" y="79547"/>
                          <a:pt x="33836" y="81969"/>
                        </a:cubicBezTo>
                        <a:cubicBezTo>
                          <a:pt x="36832" y="82639"/>
                          <a:pt x="39895" y="82980"/>
                          <a:pt x="42938" y="82980"/>
                        </a:cubicBezTo>
                        <a:cubicBezTo>
                          <a:pt x="52210" y="82980"/>
                          <a:pt x="61344" y="79792"/>
                          <a:pt x="68658" y="74006"/>
                        </a:cubicBezTo>
                        <a:cubicBezTo>
                          <a:pt x="76080" y="68134"/>
                          <a:pt x="81307" y="59806"/>
                          <a:pt x="83379" y="50555"/>
                        </a:cubicBezTo>
                        <a:cubicBezTo>
                          <a:pt x="85800" y="39742"/>
                          <a:pt x="83866" y="28634"/>
                          <a:pt x="77933" y="19277"/>
                        </a:cubicBezTo>
                        <a:cubicBezTo>
                          <a:pt x="71999" y="9919"/>
                          <a:pt x="62777" y="3433"/>
                          <a:pt x="51964" y="1011"/>
                        </a:cubicBezTo>
                        <a:cubicBezTo>
                          <a:pt x="48968" y="341"/>
                          <a:pt x="45906" y="0"/>
                          <a:pt x="42863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2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13"/>
                  <p:cNvSpPr/>
                  <p:nvPr/>
                </p:nvSpPr>
                <p:spPr>
                  <a:xfrm>
                    <a:off x="1327400" y="548350"/>
                    <a:ext cx="2325225" cy="22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009" h="89953" extrusionOk="0">
                        <a:moveTo>
                          <a:pt x="46463" y="337"/>
                        </a:moveTo>
                        <a:cubicBezTo>
                          <a:pt x="49737" y="337"/>
                          <a:pt x="53032" y="703"/>
                          <a:pt x="56257" y="1425"/>
                        </a:cubicBezTo>
                        <a:cubicBezTo>
                          <a:pt x="67890" y="4030"/>
                          <a:pt x="77812" y="11010"/>
                          <a:pt x="84196" y="21077"/>
                        </a:cubicBezTo>
                        <a:cubicBezTo>
                          <a:pt x="90580" y="31145"/>
                          <a:pt x="92660" y="43096"/>
                          <a:pt x="90055" y="54730"/>
                        </a:cubicBezTo>
                        <a:cubicBezTo>
                          <a:pt x="88918" y="59809"/>
                          <a:pt x="86937" y="64591"/>
                          <a:pt x="84168" y="68942"/>
                        </a:cubicBezTo>
                        <a:cubicBezTo>
                          <a:pt x="81492" y="73148"/>
                          <a:pt x="78144" y="76855"/>
                          <a:pt x="74218" y="79961"/>
                        </a:cubicBezTo>
                        <a:cubicBezTo>
                          <a:pt x="66348" y="86188"/>
                          <a:pt x="56521" y="89617"/>
                          <a:pt x="46546" y="89617"/>
                        </a:cubicBezTo>
                        <a:cubicBezTo>
                          <a:pt x="43272" y="89617"/>
                          <a:pt x="39977" y="89250"/>
                          <a:pt x="36752" y="88528"/>
                        </a:cubicBezTo>
                        <a:cubicBezTo>
                          <a:pt x="25119" y="85924"/>
                          <a:pt x="15197" y="78944"/>
                          <a:pt x="8813" y="68877"/>
                        </a:cubicBezTo>
                        <a:cubicBezTo>
                          <a:pt x="2429" y="58808"/>
                          <a:pt x="348" y="46857"/>
                          <a:pt x="2954" y="35225"/>
                        </a:cubicBezTo>
                        <a:cubicBezTo>
                          <a:pt x="4091" y="30145"/>
                          <a:pt x="6072" y="25362"/>
                          <a:pt x="8840" y="21011"/>
                        </a:cubicBezTo>
                        <a:cubicBezTo>
                          <a:pt x="11516" y="16807"/>
                          <a:pt x="14865" y="13100"/>
                          <a:pt x="18791" y="9993"/>
                        </a:cubicBezTo>
                        <a:cubicBezTo>
                          <a:pt x="26661" y="3767"/>
                          <a:pt x="36488" y="337"/>
                          <a:pt x="46463" y="337"/>
                        </a:cubicBezTo>
                        <a:close/>
                        <a:moveTo>
                          <a:pt x="46463" y="1"/>
                        </a:moveTo>
                        <a:cubicBezTo>
                          <a:pt x="36413" y="1"/>
                          <a:pt x="26511" y="3455"/>
                          <a:pt x="18583" y="9729"/>
                        </a:cubicBezTo>
                        <a:cubicBezTo>
                          <a:pt x="14626" y="12859"/>
                          <a:pt x="11253" y="16594"/>
                          <a:pt x="8557" y="20830"/>
                        </a:cubicBezTo>
                        <a:cubicBezTo>
                          <a:pt x="5767" y="25215"/>
                          <a:pt x="3770" y="30032"/>
                          <a:pt x="2625" y="35151"/>
                        </a:cubicBezTo>
                        <a:cubicBezTo>
                          <a:pt x="0" y="46872"/>
                          <a:pt x="2097" y="58913"/>
                          <a:pt x="8529" y="69057"/>
                        </a:cubicBezTo>
                        <a:cubicBezTo>
                          <a:pt x="14961" y="79200"/>
                          <a:pt x="24958" y="86232"/>
                          <a:pt x="36678" y="88857"/>
                        </a:cubicBezTo>
                        <a:cubicBezTo>
                          <a:pt x="39927" y="89585"/>
                          <a:pt x="43247" y="89953"/>
                          <a:pt x="46546" y="89953"/>
                        </a:cubicBezTo>
                        <a:cubicBezTo>
                          <a:pt x="56597" y="89953"/>
                          <a:pt x="66498" y="86498"/>
                          <a:pt x="74427" y="80225"/>
                        </a:cubicBezTo>
                        <a:cubicBezTo>
                          <a:pt x="78384" y="77095"/>
                          <a:pt x="81756" y="73359"/>
                          <a:pt x="84452" y="69123"/>
                        </a:cubicBezTo>
                        <a:cubicBezTo>
                          <a:pt x="87242" y="64739"/>
                          <a:pt x="89238" y="59921"/>
                          <a:pt x="90384" y="54803"/>
                        </a:cubicBezTo>
                        <a:cubicBezTo>
                          <a:pt x="93009" y="43082"/>
                          <a:pt x="90913" y="31041"/>
                          <a:pt x="84480" y="20897"/>
                        </a:cubicBezTo>
                        <a:cubicBezTo>
                          <a:pt x="78048" y="10753"/>
                          <a:pt x="68051" y="3722"/>
                          <a:pt x="56330" y="1097"/>
                        </a:cubicBezTo>
                        <a:cubicBezTo>
                          <a:pt x="53082" y="370"/>
                          <a:pt x="49762" y="1"/>
                          <a:pt x="46463" y="1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2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13"/>
                  <p:cNvSpPr/>
                  <p:nvPr/>
                </p:nvSpPr>
                <p:spPr>
                  <a:xfrm>
                    <a:off x="1282750" y="505200"/>
                    <a:ext cx="2414500" cy="233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80" h="93406" extrusionOk="0">
                        <a:moveTo>
                          <a:pt x="48248" y="674"/>
                        </a:moveTo>
                        <a:cubicBezTo>
                          <a:pt x="51624" y="674"/>
                          <a:pt x="55021" y="1051"/>
                          <a:pt x="58347" y="1796"/>
                        </a:cubicBezTo>
                        <a:cubicBezTo>
                          <a:pt x="70341" y="4482"/>
                          <a:pt x="80573" y="11679"/>
                          <a:pt x="87155" y="22060"/>
                        </a:cubicBezTo>
                        <a:cubicBezTo>
                          <a:pt x="93737" y="32441"/>
                          <a:pt x="95883" y="44764"/>
                          <a:pt x="93196" y="56759"/>
                        </a:cubicBezTo>
                        <a:cubicBezTo>
                          <a:pt x="92024" y="61997"/>
                          <a:pt x="89982" y="66928"/>
                          <a:pt x="87127" y="71414"/>
                        </a:cubicBezTo>
                        <a:cubicBezTo>
                          <a:pt x="84368" y="75750"/>
                          <a:pt x="80915" y="79572"/>
                          <a:pt x="76866" y="82776"/>
                        </a:cubicBezTo>
                        <a:cubicBezTo>
                          <a:pt x="68752" y="89196"/>
                          <a:pt x="58618" y="92732"/>
                          <a:pt x="48333" y="92732"/>
                        </a:cubicBezTo>
                        <a:cubicBezTo>
                          <a:pt x="44957" y="92732"/>
                          <a:pt x="41560" y="92355"/>
                          <a:pt x="38234" y="91610"/>
                        </a:cubicBezTo>
                        <a:cubicBezTo>
                          <a:pt x="26240" y="88924"/>
                          <a:pt x="16008" y="81727"/>
                          <a:pt x="9426" y="71346"/>
                        </a:cubicBezTo>
                        <a:cubicBezTo>
                          <a:pt x="2843" y="60965"/>
                          <a:pt x="698" y="48642"/>
                          <a:pt x="3383" y="36647"/>
                        </a:cubicBezTo>
                        <a:cubicBezTo>
                          <a:pt x="4557" y="31409"/>
                          <a:pt x="6599" y="26479"/>
                          <a:pt x="9454" y="21992"/>
                        </a:cubicBezTo>
                        <a:cubicBezTo>
                          <a:pt x="12213" y="17656"/>
                          <a:pt x="15666" y="13833"/>
                          <a:pt x="19715" y="10630"/>
                        </a:cubicBezTo>
                        <a:cubicBezTo>
                          <a:pt x="27829" y="4209"/>
                          <a:pt x="37963" y="674"/>
                          <a:pt x="48248" y="674"/>
                        </a:cubicBezTo>
                        <a:close/>
                        <a:moveTo>
                          <a:pt x="48248" y="0"/>
                        </a:moveTo>
                        <a:cubicBezTo>
                          <a:pt x="37811" y="0"/>
                          <a:pt x="27529" y="3587"/>
                          <a:pt x="19296" y="10101"/>
                        </a:cubicBezTo>
                        <a:cubicBezTo>
                          <a:pt x="15188" y="13352"/>
                          <a:pt x="11686" y="17230"/>
                          <a:pt x="8886" y="21630"/>
                        </a:cubicBezTo>
                        <a:cubicBezTo>
                          <a:pt x="5988" y="26182"/>
                          <a:pt x="3916" y="31186"/>
                          <a:pt x="2726" y="36499"/>
                        </a:cubicBezTo>
                        <a:cubicBezTo>
                          <a:pt x="1" y="48670"/>
                          <a:pt x="2178" y="61174"/>
                          <a:pt x="8857" y="71707"/>
                        </a:cubicBezTo>
                        <a:cubicBezTo>
                          <a:pt x="15536" y="82240"/>
                          <a:pt x="25917" y="89542"/>
                          <a:pt x="38087" y="92267"/>
                        </a:cubicBezTo>
                        <a:cubicBezTo>
                          <a:pt x="41460" y="93022"/>
                          <a:pt x="44907" y="93406"/>
                          <a:pt x="48333" y="93406"/>
                        </a:cubicBezTo>
                        <a:cubicBezTo>
                          <a:pt x="58769" y="93406"/>
                          <a:pt x="69051" y="89818"/>
                          <a:pt x="77285" y="83304"/>
                        </a:cubicBezTo>
                        <a:cubicBezTo>
                          <a:pt x="81392" y="80054"/>
                          <a:pt x="84895" y="76176"/>
                          <a:pt x="87694" y="71776"/>
                        </a:cubicBezTo>
                        <a:cubicBezTo>
                          <a:pt x="90592" y="67223"/>
                          <a:pt x="92664" y="62220"/>
                          <a:pt x="93855" y="56906"/>
                        </a:cubicBezTo>
                        <a:cubicBezTo>
                          <a:pt x="96580" y="44736"/>
                          <a:pt x="94403" y="32232"/>
                          <a:pt x="87723" y="21699"/>
                        </a:cubicBezTo>
                        <a:cubicBezTo>
                          <a:pt x="81045" y="11166"/>
                          <a:pt x="70664" y="3864"/>
                          <a:pt x="58494" y="1139"/>
                        </a:cubicBezTo>
                        <a:cubicBezTo>
                          <a:pt x="55121" y="384"/>
                          <a:pt x="51673" y="0"/>
                          <a:pt x="48248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2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2" name="Google Shape;1582;p13"/>
                <p:cNvGrpSpPr/>
                <p:nvPr/>
              </p:nvGrpSpPr>
              <p:grpSpPr>
                <a:xfrm>
                  <a:off x="2605164" y="4772071"/>
                  <a:ext cx="1390028" cy="1344346"/>
                  <a:chOff x="1282750" y="505200"/>
                  <a:chExt cx="2414500" cy="2335150"/>
                </a:xfrm>
              </p:grpSpPr>
              <p:sp>
                <p:nvSpPr>
                  <p:cNvPr id="1583" name="Google Shape;1583;p13"/>
                  <p:cNvSpPr/>
                  <p:nvPr/>
                </p:nvSpPr>
                <p:spPr>
                  <a:xfrm>
                    <a:off x="1417500" y="635525"/>
                    <a:ext cx="2145025" cy="207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01" h="82980" extrusionOk="0">
                        <a:moveTo>
                          <a:pt x="42863" y="1516"/>
                        </a:moveTo>
                        <a:cubicBezTo>
                          <a:pt x="45795" y="1516"/>
                          <a:pt x="48745" y="1844"/>
                          <a:pt x="51633" y="2491"/>
                        </a:cubicBezTo>
                        <a:cubicBezTo>
                          <a:pt x="62051" y="4823"/>
                          <a:pt x="70935" y="11073"/>
                          <a:pt x="76652" y="20089"/>
                        </a:cubicBezTo>
                        <a:cubicBezTo>
                          <a:pt x="82369" y="29104"/>
                          <a:pt x="84233" y="39806"/>
                          <a:pt x="81899" y="50224"/>
                        </a:cubicBezTo>
                        <a:cubicBezTo>
                          <a:pt x="79903" y="59137"/>
                          <a:pt x="74867" y="67162"/>
                          <a:pt x="67718" y="72818"/>
                        </a:cubicBezTo>
                        <a:cubicBezTo>
                          <a:pt x="60670" y="78393"/>
                          <a:pt x="51870" y="81464"/>
                          <a:pt x="42938" y="81464"/>
                        </a:cubicBezTo>
                        <a:cubicBezTo>
                          <a:pt x="40006" y="81464"/>
                          <a:pt x="37055" y="81137"/>
                          <a:pt x="34168" y="80490"/>
                        </a:cubicBezTo>
                        <a:cubicBezTo>
                          <a:pt x="23750" y="78156"/>
                          <a:pt x="14865" y="71907"/>
                          <a:pt x="9149" y="62892"/>
                        </a:cubicBezTo>
                        <a:cubicBezTo>
                          <a:pt x="3432" y="53876"/>
                          <a:pt x="1568" y="43174"/>
                          <a:pt x="3902" y="32757"/>
                        </a:cubicBezTo>
                        <a:cubicBezTo>
                          <a:pt x="5898" y="23843"/>
                          <a:pt x="10934" y="15819"/>
                          <a:pt x="18083" y="10163"/>
                        </a:cubicBezTo>
                        <a:cubicBezTo>
                          <a:pt x="25130" y="4587"/>
                          <a:pt x="33931" y="1516"/>
                          <a:pt x="42863" y="1516"/>
                        </a:cubicBezTo>
                        <a:close/>
                        <a:moveTo>
                          <a:pt x="42863" y="0"/>
                        </a:moveTo>
                        <a:cubicBezTo>
                          <a:pt x="33591" y="0"/>
                          <a:pt x="24456" y="3187"/>
                          <a:pt x="17142" y="8974"/>
                        </a:cubicBezTo>
                        <a:cubicBezTo>
                          <a:pt x="9721" y="14845"/>
                          <a:pt x="4494" y="23174"/>
                          <a:pt x="2422" y="32426"/>
                        </a:cubicBezTo>
                        <a:cubicBezTo>
                          <a:pt x="1" y="43238"/>
                          <a:pt x="1935" y="54345"/>
                          <a:pt x="7868" y="63703"/>
                        </a:cubicBezTo>
                        <a:cubicBezTo>
                          <a:pt x="13802" y="73061"/>
                          <a:pt x="23024" y="79547"/>
                          <a:pt x="33836" y="81969"/>
                        </a:cubicBezTo>
                        <a:cubicBezTo>
                          <a:pt x="36832" y="82639"/>
                          <a:pt x="39895" y="82980"/>
                          <a:pt x="42938" y="82980"/>
                        </a:cubicBezTo>
                        <a:cubicBezTo>
                          <a:pt x="52210" y="82980"/>
                          <a:pt x="61344" y="79792"/>
                          <a:pt x="68658" y="74006"/>
                        </a:cubicBezTo>
                        <a:cubicBezTo>
                          <a:pt x="76080" y="68134"/>
                          <a:pt x="81307" y="59806"/>
                          <a:pt x="83379" y="50555"/>
                        </a:cubicBezTo>
                        <a:cubicBezTo>
                          <a:pt x="85800" y="39742"/>
                          <a:pt x="83866" y="28634"/>
                          <a:pt x="77933" y="19277"/>
                        </a:cubicBezTo>
                        <a:cubicBezTo>
                          <a:pt x="71999" y="9919"/>
                          <a:pt x="62777" y="3433"/>
                          <a:pt x="51964" y="1011"/>
                        </a:cubicBezTo>
                        <a:cubicBezTo>
                          <a:pt x="48968" y="341"/>
                          <a:pt x="45906" y="0"/>
                          <a:pt x="4286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13"/>
                  <p:cNvSpPr/>
                  <p:nvPr/>
                </p:nvSpPr>
                <p:spPr>
                  <a:xfrm>
                    <a:off x="1327400" y="548350"/>
                    <a:ext cx="2325225" cy="22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009" h="89953" extrusionOk="0">
                        <a:moveTo>
                          <a:pt x="46463" y="337"/>
                        </a:moveTo>
                        <a:cubicBezTo>
                          <a:pt x="49737" y="337"/>
                          <a:pt x="53032" y="703"/>
                          <a:pt x="56257" y="1425"/>
                        </a:cubicBezTo>
                        <a:cubicBezTo>
                          <a:pt x="67890" y="4030"/>
                          <a:pt x="77812" y="11010"/>
                          <a:pt x="84196" y="21077"/>
                        </a:cubicBezTo>
                        <a:cubicBezTo>
                          <a:pt x="90580" y="31145"/>
                          <a:pt x="92660" y="43096"/>
                          <a:pt x="90055" y="54730"/>
                        </a:cubicBezTo>
                        <a:cubicBezTo>
                          <a:pt x="88918" y="59809"/>
                          <a:pt x="86937" y="64591"/>
                          <a:pt x="84168" y="68942"/>
                        </a:cubicBezTo>
                        <a:cubicBezTo>
                          <a:pt x="81492" y="73148"/>
                          <a:pt x="78144" y="76855"/>
                          <a:pt x="74218" y="79961"/>
                        </a:cubicBezTo>
                        <a:cubicBezTo>
                          <a:pt x="66348" y="86188"/>
                          <a:pt x="56521" y="89617"/>
                          <a:pt x="46546" y="89617"/>
                        </a:cubicBezTo>
                        <a:cubicBezTo>
                          <a:pt x="43272" y="89617"/>
                          <a:pt x="39977" y="89250"/>
                          <a:pt x="36752" y="88528"/>
                        </a:cubicBezTo>
                        <a:cubicBezTo>
                          <a:pt x="25119" y="85924"/>
                          <a:pt x="15197" y="78944"/>
                          <a:pt x="8813" y="68877"/>
                        </a:cubicBezTo>
                        <a:cubicBezTo>
                          <a:pt x="2429" y="58808"/>
                          <a:pt x="348" y="46857"/>
                          <a:pt x="2954" y="35225"/>
                        </a:cubicBezTo>
                        <a:cubicBezTo>
                          <a:pt x="4091" y="30145"/>
                          <a:pt x="6072" y="25362"/>
                          <a:pt x="8840" y="21011"/>
                        </a:cubicBezTo>
                        <a:cubicBezTo>
                          <a:pt x="11516" y="16807"/>
                          <a:pt x="14865" y="13100"/>
                          <a:pt x="18791" y="9993"/>
                        </a:cubicBezTo>
                        <a:cubicBezTo>
                          <a:pt x="26661" y="3767"/>
                          <a:pt x="36488" y="337"/>
                          <a:pt x="46463" y="337"/>
                        </a:cubicBezTo>
                        <a:close/>
                        <a:moveTo>
                          <a:pt x="46463" y="1"/>
                        </a:moveTo>
                        <a:cubicBezTo>
                          <a:pt x="36413" y="1"/>
                          <a:pt x="26511" y="3455"/>
                          <a:pt x="18583" y="9729"/>
                        </a:cubicBezTo>
                        <a:cubicBezTo>
                          <a:pt x="14626" y="12859"/>
                          <a:pt x="11253" y="16594"/>
                          <a:pt x="8557" y="20830"/>
                        </a:cubicBezTo>
                        <a:cubicBezTo>
                          <a:pt x="5767" y="25215"/>
                          <a:pt x="3770" y="30032"/>
                          <a:pt x="2625" y="35151"/>
                        </a:cubicBezTo>
                        <a:cubicBezTo>
                          <a:pt x="0" y="46872"/>
                          <a:pt x="2097" y="58913"/>
                          <a:pt x="8529" y="69057"/>
                        </a:cubicBezTo>
                        <a:cubicBezTo>
                          <a:pt x="14961" y="79200"/>
                          <a:pt x="24958" y="86232"/>
                          <a:pt x="36678" y="88857"/>
                        </a:cubicBezTo>
                        <a:cubicBezTo>
                          <a:pt x="39927" y="89585"/>
                          <a:pt x="43247" y="89953"/>
                          <a:pt x="46546" y="89953"/>
                        </a:cubicBezTo>
                        <a:cubicBezTo>
                          <a:pt x="56597" y="89953"/>
                          <a:pt x="66498" y="86498"/>
                          <a:pt x="74427" y="80225"/>
                        </a:cubicBezTo>
                        <a:cubicBezTo>
                          <a:pt x="78384" y="77095"/>
                          <a:pt x="81756" y="73359"/>
                          <a:pt x="84452" y="69123"/>
                        </a:cubicBezTo>
                        <a:cubicBezTo>
                          <a:pt x="87242" y="64739"/>
                          <a:pt x="89238" y="59921"/>
                          <a:pt x="90384" y="54803"/>
                        </a:cubicBezTo>
                        <a:cubicBezTo>
                          <a:pt x="93009" y="43082"/>
                          <a:pt x="90913" y="31041"/>
                          <a:pt x="84480" y="20897"/>
                        </a:cubicBezTo>
                        <a:cubicBezTo>
                          <a:pt x="78048" y="10753"/>
                          <a:pt x="68051" y="3722"/>
                          <a:pt x="56330" y="1097"/>
                        </a:cubicBezTo>
                        <a:cubicBezTo>
                          <a:pt x="53082" y="370"/>
                          <a:pt x="49762" y="1"/>
                          <a:pt x="4646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13"/>
                  <p:cNvSpPr/>
                  <p:nvPr/>
                </p:nvSpPr>
                <p:spPr>
                  <a:xfrm>
                    <a:off x="1282750" y="505200"/>
                    <a:ext cx="2414500" cy="233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80" h="93406" extrusionOk="0">
                        <a:moveTo>
                          <a:pt x="48248" y="674"/>
                        </a:moveTo>
                        <a:cubicBezTo>
                          <a:pt x="51624" y="674"/>
                          <a:pt x="55021" y="1051"/>
                          <a:pt x="58347" y="1796"/>
                        </a:cubicBezTo>
                        <a:cubicBezTo>
                          <a:pt x="70341" y="4482"/>
                          <a:pt x="80573" y="11679"/>
                          <a:pt x="87155" y="22060"/>
                        </a:cubicBezTo>
                        <a:cubicBezTo>
                          <a:pt x="93737" y="32441"/>
                          <a:pt x="95883" y="44764"/>
                          <a:pt x="93196" y="56759"/>
                        </a:cubicBezTo>
                        <a:cubicBezTo>
                          <a:pt x="92024" y="61997"/>
                          <a:pt x="89982" y="66928"/>
                          <a:pt x="87127" y="71414"/>
                        </a:cubicBezTo>
                        <a:cubicBezTo>
                          <a:pt x="84368" y="75750"/>
                          <a:pt x="80915" y="79572"/>
                          <a:pt x="76866" y="82776"/>
                        </a:cubicBezTo>
                        <a:cubicBezTo>
                          <a:pt x="68752" y="89196"/>
                          <a:pt x="58618" y="92732"/>
                          <a:pt x="48333" y="92732"/>
                        </a:cubicBezTo>
                        <a:cubicBezTo>
                          <a:pt x="44957" y="92732"/>
                          <a:pt x="41560" y="92355"/>
                          <a:pt x="38234" y="91610"/>
                        </a:cubicBezTo>
                        <a:cubicBezTo>
                          <a:pt x="26240" y="88924"/>
                          <a:pt x="16008" y="81727"/>
                          <a:pt x="9426" y="71346"/>
                        </a:cubicBezTo>
                        <a:cubicBezTo>
                          <a:pt x="2843" y="60965"/>
                          <a:pt x="698" y="48642"/>
                          <a:pt x="3383" y="36647"/>
                        </a:cubicBezTo>
                        <a:cubicBezTo>
                          <a:pt x="4557" y="31409"/>
                          <a:pt x="6599" y="26479"/>
                          <a:pt x="9454" y="21992"/>
                        </a:cubicBezTo>
                        <a:cubicBezTo>
                          <a:pt x="12213" y="17656"/>
                          <a:pt x="15666" y="13833"/>
                          <a:pt x="19715" y="10630"/>
                        </a:cubicBezTo>
                        <a:cubicBezTo>
                          <a:pt x="27829" y="4209"/>
                          <a:pt x="37963" y="674"/>
                          <a:pt x="48248" y="674"/>
                        </a:cubicBezTo>
                        <a:close/>
                        <a:moveTo>
                          <a:pt x="48248" y="0"/>
                        </a:moveTo>
                        <a:cubicBezTo>
                          <a:pt x="37811" y="0"/>
                          <a:pt x="27529" y="3587"/>
                          <a:pt x="19296" y="10101"/>
                        </a:cubicBezTo>
                        <a:cubicBezTo>
                          <a:pt x="15188" y="13352"/>
                          <a:pt x="11686" y="17230"/>
                          <a:pt x="8886" y="21630"/>
                        </a:cubicBezTo>
                        <a:cubicBezTo>
                          <a:pt x="5988" y="26182"/>
                          <a:pt x="3916" y="31186"/>
                          <a:pt x="2726" y="36499"/>
                        </a:cubicBezTo>
                        <a:cubicBezTo>
                          <a:pt x="1" y="48670"/>
                          <a:pt x="2178" y="61174"/>
                          <a:pt x="8857" y="71707"/>
                        </a:cubicBezTo>
                        <a:cubicBezTo>
                          <a:pt x="15536" y="82240"/>
                          <a:pt x="25917" y="89542"/>
                          <a:pt x="38087" y="92267"/>
                        </a:cubicBezTo>
                        <a:cubicBezTo>
                          <a:pt x="41460" y="93022"/>
                          <a:pt x="44907" y="93406"/>
                          <a:pt x="48333" y="93406"/>
                        </a:cubicBezTo>
                        <a:cubicBezTo>
                          <a:pt x="58769" y="93406"/>
                          <a:pt x="69051" y="89818"/>
                          <a:pt x="77285" y="83304"/>
                        </a:cubicBezTo>
                        <a:cubicBezTo>
                          <a:pt x="81392" y="80054"/>
                          <a:pt x="84895" y="76176"/>
                          <a:pt x="87694" y="71776"/>
                        </a:cubicBezTo>
                        <a:cubicBezTo>
                          <a:pt x="90592" y="67223"/>
                          <a:pt x="92664" y="62220"/>
                          <a:pt x="93855" y="56906"/>
                        </a:cubicBezTo>
                        <a:cubicBezTo>
                          <a:pt x="96580" y="44736"/>
                          <a:pt x="94403" y="32232"/>
                          <a:pt x="87723" y="21699"/>
                        </a:cubicBezTo>
                        <a:cubicBezTo>
                          <a:pt x="81045" y="11166"/>
                          <a:pt x="70664" y="3864"/>
                          <a:pt x="58494" y="1139"/>
                        </a:cubicBezTo>
                        <a:cubicBezTo>
                          <a:pt x="55121" y="384"/>
                          <a:pt x="51673" y="0"/>
                          <a:pt x="4824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6" name="Google Shape;1586;p13"/>
                <p:cNvGrpSpPr/>
                <p:nvPr/>
              </p:nvGrpSpPr>
              <p:grpSpPr>
                <a:xfrm>
                  <a:off x="1602789" y="4772071"/>
                  <a:ext cx="1390028" cy="1344346"/>
                  <a:chOff x="1282750" y="505200"/>
                  <a:chExt cx="2414500" cy="2335150"/>
                </a:xfrm>
              </p:grpSpPr>
              <p:sp>
                <p:nvSpPr>
                  <p:cNvPr id="1587" name="Google Shape;1587;p13"/>
                  <p:cNvSpPr/>
                  <p:nvPr/>
                </p:nvSpPr>
                <p:spPr>
                  <a:xfrm>
                    <a:off x="1417500" y="635525"/>
                    <a:ext cx="2145025" cy="207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01" h="82980" extrusionOk="0">
                        <a:moveTo>
                          <a:pt x="42863" y="1516"/>
                        </a:moveTo>
                        <a:cubicBezTo>
                          <a:pt x="45795" y="1516"/>
                          <a:pt x="48745" y="1844"/>
                          <a:pt x="51633" y="2491"/>
                        </a:cubicBezTo>
                        <a:cubicBezTo>
                          <a:pt x="62051" y="4823"/>
                          <a:pt x="70935" y="11073"/>
                          <a:pt x="76652" y="20089"/>
                        </a:cubicBezTo>
                        <a:cubicBezTo>
                          <a:pt x="82369" y="29104"/>
                          <a:pt x="84233" y="39806"/>
                          <a:pt x="81899" y="50224"/>
                        </a:cubicBezTo>
                        <a:cubicBezTo>
                          <a:pt x="79903" y="59137"/>
                          <a:pt x="74867" y="67162"/>
                          <a:pt x="67718" y="72818"/>
                        </a:cubicBezTo>
                        <a:cubicBezTo>
                          <a:pt x="60670" y="78393"/>
                          <a:pt x="51870" y="81464"/>
                          <a:pt x="42938" y="81464"/>
                        </a:cubicBezTo>
                        <a:cubicBezTo>
                          <a:pt x="40006" y="81464"/>
                          <a:pt x="37055" y="81137"/>
                          <a:pt x="34168" y="80490"/>
                        </a:cubicBezTo>
                        <a:cubicBezTo>
                          <a:pt x="23750" y="78156"/>
                          <a:pt x="14865" y="71907"/>
                          <a:pt x="9149" y="62892"/>
                        </a:cubicBezTo>
                        <a:cubicBezTo>
                          <a:pt x="3432" y="53876"/>
                          <a:pt x="1568" y="43174"/>
                          <a:pt x="3902" y="32757"/>
                        </a:cubicBezTo>
                        <a:cubicBezTo>
                          <a:pt x="5898" y="23843"/>
                          <a:pt x="10934" y="15819"/>
                          <a:pt x="18083" y="10163"/>
                        </a:cubicBezTo>
                        <a:cubicBezTo>
                          <a:pt x="25130" y="4587"/>
                          <a:pt x="33931" y="1516"/>
                          <a:pt x="42863" y="1516"/>
                        </a:cubicBezTo>
                        <a:close/>
                        <a:moveTo>
                          <a:pt x="42863" y="0"/>
                        </a:moveTo>
                        <a:cubicBezTo>
                          <a:pt x="33591" y="0"/>
                          <a:pt x="24456" y="3187"/>
                          <a:pt x="17142" y="8974"/>
                        </a:cubicBezTo>
                        <a:cubicBezTo>
                          <a:pt x="9721" y="14845"/>
                          <a:pt x="4494" y="23174"/>
                          <a:pt x="2422" y="32426"/>
                        </a:cubicBezTo>
                        <a:cubicBezTo>
                          <a:pt x="1" y="43238"/>
                          <a:pt x="1935" y="54345"/>
                          <a:pt x="7868" y="63703"/>
                        </a:cubicBezTo>
                        <a:cubicBezTo>
                          <a:pt x="13802" y="73061"/>
                          <a:pt x="23024" y="79547"/>
                          <a:pt x="33836" y="81969"/>
                        </a:cubicBezTo>
                        <a:cubicBezTo>
                          <a:pt x="36832" y="82639"/>
                          <a:pt x="39895" y="82980"/>
                          <a:pt x="42938" y="82980"/>
                        </a:cubicBezTo>
                        <a:cubicBezTo>
                          <a:pt x="52210" y="82980"/>
                          <a:pt x="61344" y="79792"/>
                          <a:pt x="68658" y="74006"/>
                        </a:cubicBezTo>
                        <a:cubicBezTo>
                          <a:pt x="76080" y="68134"/>
                          <a:pt x="81307" y="59806"/>
                          <a:pt x="83379" y="50555"/>
                        </a:cubicBezTo>
                        <a:cubicBezTo>
                          <a:pt x="85800" y="39742"/>
                          <a:pt x="83866" y="28634"/>
                          <a:pt x="77933" y="19277"/>
                        </a:cubicBezTo>
                        <a:cubicBezTo>
                          <a:pt x="71999" y="9919"/>
                          <a:pt x="62777" y="3433"/>
                          <a:pt x="51964" y="1011"/>
                        </a:cubicBezTo>
                        <a:cubicBezTo>
                          <a:pt x="48968" y="341"/>
                          <a:pt x="45906" y="0"/>
                          <a:pt x="42863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3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13"/>
                  <p:cNvSpPr/>
                  <p:nvPr/>
                </p:nvSpPr>
                <p:spPr>
                  <a:xfrm>
                    <a:off x="1327400" y="548350"/>
                    <a:ext cx="2325225" cy="22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009" h="89953" extrusionOk="0">
                        <a:moveTo>
                          <a:pt x="46463" y="337"/>
                        </a:moveTo>
                        <a:cubicBezTo>
                          <a:pt x="49737" y="337"/>
                          <a:pt x="53032" y="703"/>
                          <a:pt x="56257" y="1425"/>
                        </a:cubicBezTo>
                        <a:cubicBezTo>
                          <a:pt x="67890" y="4030"/>
                          <a:pt x="77812" y="11010"/>
                          <a:pt x="84196" y="21077"/>
                        </a:cubicBezTo>
                        <a:cubicBezTo>
                          <a:pt x="90580" y="31145"/>
                          <a:pt x="92660" y="43096"/>
                          <a:pt x="90055" y="54730"/>
                        </a:cubicBezTo>
                        <a:cubicBezTo>
                          <a:pt x="88918" y="59809"/>
                          <a:pt x="86937" y="64591"/>
                          <a:pt x="84168" y="68942"/>
                        </a:cubicBezTo>
                        <a:cubicBezTo>
                          <a:pt x="81492" y="73148"/>
                          <a:pt x="78144" y="76855"/>
                          <a:pt x="74218" y="79961"/>
                        </a:cubicBezTo>
                        <a:cubicBezTo>
                          <a:pt x="66348" y="86188"/>
                          <a:pt x="56521" y="89617"/>
                          <a:pt x="46546" y="89617"/>
                        </a:cubicBezTo>
                        <a:cubicBezTo>
                          <a:pt x="43272" y="89617"/>
                          <a:pt x="39977" y="89250"/>
                          <a:pt x="36752" y="88528"/>
                        </a:cubicBezTo>
                        <a:cubicBezTo>
                          <a:pt x="25119" y="85924"/>
                          <a:pt x="15197" y="78944"/>
                          <a:pt x="8813" y="68877"/>
                        </a:cubicBezTo>
                        <a:cubicBezTo>
                          <a:pt x="2429" y="58808"/>
                          <a:pt x="348" y="46857"/>
                          <a:pt x="2954" y="35225"/>
                        </a:cubicBezTo>
                        <a:cubicBezTo>
                          <a:pt x="4091" y="30145"/>
                          <a:pt x="6072" y="25362"/>
                          <a:pt x="8840" y="21011"/>
                        </a:cubicBezTo>
                        <a:cubicBezTo>
                          <a:pt x="11516" y="16807"/>
                          <a:pt x="14865" y="13100"/>
                          <a:pt x="18791" y="9993"/>
                        </a:cubicBezTo>
                        <a:cubicBezTo>
                          <a:pt x="26661" y="3767"/>
                          <a:pt x="36488" y="337"/>
                          <a:pt x="46463" y="337"/>
                        </a:cubicBezTo>
                        <a:close/>
                        <a:moveTo>
                          <a:pt x="46463" y="1"/>
                        </a:moveTo>
                        <a:cubicBezTo>
                          <a:pt x="36413" y="1"/>
                          <a:pt x="26511" y="3455"/>
                          <a:pt x="18583" y="9729"/>
                        </a:cubicBezTo>
                        <a:cubicBezTo>
                          <a:pt x="14626" y="12859"/>
                          <a:pt x="11253" y="16594"/>
                          <a:pt x="8557" y="20830"/>
                        </a:cubicBezTo>
                        <a:cubicBezTo>
                          <a:pt x="5767" y="25215"/>
                          <a:pt x="3770" y="30032"/>
                          <a:pt x="2625" y="35151"/>
                        </a:cubicBezTo>
                        <a:cubicBezTo>
                          <a:pt x="0" y="46872"/>
                          <a:pt x="2097" y="58913"/>
                          <a:pt x="8529" y="69057"/>
                        </a:cubicBezTo>
                        <a:cubicBezTo>
                          <a:pt x="14961" y="79200"/>
                          <a:pt x="24958" y="86232"/>
                          <a:pt x="36678" y="88857"/>
                        </a:cubicBezTo>
                        <a:cubicBezTo>
                          <a:pt x="39927" y="89585"/>
                          <a:pt x="43247" y="89953"/>
                          <a:pt x="46546" y="89953"/>
                        </a:cubicBezTo>
                        <a:cubicBezTo>
                          <a:pt x="56597" y="89953"/>
                          <a:pt x="66498" y="86498"/>
                          <a:pt x="74427" y="80225"/>
                        </a:cubicBezTo>
                        <a:cubicBezTo>
                          <a:pt x="78384" y="77095"/>
                          <a:pt x="81756" y="73359"/>
                          <a:pt x="84452" y="69123"/>
                        </a:cubicBezTo>
                        <a:cubicBezTo>
                          <a:pt x="87242" y="64739"/>
                          <a:pt x="89238" y="59921"/>
                          <a:pt x="90384" y="54803"/>
                        </a:cubicBezTo>
                        <a:cubicBezTo>
                          <a:pt x="93009" y="43082"/>
                          <a:pt x="90913" y="31041"/>
                          <a:pt x="84480" y="20897"/>
                        </a:cubicBezTo>
                        <a:cubicBezTo>
                          <a:pt x="78048" y="10753"/>
                          <a:pt x="68051" y="3722"/>
                          <a:pt x="56330" y="1097"/>
                        </a:cubicBezTo>
                        <a:cubicBezTo>
                          <a:pt x="53082" y="370"/>
                          <a:pt x="49762" y="1"/>
                          <a:pt x="46463" y="1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3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13"/>
                  <p:cNvSpPr/>
                  <p:nvPr/>
                </p:nvSpPr>
                <p:spPr>
                  <a:xfrm>
                    <a:off x="1282750" y="505200"/>
                    <a:ext cx="2414500" cy="233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80" h="93406" extrusionOk="0">
                        <a:moveTo>
                          <a:pt x="48248" y="674"/>
                        </a:moveTo>
                        <a:cubicBezTo>
                          <a:pt x="51624" y="674"/>
                          <a:pt x="55021" y="1051"/>
                          <a:pt x="58347" y="1796"/>
                        </a:cubicBezTo>
                        <a:cubicBezTo>
                          <a:pt x="70341" y="4482"/>
                          <a:pt x="80573" y="11679"/>
                          <a:pt x="87155" y="22060"/>
                        </a:cubicBezTo>
                        <a:cubicBezTo>
                          <a:pt x="93737" y="32441"/>
                          <a:pt x="95883" y="44764"/>
                          <a:pt x="93196" y="56759"/>
                        </a:cubicBezTo>
                        <a:cubicBezTo>
                          <a:pt x="92024" y="61997"/>
                          <a:pt x="89982" y="66928"/>
                          <a:pt x="87127" y="71414"/>
                        </a:cubicBezTo>
                        <a:cubicBezTo>
                          <a:pt x="84368" y="75750"/>
                          <a:pt x="80915" y="79572"/>
                          <a:pt x="76866" y="82776"/>
                        </a:cubicBezTo>
                        <a:cubicBezTo>
                          <a:pt x="68752" y="89196"/>
                          <a:pt x="58618" y="92732"/>
                          <a:pt x="48333" y="92732"/>
                        </a:cubicBezTo>
                        <a:cubicBezTo>
                          <a:pt x="44957" y="92732"/>
                          <a:pt x="41560" y="92355"/>
                          <a:pt x="38234" y="91610"/>
                        </a:cubicBezTo>
                        <a:cubicBezTo>
                          <a:pt x="26240" y="88924"/>
                          <a:pt x="16008" y="81727"/>
                          <a:pt x="9426" y="71346"/>
                        </a:cubicBezTo>
                        <a:cubicBezTo>
                          <a:pt x="2843" y="60965"/>
                          <a:pt x="698" y="48642"/>
                          <a:pt x="3383" y="36647"/>
                        </a:cubicBezTo>
                        <a:cubicBezTo>
                          <a:pt x="4557" y="31409"/>
                          <a:pt x="6599" y="26479"/>
                          <a:pt x="9454" y="21992"/>
                        </a:cubicBezTo>
                        <a:cubicBezTo>
                          <a:pt x="12213" y="17656"/>
                          <a:pt x="15666" y="13833"/>
                          <a:pt x="19715" y="10630"/>
                        </a:cubicBezTo>
                        <a:cubicBezTo>
                          <a:pt x="27829" y="4209"/>
                          <a:pt x="37963" y="674"/>
                          <a:pt x="48248" y="674"/>
                        </a:cubicBezTo>
                        <a:close/>
                        <a:moveTo>
                          <a:pt x="48248" y="0"/>
                        </a:moveTo>
                        <a:cubicBezTo>
                          <a:pt x="37811" y="0"/>
                          <a:pt x="27529" y="3587"/>
                          <a:pt x="19296" y="10101"/>
                        </a:cubicBezTo>
                        <a:cubicBezTo>
                          <a:pt x="15188" y="13352"/>
                          <a:pt x="11686" y="17230"/>
                          <a:pt x="8886" y="21630"/>
                        </a:cubicBezTo>
                        <a:cubicBezTo>
                          <a:pt x="5988" y="26182"/>
                          <a:pt x="3916" y="31186"/>
                          <a:pt x="2726" y="36499"/>
                        </a:cubicBezTo>
                        <a:cubicBezTo>
                          <a:pt x="1" y="48670"/>
                          <a:pt x="2178" y="61174"/>
                          <a:pt x="8857" y="71707"/>
                        </a:cubicBezTo>
                        <a:cubicBezTo>
                          <a:pt x="15536" y="82240"/>
                          <a:pt x="25917" y="89542"/>
                          <a:pt x="38087" y="92267"/>
                        </a:cubicBezTo>
                        <a:cubicBezTo>
                          <a:pt x="41460" y="93022"/>
                          <a:pt x="44907" y="93406"/>
                          <a:pt x="48333" y="93406"/>
                        </a:cubicBezTo>
                        <a:cubicBezTo>
                          <a:pt x="58769" y="93406"/>
                          <a:pt x="69051" y="89818"/>
                          <a:pt x="77285" y="83304"/>
                        </a:cubicBezTo>
                        <a:cubicBezTo>
                          <a:pt x="81392" y="80054"/>
                          <a:pt x="84895" y="76176"/>
                          <a:pt x="87694" y="71776"/>
                        </a:cubicBezTo>
                        <a:cubicBezTo>
                          <a:pt x="90592" y="67223"/>
                          <a:pt x="92664" y="62220"/>
                          <a:pt x="93855" y="56906"/>
                        </a:cubicBezTo>
                        <a:cubicBezTo>
                          <a:pt x="96580" y="44736"/>
                          <a:pt x="94403" y="32232"/>
                          <a:pt x="87723" y="21699"/>
                        </a:cubicBezTo>
                        <a:cubicBezTo>
                          <a:pt x="81045" y="11166"/>
                          <a:pt x="70664" y="3864"/>
                          <a:pt x="58494" y="1139"/>
                        </a:cubicBezTo>
                        <a:cubicBezTo>
                          <a:pt x="55121" y="384"/>
                          <a:pt x="51673" y="0"/>
                          <a:pt x="48248" y="0"/>
                        </a:cubicBezTo>
                        <a:close/>
                      </a:path>
                    </a:pathLst>
                  </a:custGeom>
                  <a:solidFill>
                    <a:srgbClr val="2DC9E9">
                      <a:alpha val="30000"/>
                    </a:srgbClr>
                  </a:solidFill>
                  <a:ln>
                    <a:noFill/>
                  </a:ln>
                  <a:effectLst>
                    <a:outerShdw blurRad="200025" dist="95250" dir="1596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90" name="Google Shape;1590;p13"/>
            <p:cNvGrpSpPr/>
            <p:nvPr/>
          </p:nvGrpSpPr>
          <p:grpSpPr>
            <a:xfrm>
              <a:off x="6145116" y="-1409626"/>
              <a:ext cx="2019729" cy="1953353"/>
              <a:chOff x="1282750" y="505200"/>
              <a:chExt cx="2414500" cy="2335150"/>
            </a:xfrm>
          </p:grpSpPr>
          <p:sp>
            <p:nvSpPr>
              <p:cNvPr id="1591" name="Google Shape;1591;p1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0" name="Google Shape;4780;p33"/>
          <p:cNvPicPr preferRelativeResize="0"/>
          <p:nvPr/>
        </p:nvPicPr>
        <p:blipFill rotWithShape="1">
          <a:blip r:embed="rId2">
            <a:alphaModFix amt="15000"/>
          </a:blip>
          <a:srcRect b="15604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1" name="Google Shape;4781;p33"/>
          <p:cNvGrpSpPr/>
          <p:nvPr/>
        </p:nvGrpSpPr>
        <p:grpSpPr>
          <a:xfrm>
            <a:off x="-1724524" y="-1185251"/>
            <a:ext cx="11241595" cy="7838303"/>
            <a:chOff x="-1724524" y="-1185251"/>
            <a:chExt cx="11241595" cy="7838303"/>
          </a:xfrm>
        </p:grpSpPr>
        <p:grpSp>
          <p:nvGrpSpPr>
            <p:cNvPr id="4782" name="Google Shape;4782;p33"/>
            <p:cNvGrpSpPr/>
            <p:nvPr/>
          </p:nvGrpSpPr>
          <p:grpSpPr>
            <a:xfrm>
              <a:off x="-1724524" y="1181206"/>
              <a:ext cx="2771681" cy="2776605"/>
              <a:chOff x="3348750" y="1205400"/>
              <a:chExt cx="2941400" cy="2946625"/>
            </a:xfrm>
          </p:grpSpPr>
          <p:sp>
            <p:nvSpPr>
              <p:cNvPr id="4783" name="Google Shape;4783;p33"/>
              <p:cNvSpPr/>
              <p:nvPr/>
            </p:nvSpPr>
            <p:spPr>
              <a:xfrm>
                <a:off x="5398475" y="318417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3" y="0"/>
                    </a:moveTo>
                    <a:lnTo>
                      <a:pt x="0" y="817"/>
                    </a:lnTo>
                    <a:lnTo>
                      <a:pt x="3047" y="3622"/>
                    </a:lnTo>
                    <a:lnTo>
                      <a:pt x="3800" y="28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33"/>
              <p:cNvSpPr/>
              <p:nvPr/>
            </p:nvSpPr>
            <p:spPr>
              <a:xfrm>
                <a:off x="4118125" y="200592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2" y="0"/>
                    </a:moveTo>
                    <a:lnTo>
                      <a:pt x="1" y="817"/>
                    </a:lnTo>
                    <a:lnTo>
                      <a:pt x="3047" y="3622"/>
                    </a:lnTo>
                    <a:lnTo>
                      <a:pt x="3800" y="2803"/>
                    </a:lnTo>
                    <a:lnTo>
                      <a:pt x="752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33"/>
              <p:cNvSpPr/>
              <p:nvPr/>
            </p:nvSpPr>
            <p:spPr>
              <a:xfrm>
                <a:off x="4590800" y="3435725"/>
                <a:ext cx="497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4285" extrusionOk="0">
                    <a:moveTo>
                      <a:pt x="906" y="0"/>
                    </a:moveTo>
                    <a:lnTo>
                      <a:pt x="0" y="4043"/>
                    </a:lnTo>
                    <a:lnTo>
                      <a:pt x="1084" y="4284"/>
                    </a:lnTo>
                    <a:lnTo>
                      <a:pt x="1991" y="244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33"/>
              <p:cNvSpPr/>
              <p:nvPr/>
            </p:nvSpPr>
            <p:spPr>
              <a:xfrm>
                <a:off x="4971025" y="1737800"/>
                <a:ext cx="4980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4285" extrusionOk="0">
                    <a:moveTo>
                      <a:pt x="905" y="1"/>
                    </a:moveTo>
                    <a:lnTo>
                      <a:pt x="0" y="4041"/>
                    </a:lnTo>
                    <a:lnTo>
                      <a:pt x="1085" y="4285"/>
                    </a:lnTo>
                    <a:lnTo>
                      <a:pt x="1991" y="24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33"/>
              <p:cNvSpPr/>
              <p:nvPr/>
            </p:nvSpPr>
            <p:spPr>
              <a:xfrm>
                <a:off x="5036900" y="3417050"/>
                <a:ext cx="574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4285" extrusionOk="0">
                    <a:moveTo>
                      <a:pt x="1060" y="0"/>
                    </a:moveTo>
                    <a:lnTo>
                      <a:pt x="1" y="332"/>
                    </a:lnTo>
                    <a:lnTo>
                      <a:pt x="1238" y="4285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33"/>
              <p:cNvSpPr/>
              <p:nvPr/>
            </p:nvSpPr>
            <p:spPr>
              <a:xfrm>
                <a:off x="4517250" y="1756475"/>
                <a:ext cx="5745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285" extrusionOk="0">
                    <a:moveTo>
                      <a:pt x="1060" y="0"/>
                    </a:moveTo>
                    <a:lnTo>
                      <a:pt x="0" y="332"/>
                    </a:lnTo>
                    <a:lnTo>
                      <a:pt x="1238" y="4284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33"/>
              <p:cNvSpPr/>
              <p:nvPr/>
            </p:nvSpPr>
            <p:spPr>
              <a:xfrm>
                <a:off x="4171375" y="3232975"/>
                <a:ext cx="906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2" extrusionOk="0">
                    <a:moveTo>
                      <a:pt x="2805" y="0"/>
                    </a:moveTo>
                    <a:lnTo>
                      <a:pt x="0" y="3048"/>
                    </a:lnTo>
                    <a:lnTo>
                      <a:pt x="819" y="3801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33"/>
              <p:cNvSpPr/>
              <p:nvPr/>
            </p:nvSpPr>
            <p:spPr>
              <a:xfrm>
                <a:off x="5349625" y="1952625"/>
                <a:ext cx="906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0" extrusionOk="0">
                    <a:moveTo>
                      <a:pt x="2805" y="0"/>
                    </a:moveTo>
                    <a:lnTo>
                      <a:pt x="0" y="3049"/>
                    </a:lnTo>
                    <a:lnTo>
                      <a:pt x="819" y="3800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33"/>
              <p:cNvSpPr/>
              <p:nvPr/>
            </p:nvSpPr>
            <p:spPr>
              <a:xfrm>
                <a:off x="3903250" y="2425325"/>
                <a:ext cx="107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90" extrusionOk="0">
                    <a:moveTo>
                      <a:pt x="244" y="1"/>
                    </a:moveTo>
                    <a:lnTo>
                      <a:pt x="1" y="1085"/>
                    </a:lnTo>
                    <a:lnTo>
                      <a:pt x="4041" y="1990"/>
                    </a:lnTo>
                    <a:lnTo>
                      <a:pt x="4285" y="90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33"/>
              <p:cNvSpPr/>
              <p:nvPr/>
            </p:nvSpPr>
            <p:spPr>
              <a:xfrm>
                <a:off x="5601225" y="2805575"/>
                <a:ext cx="107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89" extrusionOk="0">
                    <a:moveTo>
                      <a:pt x="242" y="0"/>
                    </a:moveTo>
                    <a:lnTo>
                      <a:pt x="0" y="1085"/>
                    </a:lnTo>
                    <a:lnTo>
                      <a:pt x="4041" y="1989"/>
                    </a:lnTo>
                    <a:lnTo>
                      <a:pt x="4285" y="905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33"/>
              <p:cNvSpPr/>
              <p:nvPr/>
            </p:nvSpPr>
            <p:spPr>
              <a:xfrm>
                <a:off x="3921925" y="2871450"/>
                <a:ext cx="10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99" extrusionOk="0">
                    <a:moveTo>
                      <a:pt x="3953" y="0"/>
                    </a:moveTo>
                    <a:lnTo>
                      <a:pt x="1" y="1236"/>
                    </a:lnTo>
                    <a:lnTo>
                      <a:pt x="334" y="2298"/>
                    </a:lnTo>
                    <a:lnTo>
                      <a:pt x="4287" y="1060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33"/>
              <p:cNvSpPr/>
              <p:nvPr/>
            </p:nvSpPr>
            <p:spPr>
              <a:xfrm>
                <a:off x="5582550" y="2351725"/>
                <a:ext cx="1070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299" extrusionOk="0">
                    <a:moveTo>
                      <a:pt x="3951" y="1"/>
                    </a:moveTo>
                    <a:lnTo>
                      <a:pt x="1" y="1239"/>
                    </a:lnTo>
                    <a:lnTo>
                      <a:pt x="332" y="2298"/>
                    </a:lnTo>
                    <a:lnTo>
                      <a:pt x="4283" y="1063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33"/>
              <p:cNvSpPr/>
              <p:nvPr/>
            </p:nvSpPr>
            <p:spPr>
              <a:xfrm>
                <a:off x="5622850" y="2912925"/>
                <a:ext cx="57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993" extrusionOk="0">
                    <a:moveTo>
                      <a:pt x="85" y="1"/>
                    </a:moveTo>
                    <a:lnTo>
                      <a:pt x="1" y="246"/>
                    </a:lnTo>
                    <a:lnTo>
                      <a:pt x="2217" y="993"/>
                    </a:lnTo>
                    <a:lnTo>
                      <a:pt x="2298" y="74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33"/>
              <p:cNvSpPr/>
              <p:nvPr/>
            </p:nvSpPr>
            <p:spPr>
              <a:xfrm>
                <a:off x="3931225" y="2342875"/>
                <a:ext cx="570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987" extrusionOk="0">
                    <a:moveTo>
                      <a:pt x="85" y="1"/>
                    </a:moveTo>
                    <a:lnTo>
                      <a:pt x="1" y="248"/>
                    </a:lnTo>
                    <a:lnTo>
                      <a:pt x="2198" y="987"/>
                    </a:lnTo>
                    <a:lnTo>
                      <a:pt x="2282" y="74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33"/>
              <p:cNvSpPr/>
              <p:nvPr/>
            </p:nvSpPr>
            <p:spPr>
              <a:xfrm>
                <a:off x="5589250" y="2997075"/>
                <a:ext cx="55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210" extrusionOk="0">
                    <a:moveTo>
                      <a:pt x="111" y="0"/>
                    </a:moveTo>
                    <a:lnTo>
                      <a:pt x="1" y="236"/>
                    </a:lnTo>
                    <a:lnTo>
                      <a:pt x="2126" y="1209"/>
                    </a:lnTo>
                    <a:lnTo>
                      <a:pt x="2233" y="97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33"/>
              <p:cNvSpPr/>
              <p:nvPr/>
            </p:nvSpPr>
            <p:spPr>
              <a:xfrm>
                <a:off x="3966475" y="2253325"/>
                <a:ext cx="554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202" extrusionOk="0">
                    <a:moveTo>
                      <a:pt x="109" y="0"/>
                    </a:moveTo>
                    <a:lnTo>
                      <a:pt x="1" y="238"/>
                    </a:lnTo>
                    <a:lnTo>
                      <a:pt x="2108" y="1201"/>
                    </a:lnTo>
                    <a:lnTo>
                      <a:pt x="2218" y="966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33"/>
              <p:cNvSpPr/>
              <p:nvPr/>
            </p:nvSpPr>
            <p:spPr>
              <a:xfrm>
                <a:off x="5547050" y="3077275"/>
                <a:ext cx="536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414" extrusionOk="0">
                    <a:moveTo>
                      <a:pt x="134" y="0"/>
                    </a:moveTo>
                    <a:lnTo>
                      <a:pt x="1" y="225"/>
                    </a:lnTo>
                    <a:lnTo>
                      <a:pt x="2012" y="1414"/>
                    </a:lnTo>
                    <a:lnTo>
                      <a:pt x="2145" y="1191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33"/>
              <p:cNvSpPr/>
              <p:nvPr/>
            </p:nvSpPr>
            <p:spPr>
              <a:xfrm>
                <a:off x="4010925" y="2168000"/>
                <a:ext cx="5322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405" extrusionOk="0">
                    <a:moveTo>
                      <a:pt x="133" y="1"/>
                    </a:moveTo>
                    <a:lnTo>
                      <a:pt x="0" y="224"/>
                    </a:lnTo>
                    <a:lnTo>
                      <a:pt x="1995" y="1404"/>
                    </a:lnTo>
                    <a:lnTo>
                      <a:pt x="2128" y="118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33"/>
              <p:cNvSpPr/>
              <p:nvPr/>
            </p:nvSpPr>
            <p:spPr>
              <a:xfrm>
                <a:off x="5496725" y="3152725"/>
                <a:ext cx="508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602" extrusionOk="0">
                    <a:moveTo>
                      <a:pt x="156" y="0"/>
                    </a:moveTo>
                    <a:lnTo>
                      <a:pt x="1" y="209"/>
                    </a:lnTo>
                    <a:lnTo>
                      <a:pt x="1877" y="1602"/>
                    </a:lnTo>
                    <a:lnTo>
                      <a:pt x="2032" y="1395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33"/>
              <p:cNvSpPr/>
              <p:nvPr/>
            </p:nvSpPr>
            <p:spPr>
              <a:xfrm>
                <a:off x="4064025" y="2087850"/>
                <a:ext cx="505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1591" extrusionOk="0">
                    <a:moveTo>
                      <a:pt x="158" y="1"/>
                    </a:moveTo>
                    <a:lnTo>
                      <a:pt x="0" y="210"/>
                    </a:lnTo>
                    <a:lnTo>
                      <a:pt x="1862" y="1591"/>
                    </a:lnTo>
                    <a:lnTo>
                      <a:pt x="2019" y="138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33"/>
              <p:cNvSpPr/>
              <p:nvPr/>
            </p:nvSpPr>
            <p:spPr>
              <a:xfrm>
                <a:off x="5438825" y="3222525"/>
                <a:ext cx="47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775" extrusionOk="0">
                    <a:moveTo>
                      <a:pt x="179" y="1"/>
                    </a:moveTo>
                    <a:lnTo>
                      <a:pt x="1" y="193"/>
                    </a:lnTo>
                    <a:lnTo>
                      <a:pt x="1721" y="1775"/>
                    </a:lnTo>
                    <a:lnTo>
                      <a:pt x="1897" y="158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33"/>
              <p:cNvSpPr/>
              <p:nvPr/>
            </p:nvSpPr>
            <p:spPr>
              <a:xfrm>
                <a:off x="4125300" y="2013750"/>
                <a:ext cx="471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760" extrusionOk="0">
                    <a:moveTo>
                      <a:pt x="178" y="0"/>
                    </a:moveTo>
                    <a:lnTo>
                      <a:pt x="0" y="193"/>
                    </a:lnTo>
                    <a:lnTo>
                      <a:pt x="1706" y="1760"/>
                    </a:lnTo>
                    <a:lnTo>
                      <a:pt x="1884" y="157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33"/>
              <p:cNvSpPr/>
              <p:nvPr/>
            </p:nvSpPr>
            <p:spPr>
              <a:xfrm>
                <a:off x="5374025" y="3286000"/>
                <a:ext cx="435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26" extrusionOk="0">
                    <a:moveTo>
                      <a:pt x="197" y="1"/>
                    </a:moveTo>
                    <a:lnTo>
                      <a:pt x="0" y="173"/>
                    </a:lnTo>
                    <a:lnTo>
                      <a:pt x="1545" y="1926"/>
                    </a:lnTo>
                    <a:lnTo>
                      <a:pt x="1739" y="1754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33"/>
              <p:cNvSpPr/>
              <p:nvPr/>
            </p:nvSpPr>
            <p:spPr>
              <a:xfrm>
                <a:off x="4194025" y="1946525"/>
                <a:ext cx="432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910" extrusionOk="0">
                    <a:moveTo>
                      <a:pt x="195" y="1"/>
                    </a:moveTo>
                    <a:lnTo>
                      <a:pt x="1" y="173"/>
                    </a:lnTo>
                    <a:lnTo>
                      <a:pt x="1533" y="1910"/>
                    </a:lnTo>
                    <a:lnTo>
                      <a:pt x="1730" y="174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33"/>
              <p:cNvSpPr/>
              <p:nvPr/>
            </p:nvSpPr>
            <p:spPr>
              <a:xfrm>
                <a:off x="5302975" y="3342375"/>
                <a:ext cx="39150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057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53" y="2056"/>
                    </a:lnTo>
                    <a:lnTo>
                      <a:pt x="1566" y="190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33"/>
              <p:cNvSpPr/>
              <p:nvPr/>
            </p:nvSpPr>
            <p:spPr>
              <a:xfrm>
                <a:off x="4269425" y="1886900"/>
                <a:ext cx="389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041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45" y="2040"/>
                    </a:lnTo>
                    <a:lnTo>
                      <a:pt x="1557" y="18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33"/>
              <p:cNvSpPr/>
              <p:nvPr/>
            </p:nvSpPr>
            <p:spPr>
              <a:xfrm>
                <a:off x="5226450" y="3391000"/>
                <a:ext cx="3435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166" extrusionOk="0">
                    <a:moveTo>
                      <a:pt x="228" y="1"/>
                    </a:moveTo>
                    <a:lnTo>
                      <a:pt x="1" y="130"/>
                    </a:lnTo>
                    <a:lnTo>
                      <a:pt x="1149" y="2166"/>
                    </a:lnTo>
                    <a:lnTo>
                      <a:pt x="1374" y="203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33"/>
              <p:cNvSpPr/>
              <p:nvPr/>
            </p:nvSpPr>
            <p:spPr>
              <a:xfrm>
                <a:off x="4350750" y="1835500"/>
                <a:ext cx="34150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47" extrusionOk="0">
                    <a:moveTo>
                      <a:pt x="228" y="0"/>
                    </a:moveTo>
                    <a:lnTo>
                      <a:pt x="1" y="127"/>
                    </a:lnTo>
                    <a:lnTo>
                      <a:pt x="1138" y="2146"/>
                    </a:lnTo>
                    <a:lnTo>
                      <a:pt x="1365" y="2022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33"/>
              <p:cNvSpPr/>
              <p:nvPr/>
            </p:nvSpPr>
            <p:spPr>
              <a:xfrm>
                <a:off x="5145350" y="3431475"/>
                <a:ext cx="2917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9" extrusionOk="0">
                    <a:moveTo>
                      <a:pt x="239" y="0"/>
                    </a:moveTo>
                    <a:lnTo>
                      <a:pt x="0" y="105"/>
                    </a:lnTo>
                    <a:lnTo>
                      <a:pt x="929" y="2249"/>
                    </a:lnTo>
                    <a:lnTo>
                      <a:pt x="1166" y="214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33"/>
              <p:cNvSpPr/>
              <p:nvPr/>
            </p:nvSpPr>
            <p:spPr>
              <a:xfrm>
                <a:off x="4437050" y="1792950"/>
                <a:ext cx="2902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31" extrusionOk="0">
                    <a:moveTo>
                      <a:pt x="239" y="0"/>
                    </a:moveTo>
                    <a:lnTo>
                      <a:pt x="0" y="102"/>
                    </a:lnTo>
                    <a:lnTo>
                      <a:pt x="921" y="2230"/>
                    </a:lnTo>
                    <a:lnTo>
                      <a:pt x="1160" y="2128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33"/>
              <p:cNvSpPr/>
              <p:nvPr/>
            </p:nvSpPr>
            <p:spPr>
              <a:xfrm>
                <a:off x="5060525" y="3463275"/>
                <a:ext cx="23675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309" extrusionOk="0">
                    <a:moveTo>
                      <a:pt x="248" y="1"/>
                    </a:moveTo>
                    <a:lnTo>
                      <a:pt x="1" y="77"/>
                    </a:lnTo>
                    <a:lnTo>
                      <a:pt x="699" y="2309"/>
                    </a:lnTo>
                    <a:lnTo>
                      <a:pt x="946" y="223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33"/>
              <p:cNvSpPr/>
              <p:nvPr/>
            </p:nvSpPr>
            <p:spPr>
              <a:xfrm>
                <a:off x="4527375" y="1759650"/>
                <a:ext cx="235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292" extrusionOk="0">
                    <a:moveTo>
                      <a:pt x="248" y="0"/>
                    </a:moveTo>
                    <a:lnTo>
                      <a:pt x="0" y="78"/>
                    </a:lnTo>
                    <a:lnTo>
                      <a:pt x="694" y="2292"/>
                    </a:lnTo>
                    <a:lnTo>
                      <a:pt x="941" y="2214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33"/>
              <p:cNvSpPr/>
              <p:nvPr/>
            </p:nvSpPr>
            <p:spPr>
              <a:xfrm>
                <a:off x="4972925" y="3486050"/>
                <a:ext cx="17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43" extrusionOk="0">
                    <a:moveTo>
                      <a:pt x="256" y="0"/>
                    </a:moveTo>
                    <a:lnTo>
                      <a:pt x="0" y="51"/>
                    </a:lnTo>
                    <a:lnTo>
                      <a:pt x="461" y="2343"/>
                    </a:lnTo>
                    <a:lnTo>
                      <a:pt x="714" y="22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33"/>
              <p:cNvSpPr/>
              <p:nvPr/>
            </p:nvSpPr>
            <p:spPr>
              <a:xfrm>
                <a:off x="4620700" y="1736000"/>
                <a:ext cx="17875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26" extrusionOk="0">
                    <a:moveTo>
                      <a:pt x="257" y="1"/>
                    </a:moveTo>
                    <a:lnTo>
                      <a:pt x="1" y="52"/>
                    </a:lnTo>
                    <a:lnTo>
                      <a:pt x="459" y="2325"/>
                    </a:lnTo>
                    <a:lnTo>
                      <a:pt x="715" y="2276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33"/>
              <p:cNvSpPr/>
              <p:nvPr/>
            </p:nvSpPr>
            <p:spPr>
              <a:xfrm>
                <a:off x="4883450" y="3499550"/>
                <a:ext cx="119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2" extrusionOk="0">
                    <a:moveTo>
                      <a:pt x="261" y="0"/>
                    </a:moveTo>
                    <a:lnTo>
                      <a:pt x="1" y="25"/>
                    </a:lnTo>
                    <a:lnTo>
                      <a:pt x="220" y="2351"/>
                    </a:lnTo>
                    <a:lnTo>
                      <a:pt x="478" y="2327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33"/>
              <p:cNvSpPr/>
              <p:nvPr/>
            </p:nvSpPr>
            <p:spPr>
              <a:xfrm>
                <a:off x="4716150" y="1722300"/>
                <a:ext cx="11950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33" extrusionOk="0">
                    <a:moveTo>
                      <a:pt x="258" y="1"/>
                    </a:moveTo>
                    <a:lnTo>
                      <a:pt x="1" y="25"/>
                    </a:lnTo>
                    <a:lnTo>
                      <a:pt x="218" y="2333"/>
                    </a:lnTo>
                    <a:lnTo>
                      <a:pt x="477" y="231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33"/>
              <p:cNvSpPr/>
              <p:nvPr/>
            </p:nvSpPr>
            <p:spPr>
              <a:xfrm>
                <a:off x="4792525" y="3503550"/>
                <a:ext cx="717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341" extrusionOk="0">
                    <a:moveTo>
                      <a:pt x="25" y="0"/>
                    </a:moveTo>
                    <a:lnTo>
                      <a:pt x="0" y="2339"/>
                    </a:lnTo>
                    <a:lnTo>
                      <a:pt x="260" y="2341"/>
                    </a:lnTo>
                    <a:lnTo>
                      <a:pt x="287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33"/>
              <p:cNvSpPr/>
              <p:nvPr/>
            </p:nvSpPr>
            <p:spPr>
              <a:xfrm>
                <a:off x="4811900" y="1718575"/>
                <a:ext cx="720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323" extrusionOk="0">
                    <a:moveTo>
                      <a:pt x="25" y="0"/>
                    </a:moveTo>
                    <a:lnTo>
                      <a:pt x="1" y="2318"/>
                    </a:lnTo>
                    <a:lnTo>
                      <a:pt x="260" y="2322"/>
                    </a:lnTo>
                    <a:lnTo>
                      <a:pt x="287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33"/>
              <p:cNvSpPr/>
              <p:nvPr/>
            </p:nvSpPr>
            <p:spPr>
              <a:xfrm>
                <a:off x="4696250" y="3497500"/>
                <a:ext cx="13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52" extrusionOk="0">
                    <a:moveTo>
                      <a:pt x="271" y="1"/>
                    </a:moveTo>
                    <a:lnTo>
                      <a:pt x="1" y="2323"/>
                    </a:lnTo>
                    <a:lnTo>
                      <a:pt x="259" y="2351"/>
                    </a:lnTo>
                    <a:lnTo>
                      <a:pt x="529" y="3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33"/>
              <p:cNvSpPr/>
              <p:nvPr/>
            </p:nvSpPr>
            <p:spPr>
              <a:xfrm>
                <a:off x="4902175" y="1724300"/>
                <a:ext cx="131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35" extrusionOk="0">
                    <a:moveTo>
                      <a:pt x="267" y="0"/>
                    </a:moveTo>
                    <a:lnTo>
                      <a:pt x="1" y="2304"/>
                    </a:lnTo>
                    <a:lnTo>
                      <a:pt x="258" y="2335"/>
                    </a:lnTo>
                    <a:lnTo>
                      <a:pt x="526" y="3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33"/>
              <p:cNvSpPr/>
              <p:nvPr/>
            </p:nvSpPr>
            <p:spPr>
              <a:xfrm>
                <a:off x="4179200" y="3273375"/>
                <a:ext cx="4437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97" extrusionOk="0">
                    <a:moveTo>
                      <a:pt x="1584" y="0"/>
                    </a:moveTo>
                    <a:lnTo>
                      <a:pt x="1" y="1721"/>
                    </a:lnTo>
                    <a:lnTo>
                      <a:pt x="193" y="1897"/>
                    </a:lnTo>
                    <a:lnTo>
                      <a:pt x="1774" y="176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33"/>
              <p:cNvSpPr/>
              <p:nvPr/>
            </p:nvSpPr>
            <p:spPr>
              <a:xfrm>
                <a:off x="5388300" y="1959825"/>
                <a:ext cx="440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886" extrusionOk="0">
                    <a:moveTo>
                      <a:pt x="1571" y="1"/>
                    </a:moveTo>
                    <a:lnTo>
                      <a:pt x="0" y="1707"/>
                    </a:lnTo>
                    <a:lnTo>
                      <a:pt x="192" y="1885"/>
                    </a:lnTo>
                    <a:lnTo>
                      <a:pt x="1762" y="177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3"/>
              <p:cNvSpPr/>
              <p:nvPr/>
            </p:nvSpPr>
            <p:spPr>
              <a:xfrm>
                <a:off x="4601175" y="3482050"/>
                <a:ext cx="19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340" extrusionOk="0">
                    <a:moveTo>
                      <a:pt x="512" y="1"/>
                    </a:moveTo>
                    <a:lnTo>
                      <a:pt x="0" y="2282"/>
                    </a:lnTo>
                    <a:lnTo>
                      <a:pt x="254" y="2339"/>
                    </a:lnTo>
                    <a:lnTo>
                      <a:pt x="766" y="58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33"/>
              <p:cNvSpPr/>
              <p:nvPr/>
            </p:nvSpPr>
            <p:spPr>
              <a:xfrm>
                <a:off x="4991375" y="1740100"/>
                <a:ext cx="190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321" extrusionOk="0">
                    <a:moveTo>
                      <a:pt x="506" y="1"/>
                    </a:moveTo>
                    <a:lnTo>
                      <a:pt x="1" y="2263"/>
                    </a:lnTo>
                    <a:lnTo>
                      <a:pt x="254" y="2321"/>
                    </a:lnTo>
                    <a:lnTo>
                      <a:pt x="760" y="58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33"/>
              <p:cNvSpPr/>
              <p:nvPr/>
            </p:nvSpPr>
            <p:spPr>
              <a:xfrm>
                <a:off x="4508350" y="3457400"/>
                <a:ext cx="248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299" extrusionOk="0">
                    <a:moveTo>
                      <a:pt x="747" y="1"/>
                    </a:moveTo>
                    <a:lnTo>
                      <a:pt x="0" y="2216"/>
                    </a:lnTo>
                    <a:lnTo>
                      <a:pt x="248" y="2298"/>
                    </a:lnTo>
                    <a:lnTo>
                      <a:pt x="994" y="84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33"/>
              <p:cNvSpPr/>
              <p:nvPr/>
            </p:nvSpPr>
            <p:spPr>
              <a:xfrm>
                <a:off x="5078550" y="1765725"/>
                <a:ext cx="246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284" extrusionOk="0">
                    <a:moveTo>
                      <a:pt x="739" y="1"/>
                    </a:moveTo>
                    <a:lnTo>
                      <a:pt x="0" y="2200"/>
                    </a:lnTo>
                    <a:lnTo>
                      <a:pt x="248" y="2284"/>
                    </a:lnTo>
                    <a:lnTo>
                      <a:pt x="986" y="84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33"/>
              <p:cNvSpPr/>
              <p:nvPr/>
            </p:nvSpPr>
            <p:spPr>
              <a:xfrm>
                <a:off x="4418775" y="3423800"/>
                <a:ext cx="3030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233" extrusionOk="0">
                    <a:moveTo>
                      <a:pt x="974" y="0"/>
                    </a:moveTo>
                    <a:lnTo>
                      <a:pt x="1" y="2124"/>
                    </a:lnTo>
                    <a:lnTo>
                      <a:pt x="238" y="2233"/>
                    </a:lnTo>
                    <a:lnTo>
                      <a:pt x="1212" y="109"/>
                    </a:lnTo>
                    <a:lnTo>
                      <a:pt x="974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3"/>
              <p:cNvSpPr/>
              <p:nvPr/>
            </p:nvSpPr>
            <p:spPr>
              <a:xfrm>
                <a:off x="5162725" y="1800975"/>
                <a:ext cx="300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219" extrusionOk="0">
                    <a:moveTo>
                      <a:pt x="966" y="0"/>
                    </a:moveTo>
                    <a:lnTo>
                      <a:pt x="1" y="2110"/>
                    </a:lnTo>
                    <a:lnTo>
                      <a:pt x="236" y="2218"/>
                    </a:lnTo>
                    <a:lnTo>
                      <a:pt x="1202" y="111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33"/>
              <p:cNvSpPr/>
              <p:nvPr/>
            </p:nvSpPr>
            <p:spPr>
              <a:xfrm>
                <a:off x="4333475" y="3381600"/>
                <a:ext cx="35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43" extrusionOk="0">
                    <a:moveTo>
                      <a:pt x="1191" y="1"/>
                    </a:moveTo>
                    <a:lnTo>
                      <a:pt x="0" y="2012"/>
                    </a:lnTo>
                    <a:lnTo>
                      <a:pt x="223" y="2143"/>
                    </a:lnTo>
                    <a:lnTo>
                      <a:pt x="1414" y="1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33"/>
              <p:cNvSpPr/>
              <p:nvPr/>
            </p:nvSpPr>
            <p:spPr>
              <a:xfrm>
                <a:off x="5242975" y="1845425"/>
                <a:ext cx="3512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30" extrusionOk="0">
                    <a:moveTo>
                      <a:pt x="1181" y="0"/>
                    </a:moveTo>
                    <a:lnTo>
                      <a:pt x="1" y="1995"/>
                    </a:lnTo>
                    <a:lnTo>
                      <a:pt x="224" y="2130"/>
                    </a:lnTo>
                    <a:lnTo>
                      <a:pt x="1404" y="133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33"/>
              <p:cNvSpPr/>
              <p:nvPr/>
            </p:nvSpPr>
            <p:spPr>
              <a:xfrm>
                <a:off x="4253325" y="3331275"/>
                <a:ext cx="400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032" extrusionOk="0">
                    <a:moveTo>
                      <a:pt x="1393" y="0"/>
                    </a:moveTo>
                    <a:lnTo>
                      <a:pt x="0" y="1876"/>
                    </a:lnTo>
                    <a:lnTo>
                      <a:pt x="209" y="2032"/>
                    </a:lnTo>
                    <a:lnTo>
                      <a:pt x="1602" y="156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3"/>
              <p:cNvSpPr/>
              <p:nvPr/>
            </p:nvSpPr>
            <p:spPr>
              <a:xfrm>
                <a:off x="5318475" y="1898550"/>
                <a:ext cx="3982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019" extrusionOk="0">
                    <a:moveTo>
                      <a:pt x="1384" y="1"/>
                    </a:moveTo>
                    <a:lnTo>
                      <a:pt x="0" y="1863"/>
                    </a:lnTo>
                    <a:lnTo>
                      <a:pt x="209" y="2018"/>
                    </a:lnTo>
                    <a:lnTo>
                      <a:pt x="1592" y="156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33"/>
              <p:cNvSpPr/>
              <p:nvPr/>
            </p:nvSpPr>
            <p:spPr>
              <a:xfrm>
                <a:off x="4111950" y="3208575"/>
                <a:ext cx="48200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740" extrusionOk="0">
                    <a:moveTo>
                      <a:pt x="1756" y="0"/>
                    </a:moveTo>
                    <a:lnTo>
                      <a:pt x="0" y="1545"/>
                    </a:lnTo>
                    <a:lnTo>
                      <a:pt x="174" y="1739"/>
                    </a:lnTo>
                    <a:lnTo>
                      <a:pt x="1927" y="195"/>
                    </a:lnTo>
                    <a:lnTo>
                      <a:pt x="175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33"/>
              <p:cNvSpPr/>
              <p:nvPr/>
            </p:nvSpPr>
            <p:spPr>
              <a:xfrm>
                <a:off x="5451825" y="2028525"/>
                <a:ext cx="478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732" extrusionOk="0">
                    <a:moveTo>
                      <a:pt x="1739" y="1"/>
                    </a:moveTo>
                    <a:lnTo>
                      <a:pt x="0" y="1535"/>
                    </a:lnTo>
                    <a:lnTo>
                      <a:pt x="172" y="1731"/>
                    </a:lnTo>
                    <a:lnTo>
                      <a:pt x="1911" y="197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3"/>
              <p:cNvSpPr/>
              <p:nvPr/>
            </p:nvSpPr>
            <p:spPr>
              <a:xfrm>
                <a:off x="4052350" y="3137475"/>
                <a:ext cx="514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566" extrusionOk="0">
                    <a:moveTo>
                      <a:pt x="1905" y="0"/>
                    </a:moveTo>
                    <a:lnTo>
                      <a:pt x="1" y="1355"/>
                    </a:lnTo>
                    <a:lnTo>
                      <a:pt x="150" y="1565"/>
                    </a:lnTo>
                    <a:lnTo>
                      <a:pt x="2057" y="21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33"/>
              <p:cNvSpPr/>
              <p:nvPr/>
            </p:nvSpPr>
            <p:spPr>
              <a:xfrm>
                <a:off x="5508175" y="2103975"/>
                <a:ext cx="510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558" extrusionOk="0">
                    <a:moveTo>
                      <a:pt x="1891" y="0"/>
                    </a:moveTo>
                    <a:lnTo>
                      <a:pt x="1" y="1344"/>
                    </a:lnTo>
                    <a:lnTo>
                      <a:pt x="152" y="1557"/>
                    </a:lnTo>
                    <a:lnTo>
                      <a:pt x="2043" y="213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33"/>
              <p:cNvSpPr/>
              <p:nvPr/>
            </p:nvSpPr>
            <p:spPr>
              <a:xfrm>
                <a:off x="4000950" y="3061000"/>
                <a:ext cx="541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374" extrusionOk="0">
                    <a:moveTo>
                      <a:pt x="2036" y="1"/>
                    </a:moveTo>
                    <a:lnTo>
                      <a:pt x="0" y="1146"/>
                    </a:lnTo>
                    <a:lnTo>
                      <a:pt x="129" y="1373"/>
                    </a:lnTo>
                    <a:lnTo>
                      <a:pt x="2165" y="22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33"/>
              <p:cNvSpPr/>
              <p:nvPr/>
            </p:nvSpPr>
            <p:spPr>
              <a:xfrm>
                <a:off x="5556875" y="2185300"/>
                <a:ext cx="537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2022" y="0"/>
                    </a:moveTo>
                    <a:lnTo>
                      <a:pt x="1" y="1138"/>
                    </a:lnTo>
                    <a:lnTo>
                      <a:pt x="129" y="1365"/>
                    </a:lnTo>
                    <a:lnTo>
                      <a:pt x="2149" y="227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33"/>
              <p:cNvSpPr/>
              <p:nvPr/>
            </p:nvSpPr>
            <p:spPr>
              <a:xfrm>
                <a:off x="3958400" y="2979875"/>
                <a:ext cx="5622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167" extrusionOk="0">
                    <a:moveTo>
                      <a:pt x="2146" y="1"/>
                    </a:moveTo>
                    <a:lnTo>
                      <a:pt x="0" y="928"/>
                    </a:lnTo>
                    <a:lnTo>
                      <a:pt x="105" y="1167"/>
                    </a:lnTo>
                    <a:lnTo>
                      <a:pt x="2249" y="240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3"/>
              <p:cNvSpPr/>
              <p:nvPr/>
            </p:nvSpPr>
            <p:spPr>
              <a:xfrm>
                <a:off x="5597375" y="2271575"/>
                <a:ext cx="557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161" extrusionOk="0">
                    <a:moveTo>
                      <a:pt x="2129" y="1"/>
                    </a:moveTo>
                    <a:lnTo>
                      <a:pt x="1" y="921"/>
                    </a:lnTo>
                    <a:lnTo>
                      <a:pt x="103" y="1161"/>
                    </a:lnTo>
                    <a:lnTo>
                      <a:pt x="2231" y="240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3"/>
              <p:cNvSpPr/>
              <p:nvPr/>
            </p:nvSpPr>
            <p:spPr>
              <a:xfrm>
                <a:off x="3925100" y="2895075"/>
                <a:ext cx="5772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946" extrusionOk="0">
                    <a:moveTo>
                      <a:pt x="2232" y="1"/>
                    </a:moveTo>
                    <a:lnTo>
                      <a:pt x="0" y="698"/>
                    </a:lnTo>
                    <a:lnTo>
                      <a:pt x="78" y="946"/>
                    </a:lnTo>
                    <a:lnTo>
                      <a:pt x="2308" y="248"/>
                    </a:lnTo>
                    <a:lnTo>
                      <a:pt x="2232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3"/>
              <p:cNvSpPr/>
              <p:nvPr/>
            </p:nvSpPr>
            <p:spPr>
              <a:xfrm>
                <a:off x="5629150" y="2361900"/>
                <a:ext cx="573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3" extrusionOk="0">
                    <a:moveTo>
                      <a:pt x="2214" y="1"/>
                    </a:moveTo>
                    <a:lnTo>
                      <a:pt x="0" y="692"/>
                    </a:lnTo>
                    <a:lnTo>
                      <a:pt x="78" y="942"/>
                    </a:lnTo>
                    <a:lnTo>
                      <a:pt x="2292" y="248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3"/>
              <p:cNvSpPr/>
              <p:nvPr/>
            </p:nvSpPr>
            <p:spPr>
              <a:xfrm>
                <a:off x="3901525" y="2807400"/>
                <a:ext cx="5852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718" extrusionOk="0">
                    <a:moveTo>
                      <a:pt x="2290" y="1"/>
                    </a:moveTo>
                    <a:lnTo>
                      <a:pt x="0" y="463"/>
                    </a:lnTo>
                    <a:lnTo>
                      <a:pt x="51" y="717"/>
                    </a:lnTo>
                    <a:lnTo>
                      <a:pt x="2341" y="257"/>
                    </a:lnTo>
                    <a:lnTo>
                      <a:pt x="2290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3"/>
              <p:cNvSpPr/>
              <p:nvPr/>
            </p:nvSpPr>
            <p:spPr>
              <a:xfrm>
                <a:off x="5651950" y="2455250"/>
                <a:ext cx="581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715" extrusionOk="0">
                    <a:moveTo>
                      <a:pt x="2274" y="1"/>
                    </a:moveTo>
                    <a:lnTo>
                      <a:pt x="1" y="459"/>
                    </a:lnTo>
                    <a:lnTo>
                      <a:pt x="52" y="715"/>
                    </a:lnTo>
                    <a:lnTo>
                      <a:pt x="2325" y="256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3"/>
              <p:cNvSpPr/>
              <p:nvPr/>
            </p:nvSpPr>
            <p:spPr>
              <a:xfrm>
                <a:off x="3887750" y="2718000"/>
                <a:ext cx="58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78" extrusionOk="0">
                    <a:moveTo>
                      <a:pt x="2329" y="1"/>
                    </a:moveTo>
                    <a:lnTo>
                      <a:pt x="1" y="220"/>
                    </a:lnTo>
                    <a:lnTo>
                      <a:pt x="25" y="477"/>
                    </a:lnTo>
                    <a:lnTo>
                      <a:pt x="2354" y="25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3"/>
              <p:cNvSpPr/>
              <p:nvPr/>
            </p:nvSpPr>
            <p:spPr>
              <a:xfrm>
                <a:off x="5665475" y="2550650"/>
                <a:ext cx="583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480" extrusionOk="0">
                    <a:moveTo>
                      <a:pt x="2308" y="0"/>
                    </a:moveTo>
                    <a:lnTo>
                      <a:pt x="0" y="219"/>
                    </a:lnTo>
                    <a:lnTo>
                      <a:pt x="25" y="479"/>
                    </a:lnTo>
                    <a:lnTo>
                      <a:pt x="2332" y="260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3"/>
              <p:cNvSpPr/>
              <p:nvPr/>
            </p:nvSpPr>
            <p:spPr>
              <a:xfrm>
                <a:off x="3884025" y="2627075"/>
                <a:ext cx="585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85" extrusionOk="0">
                    <a:moveTo>
                      <a:pt x="5" y="0"/>
                    </a:moveTo>
                    <a:lnTo>
                      <a:pt x="0" y="260"/>
                    </a:lnTo>
                    <a:lnTo>
                      <a:pt x="2337" y="284"/>
                    </a:lnTo>
                    <a:lnTo>
                      <a:pt x="2341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3"/>
              <p:cNvSpPr/>
              <p:nvPr/>
            </p:nvSpPr>
            <p:spPr>
              <a:xfrm>
                <a:off x="5669450" y="2646450"/>
                <a:ext cx="58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85" extrusionOk="0">
                    <a:moveTo>
                      <a:pt x="5" y="0"/>
                    </a:moveTo>
                    <a:lnTo>
                      <a:pt x="1" y="260"/>
                    </a:lnTo>
                    <a:lnTo>
                      <a:pt x="2321" y="285"/>
                    </a:lnTo>
                    <a:lnTo>
                      <a:pt x="2323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3"/>
              <p:cNvSpPr/>
              <p:nvPr/>
            </p:nvSpPr>
            <p:spPr>
              <a:xfrm>
                <a:off x="3889800" y="2530750"/>
                <a:ext cx="588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31" extrusionOk="0">
                    <a:moveTo>
                      <a:pt x="29" y="1"/>
                    </a:moveTo>
                    <a:lnTo>
                      <a:pt x="1" y="260"/>
                    </a:lnTo>
                    <a:lnTo>
                      <a:pt x="2323" y="530"/>
                    </a:lnTo>
                    <a:lnTo>
                      <a:pt x="2351" y="27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3"/>
              <p:cNvSpPr/>
              <p:nvPr/>
            </p:nvSpPr>
            <p:spPr>
              <a:xfrm>
                <a:off x="5663425" y="2736675"/>
                <a:ext cx="583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527" extrusionOk="0">
                    <a:moveTo>
                      <a:pt x="31" y="0"/>
                    </a:moveTo>
                    <a:lnTo>
                      <a:pt x="0" y="260"/>
                    </a:lnTo>
                    <a:lnTo>
                      <a:pt x="2304" y="526"/>
                    </a:lnTo>
                    <a:lnTo>
                      <a:pt x="2335" y="26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3"/>
              <p:cNvSpPr/>
              <p:nvPr/>
            </p:nvSpPr>
            <p:spPr>
              <a:xfrm>
                <a:off x="3905600" y="2435725"/>
                <a:ext cx="5845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66" extrusionOk="0">
                    <a:moveTo>
                      <a:pt x="56" y="0"/>
                    </a:moveTo>
                    <a:lnTo>
                      <a:pt x="1" y="254"/>
                    </a:lnTo>
                    <a:lnTo>
                      <a:pt x="2280" y="765"/>
                    </a:lnTo>
                    <a:lnTo>
                      <a:pt x="2337" y="5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3"/>
              <p:cNvSpPr/>
              <p:nvPr/>
            </p:nvSpPr>
            <p:spPr>
              <a:xfrm>
                <a:off x="5647975" y="2825875"/>
                <a:ext cx="580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762" extrusionOk="0">
                    <a:moveTo>
                      <a:pt x="58" y="1"/>
                    </a:moveTo>
                    <a:lnTo>
                      <a:pt x="0" y="256"/>
                    </a:lnTo>
                    <a:lnTo>
                      <a:pt x="2263" y="762"/>
                    </a:lnTo>
                    <a:lnTo>
                      <a:pt x="2320" y="508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3"/>
              <p:cNvSpPr/>
              <p:nvPr/>
            </p:nvSpPr>
            <p:spPr>
              <a:xfrm>
                <a:off x="4209125" y="2364325"/>
                <a:ext cx="769075" cy="418450"/>
              </a:xfrm>
              <a:custGeom>
                <a:avLst/>
                <a:gdLst/>
                <a:ahLst/>
                <a:cxnLst/>
                <a:rect l="l" t="t" r="r" b="b"/>
                <a:pathLst>
                  <a:path w="30763" h="16738" extrusionOk="0">
                    <a:moveTo>
                      <a:pt x="0" y="78"/>
                    </a:moveTo>
                    <a:cubicBezTo>
                      <a:pt x="0" y="78"/>
                      <a:pt x="0" y="78"/>
                      <a:pt x="0" y="78"/>
                    </a:cubicBezTo>
                    <a:lnTo>
                      <a:pt x="0" y="78"/>
                    </a:lnTo>
                    <a:close/>
                    <a:moveTo>
                      <a:pt x="39" y="0"/>
                    </a:moveTo>
                    <a:lnTo>
                      <a:pt x="0" y="78"/>
                    </a:lnTo>
                    <a:lnTo>
                      <a:pt x="0" y="78"/>
                    </a:lnTo>
                    <a:cubicBezTo>
                      <a:pt x="0" y="78"/>
                      <a:pt x="0" y="78"/>
                      <a:pt x="1" y="78"/>
                    </a:cubicBezTo>
                    <a:cubicBezTo>
                      <a:pt x="4" y="78"/>
                      <a:pt x="52" y="105"/>
                      <a:pt x="76" y="121"/>
                    </a:cubicBezTo>
                    <a:cubicBezTo>
                      <a:pt x="5668" y="3267"/>
                      <a:pt x="21607" y="12196"/>
                      <a:pt x="22602" y="12734"/>
                    </a:cubicBezTo>
                    <a:cubicBezTo>
                      <a:pt x="23353" y="13141"/>
                      <a:pt x="26516" y="14868"/>
                      <a:pt x="26802" y="15027"/>
                    </a:cubicBezTo>
                    <a:cubicBezTo>
                      <a:pt x="27303" y="15308"/>
                      <a:pt x="27802" y="15590"/>
                      <a:pt x="28308" y="15864"/>
                    </a:cubicBezTo>
                    <a:cubicBezTo>
                      <a:pt x="29560" y="16541"/>
                      <a:pt x="30763" y="16738"/>
                      <a:pt x="30763" y="16738"/>
                    </a:cubicBezTo>
                    <a:cubicBezTo>
                      <a:pt x="30763" y="16738"/>
                      <a:pt x="29934" y="15834"/>
                      <a:pt x="28682" y="15154"/>
                    </a:cubicBezTo>
                    <a:cubicBezTo>
                      <a:pt x="28177" y="14880"/>
                      <a:pt x="27667" y="14616"/>
                      <a:pt x="27158" y="14348"/>
                    </a:cubicBezTo>
                    <a:cubicBezTo>
                      <a:pt x="26773" y="14146"/>
                      <a:pt x="23727" y="12433"/>
                      <a:pt x="22974" y="12024"/>
                    </a:cubicBezTo>
                    <a:cubicBezTo>
                      <a:pt x="21980" y="11486"/>
                      <a:pt x="5805" y="3006"/>
                      <a:pt x="119" y="41"/>
                    </a:cubicBezTo>
                    <a:cubicBezTo>
                      <a:pt x="92" y="29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33"/>
              <p:cNvSpPr/>
              <p:nvPr/>
            </p:nvSpPr>
            <p:spPr>
              <a:xfrm>
                <a:off x="4081550" y="2295150"/>
                <a:ext cx="13072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3254" extrusionOk="0">
                    <a:moveTo>
                      <a:pt x="4743" y="2766"/>
                    </a:moveTo>
                    <a:lnTo>
                      <a:pt x="4743" y="2767"/>
                    </a:lnTo>
                    <a:lnTo>
                      <a:pt x="4743" y="2767"/>
                    </a:lnTo>
                    <a:cubicBezTo>
                      <a:pt x="4743" y="2767"/>
                      <a:pt x="4742" y="2768"/>
                      <a:pt x="4742" y="2768"/>
                    </a:cubicBezTo>
                    <a:cubicBezTo>
                      <a:pt x="4742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2" y="1732"/>
                      <a:pt x="4389" y="1736"/>
                    </a:cubicBezTo>
                    <a:cubicBezTo>
                      <a:pt x="4475" y="1746"/>
                      <a:pt x="4557" y="1779"/>
                      <a:pt x="4627" y="1822"/>
                    </a:cubicBezTo>
                    <a:cubicBezTo>
                      <a:pt x="4661" y="1844"/>
                      <a:pt x="4694" y="1869"/>
                      <a:pt x="4723" y="1898"/>
                    </a:cubicBezTo>
                    <a:cubicBezTo>
                      <a:pt x="4737" y="1912"/>
                      <a:pt x="4751" y="1926"/>
                      <a:pt x="4764" y="1941"/>
                    </a:cubicBezTo>
                    <a:lnTo>
                      <a:pt x="4782" y="1963"/>
                    </a:lnTo>
                    <a:lnTo>
                      <a:pt x="4792" y="1975"/>
                    </a:lnTo>
                    <a:lnTo>
                      <a:pt x="4796" y="1981"/>
                    </a:lnTo>
                    <a:lnTo>
                      <a:pt x="4799" y="1986"/>
                    </a:lnTo>
                    <a:lnTo>
                      <a:pt x="4799" y="1986"/>
                    </a:lnTo>
                    <a:cubicBezTo>
                      <a:pt x="4798" y="1985"/>
                      <a:pt x="4797" y="1984"/>
                      <a:pt x="4796" y="1983"/>
                    </a:cubicBezTo>
                    <a:lnTo>
                      <a:pt x="4796" y="1983"/>
                    </a:lnTo>
                    <a:lnTo>
                      <a:pt x="4821" y="2016"/>
                    </a:lnTo>
                    <a:lnTo>
                      <a:pt x="4831" y="2037"/>
                    </a:lnTo>
                    <a:cubicBezTo>
                      <a:pt x="4842" y="2053"/>
                      <a:pt x="4850" y="2069"/>
                      <a:pt x="4858" y="2088"/>
                    </a:cubicBezTo>
                    <a:cubicBezTo>
                      <a:pt x="4874" y="2123"/>
                      <a:pt x="4884" y="2157"/>
                      <a:pt x="4893" y="2192"/>
                    </a:cubicBezTo>
                    <a:cubicBezTo>
                      <a:pt x="4911" y="2264"/>
                      <a:pt x="4915" y="2337"/>
                      <a:pt x="4909" y="2407"/>
                    </a:cubicBezTo>
                    <a:cubicBezTo>
                      <a:pt x="4901" y="2477"/>
                      <a:pt x="4882" y="2542"/>
                      <a:pt x="4854" y="2603"/>
                    </a:cubicBezTo>
                    <a:cubicBezTo>
                      <a:pt x="4839" y="2634"/>
                      <a:pt x="4823" y="2663"/>
                      <a:pt x="4805" y="2689"/>
                    </a:cubicBezTo>
                    <a:cubicBezTo>
                      <a:pt x="4796" y="2704"/>
                      <a:pt x="4786" y="2716"/>
                      <a:pt x="4774" y="2728"/>
                    </a:cubicBezTo>
                    <a:lnTo>
                      <a:pt x="4760" y="2749"/>
                    </a:lnTo>
                    <a:lnTo>
                      <a:pt x="4751" y="2759"/>
                    </a:lnTo>
                    <a:lnTo>
                      <a:pt x="4746" y="2762"/>
                    </a:lnTo>
                    <a:cubicBezTo>
                      <a:pt x="4747" y="2762"/>
                      <a:pt x="4747" y="2761"/>
                      <a:pt x="4747" y="2761"/>
                    </a:cubicBezTo>
                    <a:lnTo>
                      <a:pt x="4747" y="2761"/>
                    </a:lnTo>
                    <a:lnTo>
                      <a:pt x="4746" y="2763"/>
                    </a:lnTo>
                    <a:lnTo>
                      <a:pt x="4746" y="2763"/>
                    </a:lnTo>
                    <a:lnTo>
                      <a:pt x="4745" y="2763"/>
                    </a:lnTo>
                    <a:lnTo>
                      <a:pt x="4743" y="2765"/>
                    </a:lnTo>
                    <a:lnTo>
                      <a:pt x="4743" y="2765"/>
                    </a:lnTo>
                    <a:lnTo>
                      <a:pt x="4719" y="2792"/>
                    </a:lnTo>
                    <a:lnTo>
                      <a:pt x="4706" y="2802"/>
                    </a:lnTo>
                    <a:lnTo>
                      <a:pt x="4668" y="2835"/>
                    </a:lnTo>
                    <a:cubicBezTo>
                      <a:pt x="4641" y="2855"/>
                      <a:pt x="4614" y="2873"/>
                      <a:pt x="4584" y="2888"/>
                    </a:cubicBezTo>
                    <a:cubicBezTo>
                      <a:pt x="4526" y="2921"/>
                      <a:pt x="4461" y="2945"/>
                      <a:pt x="4389" y="2957"/>
                    </a:cubicBezTo>
                    <a:cubicBezTo>
                      <a:pt x="4362" y="2962"/>
                      <a:pt x="4335" y="2964"/>
                      <a:pt x="4307" y="2964"/>
                    </a:cubicBezTo>
                    <a:cubicBezTo>
                      <a:pt x="4191" y="2964"/>
                      <a:pt x="4070" y="2926"/>
                      <a:pt x="3968" y="2847"/>
                    </a:cubicBezTo>
                    <a:lnTo>
                      <a:pt x="3968" y="2847"/>
                    </a:lnTo>
                    <a:lnTo>
                      <a:pt x="3972" y="2851"/>
                    </a:lnTo>
                    <a:lnTo>
                      <a:pt x="3941" y="2824"/>
                    </a:lnTo>
                    <a:cubicBezTo>
                      <a:pt x="3935" y="2818"/>
                      <a:pt x="3929" y="2814"/>
                      <a:pt x="3923" y="2808"/>
                    </a:cubicBezTo>
                    <a:cubicBezTo>
                      <a:pt x="3909" y="2796"/>
                      <a:pt x="3892" y="2781"/>
                      <a:pt x="3878" y="2767"/>
                    </a:cubicBezTo>
                    <a:cubicBezTo>
                      <a:pt x="3849" y="2738"/>
                      <a:pt x="3821" y="2706"/>
                      <a:pt x="3794" y="2671"/>
                    </a:cubicBezTo>
                    <a:cubicBezTo>
                      <a:pt x="3741" y="2601"/>
                      <a:pt x="3698" y="2515"/>
                      <a:pt x="3679" y="2419"/>
                    </a:cubicBezTo>
                    <a:cubicBezTo>
                      <a:pt x="3661" y="2325"/>
                      <a:pt x="3673" y="2223"/>
                      <a:pt x="3712" y="2133"/>
                    </a:cubicBezTo>
                    <a:cubicBezTo>
                      <a:pt x="3751" y="2043"/>
                      <a:pt x="3808" y="1963"/>
                      <a:pt x="3880" y="1898"/>
                    </a:cubicBezTo>
                    <a:cubicBezTo>
                      <a:pt x="3999" y="1787"/>
                      <a:pt x="4157" y="1730"/>
                      <a:pt x="4308" y="1730"/>
                    </a:cubicBezTo>
                    <a:close/>
                    <a:moveTo>
                      <a:pt x="40" y="1"/>
                    </a:moveTo>
                    <a:lnTo>
                      <a:pt x="1" y="79"/>
                    </a:lnTo>
                    <a:cubicBezTo>
                      <a:pt x="1" y="79"/>
                      <a:pt x="52" y="107"/>
                      <a:pt x="79" y="122"/>
                    </a:cubicBezTo>
                    <a:cubicBezTo>
                      <a:pt x="631" y="433"/>
                      <a:pt x="1183" y="744"/>
                      <a:pt x="1736" y="1055"/>
                    </a:cubicBezTo>
                    <a:cubicBezTo>
                      <a:pt x="2049" y="1231"/>
                      <a:pt x="2360" y="1404"/>
                      <a:pt x="2673" y="1580"/>
                    </a:cubicBezTo>
                    <a:cubicBezTo>
                      <a:pt x="2839" y="1673"/>
                      <a:pt x="3004" y="1767"/>
                      <a:pt x="3168" y="1859"/>
                    </a:cubicBezTo>
                    <a:cubicBezTo>
                      <a:pt x="3307" y="1936"/>
                      <a:pt x="3446" y="2031"/>
                      <a:pt x="3589" y="2102"/>
                    </a:cubicBezTo>
                    <a:cubicBezTo>
                      <a:pt x="3565" y="2176"/>
                      <a:pt x="3546" y="2252"/>
                      <a:pt x="3534" y="2331"/>
                    </a:cubicBezTo>
                    <a:cubicBezTo>
                      <a:pt x="3520" y="2434"/>
                      <a:pt x="3518" y="2542"/>
                      <a:pt x="3542" y="2650"/>
                    </a:cubicBezTo>
                    <a:cubicBezTo>
                      <a:pt x="3555" y="2704"/>
                      <a:pt x="3573" y="2759"/>
                      <a:pt x="3600" y="2808"/>
                    </a:cubicBezTo>
                    <a:cubicBezTo>
                      <a:pt x="3612" y="2835"/>
                      <a:pt x="3626" y="2857"/>
                      <a:pt x="3643" y="2882"/>
                    </a:cubicBezTo>
                    <a:cubicBezTo>
                      <a:pt x="3651" y="2894"/>
                      <a:pt x="3661" y="2908"/>
                      <a:pt x="3669" y="2918"/>
                    </a:cubicBezTo>
                    <a:lnTo>
                      <a:pt x="3690" y="2947"/>
                    </a:lnTo>
                    <a:lnTo>
                      <a:pt x="3692" y="2949"/>
                    </a:lnTo>
                    <a:cubicBezTo>
                      <a:pt x="3839" y="3123"/>
                      <a:pt x="4062" y="3240"/>
                      <a:pt x="4301" y="3252"/>
                    </a:cubicBezTo>
                    <a:cubicBezTo>
                      <a:pt x="4320" y="3253"/>
                      <a:pt x="4338" y="3254"/>
                      <a:pt x="4356" y="3254"/>
                    </a:cubicBezTo>
                    <a:cubicBezTo>
                      <a:pt x="4457" y="3254"/>
                      <a:pt x="4559" y="3235"/>
                      <a:pt x="4657" y="3197"/>
                    </a:cubicBezTo>
                    <a:cubicBezTo>
                      <a:pt x="4715" y="3174"/>
                      <a:pt x="4770" y="3146"/>
                      <a:pt x="4821" y="3113"/>
                    </a:cubicBezTo>
                    <a:cubicBezTo>
                      <a:pt x="4848" y="3094"/>
                      <a:pt x="4872" y="3076"/>
                      <a:pt x="4897" y="3056"/>
                    </a:cubicBezTo>
                    <a:lnTo>
                      <a:pt x="4936" y="3021"/>
                    </a:lnTo>
                    <a:lnTo>
                      <a:pt x="4960" y="2998"/>
                    </a:lnTo>
                    <a:lnTo>
                      <a:pt x="4997" y="2959"/>
                    </a:lnTo>
                    <a:lnTo>
                      <a:pt x="5026" y="2923"/>
                    </a:lnTo>
                    <a:cubicBezTo>
                      <a:pt x="5046" y="2898"/>
                      <a:pt x="5062" y="2873"/>
                      <a:pt x="5081" y="2847"/>
                    </a:cubicBezTo>
                    <a:cubicBezTo>
                      <a:pt x="5114" y="2794"/>
                      <a:pt x="5142" y="2736"/>
                      <a:pt x="5165" y="2679"/>
                    </a:cubicBezTo>
                    <a:cubicBezTo>
                      <a:pt x="5208" y="2560"/>
                      <a:pt x="5228" y="2436"/>
                      <a:pt x="5222" y="2313"/>
                    </a:cubicBezTo>
                    <a:cubicBezTo>
                      <a:pt x="5216" y="2190"/>
                      <a:pt x="5183" y="2069"/>
                      <a:pt x="5130" y="1961"/>
                    </a:cubicBezTo>
                    <a:cubicBezTo>
                      <a:pt x="5103" y="1908"/>
                      <a:pt x="5071" y="1859"/>
                      <a:pt x="5034" y="1812"/>
                    </a:cubicBezTo>
                    <a:cubicBezTo>
                      <a:pt x="5015" y="1789"/>
                      <a:pt x="4997" y="1767"/>
                      <a:pt x="4977" y="1746"/>
                    </a:cubicBezTo>
                    <a:lnTo>
                      <a:pt x="4942" y="1711"/>
                    </a:lnTo>
                    <a:lnTo>
                      <a:pt x="4917" y="1691"/>
                    </a:lnTo>
                    <a:cubicBezTo>
                      <a:pt x="4760" y="1558"/>
                      <a:pt x="4574" y="1497"/>
                      <a:pt x="4391" y="1497"/>
                    </a:cubicBezTo>
                    <a:cubicBezTo>
                      <a:pt x="4360" y="1497"/>
                      <a:pt x="4328" y="1499"/>
                      <a:pt x="4297" y="1503"/>
                    </a:cubicBezTo>
                    <a:cubicBezTo>
                      <a:pt x="4087" y="1525"/>
                      <a:pt x="3894" y="1632"/>
                      <a:pt x="3763" y="1783"/>
                    </a:cubicBezTo>
                    <a:cubicBezTo>
                      <a:pt x="3729" y="1822"/>
                      <a:pt x="3700" y="1863"/>
                      <a:pt x="3673" y="1908"/>
                    </a:cubicBezTo>
                    <a:cubicBezTo>
                      <a:pt x="3493" y="1812"/>
                      <a:pt x="3090" y="1595"/>
                      <a:pt x="2953" y="1523"/>
                    </a:cubicBezTo>
                    <a:cubicBezTo>
                      <a:pt x="2618" y="1347"/>
                      <a:pt x="2280" y="1171"/>
                      <a:pt x="1944" y="995"/>
                    </a:cubicBezTo>
                    <a:cubicBezTo>
                      <a:pt x="1370" y="695"/>
                      <a:pt x="793" y="394"/>
                      <a:pt x="216" y="93"/>
                    </a:cubicBezTo>
                    <a:lnTo>
                      <a:pt x="120" y="44"/>
                    </a:lnTo>
                    <a:cubicBezTo>
                      <a:pt x="91" y="30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33"/>
              <p:cNvSpPr/>
              <p:nvPr/>
            </p:nvSpPr>
            <p:spPr>
              <a:xfrm>
                <a:off x="4224250" y="2373425"/>
                <a:ext cx="13067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3254" extrusionOk="0"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6"/>
                      <a:pt x="4742" y="2766"/>
                      <a:pt x="4741" y="2766"/>
                    </a:cubicBezTo>
                    <a:lnTo>
                      <a:pt x="4742" y="2766"/>
                    </a:lnTo>
                    <a:cubicBezTo>
                      <a:pt x="4742" y="2766"/>
                      <a:pt x="4742" y="2766"/>
                      <a:pt x="4742" y="2766"/>
                    </a:cubicBezTo>
                    <a:close/>
                    <a:moveTo>
                      <a:pt x="4743" y="2766"/>
                    </a:moveTo>
                    <a:lnTo>
                      <a:pt x="4743" y="2766"/>
                    </a:lnTo>
                    <a:cubicBezTo>
                      <a:pt x="4743" y="2766"/>
                      <a:pt x="4743" y="2766"/>
                      <a:pt x="4743" y="2766"/>
                    </a:cubicBezTo>
                    <a:lnTo>
                      <a:pt x="4743" y="2766"/>
                    </a:lnTo>
                    <a:lnTo>
                      <a:pt x="4743" y="2766"/>
                    </a:lnTo>
                    <a:close/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7"/>
                      <a:pt x="4741" y="2768"/>
                      <a:pt x="4741" y="2768"/>
                    </a:cubicBezTo>
                    <a:cubicBezTo>
                      <a:pt x="4741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3" y="1731"/>
                      <a:pt x="4389" y="1735"/>
                    </a:cubicBezTo>
                    <a:cubicBezTo>
                      <a:pt x="4475" y="1745"/>
                      <a:pt x="4557" y="1778"/>
                      <a:pt x="4627" y="1821"/>
                    </a:cubicBezTo>
                    <a:cubicBezTo>
                      <a:pt x="4662" y="1844"/>
                      <a:pt x="4694" y="1868"/>
                      <a:pt x="4723" y="1897"/>
                    </a:cubicBezTo>
                    <a:cubicBezTo>
                      <a:pt x="4737" y="1911"/>
                      <a:pt x="4752" y="1925"/>
                      <a:pt x="4764" y="1940"/>
                    </a:cubicBezTo>
                    <a:lnTo>
                      <a:pt x="4782" y="1964"/>
                    </a:lnTo>
                    <a:lnTo>
                      <a:pt x="4790" y="1977"/>
                    </a:lnTo>
                    <a:lnTo>
                      <a:pt x="4797" y="1981"/>
                    </a:lnTo>
                    <a:lnTo>
                      <a:pt x="4799" y="1985"/>
                    </a:lnTo>
                    <a:lnTo>
                      <a:pt x="4799" y="1985"/>
                    </a:lnTo>
                    <a:lnTo>
                      <a:pt x="4799" y="1985"/>
                    </a:lnTo>
                    <a:cubicBezTo>
                      <a:pt x="4798" y="1984"/>
                      <a:pt x="4797" y="1984"/>
                      <a:pt x="4797" y="1983"/>
                    </a:cubicBezTo>
                    <a:lnTo>
                      <a:pt x="4797" y="1983"/>
                    </a:lnTo>
                    <a:lnTo>
                      <a:pt x="4799" y="1985"/>
                    </a:lnTo>
                    <a:lnTo>
                      <a:pt x="4799" y="1987"/>
                    </a:lnTo>
                    <a:cubicBezTo>
                      <a:pt x="4799" y="1987"/>
                      <a:pt x="4799" y="1986"/>
                      <a:pt x="4799" y="1986"/>
                    </a:cubicBezTo>
                    <a:cubicBezTo>
                      <a:pt x="4799" y="1986"/>
                      <a:pt x="4799" y="1986"/>
                      <a:pt x="4799" y="1986"/>
                    </a:cubicBezTo>
                    <a:lnTo>
                      <a:pt x="4799" y="1986"/>
                    </a:lnTo>
                    <a:lnTo>
                      <a:pt x="4821" y="2015"/>
                    </a:lnTo>
                    <a:lnTo>
                      <a:pt x="4831" y="2038"/>
                    </a:lnTo>
                    <a:cubicBezTo>
                      <a:pt x="4842" y="2052"/>
                      <a:pt x="4850" y="2071"/>
                      <a:pt x="4858" y="2087"/>
                    </a:cubicBezTo>
                    <a:cubicBezTo>
                      <a:pt x="4872" y="2122"/>
                      <a:pt x="4885" y="2157"/>
                      <a:pt x="4893" y="2193"/>
                    </a:cubicBezTo>
                    <a:cubicBezTo>
                      <a:pt x="4911" y="2263"/>
                      <a:pt x="4915" y="2337"/>
                      <a:pt x="4909" y="2406"/>
                    </a:cubicBezTo>
                    <a:cubicBezTo>
                      <a:pt x="4901" y="2476"/>
                      <a:pt x="4883" y="2543"/>
                      <a:pt x="4854" y="2603"/>
                    </a:cubicBezTo>
                    <a:cubicBezTo>
                      <a:pt x="4840" y="2633"/>
                      <a:pt x="4823" y="2662"/>
                      <a:pt x="4805" y="2691"/>
                    </a:cubicBezTo>
                    <a:cubicBezTo>
                      <a:pt x="4795" y="2703"/>
                      <a:pt x="4784" y="2717"/>
                      <a:pt x="4774" y="2730"/>
                    </a:cubicBezTo>
                    <a:lnTo>
                      <a:pt x="4758" y="2748"/>
                    </a:lnTo>
                    <a:lnTo>
                      <a:pt x="4750" y="2758"/>
                    </a:lnTo>
                    <a:lnTo>
                      <a:pt x="4745" y="2762"/>
                    </a:lnTo>
                    <a:lnTo>
                      <a:pt x="4743" y="2764"/>
                    </a:lnTo>
                    <a:lnTo>
                      <a:pt x="4743" y="2766"/>
                    </a:lnTo>
                    <a:lnTo>
                      <a:pt x="4743" y="2766"/>
                    </a:lnTo>
                    <a:cubicBezTo>
                      <a:pt x="4744" y="2765"/>
                      <a:pt x="4746" y="2764"/>
                      <a:pt x="4748" y="2762"/>
                    </a:cubicBezTo>
                    <a:lnTo>
                      <a:pt x="4748" y="2762"/>
                    </a:lnTo>
                    <a:lnTo>
                      <a:pt x="4719" y="2791"/>
                    </a:lnTo>
                    <a:lnTo>
                      <a:pt x="4705" y="2803"/>
                    </a:lnTo>
                    <a:lnTo>
                      <a:pt x="4668" y="2834"/>
                    </a:lnTo>
                    <a:cubicBezTo>
                      <a:pt x="4641" y="2854"/>
                      <a:pt x="4615" y="2873"/>
                      <a:pt x="4584" y="2889"/>
                    </a:cubicBezTo>
                    <a:cubicBezTo>
                      <a:pt x="4527" y="2922"/>
                      <a:pt x="4459" y="2944"/>
                      <a:pt x="4389" y="2957"/>
                    </a:cubicBezTo>
                    <a:cubicBezTo>
                      <a:pt x="4362" y="2961"/>
                      <a:pt x="4335" y="2963"/>
                      <a:pt x="4307" y="2963"/>
                    </a:cubicBezTo>
                    <a:cubicBezTo>
                      <a:pt x="4191" y="2963"/>
                      <a:pt x="4070" y="2925"/>
                      <a:pt x="3968" y="2846"/>
                    </a:cubicBezTo>
                    <a:lnTo>
                      <a:pt x="3968" y="2846"/>
                    </a:lnTo>
                    <a:lnTo>
                      <a:pt x="3972" y="2850"/>
                    </a:lnTo>
                    <a:lnTo>
                      <a:pt x="3941" y="2824"/>
                    </a:lnTo>
                    <a:cubicBezTo>
                      <a:pt x="3935" y="2817"/>
                      <a:pt x="3929" y="2813"/>
                      <a:pt x="3923" y="2807"/>
                    </a:cubicBezTo>
                    <a:cubicBezTo>
                      <a:pt x="3909" y="2795"/>
                      <a:pt x="3892" y="2781"/>
                      <a:pt x="3878" y="2766"/>
                    </a:cubicBezTo>
                    <a:cubicBezTo>
                      <a:pt x="3849" y="2738"/>
                      <a:pt x="3821" y="2707"/>
                      <a:pt x="3794" y="2670"/>
                    </a:cubicBezTo>
                    <a:cubicBezTo>
                      <a:pt x="3741" y="2601"/>
                      <a:pt x="3698" y="2515"/>
                      <a:pt x="3680" y="2421"/>
                    </a:cubicBezTo>
                    <a:cubicBezTo>
                      <a:pt x="3661" y="2326"/>
                      <a:pt x="3673" y="2224"/>
                      <a:pt x="3712" y="2134"/>
                    </a:cubicBezTo>
                    <a:cubicBezTo>
                      <a:pt x="3751" y="2044"/>
                      <a:pt x="3808" y="1962"/>
                      <a:pt x="3880" y="1899"/>
                    </a:cubicBezTo>
                    <a:cubicBezTo>
                      <a:pt x="3999" y="1786"/>
                      <a:pt x="4157" y="1730"/>
                      <a:pt x="4308" y="1730"/>
                    </a:cubicBezTo>
                    <a:close/>
                    <a:moveTo>
                      <a:pt x="40" y="0"/>
                    </a:moveTo>
                    <a:lnTo>
                      <a:pt x="1" y="78"/>
                    </a:lnTo>
                    <a:cubicBezTo>
                      <a:pt x="1" y="78"/>
                      <a:pt x="52" y="107"/>
                      <a:pt x="77" y="121"/>
                    </a:cubicBezTo>
                    <a:cubicBezTo>
                      <a:pt x="629" y="432"/>
                      <a:pt x="1184" y="743"/>
                      <a:pt x="1736" y="1054"/>
                    </a:cubicBezTo>
                    <a:cubicBezTo>
                      <a:pt x="2047" y="1230"/>
                      <a:pt x="2360" y="1404"/>
                      <a:pt x="2673" y="1580"/>
                    </a:cubicBezTo>
                    <a:cubicBezTo>
                      <a:pt x="2837" y="1672"/>
                      <a:pt x="3002" y="1766"/>
                      <a:pt x="3168" y="1858"/>
                    </a:cubicBezTo>
                    <a:cubicBezTo>
                      <a:pt x="3307" y="1936"/>
                      <a:pt x="3446" y="2028"/>
                      <a:pt x="3590" y="2101"/>
                    </a:cubicBezTo>
                    <a:cubicBezTo>
                      <a:pt x="3565" y="2175"/>
                      <a:pt x="3545" y="2251"/>
                      <a:pt x="3534" y="2331"/>
                    </a:cubicBezTo>
                    <a:cubicBezTo>
                      <a:pt x="3520" y="2433"/>
                      <a:pt x="3518" y="2541"/>
                      <a:pt x="3542" y="2650"/>
                    </a:cubicBezTo>
                    <a:cubicBezTo>
                      <a:pt x="3555" y="2703"/>
                      <a:pt x="3573" y="2758"/>
                      <a:pt x="3600" y="2807"/>
                    </a:cubicBezTo>
                    <a:cubicBezTo>
                      <a:pt x="3612" y="2834"/>
                      <a:pt x="3626" y="2856"/>
                      <a:pt x="3641" y="2881"/>
                    </a:cubicBezTo>
                    <a:cubicBezTo>
                      <a:pt x="3651" y="2893"/>
                      <a:pt x="3659" y="2908"/>
                      <a:pt x="3669" y="2918"/>
                    </a:cubicBezTo>
                    <a:lnTo>
                      <a:pt x="3690" y="2944"/>
                    </a:lnTo>
                    <a:lnTo>
                      <a:pt x="3692" y="2948"/>
                    </a:lnTo>
                    <a:cubicBezTo>
                      <a:pt x="3837" y="3122"/>
                      <a:pt x="4062" y="3239"/>
                      <a:pt x="4299" y="3251"/>
                    </a:cubicBezTo>
                    <a:cubicBezTo>
                      <a:pt x="4318" y="3252"/>
                      <a:pt x="4337" y="3253"/>
                      <a:pt x="4355" y="3253"/>
                    </a:cubicBezTo>
                    <a:cubicBezTo>
                      <a:pt x="4457" y="3253"/>
                      <a:pt x="4559" y="3234"/>
                      <a:pt x="4658" y="3196"/>
                    </a:cubicBezTo>
                    <a:cubicBezTo>
                      <a:pt x="4715" y="3173"/>
                      <a:pt x="4768" y="3145"/>
                      <a:pt x="4821" y="3112"/>
                    </a:cubicBezTo>
                    <a:cubicBezTo>
                      <a:pt x="4848" y="3094"/>
                      <a:pt x="4872" y="3075"/>
                      <a:pt x="4897" y="3055"/>
                    </a:cubicBezTo>
                    <a:lnTo>
                      <a:pt x="4936" y="3020"/>
                    </a:lnTo>
                    <a:lnTo>
                      <a:pt x="4958" y="2998"/>
                    </a:lnTo>
                    <a:lnTo>
                      <a:pt x="4995" y="2959"/>
                    </a:lnTo>
                    <a:lnTo>
                      <a:pt x="5026" y="2922"/>
                    </a:lnTo>
                    <a:cubicBezTo>
                      <a:pt x="5046" y="2897"/>
                      <a:pt x="5063" y="2873"/>
                      <a:pt x="5079" y="2846"/>
                    </a:cubicBezTo>
                    <a:cubicBezTo>
                      <a:pt x="5114" y="2793"/>
                      <a:pt x="5142" y="2736"/>
                      <a:pt x="5165" y="2676"/>
                    </a:cubicBezTo>
                    <a:cubicBezTo>
                      <a:pt x="5208" y="2560"/>
                      <a:pt x="5226" y="2435"/>
                      <a:pt x="5220" y="2310"/>
                    </a:cubicBezTo>
                    <a:cubicBezTo>
                      <a:pt x="5214" y="2187"/>
                      <a:pt x="5183" y="2069"/>
                      <a:pt x="5130" y="1960"/>
                    </a:cubicBezTo>
                    <a:cubicBezTo>
                      <a:pt x="5104" y="1907"/>
                      <a:pt x="5071" y="1856"/>
                      <a:pt x="5034" y="1811"/>
                    </a:cubicBezTo>
                    <a:cubicBezTo>
                      <a:pt x="5016" y="1788"/>
                      <a:pt x="4997" y="1766"/>
                      <a:pt x="4977" y="1745"/>
                    </a:cubicBezTo>
                    <a:lnTo>
                      <a:pt x="4942" y="1711"/>
                    </a:lnTo>
                    <a:lnTo>
                      <a:pt x="4917" y="1690"/>
                    </a:lnTo>
                    <a:cubicBezTo>
                      <a:pt x="4759" y="1556"/>
                      <a:pt x="4570" y="1495"/>
                      <a:pt x="4386" y="1495"/>
                    </a:cubicBezTo>
                    <a:cubicBezTo>
                      <a:pt x="4356" y="1495"/>
                      <a:pt x="4327" y="1497"/>
                      <a:pt x="4297" y="1500"/>
                    </a:cubicBezTo>
                    <a:cubicBezTo>
                      <a:pt x="4087" y="1522"/>
                      <a:pt x="3894" y="1631"/>
                      <a:pt x="3763" y="1782"/>
                    </a:cubicBezTo>
                    <a:cubicBezTo>
                      <a:pt x="3729" y="1821"/>
                      <a:pt x="3698" y="1862"/>
                      <a:pt x="3673" y="1907"/>
                    </a:cubicBezTo>
                    <a:cubicBezTo>
                      <a:pt x="3493" y="1811"/>
                      <a:pt x="3090" y="1594"/>
                      <a:pt x="2953" y="1522"/>
                    </a:cubicBezTo>
                    <a:cubicBezTo>
                      <a:pt x="2616" y="1346"/>
                      <a:pt x="2280" y="1171"/>
                      <a:pt x="1945" y="995"/>
                    </a:cubicBezTo>
                    <a:cubicBezTo>
                      <a:pt x="1368" y="694"/>
                      <a:pt x="793" y="393"/>
                      <a:pt x="216" y="92"/>
                    </a:cubicBezTo>
                    <a:lnTo>
                      <a:pt x="118" y="41"/>
                    </a:lnTo>
                    <a:cubicBezTo>
                      <a:pt x="91" y="29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3"/>
              <p:cNvSpPr/>
              <p:nvPr/>
            </p:nvSpPr>
            <p:spPr>
              <a:xfrm>
                <a:off x="4224250" y="2610225"/>
                <a:ext cx="60010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24004" h="7894" extrusionOk="0">
                    <a:moveTo>
                      <a:pt x="12831" y="3193"/>
                    </a:moveTo>
                    <a:cubicBezTo>
                      <a:pt x="13005" y="3397"/>
                      <a:pt x="13619" y="3604"/>
                      <a:pt x="14081" y="3716"/>
                    </a:cubicBezTo>
                    <a:cubicBezTo>
                      <a:pt x="14085" y="3722"/>
                      <a:pt x="14089" y="3731"/>
                      <a:pt x="14091" y="3737"/>
                    </a:cubicBezTo>
                    <a:cubicBezTo>
                      <a:pt x="14018" y="3761"/>
                      <a:pt x="13979" y="3776"/>
                      <a:pt x="13979" y="3776"/>
                    </a:cubicBezTo>
                    <a:cubicBezTo>
                      <a:pt x="13979" y="3776"/>
                      <a:pt x="14018" y="3788"/>
                      <a:pt x="14091" y="3810"/>
                    </a:cubicBezTo>
                    <a:cubicBezTo>
                      <a:pt x="13518" y="3978"/>
                      <a:pt x="12704" y="4322"/>
                      <a:pt x="12827" y="4561"/>
                    </a:cubicBezTo>
                    <a:cubicBezTo>
                      <a:pt x="12826" y="4560"/>
                      <a:pt x="12826" y="4560"/>
                      <a:pt x="12826" y="4560"/>
                    </a:cubicBezTo>
                    <a:lnTo>
                      <a:pt x="12826" y="4560"/>
                    </a:lnTo>
                    <a:cubicBezTo>
                      <a:pt x="12825" y="4560"/>
                      <a:pt x="12831" y="4574"/>
                      <a:pt x="12843" y="4596"/>
                    </a:cubicBezTo>
                    <a:cubicBezTo>
                      <a:pt x="12774" y="4512"/>
                      <a:pt x="12700" y="4434"/>
                      <a:pt x="12616" y="4365"/>
                    </a:cubicBezTo>
                    <a:cubicBezTo>
                      <a:pt x="12405" y="4183"/>
                      <a:pt x="12158" y="4046"/>
                      <a:pt x="11896" y="3968"/>
                    </a:cubicBezTo>
                    <a:cubicBezTo>
                      <a:pt x="11849" y="3952"/>
                      <a:pt x="11800" y="3941"/>
                      <a:pt x="11753" y="3931"/>
                    </a:cubicBezTo>
                    <a:cubicBezTo>
                      <a:pt x="12054" y="3845"/>
                      <a:pt x="12340" y="3692"/>
                      <a:pt x="12577" y="3473"/>
                    </a:cubicBezTo>
                    <a:cubicBezTo>
                      <a:pt x="12671" y="3391"/>
                      <a:pt x="12755" y="3295"/>
                      <a:pt x="12831" y="3193"/>
                    </a:cubicBezTo>
                    <a:close/>
                    <a:moveTo>
                      <a:pt x="11230" y="1"/>
                    </a:moveTo>
                    <a:cubicBezTo>
                      <a:pt x="11155" y="1"/>
                      <a:pt x="11079" y="5"/>
                      <a:pt x="11006" y="13"/>
                    </a:cubicBezTo>
                    <a:cubicBezTo>
                      <a:pt x="10480" y="75"/>
                      <a:pt x="10008" y="357"/>
                      <a:pt x="9711" y="742"/>
                    </a:cubicBezTo>
                    <a:cubicBezTo>
                      <a:pt x="9408" y="1126"/>
                      <a:pt x="9273" y="1611"/>
                      <a:pt x="9308" y="2065"/>
                    </a:cubicBezTo>
                    <a:cubicBezTo>
                      <a:pt x="9324" y="2262"/>
                      <a:pt x="9371" y="2456"/>
                      <a:pt x="9445" y="2636"/>
                    </a:cubicBezTo>
                    <a:cubicBezTo>
                      <a:pt x="9202" y="2225"/>
                      <a:pt x="8835" y="1638"/>
                      <a:pt x="8528" y="1278"/>
                    </a:cubicBezTo>
                    <a:cubicBezTo>
                      <a:pt x="8196" y="852"/>
                      <a:pt x="7931" y="670"/>
                      <a:pt x="7765" y="670"/>
                    </a:cubicBezTo>
                    <a:cubicBezTo>
                      <a:pt x="7658" y="670"/>
                      <a:pt x="7593" y="747"/>
                      <a:pt x="7579" y="885"/>
                    </a:cubicBezTo>
                    <a:cubicBezTo>
                      <a:pt x="7583" y="879"/>
                      <a:pt x="7585" y="876"/>
                      <a:pt x="7587" y="876"/>
                    </a:cubicBezTo>
                    <a:lnTo>
                      <a:pt x="7587" y="876"/>
                    </a:lnTo>
                    <a:cubicBezTo>
                      <a:pt x="7607" y="876"/>
                      <a:pt x="7196" y="1825"/>
                      <a:pt x="7279" y="1825"/>
                    </a:cubicBezTo>
                    <a:cubicBezTo>
                      <a:pt x="7289" y="1825"/>
                      <a:pt x="7308" y="1809"/>
                      <a:pt x="7338" y="1773"/>
                    </a:cubicBezTo>
                    <a:cubicBezTo>
                      <a:pt x="7376" y="1750"/>
                      <a:pt x="7490" y="1713"/>
                      <a:pt x="7648" y="1713"/>
                    </a:cubicBezTo>
                    <a:cubicBezTo>
                      <a:pt x="7796" y="1713"/>
                      <a:pt x="7983" y="1746"/>
                      <a:pt x="8183" y="1852"/>
                    </a:cubicBezTo>
                    <a:cubicBezTo>
                      <a:pt x="8592" y="2030"/>
                      <a:pt x="9058" y="2528"/>
                      <a:pt x="9228" y="2720"/>
                    </a:cubicBezTo>
                    <a:cubicBezTo>
                      <a:pt x="9541" y="3037"/>
                      <a:pt x="9007" y="3366"/>
                      <a:pt x="8545" y="3604"/>
                    </a:cubicBezTo>
                    <a:cubicBezTo>
                      <a:pt x="8629" y="3385"/>
                      <a:pt x="8696" y="3162"/>
                      <a:pt x="8694" y="3015"/>
                    </a:cubicBezTo>
                    <a:cubicBezTo>
                      <a:pt x="8684" y="2626"/>
                      <a:pt x="8453" y="2315"/>
                      <a:pt x="8176" y="2315"/>
                    </a:cubicBezTo>
                    <a:cubicBezTo>
                      <a:pt x="8174" y="2315"/>
                      <a:pt x="8171" y="2315"/>
                      <a:pt x="8168" y="2315"/>
                    </a:cubicBezTo>
                    <a:cubicBezTo>
                      <a:pt x="7888" y="2323"/>
                      <a:pt x="7669" y="2646"/>
                      <a:pt x="7677" y="3039"/>
                    </a:cubicBezTo>
                    <a:cubicBezTo>
                      <a:pt x="7681" y="3209"/>
                      <a:pt x="7784" y="3473"/>
                      <a:pt x="7898" y="3718"/>
                    </a:cubicBezTo>
                    <a:cubicBezTo>
                      <a:pt x="7190" y="3556"/>
                      <a:pt x="5974" y="3336"/>
                      <a:pt x="4577" y="3336"/>
                    </a:cubicBezTo>
                    <a:cubicBezTo>
                      <a:pt x="4473" y="3336"/>
                      <a:pt x="4368" y="3337"/>
                      <a:pt x="4263" y="3340"/>
                    </a:cubicBezTo>
                    <a:cubicBezTo>
                      <a:pt x="1902" y="3397"/>
                      <a:pt x="1" y="4095"/>
                      <a:pt x="1" y="4095"/>
                    </a:cubicBezTo>
                    <a:cubicBezTo>
                      <a:pt x="1" y="4095"/>
                      <a:pt x="1762" y="4647"/>
                      <a:pt x="3978" y="4647"/>
                    </a:cubicBezTo>
                    <a:cubicBezTo>
                      <a:pt x="4083" y="4647"/>
                      <a:pt x="4189" y="4646"/>
                      <a:pt x="4295" y="4643"/>
                    </a:cubicBezTo>
                    <a:cubicBezTo>
                      <a:pt x="5822" y="4606"/>
                      <a:pt x="7156" y="4301"/>
                      <a:pt x="7908" y="4091"/>
                    </a:cubicBezTo>
                    <a:lnTo>
                      <a:pt x="7908" y="4091"/>
                    </a:lnTo>
                    <a:cubicBezTo>
                      <a:pt x="7806" y="4340"/>
                      <a:pt x="7716" y="4608"/>
                      <a:pt x="7720" y="4780"/>
                    </a:cubicBezTo>
                    <a:cubicBezTo>
                      <a:pt x="7728" y="5169"/>
                      <a:pt x="7959" y="5478"/>
                      <a:pt x="8236" y="5478"/>
                    </a:cubicBezTo>
                    <a:cubicBezTo>
                      <a:pt x="8239" y="5478"/>
                      <a:pt x="8241" y="5478"/>
                      <a:pt x="8244" y="5478"/>
                    </a:cubicBezTo>
                    <a:cubicBezTo>
                      <a:pt x="8524" y="5472"/>
                      <a:pt x="8745" y="5146"/>
                      <a:pt x="8735" y="4756"/>
                    </a:cubicBezTo>
                    <a:cubicBezTo>
                      <a:pt x="8731" y="4610"/>
                      <a:pt x="8657" y="4400"/>
                      <a:pt x="8565" y="4191"/>
                    </a:cubicBezTo>
                    <a:lnTo>
                      <a:pt x="8565" y="4191"/>
                    </a:lnTo>
                    <a:cubicBezTo>
                      <a:pt x="9042" y="4402"/>
                      <a:pt x="9588" y="4700"/>
                      <a:pt x="9298" y="5030"/>
                    </a:cubicBezTo>
                    <a:cubicBezTo>
                      <a:pt x="9138" y="5232"/>
                      <a:pt x="8698" y="5758"/>
                      <a:pt x="8297" y="5963"/>
                    </a:cubicBezTo>
                    <a:cubicBezTo>
                      <a:pt x="8074" y="6097"/>
                      <a:pt x="7864" y="6134"/>
                      <a:pt x="7706" y="6134"/>
                    </a:cubicBezTo>
                    <a:cubicBezTo>
                      <a:pt x="7577" y="6134"/>
                      <a:pt x="7483" y="6109"/>
                      <a:pt x="7446" y="6092"/>
                    </a:cubicBezTo>
                    <a:cubicBezTo>
                      <a:pt x="7414" y="6058"/>
                      <a:pt x="7394" y="6042"/>
                      <a:pt x="7382" y="6042"/>
                    </a:cubicBezTo>
                    <a:cubicBezTo>
                      <a:pt x="7291" y="6042"/>
                      <a:pt x="7745" y="6964"/>
                      <a:pt x="7722" y="6964"/>
                    </a:cubicBezTo>
                    <a:cubicBezTo>
                      <a:pt x="7721" y="6964"/>
                      <a:pt x="7718" y="6961"/>
                      <a:pt x="7714" y="6955"/>
                    </a:cubicBezTo>
                    <a:lnTo>
                      <a:pt x="7714" y="6955"/>
                    </a:lnTo>
                    <a:cubicBezTo>
                      <a:pt x="7735" y="7087"/>
                      <a:pt x="7802" y="7161"/>
                      <a:pt x="7906" y="7161"/>
                    </a:cubicBezTo>
                    <a:cubicBezTo>
                      <a:pt x="8073" y="7161"/>
                      <a:pt x="8335" y="6970"/>
                      <a:pt x="8651" y="6521"/>
                    </a:cubicBezTo>
                    <a:cubicBezTo>
                      <a:pt x="9130" y="5902"/>
                      <a:pt x="9749" y="4626"/>
                      <a:pt x="9741" y="4626"/>
                    </a:cubicBezTo>
                    <a:lnTo>
                      <a:pt x="9741" y="4626"/>
                    </a:lnTo>
                    <a:cubicBezTo>
                      <a:pt x="9740" y="4626"/>
                      <a:pt x="9740" y="4626"/>
                      <a:pt x="9740" y="4627"/>
                    </a:cubicBezTo>
                    <a:cubicBezTo>
                      <a:pt x="9852" y="4379"/>
                      <a:pt x="9032" y="4091"/>
                      <a:pt x="8453" y="3950"/>
                    </a:cubicBezTo>
                    <a:cubicBezTo>
                      <a:pt x="8449" y="3943"/>
                      <a:pt x="8445" y="3935"/>
                      <a:pt x="8442" y="3929"/>
                    </a:cubicBezTo>
                    <a:cubicBezTo>
                      <a:pt x="8516" y="3905"/>
                      <a:pt x="8555" y="3888"/>
                      <a:pt x="8555" y="3888"/>
                    </a:cubicBezTo>
                    <a:cubicBezTo>
                      <a:pt x="8555" y="3888"/>
                      <a:pt x="8516" y="3876"/>
                      <a:pt x="8442" y="3855"/>
                    </a:cubicBezTo>
                    <a:cubicBezTo>
                      <a:pt x="8987" y="3696"/>
                      <a:pt x="9752" y="3377"/>
                      <a:pt x="9717" y="3139"/>
                    </a:cubicBezTo>
                    <a:lnTo>
                      <a:pt x="9717" y="3139"/>
                    </a:lnTo>
                    <a:cubicBezTo>
                      <a:pt x="9754" y="3195"/>
                      <a:pt x="9793" y="3250"/>
                      <a:pt x="9836" y="3303"/>
                    </a:cubicBezTo>
                    <a:cubicBezTo>
                      <a:pt x="9979" y="3485"/>
                      <a:pt x="10157" y="3659"/>
                      <a:pt x="10374" y="3786"/>
                    </a:cubicBezTo>
                    <a:cubicBezTo>
                      <a:pt x="10480" y="3851"/>
                      <a:pt x="10599" y="3905"/>
                      <a:pt x="10722" y="3941"/>
                    </a:cubicBezTo>
                    <a:cubicBezTo>
                      <a:pt x="10746" y="3950"/>
                      <a:pt x="10771" y="3956"/>
                      <a:pt x="10795" y="3962"/>
                    </a:cubicBezTo>
                    <a:cubicBezTo>
                      <a:pt x="10386" y="4076"/>
                      <a:pt x="10046" y="4318"/>
                      <a:pt x="9803" y="4627"/>
                    </a:cubicBezTo>
                    <a:cubicBezTo>
                      <a:pt x="9500" y="5007"/>
                      <a:pt x="9367" y="5498"/>
                      <a:pt x="9402" y="5944"/>
                    </a:cubicBezTo>
                    <a:cubicBezTo>
                      <a:pt x="9435" y="6417"/>
                      <a:pt x="9650" y="6818"/>
                      <a:pt x="9930" y="7186"/>
                    </a:cubicBezTo>
                    <a:cubicBezTo>
                      <a:pt x="10073" y="7370"/>
                      <a:pt x="10251" y="7542"/>
                      <a:pt x="10466" y="7669"/>
                    </a:cubicBezTo>
                    <a:cubicBezTo>
                      <a:pt x="10574" y="7735"/>
                      <a:pt x="10691" y="7788"/>
                      <a:pt x="10814" y="7825"/>
                    </a:cubicBezTo>
                    <a:cubicBezTo>
                      <a:pt x="10877" y="7845"/>
                      <a:pt x="10938" y="7857"/>
                      <a:pt x="11004" y="7870"/>
                    </a:cubicBezTo>
                    <a:cubicBezTo>
                      <a:pt x="11039" y="7876"/>
                      <a:pt x="11076" y="7880"/>
                      <a:pt x="11108" y="7882"/>
                    </a:cubicBezTo>
                    <a:lnTo>
                      <a:pt x="11186" y="7890"/>
                    </a:lnTo>
                    <a:lnTo>
                      <a:pt x="11196" y="7890"/>
                    </a:lnTo>
                    <a:cubicBezTo>
                      <a:pt x="11233" y="7892"/>
                      <a:pt x="11269" y="7893"/>
                      <a:pt x="11306" y="7893"/>
                    </a:cubicBezTo>
                    <a:cubicBezTo>
                      <a:pt x="11791" y="7893"/>
                      <a:pt x="12293" y="7706"/>
                      <a:pt x="12669" y="7358"/>
                    </a:cubicBezTo>
                    <a:cubicBezTo>
                      <a:pt x="13083" y="6992"/>
                      <a:pt x="13334" y="6423"/>
                      <a:pt x="13318" y="5854"/>
                    </a:cubicBezTo>
                    <a:cubicBezTo>
                      <a:pt x="13314" y="5633"/>
                      <a:pt x="13271" y="5416"/>
                      <a:pt x="13197" y="5208"/>
                    </a:cubicBezTo>
                    <a:lnTo>
                      <a:pt x="13197" y="5208"/>
                    </a:lnTo>
                    <a:cubicBezTo>
                      <a:pt x="13432" y="5599"/>
                      <a:pt x="13741" y="6077"/>
                      <a:pt x="14005" y="6386"/>
                    </a:cubicBezTo>
                    <a:cubicBezTo>
                      <a:pt x="14338" y="6812"/>
                      <a:pt x="14604" y="6995"/>
                      <a:pt x="14770" y="6995"/>
                    </a:cubicBezTo>
                    <a:cubicBezTo>
                      <a:pt x="14877" y="6995"/>
                      <a:pt x="14942" y="6919"/>
                      <a:pt x="14957" y="6781"/>
                    </a:cubicBezTo>
                    <a:lnTo>
                      <a:pt x="14957" y="6781"/>
                    </a:lnTo>
                    <a:cubicBezTo>
                      <a:pt x="14953" y="6787"/>
                      <a:pt x="14950" y="6790"/>
                      <a:pt x="14949" y="6790"/>
                    </a:cubicBezTo>
                    <a:cubicBezTo>
                      <a:pt x="14929" y="6790"/>
                      <a:pt x="15339" y="5841"/>
                      <a:pt x="15256" y="5841"/>
                    </a:cubicBezTo>
                    <a:cubicBezTo>
                      <a:pt x="15245" y="5841"/>
                      <a:pt x="15226" y="5857"/>
                      <a:pt x="15196" y="5893"/>
                    </a:cubicBezTo>
                    <a:cubicBezTo>
                      <a:pt x="15158" y="5915"/>
                      <a:pt x="15044" y="5952"/>
                      <a:pt x="14885" y="5952"/>
                    </a:cubicBezTo>
                    <a:cubicBezTo>
                      <a:pt x="14737" y="5952"/>
                      <a:pt x="14551" y="5920"/>
                      <a:pt x="14351" y="5813"/>
                    </a:cubicBezTo>
                    <a:cubicBezTo>
                      <a:pt x="13942" y="5635"/>
                      <a:pt x="13475" y="5138"/>
                      <a:pt x="13306" y="4946"/>
                    </a:cubicBezTo>
                    <a:cubicBezTo>
                      <a:pt x="12993" y="4629"/>
                      <a:pt x="13527" y="4297"/>
                      <a:pt x="13989" y="4060"/>
                    </a:cubicBezTo>
                    <a:lnTo>
                      <a:pt x="13989" y="4060"/>
                    </a:lnTo>
                    <a:cubicBezTo>
                      <a:pt x="13905" y="4279"/>
                      <a:pt x="13838" y="4502"/>
                      <a:pt x="13842" y="4651"/>
                    </a:cubicBezTo>
                    <a:cubicBezTo>
                      <a:pt x="13850" y="5040"/>
                      <a:pt x="14081" y="5349"/>
                      <a:pt x="14357" y="5349"/>
                    </a:cubicBezTo>
                    <a:cubicBezTo>
                      <a:pt x="14360" y="5349"/>
                      <a:pt x="14363" y="5349"/>
                      <a:pt x="14365" y="5349"/>
                    </a:cubicBezTo>
                    <a:cubicBezTo>
                      <a:pt x="14646" y="5343"/>
                      <a:pt x="14867" y="5020"/>
                      <a:pt x="14856" y="4627"/>
                    </a:cubicBezTo>
                    <a:cubicBezTo>
                      <a:pt x="14852" y="4455"/>
                      <a:pt x="14750" y="4191"/>
                      <a:pt x="14635" y="3947"/>
                    </a:cubicBezTo>
                    <a:lnTo>
                      <a:pt x="14635" y="3947"/>
                    </a:lnTo>
                    <a:cubicBezTo>
                      <a:pt x="15344" y="4109"/>
                      <a:pt x="16558" y="4328"/>
                      <a:pt x="17954" y="4328"/>
                    </a:cubicBezTo>
                    <a:cubicBezTo>
                      <a:pt x="18059" y="4328"/>
                      <a:pt x="18165" y="4327"/>
                      <a:pt x="18271" y="4324"/>
                    </a:cubicBezTo>
                    <a:cubicBezTo>
                      <a:pt x="20634" y="4269"/>
                      <a:pt x="24004" y="3534"/>
                      <a:pt x="24004" y="3534"/>
                    </a:cubicBezTo>
                    <a:cubicBezTo>
                      <a:pt x="24004" y="3534"/>
                      <a:pt x="20919" y="3017"/>
                      <a:pt x="18585" y="3017"/>
                    </a:cubicBezTo>
                    <a:cubicBezTo>
                      <a:pt x="18468" y="3017"/>
                      <a:pt x="18353" y="3018"/>
                      <a:pt x="18240" y="3021"/>
                    </a:cubicBezTo>
                    <a:cubicBezTo>
                      <a:pt x="16712" y="3058"/>
                      <a:pt x="15378" y="3364"/>
                      <a:pt x="14625" y="3575"/>
                    </a:cubicBezTo>
                    <a:cubicBezTo>
                      <a:pt x="14730" y="3326"/>
                      <a:pt x="14818" y="3055"/>
                      <a:pt x="14813" y="2886"/>
                    </a:cubicBezTo>
                    <a:cubicBezTo>
                      <a:pt x="14805" y="2497"/>
                      <a:pt x="14575" y="2186"/>
                      <a:pt x="14298" y="2186"/>
                    </a:cubicBezTo>
                    <a:cubicBezTo>
                      <a:pt x="14295" y="2186"/>
                      <a:pt x="14292" y="2186"/>
                      <a:pt x="14290" y="2186"/>
                    </a:cubicBezTo>
                    <a:cubicBezTo>
                      <a:pt x="14009" y="2194"/>
                      <a:pt x="13788" y="2517"/>
                      <a:pt x="13799" y="2910"/>
                    </a:cubicBezTo>
                    <a:cubicBezTo>
                      <a:pt x="13803" y="3053"/>
                      <a:pt x="13876" y="3266"/>
                      <a:pt x="13969" y="3475"/>
                    </a:cubicBezTo>
                    <a:cubicBezTo>
                      <a:pt x="13492" y="3262"/>
                      <a:pt x="12946" y="2963"/>
                      <a:pt x="13236" y="2634"/>
                    </a:cubicBezTo>
                    <a:cubicBezTo>
                      <a:pt x="13396" y="2431"/>
                      <a:pt x="13838" y="1908"/>
                      <a:pt x="14239" y="1703"/>
                    </a:cubicBezTo>
                    <a:cubicBezTo>
                      <a:pt x="14459" y="1569"/>
                      <a:pt x="14669" y="1531"/>
                      <a:pt x="14826" y="1531"/>
                    </a:cubicBezTo>
                    <a:cubicBezTo>
                      <a:pt x="14956" y="1531"/>
                      <a:pt x="15051" y="1557"/>
                      <a:pt x="15088" y="1574"/>
                    </a:cubicBezTo>
                    <a:cubicBezTo>
                      <a:pt x="15119" y="1608"/>
                      <a:pt x="15140" y="1623"/>
                      <a:pt x="15152" y="1623"/>
                    </a:cubicBezTo>
                    <a:cubicBezTo>
                      <a:pt x="15244" y="1623"/>
                      <a:pt x="14789" y="700"/>
                      <a:pt x="14811" y="700"/>
                    </a:cubicBezTo>
                    <a:lnTo>
                      <a:pt x="14811" y="700"/>
                    </a:lnTo>
                    <a:cubicBezTo>
                      <a:pt x="14813" y="700"/>
                      <a:pt x="14815" y="703"/>
                      <a:pt x="14820" y="709"/>
                    </a:cubicBezTo>
                    <a:cubicBezTo>
                      <a:pt x="14799" y="578"/>
                      <a:pt x="14732" y="504"/>
                      <a:pt x="14628" y="504"/>
                    </a:cubicBezTo>
                    <a:cubicBezTo>
                      <a:pt x="14461" y="504"/>
                      <a:pt x="14199" y="695"/>
                      <a:pt x="13883" y="1143"/>
                    </a:cubicBezTo>
                    <a:cubicBezTo>
                      <a:pt x="13664" y="1427"/>
                      <a:pt x="13416" y="1846"/>
                      <a:pt x="13212" y="2219"/>
                    </a:cubicBezTo>
                    <a:cubicBezTo>
                      <a:pt x="13222" y="2137"/>
                      <a:pt x="13226" y="2053"/>
                      <a:pt x="13224" y="1971"/>
                    </a:cubicBezTo>
                    <a:cubicBezTo>
                      <a:pt x="13216" y="1402"/>
                      <a:pt x="12950" y="842"/>
                      <a:pt x="12524" y="480"/>
                    </a:cubicBezTo>
                    <a:cubicBezTo>
                      <a:pt x="12311" y="300"/>
                      <a:pt x="12066" y="163"/>
                      <a:pt x="11804" y="83"/>
                    </a:cubicBezTo>
                    <a:cubicBezTo>
                      <a:pt x="11617" y="27"/>
                      <a:pt x="11421" y="1"/>
                      <a:pt x="11230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3"/>
              <p:cNvSpPr/>
              <p:nvPr/>
            </p:nvSpPr>
            <p:spPr>
              <a:xfrm>
                <a:off x="4805600" y="1884225"/>
                <a:ext cx="389525" cy="809725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32389" extrusionOk="0">
                    <a:moveTo>
                      <a:pt x="10450" y="10554"/>
                    </a:moveTo>
                    <a:lnTo>
                      <a:pt x="10450" y="10554"/>
                    </a:lnTo>
                    <a:cubicBezTo>
                      <a:pt x="10407" y="10767"/>
                      <a:pt x="10411" y="10992"/>
                      <a:pt x="10472" y="11209"/>
                    </a:cubicBezTo>
                    <a:cubicBezTo>
                      <a:pt x="10495" y="11292"/>
                      <a:pt x="10527" y="11376"/>
                      <a:pt x="10566" y="11456"/>
                    </a:cubicBezTo>
                    <a:cubicBezTo>
                      <a:pt x="10386" y="11497"/>
                      <a:pt x="10063" y="11812"/>
                      <a:pt x="9848" y="12064"/>
                    </a:cubicBezTo>
                    <a:lnTo>
                      <a:pt x="9832" y="12064"/>
                    </a:lnTo>
                    <a:cubicBezTo>
                      <a:pt x="9838" y="12011"/>
                      <a:pt x="9842" y="11982"/>
                      <a:pt x="9842" y="11982"/>
                    </a:cubicBezTo>
                    <a:lnTo>
                      <a:pt x="9842" y="11982"/>
                    </a:lnTo>
                    <a:cubicBezTo>
                      <a:pt x="9842" y="11982"/>
                      <a:pt x="9821" y="12002"/>
                      <a:pt x="9785" y="12041"/>
                    </a:cubicBezTo>
                    <a:cubicBezTo>
                      <a:pt x="9862" y="11634"/>
                      <a:pt x="9907" y="11020"/>
                      <a:pt x="9719" y="11020"/>
                    </a:cubicBezTo>
                    <a:lnTo>
                      <a:pt x="9693" y="11020"/>
                    </a:lnTo>
                    <a:cubicBezTo>
                      <a:pt x="9766" y="11004"/>
                      <a:pt x="9838" y="10981"/>
                      <a:pt x="9907" y="10953"/>
                    </a:cubicBezTo>
                    <a:cubicBezTo>
                      <a:pt x="10087" y="10879"/>
                      <a:pt x="10249" y="10769"/>
                      <a:pt x="10380" y="10632"/>
                    </a:cubicBezTo>
                    <a:cubicBezTo>
                      <a:pt x="10404" y="10607"/>
                      <a:pt x="10427" y="10580"/>
                      <a:pt x="10450" y="10554"/>
                    </a:cubicBezTo>
                    <a:close/>
                    <a:moveTo>
                      <a:pt x="15520" y="1"/>
                    </a:moveTo>
                    <a:cubicBezTo>
                      <a:pt x="15436" y="1"/>
                      <a:pt x="14392" y="2199"/>
                      <a:pt x="14359" y="2266"/>
                    </a:cubicBezTo>
                    <a:lnTo>
                      <a:pt x="13721" y="3600"/>
                    </a:lnTo>
                    <a:cubicBezTo>
                      <a:pt x="13371" y="4021"/>
                      <a:pt x="12811" y="4768"/>
                      <a:pt x="12360" y="5707"/>
                    </a:cubicBezTo>
                    <a:cubicBezTo>
                      <a:pt x="11902" y="6667"/>
                      <a:pt x="11669" y="7589"/>
                      <a:pt x="11562" y="8121"/>
                    </a:cubicBezTo>
                    <a:cubicBezTo>
                      <a:pt x="11442" y="7978"/>
                      <a:pt x="11303" y="7839"/>
                      <a:pt x="11196" y="7788"/>
                    </a:cubicBezTo>
                    <a:cubicBezTo>
                      <a:pt x="11105" y="7743"/>
                      <a:pt x="11010" y="7722"/>
                      <a:pt x="10922" y="7722"/>
                    </a:cubicBezTo>
                    <a:cubicBezTo>
                      <a:pt x="10776" y="7722"/>
                      <a:pt x="10651" y="7782"/>
                      <a:pt x="10597" y="7892"/>
                    </a:cubicBezTo>
                    <a:cubicBezTo>
                      <a:pt x="10513" y="8068"/>
                      <a:pt x="10644" y="8305"/>
                      <a:pt x="10891" y="8424"/>
                    </a:cubicBezTo>
                    <a:cubicBezTo>
                      <a:pt x="10981" y="8467"/>
                      <a:pt x="11135" y="8488"/>
                      <a:pt x="11294" y="8498"/>
                    </a:cubicBezTo>
                    <a:cubicBezTo>
                      <a:pt x="11103" y="8652"/>
                      <a:pt x="10877" y="8814"/>
                      <a:pt x="10717" y="8814"/>
                    </a:cubicBezTo>
                    <a:cubicBezTo>
                      <a:pt x="10640" y="8814"/>
                      <a:pt x="10579" y="8778"/>
                      <a:pt x="10544" y="8686"/>
                    </a:cubicBezTo>
                    <a:cubicBezTo>
                      <a:pt x="10468" y="8522"/>
                      <a:pt x="10282" y="8084"/>
                      <a:pt x="10282" y="7771"/>
                    </a:cubicBezTo>
                    <a:cubicBezTo>
                      <a:pt x="10257" y="7444"/>
                      <a:pt x="10419" y="7242"/>
                      <a:pt x="10470" y="7205"/>
                    </a:cubicBezTo>
                    <a:cubicBezTo>
                      <a:pt x="10756" y="7121"/>
                      <a:pt x="9742" y="7115"/>
                      <a:pt x="9850" y="7098"/>
                    </a:cubicBezTo>
                    <a:cubicBezTo>
                      <a:pt x="9823" y="7089"/>
                      <a:pt x="9798" y="7085"/>
                      <a:pt x="9775" y="7085"/>
                    </a:cubicBezTo>
                    <a:cubicBezTo>
                      <a:pt x="9606" y="7085"/>
                      <a:pt x="9569" y="7331"/>
                      <a:pt x="9823" y="7814"/>
                    </a:cubicBezTo>
                    <a:cubicBezTo>
                      <a:pt x="10056" y="8305"/>
                      <a:pt x="10647" y="9086"/>
                      <a:pt x="10653" y="9086"/>
                    </a:cubicBezTo>
                    <a:cubicBezTo>
                      <a:pt x="10653" y="9086"/>
                      <a:pt x="10652" y="9086"/>
                      <a:pt x="10652" y="9085"/>
                    </a:cubicBezTo>
                    <a:lnTo>
                      <a:pt x="10652" y="9085"/>
                    </a:lnTo>
                    <a:cubicBezTo>
                      <a:pt x="10669" y="9107"/>
                      <a:pt x="10693" y="9116"/>
                      <a:pt x="10722" y="9116"/>
                    </a:cubicBezTo>
                    <a:cubicBezTo>
                      <a:pt x="10894" y="9116"/>
                      <a:pt x="11248" y="8773"/>
                      <a:pt x="11479" y="8504"/>
                    </a:cubicBezTo>
                    <a:lnTo>
                      <a:pt x="11495" y="8504"/>
                    </a:lnTo>
                    <a:cubicBezTo>
                      <a:pt x="11487" y="8557"/>
                      <a:pt x="11485" y="8586"/>
                      <a:pt x="11485" y="8586"/>
                    </a:cubicBezTo>
                    <a:cubicBezTo>
                      <a:pt x="11485" y="8586"/>
                      <a:pt x="11505" y="8563"/>
                      <a:pt x="11540" y="8526"/>
                    </a:cubicBezTo>
                    <a:lnTo>
                      <a:pt x="11540" y="8526"/>
                    </a:lnTo>
                    <a:cubicBezTo>
                      <a:pt x="11466" y="8923"/>
                      <a:pt x="11423" y="9517"/>
                      <a:pt x="11595" y="9543"/>
                    </a:cubicBezTo>
                    <a:cubicBezTo>
                      <a:pt x="11544" y="9549"/>
                      <a:pt x="11495" y="9553"/>
                      <a:pt x="11444" y="9564"/>
                    </a:cubicBezTo>
                    <a:cubicBezTo>
                      <a:pt x="11284" y="9594"/>
                      <a:pt x="11123" y="9650"/>
                      <a:pt x="10973" y="9744"/>
                    </a:cubicBezTo>
                    <a:cubicBezTo>
                      <a:pt x="10900" y="9791"/>
                      <a:pt x="10830" y="9846"/>
                      <a:pt x="10769" y="9911"/>
                    </a:cubicBezTo>
                    <a:cubicBezTo>
                      <a:pt x="10756" y="9924"/>
                      <a:pt x="10744" y="9940"/>
                      <a:pt x="10732" y="9952"/>
                    </a:cubicBezTo>
                    <a:cubicBezTo>
                      <a:pt x="10789" y="9668"/>
                      <a:pt x="10750" y="9373"/>
                      <a:pt x="10634" y="9126"/>
                    </a:cubicBezTo>
                    <a:cubicBezTo>
                      <a:pt x="10490" y="8819"/>
                      <a:pt x="10235" y="8582"/>
                      <a:pt x="9940" y="8461"/>
                    </a:cubicBezTo>
                    <a:cubicBezTo>
                      <a:pt x="9795" y="8400"/>
                      <a:pt x="9637" y="8365"/>
                      <a:pt x="9482" y="8361"/>
                    </a:cubicBezTo>
                    <a:cubicBezTo>
                      <a:pt x="9452" y="8359"/>
                      <a:pt x="9423" y="8358"/>
                      <a:pt x="9394" y="8358"/>
                    </a:cubicBezTo>
                    <a:cubicBezTo>
                      <a:pt x="9265" y="8358"/>
                      <a:pt x="9137" y="8373"/>
                      <a:pt x="9007" y="8397"/>
                    </a:cubicBezTo>
                    <a:cubicBezTo>
                      <a:pt x="8850" y="8428"/>
                      <a:pt x="8686" y="8483"/>
                      <a:pt x="8539" y="8578"/>
                    </a:cubicBezTo>
                    <a:cubicBezTo>
                      <a:pt x="8465" y="8625"/>
                      <a:pt x="8395" y="8680"/>
                      <a:pt x="8334" y="8743"/>
                    </a:cubicBezTo>
                    <a:cubicBezTo>
                      <a:pt x="8301" y="8776"/>
                      <a:pt x="8275" y="8811"/>
                      <a:pt x="8246" y="8848"/>
                    </a:cubicBezTo>
                    <a:cubicBezTo>
                      <a:pt x="8232" y="8866"/>
                      <a:pt x="8217" y="8889"/>
                      <a:pt x="8205" y="8907"/>
                    </a:cubicBezTo>
                    <a:lnTo>
                      <a:pt x="8174" y="8952"/>
                    </a:lnTo>
                    <a:lnTo>
                      <a:pt x="8172" y="8960"/>
                    </a:lnTo>
                    <a:cubicBezTo>
                      <a:pt x="7990" y="9271"/>
                      <a:pt x="7933" y="9672"/>
                      <a:pt x="8037" y="10040"/>
                    </a:cubicBezTo>
                    <a:cubicBezTo>
                      <a:pt x="8134" y="10413"/>
                      <a:pt x="8408" y="10746"/>
                      <a:pt x="8764" y="10916"/>
                    </a:cubicBezTo>
                    <a:cubicBezTo>
                      <a:pt x="8901" y="10984"/>
                      <a:pt x="9050" y="11027"/>
                      <a:pt x="9201" y="11045"/>
                    </a:cubicBezTo>
                    <a:cubicBezTo>
                      <a:pt x="8886" y="11067"/>
                      <a:pt x="8492" y="11108"/>
                      <a:pt x="8217" y="11174"/>
                    </a:cubicBezTo>
                    <a:cubicBezTo>
                      <a:pt x="7610" y="11292"/>
                      <a:pt x="7467" y="11505"/>
                      <a:pt x="7673" y="11638"/>
                    </a:cubicBezTo>
                    <a:cubicBezTo>
                      <a:pt x="7670" y="11633"/>
                      <a:pt x="7669" y="11630"/>
                      <a:pt x="7670" y="11630"/>
                    </a:cubicBezTo>
                    <a:lnTo>
                      <a:pt x="7670" y="11630"/>
                    </a:lnTo>
                    <a:cubicBezTo>
                      <a:pt x="7686" y="11630"/>
                      <a:pt x="8096" y="12124"/>
                      <a:pt x="8155" y="12124"/>
                    </a:cubicBezTo>
                    <a:cubicBezTo>
                      <a:pt x="8166" y="12124"/>
                      <a:pt x="8165" y="12107"/>
                      <a:pt x="8148" y="12068"/>
                    </a:cubicBezTo>
                    <a:cubicBezTo>
                      <a:pt x="8144" y="12009"/>
                      <a:pt x="8195" y="11757"/>
                      <a:pt x="8463" y="11569"/>
                    </a:cubicBezTo>
                    <a:cubicBezTo>
                      <a:pt x="8702" y="11372"/>
                      <a:pt x="9156" y="11239"/>
                      <a:pt x="9330" y="11194"/>
                    </a:cubicBezTo>
                    <a:cubicBezTo>
                      <a:pt x="9358" y="11186"/>
                      <a:pt x="9383" y="11182"/>
                      <a:pt x="9406" y="11182"/>
                    </a:cubicBezTo>
                    <a:cubicBezTo>
                      <a:pt x="9631" y="11182"/>
                      <a:pt x="9662" y="11569"/>
                      <a:pt x="9662" y="11898"/>
                    </a:cubicBezTo>
                    <a:cubicBezTo>
                      <a:pt x="9553" y="11777"/>
                      <a:pt x="9437" y="11665"/>
                      <a:pt x="9345" y="11620"/>
                    </a:cubicBezTo>
                    <a:cubicBezTo>
                      <a:pt x="9252" y="11576"/>
                      <a:pt x="9157" y="11554"/>
                      <a:pt x="9069" y="11554"/>
                    </a:cubicBezTo>
                    <a:cubicBezTo>
                      <a:pt x="8923" y="11554"/>
                      <a:pt x="8798" y="11614"/>
                      <a:pt x="8745" y="11724"/>
                    </a:cubicBezTo>
                    <a:cubicBezTo>
                      <a:pt x="8661" y="11900"/>
                      <a:pt x="8792" y="12139"/>
                      <a:pt x="9038" y="12256"/>
                    </a:cubicBezTo>
                    <a:cubicBezTo>
                      <a:pt x="9146" y="12307"/>
                      <a:pt x="9343" y="12328"/>
                      <a:pt x="9529" y="12334"/>
                    </a:cubicBezTo>
                    <a:cubicBezTo>
                      <a:pt x="9181" y="12749"/>
                      <a:pt x="8608" y="13508"/>
                      <a:pt x="8148" y="14468"/>
                    </a:cubicBezTo>
                    <a:cubicBezTo>
                      <a:pt x="8093" y="14583"/>
                      <a:pt x="8077" y="14623"/>
                      <a:pt x="8084" y="14623"/>
                    </a:cubicBezTo>
                    <a:cubicBezTo>
                      <a:pt x="8099" y="14623"/>
                      <a:pt x="8241" y="14396"/>
                      <a:pt x="8281" y="14396"/>
                    </a:cubicBezTo>
                    <a:cubicBezTo>
                      <a:pt x="8319" y="14396"/>
                      <a:pt x="8264" y="14605"/>
                      <a:pt x="7917" y="15421"/>
                    </a:cubicBezTo>
                    <a:cubicBezTo>
                      <a:pt x="7552" y="16131"/>
                      <a:pt x="7192" y="16843"/>
                      <a:pt x="6834" y="17557"/>
                    </a:cubicBezTo>
                    <a:lnTo>
                      <a:pt x="5640" y="19965"/>
                    </a:lnTo>
                    <a:lnTo>
                      <a:pt x="4459" y="22379"/>
                    </a:lnTo>
                    <a:lnTo>
                      <a:pt x="3293" y="24802"/>
                    </a:lnTo>
                    <a:lnTo>
                      <a:pt x="2720" y="26017"/>
                    </a:lnTo>
                    <a:cubicBezTo>
                      <a:pt x="2528" y="26422"/>
                      <a:pt x="2337" y="26827"/>
                      <a:pt x="2153" y="27236"/>
                    </a:cubicBezTo>
                    <a:cubicBezTo>
                      <a:pt x="1409" y="28867"/>
                      <a:pt x="682" y="30506"/>
                      <a:pt x="28" y="32179"/>
                    </a:cubicBezTo>
                    <a:cubicBezTo>
                      <a:pt x="1" y="32249"/>
                      <a:pt x="28" y="32331"/>
                      <a:pt x="95" y="32368"/>
                    </a:cubicBezTo>
                    <a:cubicBezTo>
                      <a:pt x="120" y="32382"/>
                      <a:pt x="146" y="32389"/>
                      <a:pt x="173" y="32389"/>
                    </a:cubicBezTo>
                    <a:cubicBezTo>
                      <a:pt x="226" y="32389"/>
                      <a:pt x="276" y="32361"/>
                      <a:pt x="304" y="32312"/>
                    </a:cubicBezTo>
                    <a:cubicBezTo>
                      <a:pt x="1198" y="30753"/>
                      <a:pt x="2022" y="29160"/>
                      <a:pt x="2826" y="27558"/>
                    </a:cubicBezTo>
                    <a:cubicBezTo>
                      <a:pt x="3029" y="27159"/>
                      <a:pt x="3225" y="26758"/>
                      <a:pt x="3422" y="26355"/>
                    </a:cubicBezTo>
                    <a:lnTo>
                      <a:pt x="4009" y="25145"/>
                    </a:lnTo>
                    <a:lnTo>
                      <a:pt x="5167" y="22719"/>
                    </a:lnTo>
                    <a:lnTo>
                      <a:pt x="6311" y="20286"/>
                    </a:lnTo>
                    <a:lnTo>
                      <a:pt x="7438" y="17848"/>
                    </a:lnTo>
                    <a:cubicBezTo>
                      <a:pt x="7823" y="17005"/>
                      <a:pt x="8203" y="16162"/>
                      <a:pt x="8582" y="15317"/>
                    </a:cubicBezTo>
                    <a:cubicBezTo>
                      <a:pt x="8906" y="14709"/>
                      <a:pt x="9025" y="14524"/>
                      <a:pt x="9049" y="14524"/>
                    </a:cubicBezTo>
                    <a:cubicBezTo>
                      <a:pt x="9088" y="14524"/>
                      <a:pt x="8895" y="14981"/>
                      <a:pt x="8904" y="14981"/>
                    </a:cubicBezTo>
                    <a:cubicBezTo>
                      <a:pt x="8906" y="14981"/>
                      <a:pt x="8924" y="14946"/>
                      <a:pt x="8966" y="14859"/>
                    </a:cubicBezTo>
                    <a:cubicBezTo>
                      <a:pt x="9425" y="13901"/>
                      <a:pt x="9658" y="12978"/>
                      <a:pt x="9764" y="12446"/>
                    </a:cubicBezTo>
                    <a:cubicBezTo>
                      <a:pt x="9885" y="12588"/>
                      <a:pt x="10024" y="12729"/>
                      <a:pt x="10130" y="12780"/>
                    </a:cubicBezTo>
                    <a:cubicBezTo>
                      <a:pt x="10223" y="12824"/>
                      <a:pt x="10318" y="12845"/>
                      <a:pt x="10406" y="12845"/>
                    </a:cubicBezTo>
                    <a:cubicBezTo>
                      <a:pt x="10552" y="12845"/>
                      <a:pt x="10677" y="12786"/>
                      <a:pt x="10730" y="12676"/>
                    </a:cubicBezTo>
                    <a:cubicBezTo>
                      <a:pt x="10814" y="12500"/>
                      <a:pt x="10683" y="12260"/>
                      <a:pt x="10435" y="12144"/>
                    </a:cubicBezTo>
                    <a:cubicBezTo>
                      <a:pt x="10345" y="12099"/>
                      <a:pt x="10192" y="12078"/>
                      <a:pt x="10032" y="12070"/>
                    </a:cubicBezTo>
                    <a:cubicBezTo>
                      <a:pt x="10224" y="11916"/>
                      <a:pt x="10450" y="11754"/>
                      <a:pt x="10610" y="11754"/>
                    </a:cubicBezTo>
                    <a:cubicBezTo>
                      <a:pt x="10686" y="11754"/>
                      <a:pt x="10747" y="11790"/>
                      <a:pt x="10783" y="11882"/>
                    </a:cubicBezTo>
                    <a:cubicBezTo>
                      <a:pt x="10859" y="12045"/>
                      <a:pt x="11045" y="12483"/>
                      <a:pt x="11045" y="12796"/>
                    </a:cubicBezTo>
                    <a:cubicBezTo>
                      <a:pt x="11069" y="13124"/>
                      <a:pt x="10908" y="13326"/>
                      <a:pt x="10857" y="13363"/>
                    </a:cubicBezTo>
                    <a:cubicBezTo>
                      <a:pt x="10570" y="13445"/>
                      <a:pt x="11585" y="13453"/>
                      <a:pt x="11477" y="13469"/>
                    </a:cubicBezTo>
                    <a:cubicBezTo>
                      <a:pt x="11504" y="13478"/>
                      <a:pt x="11529" y="13483"/>
                      <a:pt x="11552" y="13483"/>
                    </a:cubicBezTo>
                    <a:cubicBezTo>
                      <a:pt x="11721" y="13483"/>
                      <a:pt x="11757" y="13236"/>
                      <a:pt x="11503" y="12753"/>
                    </a:cubicBezTo>
                    <a:cubicBezTo>
                      <a:pt x="11397" y="12528"/>
                      <a:pt x="11215" y="12240"/>
                      <a:pt x="11049" y="11996"/>
                    </a:cubicBezTo>
                    <a:lnTo>
                      <a:pt x="11049" y="11996"/>
                    </a:lnTo>
                    <a:cubicBezTo>
                      <a:pt x="11055" y="12002"/>
                      <a:pt x="11063" y="12007"/>
                      <a:pt x="11071" y="12013"/>
                    </a:cubicBezTo>
                    <a:lnTo>
                      <a:pt x="11143" y="12054"/>
                    </a:lnTo>
                    <a:lnTo>
                      <a:pt x="11190" y="12078"/>
                    </a:lnTo>
                    <a:lnTo>
                      <a:pt x="11266" y="12113"/>
                    </a:lnTo>
                    <a:lnTo>
                      <a:pt x="11335" y="12142"/>
                    </a:lnTo>
                    <a:cubicBezTo>
                      <a:pt x="11382" y="12158"/>
                      <a:pt x="11430" y="12172"/>
                      <a:pt x="11477" y="12182"/>
                    </a:cubicBezTo>
                    <a:cubicBezTo>
                      <a:pt x="11573" y="12205"/>
                      <a:pt x="11671" y="12221"/>
                      <a:pt x="11769" y="12223"/>
                    </a:cubicBezTo>
                    <a:cubicBezTo>
                      <a:pt x="11783" y="12224"/>
                      <a:pt x="11798" y="12224"/>
                      <a:pt x="11812" y="12224"/>
                    </a:cubicBezTo>
                    <a:cubicBezTo>
                      <a:pt x="11996" y="12224"/>
                      <a:pt x="12177" y="12187"/>
                      <a:pt x="12342" y="12119"/>
                    </a:cubicBezTo>
                    <a:cubicBezTo>
                      <a:pt x="12522" y="12045"/>
                      <a:pt x="12684" y="11935"/>
                      <a:pt x="12817" y="11800"/>
                    </a:cubicBezTo>
                    <a:cubicBezTo>
                      <a:pt x="12882" y="11730"/>
                      <a:pt x="12939" y="11655"/>
                      <a:pt x="12989" y="11575"/>
                    </a:cubicBezTo>
                    <a:cubicBezTo>
                      <a:pt x="13013" y="11536"/>
                      <a:pt x="13036" y="11495"/>
                      <a:pt x="13058" y="11452"/>
                    </a:cubicBezTo>
                    <a:lnTo>
                      <a:pt x="13089" y="11385"/>
                    </a:lnTo>
                    <a:lnTo>
                      <a:pt x="13109" y="11333"/>
                    </a:lnTo>
                    <a:cubicBezTo>
                      <a:pt x="13244" y="10973"/>
                      <a:pt x="13214" y="10603"/>
                      <a:pt x="13068" y="10294"/>
                    </a:cubicBezTo>
                    <a:cubicBezTo>
                      <a:pt x="12927" y="9985"/>
                      <a:pt x="12669" y="9750"/>
                      <a:pt x="12377" y="9627"/>
                    </a:cubicBezTo>
                    <a:cubicBezTo>
                      <a:pt x="12250" y="9574"/>
                      <a:pt x="12115" y="9543"/>
                      <a:pt x="11980" y="9533"/>
                    </a:cubicBezTo>
                    <a:cubicBezTo>
                      <a:pt x="12311" y="9513"/>
                      <a:pt x="12790" y="9470"/>
                      <a:pt x="13109" y="9394"/>
                    </a:cubicBezTo>
                    <a:cubicBezTo>
                      <a:pt x="13717" y="9275"/>
                      <a:pt x="13860" y="9060"/>
                      <a:pt x="13653" y="8929"/>
                    </a:cubicBezTo>
                    <a:lnTo>
                      <a:pt x="13653" y="8929"/>
                    </a:lnTo>
                    <a:cubicBezTo>
                      <a:pt x="13656" y="8935"/>
                      <a:pt x="13657" y="8937"/>
                      <a:pt x="13656" y="8937"/>
                    </a:cubicBezTo>
                    <a:cubicBezTo>
                      <a:pt x="13642" y="8937"/>
                      <a:pt x="13232" y="8443"/>
                      <a:pt x="13172" y="8443"/>
                    </a:cubicBezTo>
                    <a:cubicBezTo>
                      <a:pt x="13160" y="8443"/>
                      <a:pt x="13161" y="8460"/>
                      <a:pt x="13179" y="8500"/>
                    </a:cubicBezTo>
                    <a:cubicBezTo>
                      <a:pt x="13183" y="8559"/>
                      <a:pt x="13132" y="8811"/>
                      <a:pt x="12864" y="8997"/>
                    </a:cubicBezTo>
                    <a:cubicBezTo>
                      <a:pt x="12624" y="9195"/>
                      <a:pt x="12168" y="9326"/>
                      <a:pt x="11996" y="9371"/>
                    </a:cubicBezTo>
                    <a:cubicBezTo>
                      <a:pt x="11969" y="9380"/>
                      <a:pt x="11943" y="9384"/>
                      <a:pt x="11920" y="9384"/>
                    </a:cubicBezTo>
                    <a:cubicBezTo>
                      <a:pt x="11695" y="9384"/>
                      <a:pt x="11665" y="8996"/>
                      <a:pt x="11663" y="8670"/>
                    </a:cubicBezTo>
                    <a:lnTo>
                      <a:pt x="11663" y="8670"/>
                    </a:lnTo>
                    <a:cubicBezTo>
                      <a:pt x="11773" y="8790"/>
                      <a:pt x="11890" y="8903"/>
                      <a:pt x="11982" y="8948"/>
                    </a:cubicBezTo>
                    <a:cubicBezTo>
                      <a:pt x="12074" y="8991"/>
                      <a:pt x="12168" y="9012"/>
                      <a:pt x="12255" y="9012"/>
                    </a:cubicBezTo>
                    <a:cubicBezTo>
                      <a:pt x="12403" y="9012"/>
                      <a:pt x="12529" y="8952"/>
                      <a:pt x="12581" y="8841"/>
                    </a:cubicBezTo>
                    <a:cubicBezTo>
                      <a:pt x="12665" y="8668"/>
                      <a:pt x="12534" y="8428"/>
                      <a:pt x="12289" y="8310"/>
                    </a:cubicBezTo>
                    <a:cubicBezTo>
                      <a:pt x="12180" y="8258"/>
                      <a:pt x="11984" y="8240"/>
                      <a:pt x="11798" y="8234"/>
                    </a:cubicBezTo>
                    <a:cubicBezTo>
                      <a:pt x="12146" y="7816"/>
                      <a:pt x="12718" y="7059"/>
                      <a:pt x="13179" y="6100"/>
                    </a:cubicBezTo>
                    <a:cubicBezTo>
                      <a:pt x="13629" y="5161"/>
                      <a:pt x="13860" y="4257"/>
                      <a:pt x="13969" y="3718"/>
                    </a:cubicBezTo>
                    <a:lnTo>
                      <a:pt x="14609" y="2385"/>
                    </a:lnTo>
                    <a:cubicBezTo>
                      <a:pt x="14613" y="2374"/>
                      <a:pt x="14617" y="2366"/>
                      <a:pt x="14619" y="2356"/>
                    </a:cubicBezTo>
                    <a:cubicBezTo>
                      <a:pt x="14633" y="2294"/>
                      <a:pt x="15581" y="30"/>
                      <a:pt x="15521" y="1"/>
                    </a:cubicBezTo>
                    <a:cubicBezTo>
                      <a:pt x="15521" y="1"/>
                      <a:pt x="15520" y="1"/>
                      <a:pt x="15520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3"/>
              <p:cNvSpPr/>
              <p:nvPr/>
            </p:nvSpPr>
            <p:spPr>
              <a:xfrm>
                <a:off x="4757475" y="2649425"/>
                <a:ext cx="955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486" extrusionOk="0">
                    <a:moveTo>
                      <a:pt x="1909" y="0"/>
                    </a:moveTo>
                    <a:cubicBezTo>
                      <a:pt x="1112" y="0"/>
                      <a:pt x="393" y="552"/>
                      <a:pt x="211" y="1363"/>
                    </a:cubicBezTo>
                    <a:cubicBezTo>
                      <a:pt x="1" y="2302"/>
                      <a:pt x="592" y="3235"/>
                      <a:pt x="1531" y="3443"/>
                    </a:cubicBezTo>
                    <a:cubicBezTo>
                      <a:pt x="1659" y="3472"/>
                      <a:pt x="1788" y="3486"/>
                      <a:pt x="1914" y="3486"/>
                    </a:cubicBezTo>
                    <a:cubicBezTo>
                      <a:pt x="2712" y="3486"/>
                      <a:pt x="3432" y="2934"/>
                      <a:pt x="3612" y="2124"/>
                    </a:cubicBezTo>
                    <a:cubicBezTo>
                      <a:pt x="3823" y="1185"/>
                      <a:pt x="3231" y="254"/>
                      <a:pt x="2292" y="43"/>
                    </a:cubicBezTo>
                    <a:cubicBezTo>
                      <a:pt x="2164" y="14"/>
                      <a:pt x="2036" y="0"/>
                      <a:pt x="1909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3"/>
              <p:cNvSpPr/>
              <p:nvPr/>
            </p:nvSpPr>
            <p:spPr>
              <a:xfrm>
                <a:off x="4308550" y="2404825"/>
                <a:ext cx="65400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385" extrusionOk="0">
                    <a:moveTo>
                      <a:pt x="1307" y="0"/>
                    </a:moveTo>
                    <a:cubicBezTo>
                      <a:pt x="761" y="0"/>
                      <a:pt x="269" y="376"/>
                      <a:pt x="144" y="931"/>
                    </a:cubicBezTo>
                    <a:cubicBezTo>
                      <a:pt x="1" y="1574"/>
                      <a:pt x="404" y="2212"/>
                      <a:pt x="1048" y="2355"/>
                    </a:cubicBezTo>
                    <a:cubicBezTo>
                      <a:pt x="1136" y="2375"/>
                      <a:pt x="1225" y="2385"/>
                      <a:pt x="1311" y="2385"/>
                    </a:cubicBezTo>
                    <a:cubicBezTo>
                      <a:pt x="1856" y="2385"/>
                      <a:pt x="2347" y="2007"/>
                      <a:pt x="2472" y="1453"/>
                    </a:cubicBezTo>
                    <a:cubicBezTo>
                      <a:pt x="2615" y="811"/>
                      <a:pt x="2210" y="172"/>
                      <a:pt x="1568" y="29"/>
                    </a:cubicBezTo>
                    <a:cubicBezTo>
                      <a:pt x="1480" y="10"/>
                      <a:pt x="1393" y="0"/>
                      <a:pt x="1307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3"/>
              <p:cNvSpPr/>
              <p:nvPr/>
            </p:nvSpPr>
            <p:spPr>
              <a:xfrm>
                <a:off x="4203150" y="2355875"/>
                <a:ext cx="33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17" extrusionOk="0">
                    <a:moveTo>
                      <a:pt x="666" y="1"/>
                    </a:moveTo>
                    <a:cubicBezTo>
                      <a:pt x="388" y="1"/>
                      <a:pt x="137" y="192"/>
                      <a:pt x="74" y="475"/>
                    </a:cubicBezTo>
                    <a:cubicBezTo>
                      <a:pt x="0" y="803"/>
                      <a:pt x="205" y="1128"/>
                      <a:pt x="534" y="1201"/>
                    </a:cubicBezTo>
                    <a:cubicBezTo>
                      <a:pt x="579" y="1212"/>
                      <a:pt x="623" y="1216"/>
                      <a:pt x="667" y="1216"/>
                    </a:cubicBezTo>
                    <a:cubicBezTo>
                      <a:pt x="945" y="1216"/>
                      <a:pt x="1195" y="1024"/>
                      <a:pt x="1258" y="741"/>
                    </a:cubicBezTo>
                    <a:cubicBezTo>
                      <a:pt x="1332" y="414"/>
                      <a:pt x="1127" y="88"/>
                      <a:pt x="798" y="15"/>
                    </a:cubicBezTo>
                    <a:cubicBezTo>
                      <a:pt x="754" y="5"/>
                      <a:pt x="710" y="1"/>
                      <a:pt x="666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3"/>
              <p:cNvSpPr/>
              <p:nvPr/>
            </p:nvSpPr>
            <p:spPr>
              <a:xfrm>
                <a:off x="4252650" y="2382550"/>
                <a:ext cx="333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6" extrusionOk="0">
                    <a:moveTo>
                      <a:pt x="667" y="1"/>
                    </a:moveTo>
                    <a:cubicBezTo>
                      <a:pt x="389" y="1"/>
                      <a:pt x="138" y="194"/>
                      <a:pt x="74" y="476"/>
                    </a:cubicBezTo>
                    <a:cubicBezTo>
                      <a:pt x="0" y="803"/>
                      <a:pt x="207" y="1129"/>
                      <a:pt x="534" y="1200"/>
                    </a:cubicBezTo>
                    <a:cubicBezTo>
                      <a:pt x="579" y="1210"/>
                      <a:pt x="624" y="1215"/>
                      <a:pt x="668" y="1215"/>
                    </a:cubicBezTo>
                    <a:cubicBezTo>
                      <a:pt x="946" y="1215"/>
                      <a:pt x="1197" y="1023"/>
                      <a:pt x="1259" y="740"/>
                    </a:cubicBezTo>
                    <a:cubicBezTo>
                      <a:pt x="1332" y="413"/>
                      <a:pt x="1128" y="89"/>
                      <a:pt x="800" y="16"/>
                    </a:cubicBezTo>
                    <a:cubicBezTo>
                      <a:pt x="756" y="6"/>
                      <a:pt x="711" y="1"/>
                      <a:pt x="667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3"/>
              <p:cNvSpPr/>
              <p:nvPr/>
            </p:nvSpPr>
            <p:spPr>
              <a:xfrm>
                <a:off x="4440725" y="2484500"/>
                <a:ext cx="333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7" extrusionOk="0">
                    <a:moveTo>
                      <a:pt x="667" y="0"/>
                    </a:moveTo>
                    <a:cubicBezTo>
                      <a:pt x="389" y="0"/>
                      <a:pt x="138" y="193"/>
                      <a:pt x="74" y="476"/>
                    </a:cubicBezTo>
                    <a:cubicBezTo>
                      <a:pt x="0" y="803"/>
                      <a:pt x="207" y="1128"/>
                      <a:pt x="534" y="1202"/>
                    </a:cubicBezTo>
                    <a:cubicBezTo>
                      <a:pt x="578" y="1212"/>
                      <a:pt x="622" y="1216"/>
                      <a:pt x="666" y="1216"/>
                    </a:cubicBezTo>
                    <a:cubicBezTo>
                      <a:pt x="945" y="1216"/>
                      <a:pt x="1197" y="1025"/>
                      <a:pt x="1261" y="742"/>
                    </a:cubicBezTo>
                    <a:cubicBezTo>
                      <a:pt x="1332" y="414"/>
                      <a:pt x="1128" y="89"/>
                      <a:pt x="800" y="15"/>
                    </a:cubicBezTo>
                    <a:cubicBezTo>
                      <a:pt x="756" y="5"/>
                      <a:pt x="711" y="0"/>
                      <a:pt x="667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3"/>
              <p:cNvSpPr/>
              <p:nvPr/>
            </p:nvSpPr>
            <p:spPr>
              <a:xfrm>
                <a:off x="4584300" y="2700250"/>
                <a:ext cx="608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222" extrusionOk="0">
                    <a:moveTo>
                      <a:pt x="1217" y="688"/>
                    </a:moveTo>
                    <a:cubicBezTo>
                      <a:pt x="1247" y="688"/>
                      <a:pt x="1279" y="691"/>
                      <a:pt x="1310" y="698"/>
                    </a:cubicBezTo>
                    <a:cubicBezTo>
                      <a:pt x="1537" y="750"/>
                      <a:pt x="1680" y="975"/>
                      <a:pt x="1629" y="1204"/>
                    </a:cubicBezTo>
                    <a:cubicBezTo>
                      <a:pt x="1585" y="1400"/>
                      <a:pt x="1409" y="1533"/>
                      <a:pt x="1216" y="1533"/>
                    </a:cubicBezTo>
                    <a:cubicBezTo>
                      <a:pt x="1186" y="1533"/>
                      <a:pt x="1155" y="1530"/>
                      <a:pt x="1123" y="1523"/>
                    </a:cubicBezTo>
                    <a:cubicBezTo>
                      <a:pt x="896" y="1472"/>
                      <a:pt x="753" y="1247"/>
                      <a:pt x="804" y="1018"/>
                    </a:cubicBezTo>
                    <a:cubicBezTo>
                      <a:pt x="848" y="822"/>
                      <a:pt x="1024" y="688"/>
                      <a:pt x="1217" y="688"/>
                    </a:cubicBezTo>
                    <a:close/>
                    <a:moveTo>
                      <a:pt x="1217" y="1"/>
                    </a:moveTo>
                    <a:cubicBezTo>
                      <a:pt x="708" y="1"/>
                      <a:pt x="248" y="352"/>
                      <a:pt x="133" y="868"/>
                    </a:cubicBezTo>
                    <a:cubicBezTo>
                      <a:pt x="0" y="1466"/>
                      <a:pt x="377" y="2061"/>
                      <a:pt x="974" y="2194"/>
                    </a:cubicBezTo>
                    <a:cubicBezTo>
                      <a:pt x="1056" y="2212"/>
                      <a:pt x="1138" y="2221"/>
                      <a:pt x="1218" y="2221"/>
                    </a:cubicBezTo>
                    <a:cubicBezTo>
                      <a:pt x="1726" y="2221"/>
                      <a:pt x="2185" y="1869"/>
                      <a:pt x="2300" y="1353"/>
                    </a:cubicBezTo>
                    <a:cubicBezTo>
                      <a:pt x="2435" y="756"/>
                      <a:pt x="2056" y="160"/>
                      <a:pt x="1459" y="27"/>
                    </a:cubicBezTo>
                    <a:cubicBezTo>
                      <a:pt x="1378" y="9"/>
                      <a:pt x="1297" y="1"/>
                      <a:pt x="1217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3"/>
              <p:cNvSpPr/>
              <p:nvPr/>
            </p:nvSpPr>
            <p:spPr>
              <a:xfrm>
                <a:off x="4584750" y="2653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49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9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19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40" y="2221"/>
                      <a:pt x="1221" y="2221"/>
                    </a:cubicBezTo>
                    <a:cubicBezTo>
                      <a:pt x="1728" y="2221"/>
                      <a:pt x="2188" y="1868"/>
                      <a:pt x="2302" y="1353"/>
                    </a:cubicBezTo>
                    <a:cubicBezTo>
                      <a:pt x="2435" y="755"/>
                      <a:pt x="2059" y="160"/>
                      <a:pt x="1461" y="27"/>
                    </a:cubicBezTo>
                    <a:cubicBezTo>
                      <a:pt x="1380" y="9"/>
                      <a:pt x="1299" y="0"/>
                      <a:pt x="1219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3"/>
              <p:cNvSpPr/>
              <p:nvPr/>
            </p:nvSpPr>
            <p:spPr>
              <a:xfrm>
                <a:off x="4977975" y="217425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50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7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20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39" y="2220"/>
                      <a:pt x="1219" y="2220"/>
                    </a:cubicBezTo>
                    <a:cubicBezTo>
                      <a:pt x="1727" y="2220"/>
                      <a:pt x="2187" y="1869"/>
                      <a:pt x="2302" y="1353"/>
                    </a:cubicBezTo>
                    <a:cubicBezTo>
                      <a:pt x="2435" y="755"/>
                      <a:pt x="2059" y="160"/>
                      <a:pt x="1462" y="27"/>
                    </a:cubicBezTo>
                    <a:cubicBezTo>
                      <a:pt x="1380" y="9"/>
                      <a:pt x="1299" y="0"/>
                      <a:pt x="1220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3"/>
              <p:cNvSpPr/>
              <p:nvPr/>
            </p:nvSpPr>
            <p:spPr>
              <a:xfrm>
                <a:off x="5032800" y="2197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8" y="688"/>
                    </a:moveTo>
                    <a:cubicBezTo>
                      <a:pt x="1248" y="688"/>
                      <a:pt x="1279" y="692"/>
                      <a:pt x="1310" y="699"/>
                    </a:cubicBezTo>
                    <a:cubicBezTo>
                      <a:pt x="1537" y="750"/>
                      <a:pt x="1681" y="975"/>
                      <a:pt x="1630" y="1202"/>
                    </a:cubicBezTo>
                    <a:cubicBezTo>
                      <a:pt x="1585" y="1400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7" y="1472"/>
                      <a:pt x="754" y="1245"/>
                      <a:pt x="805" y="1018"/>
                    </a:cubicBezTo>
                    <a:cubicBezTo>
                      <a:pt x="849" y="822"/>
                      <a:pt x="1024" y="688"/>
                      <a:pt x="1218" y="688"/>
                    </a:cubicBezTo>
                    <a:close/>
                    <a:moveTo>
                      <a:pt x="1216" y="0"/>
                    </a:moveTo>
                    <a:cubicBezTo>
                      <a:pt x="708" y="0"/>
                      <a:pt x="251" y="353"/>
                      <a:pt x="134" y="868"/>
                    </a:cubicBezTo>
                    <a:cubicBezTo>
                      <a:pt x="1" y="1466"/>
                      <a:pt x="377" y="2061"/>
                      <a:pt x="975" y="2194"/>
                    </a:cubicBezTo>
                    <a:cubicBezTo>
                      <a:pt x="1056" y="2212"/>
                      <a:pt x="1137" y="2221"/>
                      <a:pt x="1217" y="2221"/>
                    </a:cubicBezTo>
                    <a:cubicBezTo>
                      <a:pt x="1725" y="2221"/>
                      <a:pt x="2186" y="1870"/>
                      <a:pt x="2301" y="1353"/>
                    </a:cubicBezTo>
                    <a:cubicBezTo>
                      <a:pt x="2436" y="756"/>
                      <a:pt x="2057" y="161"/>
                      <a:pt x="1460" y="28"/>
                    </a:cubicBezTo>
                    <a:cubicBezTo>
                      <a:pt x="1378" y="9"/>
                      <a:pt x="1296" y="0"/>
                      <a:pt x="1216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3"/>
              <p:cNvSpPr/>
              <p:nvPr/>
            </p:nvSpPr>
            <p:spPr>
              <a:xfrm>
                <a:off x="5075675" y="2029500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1" y="0"/>
                      <a:pt x="262" y="369"/>
                      <a:pt x="142" y="909"/>
                    </a:cubicBezTo>
                    <a:cubicBezTo>
                      <a:pt x="0" y="1533"/>
                      <a:pt x="395" y="2155"/>
                      <a:pt x="1021" y="2296"/>
                    </a:cubicBezTo>
                    <a:cubicBezTo>
                      <a:pt x="1106" y="2315"/>
                      <a:pt x="1191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10"/>
                      <a:pt x="1357" y="0"/>
                      <a:pt x="127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3"/>
              <p:cNvSpPr/>
              <p:nvPr/>
            </p:nvSpPr>
            <p:spPr>
              <a:xfrm>
                <a:off x="4365425" y="2680575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2" y="0"/>
                      <a:pt x="262" y="368"/>
                      <a:pt x="142" y="908"/>
                    </a:cubicBezTo>
                    <a:cubicBezTo>
                      <a:pt x="1" y="1532"/>
                      <a:pt x="396" y="2154"/>
                      <a:pt x="1022" y="2296"/>
                    </a:cubicBezTo>
                    <a:cubicBezTo>
                      <a:pt x="1107" y="2314"/>
                      <a:pt x="1192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9"/>
                      <a:pt x="1358" y="0"/>
                      <a:pt x="127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3"/>
              <p:cNvSpPr/>
              <p:nvPr/>
            </p:nvSpPr>
            <p:spPr>
              <a:xfrm>
                <a:off x="3348750" y="1207375"/>
                <a:ext cx="2939775" cy="2930400"/>
              </a:xfrm>
              <a:custGeom>
                <a:avLst/>
                <a:gdLst/>
                <a:ahLst/>
                <a:cxnLst/>
                <a:rect l="l" t="t" r="r" b="b"/>
                <a:pathLst>
                  <a:path w="117591" h="117216" extrusionOk="0">
                    <a:moveTo>
                      <a:pt x="58760" y="835"/>
                    </a:moveTo>
                    <a:cubicBezTo>
                      <a:pt x="62458" y="835"/>
                      <a:pt x="66205" y="1193"/>
                      <a:pt x="69959" y="1937"/>
                    </a:cubicBezTo>
                    <a:cubicBezTo>
                      <a:pt x="69800" y="2074"/>
                      <a:pt x="69575" y="2184"/>
                      <a:pt x="69374" y="2262"/>
                    </a:cubicBezTo>
                    <a:cubicBezTo>
                      <a:pt x="69122" y="2362"/>
                      <a:pt x="68824" y="2409"/>
                      <a:pt x="68474" y="2477"/>
                    </a:cubicBezTo>
                    <a:cubicBezTo>
                      <a:pt x="68378" y="2493"/>
                      <a:pt x="68280" y="2512"/>
                      <a:pt x="68175" y="2530"/>
                    </a:cubicBezTo>
                    <a:cubicBezTo>
                      <a:pt x="67885" y="2585"/>
                      <a:pt x="67584" y="2643"/>
                      <a:pt x="67257" y="2679"/>
                    </a:cubicBezTo>
                    <a:cubicBezTo>
                      <a:pt x="66583" y="2765"/>
                      <a:pt x="65810" y="2794"/>
                      <a:pt x="64992" y="2825"/>
                    </a:cubicBezTo>
                    <a:cubicBezTo>
                      <a:pt x="64730" y="2833"/>
                      <a:pt x="64460" y="2843"/>
                      <a:pt x="64190" y="2855"/>
                    </a:cubicBezTo>
                    <a:cubicBezTo>
                      <a:pt x="64007" y="2860"/>
                      <a:pt x="63823" y="2862"/>
                      <a:pt x="63636" y="2862"/>
                    </a:cubicBezTo>
                    <a:cubicBezTo>
                      <a:pt x="63239" y="2862"/>
                      <a:pt x="62829" y="2853"/>
                      <a:pt x="62400" y="2845"/>
                    </a:cubicBezTo>
                    <a:cubicBezTo>
                      <a:pt x="62248" y="2847"/>
                      <a:pt x="62096" y="2848"/>
                      <a:pt x="61943" y="2848"/>
                    </a:cubicBezTo>
                    <a:cubicBezTo>
                      <a:pt x="61465" y="2848"/>
                      <a:pt x="60982" y="2838"/>
                      <a:pt x="60505" y="2816"/>
                    </a:cubicBezTo>
                    <a:cubicBezTo>
                      <a:pt x="60110" y="2790"/>
                      <a:pt x="59719" y="2778"/>
                      <a:pt x="59343" y="2765"/>
                    </a:cubicBezTo>
                    <a:cubicBezTo>
                      <a:pt x="59087" y="2757"/>
                      <a:pt x="58834" y="2749"/>
                      <a:pt x="58584" y="2737"/>
                    </a:cubicBezTo>
                    <a:cubicBezTo>
                      <a:pt x="58148" y="2718"/>
                      <a:pt x="57723" y="2681"/>
                      <a:pt x="57309" y="2647"/>
                    </a:cubicBezTo>
                    <a:cubicBezTo>
                      <a:pt x="57137" y="2630"/>
                      <a:pt x="56968" y="2616"/>
                      <a:pt x="56796" y="2604"/>
                    </a:cubicBezTo>
                    <a:cubicBezTo>
                      <a:pt x="56241" y="2571"/>
                      <a:pt x="55697" y="2520"/>
                      <a:pt x="55182" y="2454"/>
                    </a:cubicBezTo>
                    <a:cubicBezTo>
                      <a:pt x="54885" y="2417"/>
                      <a:pt x="54596" y="2370"/>
                      <a:pt x="54322" y="2325"/>
                    </a:cubicBezTo>
                    <a:cubicBezTo>
                      <a:pt x="54122" y="2295"/>
                      <a:pt x="53929" y="2262"/>
                      <a:pt x="53749" y="2237"/>
                    </a:cubicBezTo>
                    <a:cubicBezTo>
                      <a:pt x="52884" y="2096"/>
                      <a:pt x="52166" y="1892"/>
                      <a:pt x="51667" y="1648"/>
                    </a:cubicBezTo>
                    <a:cubicBezTo>
                      <a:pt x="51456" y="1546"/>
                      <a:pt x="51292" y="1444"/>
                      <a:pt x="51172" y="1339"/>
                    </a:cubicBezTo>
                    <a:cubicBezTo>
                      <a:pt x="53668" y="1006"/>
                      <a:pt x="56202" y="835"/>
                      <a:pt x="58760" y="835"/>
                    </a:cubicBezTo>
                    <a:close/>
                    <a:moveTo>
                      <a:pt x="49952" y="1517"/>
                    </a:moveTo>
                    <a:cubicBezTo>
                      <a:pt x="49864" y="1658"/>
                      <a:pt x="49733" y="1808"/>
                      <a:pt x="49557" y="1961"/>
                    </a:cubicBezTo>
                    <a:cubicBezTo>
                      <a:pt x="49156" y="2319"/>
                      <a:pt x="48553" y="2667"/>
                      <a:pt x="47716" y="3113"/>
                    </a:cubicBezTo>
                    <a:cubicBezTo>
                      <a:pt x="47063" y="3447"/>
                      <a:pt x="46282" y="3766"/>
                      <a:pt x="45453" y="4101"/>
                    </a:cubicBezTo>
                    <a:lnTo>
                      <a:pt x="44893" y="4328"/>
                    </a:lnTo>
                    <a:cubicBezTo>
                      <a:pt x="44588" y="4451"/>
                      <a:pt x="44271" y="4562"/>
                      <a:pt x="43937" y="4678"/>
                    </a:cubicBezTo>
                    <a:cubicBezTo>
                      <a:pt x="43700" y="4760"/>
                      <a:pt x="43456" y="4846"/>
                      <a:pt x="43211" y="4936"/>
                    </a:cubicBezTo>
                    <a:cubicBezTo>
                      <a:pt x="42628" y="5155"/>
                      <a:pt x="42022" y="5364"/>
                      <a:pt x="41414" y="5552"/>
                    </a:cubicBezTo>
                    <a:lnTo>
                      <a:pt x="40938" y="5697"/>
                    </a:lnTo>
                    <a:lnTo>
                      <a:pt x="40482" y="5853"/>
                    </a:lnTo>
                    <a:cubicBezTo>
                      <a:pt x="40181" y="5953"/>
                      <a:pt x="39884" y="6047"/>
                      <a:pt x="39587" y="6137"/>
                    </a:cubicBezTo>
                    <a:cubicBezTo>
                      <a:pt x="39299" y="6227"/>
                      <a:pt x="39011" y="6305"/>
                      <a:pt x="38728" y="6382"/>
                    </a:cubicBezTo>
                    <a:cubicBezTo>
                      <a:pt x="38432" y="6462"/>
                      <a:pt x="38141" y="6542"/>
                      <a:pt x="37865" y="6630"/>
                    </a:cubicBezTo>
                    <a:cubicBezTo>
                      <a:pt x="36895" y="6914"/>
                      <a:pt x="35974" y="7103"/>
                      <a:pt x="35162" y="7266"/>
                    </a:cubicBezTo>
                    <a:lnTo>
                      <a:pt x="34874" y="7326"/>
                    </a:lnTo>
                    <a:cubicBezTo>
                      <a:pt x="34282" y="7437"/>
                      <a:pt x="33693" y="7494"/>
                      <a:pt x="33170" y="7494"/>
                    </a:cubicBezTo>
                    <a:cubicBezTo>
                      <a:pt x="33008" y="7494"/>
                      <a:pt x="32852" y="7488"/>
                      <a:pt x="32705" y="7477"/>
                    </a:cubicBezTo>
                    <a:cubicBezTo>
                      <a:pt x="32529" y="7463"/>
                      <a:pt x="32329" y="7432"/>
                      <a:pt x="32155" y="7369"/>
                    </a:cubicBezTo>
                    <a:cubicBezTo>
                      <a:pt x="37685" y="4490"/>
                      <a:pt x="43692" y="2491"/>
                      <a:pt x="49952" y="1517"/>
                    </a:cubicBezTo>
                    <a:close/>
                    <a:moveTo>
                      <a:pt x="72842" y="2583"/>
                    </a:moveTo>
                    <a:lnTo>
                      <a:pt x="72842" y="2583"/>
                    </a:lnTo>
                    <a:cubicBezTo>
                      <a:pt x="79107" y="4154"/>
                      <a:pt x="84886" y="6712"/>
                      <a:pt x="90050" y="10047"/>
                    </a:cubicBezTo>
                    <a:cubicBezTo>
                      <a:pt x="89897" y="10088"/>
                      <a:pt x="89704" y="10110"/>
                      <a:pt x="89471" y="10114"/>
                    </a:cubicBezTo>
                    <a:cubicBezTo>
                      <a:pt x="89454" y="10115"/>
                      <a:pt x="89436" y="10115"/>
                      <a:pt x="89419" y="10115"/>
                    </a:cubicBezTo>
                    <a:cubicBezTo>
                      <a:pt x="88870" y="10115"/>
                      <a:pt x="88152" y="9992"/>
                      <a:pt x="87341" y="9760"/>
                    </a:cubicBezTo>
                    <a:cubicBezTo>
                      <a:pt x="87161" y="9705"/>
                      <a:pt x="86973" y="9650"/>
                      <a:pt x="86779" y="9595"/>
                    </a:cubicBezTo>
                    <a:cubicBezTo>
                      <a:pt x="86513" y="9517"/>
                      <a:pt x="86233" y="9437"/>
                      <a:pt x="85948" y="9343"/>
                    </a:cubicBezTo>
                    <a:cubicBezTo>
                      <a:pt x="85453" y="9183"/>
                      <a:pt x="84942" y="8997"/>
                      <a:pt x="84420" y="8789"/>
                    </a:cubicBezTo>
                    <a:cubicBezTo>
                      <a:pt x="84262" y="8729"/>
                      <a:pt x="84105" y="8670"/>
                      <a:pt x="83943" y="8611"/>
                    </a:cubicBezTo>
                    <a:cubicBezTo>
                      <a:pt x="83554" y="8465"/>
                      <a:pt x="83151" y="8318"/>
                      <a:pt x="82750" y="8148"/>
                    </a:cubicBezTo>
                    <a:cubicBezTo>
                      <a:pt x="82519" y="8052"/>
                      <a:pt x="82286" y="7952"/>
                      <a:pt x="82051" y="7849"/>
                    </a:cubicBezTo>
                    <a:cubicBezTo>
                      <a:pt x="81705" y="7700"/>
                      <a:pt x="81347" y="7547"/>
                      <a:pt x="80985" y="7403"/>
                    </a:cubicBezTo>
                    <a:cubicBezTo>
                      <a:pt x="80398" y="7158"/>
                      <a:pt x="79814" y="6892"/>
                      <a:pt x="79244" y="6616"/>
                    </a:cubicBezTo>
                    <a:cubicBezTo>
                      <a:pt x="78675" y="6360"/>
                      <a:pt x="78139" y="6121"/>
                      <a:pt x="77634" y="5867"/>
                    </a:cubicBezTo>
                    <a:cubicBezTo>
                      <a:pt x="77390" y="5738"/>
                      <a:pt x="77151" y="5615"/>
                      <a:pt x="76917" y="5495"/>
                    </a:cubicBezTo>
                    <a:cubicBezTo>
                      <a:pt x="76189" y="5118"/>
                      <a:pt x="75504" y="4762"/>
                      <a:pt x="74927" y="4394"/>
                    </a:cubicBezTo>
                    <a:cubicBezTo>
                      <a:pt x="74651" y="4224"/>
                      <a:pt x="74403" y="4046"/>
                      <a:pt x="74164" y="3872"/>
                    </a:cubicBezTo>
                    <a:cubicBezTo>
                      <a:pt x="74078" y="3811"/>
                      <a:pt x="73996" y="3751"/>
                      <a:pt x="73918" y="3696"/>
                    </a:cubicBezTo>
                    <a:cubicBezTo>
                      <a:pt x="73630" y="3485"/>
                      <a:pt x="73388" y="3277"/>
                      <a:pt x="73200" y="3078"/>
                    </a:cubicBezTo>
                    <a:cubicBezTo>
                      <a:pt x="73069" y="2939"/>
                      <a:pt x="72930" y="2763"/>
                      <a:pt x="72842" y="2583"/>
                    </a:cubicBezTo>
                    <a:close/>
                    <a:moveTo>
                      <a:pt x="31048" y="7960"/>
                    </a:moveTo>
                    <a:cubicBezTo>
                      <a:pt x="31011" y="8115"/>
                      <a:pt x="30941" y="8289"/>
                      <a:pt x="30837" y="8480"/>
                    </a:cubicBezTo>
                    <a:cubicBezTo>
                      <a:pt x="30536" y="8997"/>
                      <a:pt x="30060" y="9607"/>
                      <a:pt x="29497" y="10200"/>
                    </a:cubicBezTo>
                    <a:cubicBezTo>
                      <a:pt x="29239" y="10474"/>
                      <a:pt x="28945" y="10749"/>
                      <a:pt x="28634" y="11041"/>
                    </a:cubicBezTo>
                    <a:lnTo>
                      <a:pt x="28460" y="11205"/>
                    </a:lnTo>
                    <a:cubicBezTo>
                      <a:pt x="28089" y="11565"/>
                      <a:pt x="27684" y="11933"/>
                      <a:pt x="27257" y="12297"/>
                    </a:cubicBezTo>
                    <a:cubicBezTo>
                      <a:pt x="27040" y="12481"/>
                      <a:pt x="26815" y="12668"/>
                      <a:pt x="26575" y="12860"/>
                    </a:cubicBezTo>
                    <a:cubicBezTo>
                      <a:pt x="26350" y="13054"/>
                      <a:pt x="26121" y="13253"/>
                      <a:pt x="25884" y="13451"/>
                    </a:cubicBezTo>
                    <a:cubicBezTo>
                      <a:pt x="25475" y="13795"/>
                      <a:pt x="25045" y="14124"/>
                      <a:pt x="24589" y="14474"/>
                    </a:cubicBezTo>
                    <a:lnTo>
                      <a:pt x="24378" y="14638"/>
                    </a:lnTo>
                    <a:cubicBezTo>
                      <a:pt x="23672" y="15221"/>
                      <a:pt x="22956" y="15741"/>
                      <a:pt x="22263" y="16242"/>
                    </a:cubicBezTo>
                    <a:cubicBezTo>
                      <a:pt x="21974" y="16451"/>
                      <a:pt x="21694" y="16655"/>
                      <a:pt x="21426" y="16854"/>
                    </a:cubicBezTo>
                    <a:cubicBezTo>
                      <a:pt x="20982" y="17171"/>
                      <a:pt x="20540" y="17453"/>
                      <a:pt x="20114" y="17725"/>
                    </a:cubicBezTo>
                    <a:lnTo>
                      <a:pt x="20061" y="17760"/>
                    </a:lnTo>
                    <a:cubicBezTo>
                      <a:pt x="19644" y="18044"/>
                      <a:pt x="19235" y="18300"/>
                      <a:pt x="18846" y="18519"/>
                    </a:cubicBezTo>
                    <a:cubicBezTo>
                      <a:pt x="18465" y="18734"/>
                      <a:pt x="18097" y="18916"/>
                      <a:pt x="17745" y="19067"/>
                    </a:cubicBezTo>
                    <a:cubicBezTo>
                      <a:pt x="17422" y="19221"/>
                      <a:pt x="17123" y="19333"/>
                      <a:pt x="16861" y="19403"/>
                    </a:cubicBezTo>
                    <a:cubicBezTo>
                      <a:pt x="16692" y="19448"/>
                      <a:pt x="16497" y="19485"/>
                      <a:pt x="16313" y="19485"/>
                    </a:cubicBezTo>
                    <a:cubicBezTo>
                      <a:pt x="16303" y="19485"/>
                      <a:pt x="16294" y="19485"/>
                      <a:pt x="16284" y="19485"/>
                    </a:cubicBezTo>
                    <a:cubicBezTo>
                      <a:pt x="20560" y="14857"/>
                      <a:pt x="25557" y="10969"/>
                      <a:pt x="31048" y="7960"/>
                    </a:cubicBezTo>
                    <a:close/>
                    <a:moveTo>
                      <a:pt x="91081" y="10728"/>
                    </a:moveTo>
                    <a:lnTo>
                      <a:pt x="91081" y="10728"/>
                    </a:lnTo>
                    <a:cubicBezTo>
                      <a:pt x="96327" y="14280"/>
                      <a:pt x="100906" y="18648"/>
                      <a:pt x="104681" y="23609"/>
                    </a:cubicBezTo>
                    <a:cubicBezTo>
                      <a:pt x="104497" y="23593"/>
                      <a:pt x="104302" y="23536"/>
                      <a:pt x="104136" y="23474"/>
                    </a:cubicBezTo>
                    <a:cubicBezTo>
                      <a:pt x="103551" y="23249"/>
                      <a:pt x="102878" y="22873"/>
                      <a:pt x="102242" y="22414"/>
                    </a:cubicBezTo>
                    <a:lnTo>
                      <a:pt x="102003" y="22234"/>
                    </a:lnTo>
                    <a:cubicBezTo>
                      <a:pt x="101340" y="21739"/>
                      <a:pt x="100585" y="21177"/>
                      <a:pt x="99834" y="20510"/>
                    </a:cubicBezTo>
                    <a:cubicBezTo>
                      <a:pt x="99617" y="20309"/>
                      <a:pt x="99388" y="20113"/>
                      <a:pt x="99155" y="19912"/>
                    </a:cubicBezTo>
                    <a:cubicBezTo>
                      <a:pt x="98932" y="19722"/>
                      <a:pt x="98705" y="19530"/>
                      <a:pt x="98481" y="19323"/>
                    </a:cubicBezTo>
                    <a:cubicBezTo>
                      <a:pt x="98252" y="19118"/>
                      <a:pt x="98023" y="18906"/>
                      <a:pt x="97796" y="18687"/>
                    </a:cubicBezTo>
                    <a:lnTo>
                      <a:pt x="97442" y="18345"/>
                    </a:lnTo>
                    <a:lnTo>
                      <a:pt x="97080" y="18018"/>
                    </a:lnTo>
                    <a:cubicBezTo>
                      <a:pt x="96609" y="17586"/>
                      <a:pt x="96151" y="17142"/>
                      <a:pt x="95715" y="16694"/>
                    </a:cubicBezTo>
                    <a:cubicBezTo>
                      <a:pt x="95533" y="16506"/>
                      <a:pt x="95351" y="16328"/>
                      <a:pt x="95169" y="16152"/>
                    </a:cubicBezTo>
                    <a:cubicBezTo>
                      <a:pt x="94917" y="15902"/>
                      <a:pt x="94678" y="15669"/>
                      <a:pt x="94455" y="15430"/>
                    </a:cubicBezTo>
                    <a:lnTo>
                      <a:pt x="94046" y="14984"/>
                    </a:lnTo>
                    <a:cubicBezTo>
                      <a:pt x="93440" y="14325"/>
                      <a:pt x="92867" y="13705"/>
                      <a:pt x="92421" y="13126"/>
                    </a:cubicBezTo>
                    <a:cubicBezTo>
                      <a:pt x="91853" y="12363"/>
                      <a:pt x="91456" y="11792"/>
                      <a:pt x="91245" y="11297"/>
                    </a:cubicBezTo>
                    <a:cubicBezTo>
                      <a:pt x="91153" y="11084"/>
                      <a:pt x="91102" y="10894"/>
                      <a:pt x="91081" y="10728"/>
                    </a:cubicBezTo>
                    <a:close/>
                    <a:moveTo>
                      <a:pt x="15454" y="20405"/>
                    </a:moveTo>
                    <a:lnTo>
                      <a:pt x="15454" y="20405"/>
                    </a:lnTo>
                    <a:cubicBezTo>
                      <a:pt x="15474" y="20591"/>
                      <a:pt x="15456" y="20798"/>
                      <a:pt x="15425" y="20976"/>
                    </a:cubicBezTo>
                    <a:cubicBezTo>
                      <a:pt x="15345" y="21543"/>
                      <a:pt x="15118" y="22247"/>
                      <a:pt x="14756" y="23040"/>
                    </a:cubicBezTo>
                    <a:cubicBezTo>
                      <a:pt x="14666" y="23241"/>
                      <a:pt x="14566" y="23448"/>
                      <a:pt x="14453" y="23673"/>
                    </a:cubicBezTo>
                    <a:cubicBezTo>
                      <a:pt x="14353" y="23892"/>
                      <a:pt x="14247" y="24117"/>
                      <a:pt x="14132" y="24346"/>
                    </a:cubicBezTo>
                    <a:cubicBezTo>
                      <a:pt x="13903" y="24810"/>
                      <a:pt x="13643" y="25289"/>
                      <a:pt x="13363" y="25768"/>
                    </a:cubicBezTo>
                    <a:cubicBezTo>
                      <a:pt x="13236" y="25976"/>
                      <a:pt x="13117" y="26195"/>
                      <a:pt x="12995" y="26416"/>
                    </a:cubicBezTo>
                    <a:lnTo>
                      <a:pt x="12925" y="26543"/>
                    </a:lnTo>
                    <a:cubicBezTo>
                      <a:pt x="12780" y="26803"/>
                      <a:pt x="12628" y="27065"/>
                      <a:pt x="12469" y="27331"/>
                    </a:cubicBezTo>
                    <a:cubicBezTo>
                      <a:pt x="12326" y="27576"/>
                      <a:pt x="12170" y="27822"/>
                      <a:pt x="12013" y="28069"/>
                    </a:cubicBezTo>
                    <a:cubicBezTo>
                      <a:pt x="11830" y="28358"/>
                      <a:pt x="11642" y="28654"/>
                      <a:pt x="11466" y="28959"/>
                    </a:cubicBezTo>
                    <a:cubicBezTo>
                      <a:pt x="11137" y="29501"/>
                      <a:pt x="10789" y="30040"/>
                      <a:pt x="10429" y="30559"/>
                    </a:cubicBezTo>
                    <a:cubicBezTo>
                      <a:pt x="10337" y="30700"/>
                      <a:pt x="10247" y="30840"/>
                      <a:pt x="10157" y="30979"/>
                    </a:cubicBezTo>
                    <a:cubicBezTo>
                      <a:pt x="9913" y="31353"/>
                      <a:pt x="9682" y="31707"/>
                      <a:pt x="9445" y="32040"/>
                    </a:cubicBezTo>
                    <a:cubicBezTo>
                      <a:pt x="9291" y="32249"/>
                      <a:pt x="9142" y="32454"/>
                      <a:pt x="8997" y="32654"/>
                    </a:cubicBezTo>
                    <a:cubicBezTo>
                      <a:pt x="8506" y="33331"/>
                      <a:pt x="8041" y="33970"/>
                      <a:pt x="7587" y="34487"/>
                    </a:cubicBezTo>
                    <a:cubicBezTo>
                      <a:pt x="7063" y="35073"/>
                      <a:pt x="6511" y="35670"/>
                      <a:pt x="6026" y="36003"/>
                    </a:cubicBezTo>
                    <a:cubicBezTo>
                      <a:pt x="5869" y="36112"/>
                      <a:pt x="5676" y="36224"/>
                      <a:pt x="5486" y="36284"/>
                    </a:cubicBezTo>
                    <a:cubicBezTo>
                      <a:pt x="7955" y="30379"/>
                      <a:pt x="11350" y="25041"/>
                      <a:pt x="15454" y="20405"/>
                    </a:cubicBezTo>
                    <a:close/>
                    <a:moveTo>
                      <a:pt x="105427" y="24614"/>
                    </a:moveTo>
                    <a:cubicBezTo>
                      <a:pt x="109112" y="29679"/>
                      <a:pt x="111972" y="35326"/>
                      <a:pt x="113867" y="41335"/>
                    </a:cubicBezTo>
                    <a:cubicBezTo>
                      <a:pt x="113691" y="41257"/>
                      <a:pt x="113521" y="41135"/>
                      <a:pt x="113380" y="41018"/>
                    </a:cubicBezTo>
                    <a:cubicBezTo>
                      <a:pt x="113171" y="40842"/>
                      <a:pt x="112952" y="40613"/>
                      <a:pt x="112717" y="40326"/>
                    </a:cubicBezTo>
                    <a:cubicBezTo>
                      <a:pt x="112469" y="40050"/>
                      <a:pt x="112216" y="39727"/>
                      <a:pt x="111962" y="39371"/>
                    </a:cubicBezTo>
                    <a:cubicBezTo>
                      <a:pt x="111704" y="39007"/>
                      <a:pt x="111444" y="38602"/>
                      <a:pt x="111183" y="38160"/>
                    </a:cubicBezTo>
                    <a:lnTo>
                      <a:pt x="111152" y="38113"/>
                    </a:lnTo>
                    <a:cubicBezTo>
                      <a:pt x="110884" y="37685"/>
                      <a:pt x="110606" y="37241"/>
                      <a:pt x="110342" y="36769"/>
                    </a:cubicBezTo>
                    <a:cubicBezTo>
                      <a:pt x="110182" y="36470"/>
                      <a:pt x="110014" y="36165"/>
                      <a:pt x="109843" y="35854"/>
                    </a:cubicBezTo>
                    <a:cubicBezTo>
                      <a:pt x="109431" y="35105"/>
                      <a:pt x="109004" y="34330"/>
                      <a:pt x="108609" y="33491"/>
                    </a:cubicBezTo>
                    <a:lnTo>
                      <a:pt x="108492" y="33264"/>
                    </a:lnTo>
                    <a:cubicBezTo>
                      <a:pt x="108230" y="32752"/>
                      <a:pt x="107983" y="32272"/>
                      <a:pt x="107758" y="31785"/>
                    </a:cubicBezTo>
                    <a:cubicBezTo>
                      <a:pt x="107627" y="31504"/>
                      <a:pt x="107504" y="31228"/>
                      <a:pt x="107379" y="30944"/>
                    </a:cubicBezTo>
                    <a:cubicBezTo>
                      <a:pt x="107250" y="30680"/>
                      <a:pt x="107126" y="30416"/>
                      <a:pt x="107009" y="30156"/>
                    </a:cubicBezTo>
                    <a:cubicBezTo>
                      <a:pt x="106776" y="29645"/>
                      <a:pt x="106567" y="29139"/>
                      <a:pt x="106385" y="28650"/>
                    </a:cubicBezTo>
                    <a:lnTo>
                      <a:pt x="106299" y="28434"/>
                    </a:lnTo>
                    <a:cubicBezTo>
                      <a:pt x="106141" y="28037"/>
                      <a:pt x="105992" y="27662"/>
                      <a:pt x="105875" y="27302"/>
                    </a:cubicBezTo>
                    <a:cubicBezTo>
                      <a:pt x="105620" y="26529"/>
                      <a:pt x="105450" y="25772"/>
                      <a:pt x="105399" y="25180"/>
                    </a:cubicBezTo>
                    <a:cubicBezTo>
                      <a:pt x="105384" y="24962"/>
                      <a:pt x="105395" y="24771"/>
                      <a:pt x="105427" y="24614"/>
                    </a:cubicBezTo>
                    <a:close/>
                    <a:moveTo>
                      <a:pt x="5030" y="37407"/>
                    </a:moveTo>
                    <a:cubicBezTo>
                      <a:pt x="5103" y="37552"/>
                      <a:pt x="5165" y="37740"/>
                      <a:pt x="5214" y="37976"/>
                    </a:cubicBezTo>
                    <a:cubicBezTo>
                      <a:pt x="5333" y="38518"/>
                      <a:pt x="5359" y="39267"/>
                      <a:pt x="5290" y="40142"/>
                    </a:cubicBezTo>
                    <a:cubicBezTo>
                      <a:pt x="5279" y="40279"/>
                      <a:pt x="5265" y="40421"/>
                      <a:pt x="5251" y="40564"/>
                    </a:cubicBezTo>
                    <a:cubicBezTo>
                      <a:pt x="5240" y="40652"/>
                      <a:pt x="5230" y="40742"/>
                      <a:pt x="5222" y="40840"/>
                    </a:cubicBezTo>
                    <a:cubicBezTo>
                      <a:pt x="5204" y="41081"/>
                      <a:pt x="5181" y="41329"/>
                      <a:pt x="5153" y="41583"/>
                    </a:cubicBezTo>
                    <a:cubicBezTo>
                      <a:pt x="5095" y="42096"/>
                      <a:pt x="5013" y="42636"/>
                      <a:pt x="4913" y="43187"/>
                    </a:cubicBezTo>
                    <a:lnTo>
                      <a:pt x="4766" y="44062"/>
                    </a:lnTo>
                    <a:cubicBezTo>
                      <a:pt x="4719" y="44357"/>
                      <a:pt x="4666" y="44656"/>
                      <a:pt x="4608" y="44956"/>
                    </a:cubicBezTo>
                    <a:cubicBezTo>
                      <a:pt x="4549" y="45259"/>
                      <a:pt x="4488" y="45566"/>
                      <a:pt x="4418" y="45873"/>
                    </a:cubicBezTo>
                    <a:lnTo>
                      <a:pt x="4342" y="46206"/>
                    </a:lnTo>
                    <a:cubicBezTo>
                      <a:pt x="4295" y="46415"/>
                      <a:pt x="4250" y="46624"/>
                      <a:pt x="4215" y="46833"/>
                    </a:cubicBezTo>
                    <a:cubicBezTo>
                      <a:pt x="4089" y="47471"/>
                      <a:pt x="3945" y="48097"/>
                      <a:pt x="3796" y="48682"/>
                    </a:cubicBezTo>
                    <a:cubicBezTo>
                      <a:pt x="3706" y="48997"/>
                      <a:pt x="3634" y="49306"/>
                      <a:pt x="3565" y="49607"/>
                    </a:cubicBezTo>
                    <a:cubicBezTo>
                      <a:pt x="3497" y="49891"/>
                      <a:pt x="3436" y="50161"/>
                      <a:pt x="3360" y="50429"/>
                    </a:cubicBezTo>
                    <a:cubicBezTo>
                      <a:pt x="3235" y="50898"/>
                      <a:pt x="3092" y="51379"/>
                      <a:pt x="2890" y="52001"/>
                    </a:cubicBezTo>
                    <a:cubicBezTo>
                      <a:pt x="2751" y="52483"/>
                      <a:pt x="2601" y="52942"/>
                      <a:pt x="2444" y="53359"/>
                    </a:cubicBezTo>
                    <a:cubicBezTo>
                      <a:pt x="2286" y="53774"/>
                      <a:pt x="2123" y="54149"/>
                      <a:pt x="1947" y="54490"/>
                    </a:cubicBezTo>
                    <a:cubicBezTo>
                      <a:pt x="1783" y="54812"/>
                      <a:pt x="1640" y="55090"/>
                      <a:pt x="1480" y="55309"/>
                    </a:cubicBezTo>
                    <a:cubicBezTo>
                      <a:pt x="1372" y="55464"/>
                      <a:pt x="1230" y="55632"/>
                      <a:pt x="1075" y="55753"/>
                    </a:cubicBezTo>
                    <a:cubicBezTo>
                      <a:pt x="1237" y="52514"/>
                      <a:pt x="1670" y="49247"/>
                      <a:pt x="2403" y="45977"/>
                    </a:cubicBezTo>
                    <a:cubicBezTo>
                      <a:pt x="3066" y="43013"/>
                      <a:pt x="3950" y="40151"/>
                      <a:pt x="5030" y="37407"/>
                    </a:cubicBezTo>
                    <a:close/>
                    <a:moveTo>
                      <a:pt x="114225" y="42522"/>
                    </a:moveTo>
                    <a:cubicBezTo>
                      <a:pt x="115960" y="48467"/>
                      <a:pt x="116754" y="54742"/>
                      <a:pt x="116469" y="61138"/>
                    </a:cubicBezTo>
                    <a:cubicBezTo>
                      <a:pt x="116324" y="61001"/>
                      <a:pt x="116197" y="60818"/>
                      <a:pt x="116101" y="60653"/>
                    </a:cubicBezTo>
                    <a:cubicBezTo>
                      <a:pt x="115804" y="60145"/>
                      <a:pt x="115561" y="59368"/>
                      <a:pt x="115336" y="58619"/>
                    </a:cubicBezTo>
                    <a:cubicBezTo>
                      <a:pt x="115146" y="57954"/>
                      <a:pt x="114998" y="57179"/>
                      <a:pt x="114843" y="56356"/>
                    </a:cubicBezTo>
                    <a:cubicBezTo>
                      <a:pt x="114796" y="56115"/>
                      <a:pt x="114749" y="55865"/>
                      <a:pt x="114700" y="55616"/>
                    </a:cubicBezTo>
                    <a:cubicBezTo>
                      <a:pt x="114626" y="55209"/>
                      <a:pt x="114569" y="54789"/>
                      <a:pt x="114507" y="54347"/>
                    </a:cubicBezTo>
                    <a:cubicBezTo>
                      <a:pt x="114487" y="54184"/>
                      <a:pt x="114462" y="54018"/>
                      <a:pt x="114438" y="53846"/>
                    </a:cubicBezTo>
                    <a:cubicBezTo>
                      <a:pt x="114337" y="53226"/>
                      <a:pt x="114251" y="52594"/>
                      <a:pt x="114184" y="51968"/>
                    </a:cubicBezTo>
                    <a:cubicBezTo>
                      <a:pt x="114155" y="51612"/>
                      <a:pt x="114112" y="51262"/>
                      <a:pt x="114069" y="50922"/>
                    </a:cubicBezTo>
                    <a:cubicBezTo>
                      <a:pt x="114033" y="50632"/>
                      <a:pt x="113998" y="50345"/>
                      <a:pt x="113971" y="50059"/>
                    </a:cubicBezTo>
                    <a:cubicBezTo>
                      <a:pt x="113941" y="49752"/>
                      <a:pt x="113916" y="49451"/>
                      <a:pt x="113895" y="49157"/>
                    </a:cubicBezTo>
                    <a:lnTo>
                      <a:pt x="113887" y="49009"/>
                    </a:lnTo>
                    <a:cubicBezTo>
                      <a:pt x="113871" y="48758"/>
                      <a:pt x="113855" y="48508"/>
                      <a:pt x="113830" y="48273"/>
                    </a:cubicBezTo>
                    <a:cubicBezTo>
                      <a:pt x="113781" y="47714"/>
                      <a:pt x="113750" y="47168"/>
                      <a:pt x="113740" y="46652"/>
                    </a:cubicBezTo>
                    <a:cubicBezTo>
                      <a:pt x="113734" y="46395"/>
                      <a:pt x="113734" y="46147"/>
                      <a:pt x="113738" y="45893"/>
                    </a:cubicBezTo>
                    <a:cubicBezTo>
                      <a:pt x="113732" y="45654"/>
                      <a:pt x="113730" y="45425"/>
                      <a:pt x="113732" y="45204"/>
                    </a:cubicBezTo>
                    <a:cubicBezTo>
                      <a:pt x="113742" y="44508"/>
                      <a:pt x="113803" y="43903"/>
                      <a:pt x="113914" y="43408"/>
                    </a:cubicBezTo>
                    <a:cubicBezTo>
                      <a:pt x="113943" y="43281"/>
                      <a:pt x="113973" y="43164"/>
                      <a:pt x="114010" y="43046"/>
                    </a:cubicBezTo>
                    <a:cubicBezTo>
                      <a:pt x="114059" y="42874"/>
                      <a:pt x="114129" y="42681"/>
                      <a:pt x="114225" y="42522"/>
                    </a:cubicBezTo>
                    <a:close/>
                    <a:moveTo>
                      <a:pt x="1028" y="56964"/>
                    </a:moveTo>
                    <a:cubicBezTo>
                      <a:pt x="1169" y="57095"/>
                      <a:pt x="1292" y="57271"/>
                      <a:pt x="1386" y="57430"/>
                    </a:cubicBezTo>
                    <a:cubicBezTo>
                      <a:pt x="1705" y="57989"/>
                      <a:pt x="1994" y="58707"/>
                      <a:pt x="2196" y="59450"/>
                    </a:cubicBezTo>
                    <a:cubicBezTo>
                      <a:pt x="2697" y="61295"/>
                      <a:pt x="3141" y="63656"/>
                      <a:pt x="3448" y="66107"/>
                    </a:cubicBezTo>
                    <a:cubicBezTo>
                      <a:pt x="3594" y="67016"/>
                      <a:pt x="3681" y="67895"/>
                      <a:pt x="3767" y="68746"/>
                    </a:cubicBezTo>
                    <a:cubicBezTo>
                      <a:pt x="3802" y="69100"/>
                      <a:pt x="3837" y="69444"/>
                      <a:pt x="3874" y="69776"/>
                    </a:cubicBezTo>
                    <a:cubicBezTo>
                      <a:pt x="3919" y="70254"/>
                      <a:pt x="3939" y="70719"/>
                      <a:pt x="3960" y="71167"/>
                    </a:cubicBezTo>
                    <a:lnTo>
                      <a:pt x="3970" y="71410"/>
                    </a:lnTo>
                    <a:cubicBezTo>
                      <a:pt x="4007" y="71912"/>
                      <a:pt x="4019" y="72392"/>
                      <a:pt x="4015" y="72840"/>
                    </a:cubicBezTo>
                    <a:cubicBezTo>
                      <a:pt x="4009" y="73270"/>
                      <a:pt x="3982" y="73679"/>
                      <a:pt x="3933" y="74068"/>
                    </a:cubicBezTo>
                    <a:cubicBezTo>
                      <a:pt x="3905" y="74424"/>
                      <a:pt x="3851" y="74737"/>
                      <a:pt x="3780" y="75001"/>
                    </a:cubicBezTo>
                    <a:cubicBezTo>
                      <a:pt x="3731" y="75179"/>
                      <a:pt x="3659" y="75377"/>
                      <a:pt x="3561" y="75541"/>
                    </a:cubicBezTo>
                    <a:cubicBezTo>
                      <a:pt x="1732" y="69620"/>
                      <a:pt x="844" y="63355"/>
                      <a:pt x="1028" y="56964"/>
                    </a:cubicBezTo>
                    <a:close/>
                    <a:moveTo>
                      <a:pt x="116402" y="62349"/>
                    </a:moveTo>
                    <a:lnTo>
                      <a:pt x="116402" y="62349"/>
                    </a:lnTo>
                    <a:cubicBezTo>
                      <a:pt x="116209" y="65291"/>
                      <a:pt x="115788" y="68255"/>
                      <a:pt x="115125" y="71220"/>
                    </a:cubicBezTo>
                    <a:cubicBezTo>
                      <a:pt x="114393" y="74489"/>
                      <a:pt x="113392" y="77630"/>
                      <a:pt x="112156" y="80627"/>
                    </a:cubicBezTo>
                    <a:cubicBezTo>
                      <a:pt x="112068" y="80451"/>
                      <a:pt x="112011" y="80240"/>
                      <a:pt x="111978" y="80052"/>
                    </a:cubicBezTo>
                    <a:cubicBezTo>
                      <a:pt x="111929" y="79788"/>
                      <a:pt x="111919" y="79475"/>
                      <a:pt x="111905" y="79097"/>
                    </a:cubicBezTo>
                    <a:cubicBezTo>
                      <a:pt x="111893" y="78731"/>
                      <a:pt x="111905" y="78321"/>
                      <a:pt x="111940" y="77882"/>
                    </a:cubicBezTo>
                    <a:cubicBezTo>
                      <a:pt x="111974" y="77436"/>
                      <a:pt x="112036" y="76957"/>
                      <a:pt x="112118" y="76449"/>
                    </a:cubicBezTo>
                    <a:cubicBezTo>
                      <a:pt x="112197" y="75813"/>
                      <a:pt x="112273" y="75316"/>
                      <a:pt x="112361" y="74833"/>
                    </a:cubicBezTo>
                    <a:cubicBezTo>
                      <a:pt x="112406" y="74563"/>
                      <a:pt x="112463" y="74293"/>
                      <a:pt x="112525" y="74009"/>
                    </a:cubicBezTo>
                    <a:cubicBezTo>
                      <a:pt x="112590" y="73706"/>
                      <a:pt x="112658" y="73395"/>
                      <a:pt x="112709" y="73080"/>
                    </a:cubicBezTo>
                    <a:cubicBezTo>
                      <a:pt x="112774" y="72746"/>
                      <a:pt x="112844" y="72407"/>
                      <a:pt x="112920" y="72065"/>
                    </a:cubicBezTo>
                    <a:cubicBezTo>
                      <a:pt x="112983" y="71787"/>
                      <a:pt x="113048" y="71504"/>
                      <a:pt x="113118" y="71226"/>
                    </a:cubicBezTo>
                    <a:cubicBezTo>
                      <a:pt x="113175" y="71017"/>
                      <a:pt x="113226" y="70809"/>
                      <a:pt x="113271" y="70600"/>
                    </a:cubicBezTo>
                    <a:lnTo>
                      <a:pt x="113345" y="70269"/>
                    </a:lnTo>
                    <a:cubicBezTo>
                      <a:pt x="113415" y="69960"/>
                      <a:pt x="113488" y="69655"/>
                      <a:pt x="113564" y="69356"/>
                    </a:cubicBezTo>
                    <a:cubicBezTo>
                      <a:pt x="113642" y="69059"/>
                      <a:pt x="113722" y="68767"/>
                      <a:pt x="113803" y="68483"/>
                    </a:cubicBezTo>
                    <a:lnTo>
                      <a:pt x="114043" y="67627"/>
                    </a:lnTo>
                    <a:cubicBezTo>
                      <a:pt x="114186" y="67085"/>
                      <a:pt x="114344" y="66561"/>
                      <a:pt x="114511" y="66072"/>
                    </a:cubicBezTo>
                    <a:cubicBezTo>
                      <a:pt x="114593" y="65831"/>
                      <a:pt x="114679" y="65596"/>
                      <a:pt x="114767" y="65367"/>
                    </a:cubicBezTo>
                    <a:cubicBezTo>
                      <a:pt x="114798" y="65279"/>
                      <a:pt x="114828" y="65193"/>
                      <a:pt x="114857" y="65109"/>
                    </a:cubicBezTo>
                    <a:cubicBezTo>
                      <a:pt x="114906" y="64972"/>
                      <a:pt x="114951" y="64839"/>
                      <a:pt x="115002" y="64710"/>
                    </a:cubicBezTo>
                    <a:cubicBezTo>
                      <a:pt x="115313" y="63889"/>
                      <a:pt x="115655" y="63222"/>
                      <a:pt x="115995" y="62781"/>
                    </a:cubicBezTo>
                    <a:cubicBezTo>
                      <a:pt x="116140" y="62590"/>
                      <a:pt x="116275" y="62447"/>
                      <a:pt x="116402" y="62349"/>
                    </a:cubicBezTo>
                    <a:close/>
                    <a:moveTo>
                      <a:pt x="3939" y="76721"/>
                    </a:moveTo>
                    <a:cubicBezTo>
                      <a:pt x="4111" y="76799"/>
                      <a:pt x="4279" y="76918"/>
                      <a:pt x="4418" y="77035"/>
                    </a:cubicBezTo>
                    <a:cubicBezTo>
                      <a:pt x="4860" y="77380"/>
                      <a:pt x="5361" y="77939"/>
                      <a:pt x="5862" y="78645"/>
                    </a:cubicBezTo>
                    <a:lnTo>
                      <a:pt x="6681" y="79848"/>
                    </a:lnTo>
                    <a:cubicBezTo>
                      <a:pt x="6963" y="80277"/>
                      <a:pt x="7248" y="80744"/>
                      <a:pt x="7524" y="81233"/>
                    </a:cubicBezTo>
                    <a:cubicBezTo>
                      <a:pt x="7642" y="81448"/>
                      <a:pt x="7771" y="81662"/>
                      <a:pt x="7902" y="81881"/>
                    </a:cubicBezTo>
                    <a:cubicBezTo>
                      <a:pt x="8074" y="82172"/>
                      <a:pt x="8254" y="82475"/>
                      <a:pt x="8420" y="82786"/>
                    </a:cubicBezTo>
                    <a:cubicBezTo>
                      <a:pt x="8551" y="83023"/>
                      <a:pt x="8678" y="83266"/>
                      <a:pt x="8807" y="83512"/>
                    </a:cubicBezTo>
                    <a:cubicBezTo>
                      <a:pt x="8974" y="83831"/>
                      <a:pt x="9144" y="84154"/>
                      <a:pt x="9324" y="84473"/>
                    </a:cubicBezTo>
                    <a:cubicBezTo>
                      <a:pt x="9627" y="85036"/>
                      <a:pt x="9913" y="85607"/>
                      <a:pt x="10183" y="86186"/>
                    </a:cubicBezTo>
                    <a:cubicBezTo>
                      <a:pt x="10486" y="86765"/>
                      <a:pt x="10742" y="87287"/>
                      <a:pt x="10965" y="87784"/>
                    </a:cubicBezTo>
                    <a:cubicBezTo>
                      <a:pt x="11084" y="88042"/>
                      <a:pt x="11194" y="88299"/>
                      <a:pt x="11301" y="88557"/>
                    </a:cubicBezTo>
                    <a:lnTo>
                      <a:pt x="11624" y="89281"/>
                    </a:lnTo>
                    <a:cubicBezTo>
                      <a:pt x="11822" y="89746"/>
                      <a:pt x="11996" y="90198"/>
                      <a:pt x="12137" y="90626"/>
                    </a:cubicBezTo>
                    <a:cubicBezTo>
                      <a:pt x="12186" y="90769"/>
                      <a:pt x="12229" y="90912"/>
                      <a:pt x="12272" y="91049"/>
                    </a:cubicBezTo>
                    <a:lnTo>
                      <a:pt x="12332" y="91246"/>
                    </a:lnTo>
                    <a:cubicBezTo>
                      <a:pt x="12395" y="91438"/>
                      <a:pt x="12448" y="91622"/>
                      <a:pt x="12493" y="91796"/>
                    </a:cubicBezTo>
                    <a:cubicBezTo>
                      <a:pt x="12583" y="92144"/>
                      <a:pt x="12639" y="92459"/>
                      <a:pt x="12657" y="92733"/>
                    </a:cubicBezTo>
                    <a:cubicBezTo>
                      <a:pt x="12673" y="92954"/>
                      <a:pt x="12663" y="93144"/>
                      <a:pt x="12630" y="93302"/>
                    </a:cubicBezTo>
                    <a:cubicBezTo>
                      <a:pt x="8870" y="88295"/>
                      <a:pt x="5926" y="82694"/>
                      <a:pt x="3939" y="76721"/>
                    </a:cubicBezTo>
                    <a:close/>
                    <a:moveTo>
                      <a:pt x="111684" y="81742"/>
                    </a:moveTo>
                    <a:lnTo>
                      <a:pt x="111684" y="81742"/>
                    </a:lnTo>
                    <a:cubicBezTo>
                      <a:pt x="109122" y="87602"/>
                      <a:pt x="105648" y="92890"/>
                      <a:pt x="101471" y="97465"/>
                    </a:cubicBezTo>
                    <a:cubicBezTo>
                      <a:pt x="101450" y="97275"/>
                      <a:pt x="101469" y="97064"/>
                      <a:pt x="101501" y="96884"/>
                    </a:cubicBezTo>
                    <a:cubicBezTo>
                      <a:pt x="101512" y="96827"/>
                      <a:pt x="101522" y="96770"/>
                      <a:pt x="101536" y="96710"/>
                    </a:cubicBezTo>
                    <a:cubicBezTo>
                      <a:pt x="101585" y="96485"/>
                      <a:pt x="101661" y="96240"/>
                      <a:pt x="101763" y="95963"/>
                    </a:cubicBezTo>
                    <a:cubicBezTo>
                      <a:pt x="101882" y="95603"/>
                      <a:pt x="102031" y="95223"/>
                      <a:pt x="102209" y="94830"/>
                    </a:cubicBezTo>
                    <a:cubicBezTo>
                      <a:pt x="102395" y="94423"/>
                      <a:pt x="102614" y="93993"/>
                      <a:pt x="102862" y="93549"/>
                    </a:cubicBezTo>
                    <a:lnTo>
                      <a:pt x="102972" y="93341"/>
                    </a:lnTo>
                    <a:cubicBezTo>
                      <a:pt x="103183" y="92942"/>
                      <a:pt x="103400" y="92532"/>
                      <a:pt x="103641" y="92121"/>
                    </a:cubicBezTo>
                    <a:cubicBezTo>
                      <a:pt x="103819" y="91835"/>
                      <a:pt x="103997" y="91536"/>
                      <a:pt x="104179" y="91233"/>
                    </a:cubicBezTo>
                    <a:cubicBezTo>
                      <a:pt x="104619" y="90499"/>
                      <a:pt x="105076" y="89740"/>
                      <a:pt x="105599" y="88975"/>
                    </a:cubicBezTo>
                    <a:cubicBezTo>
                      <a:pt x="106917" y="86896"/>
                      <a:pt x="108324" y="84948"/>
                      <a:pt x="109566" y="83493"/>
                    </a:cubicBezTo>
                    <a:cubicBezTo>
                      <a:pt x="110068" y="82906"/>
                      <a:pt x="110634" y="82381"/>
                      <a:pt x="111158" y="82014"/>
                    </a:cubicBezTo>
                    <a:cubicBezTo>
                      <a:pt x="111311" y="81908"/>
                      <a:pt x="111498" y="81802"/>
                      <a:pt x="111684" y="81742"/>
                    </a:cubicBezTo>
                    <a:close/>
                    <a:moveTo>
                      <a:pt x="13404" y="94308"/>
                    </a:moveTo>
                    <a:lnTo>
                      <a:pt x="13404" y="94308"/>
                    </a:lnTo>
                    <a:cubicBezTo>
                      <a:pt x="13903" y="94345"/>
                      <a:pt x="14711" y="94658"/>
                      <a:pt x="15853" y="95472"/>
                    </a:cubicBezTo>
                    <a:cubicBezTo>
                      <a:pt x="16270" y="95747"/>
                      <a:pt x="16655" y="96021"/>
                      <a:pt x="17031" y="96309"/>
                    </a:cubicBezTo>
                    <a:cubicBezTo>
                      <a:pt x="17264" y="96483"/>
                      <a:pt x="17496" y="96675"/>
                      <a:pt x="17741" y="96880"/>
                    </a:cubicBezTo>
                    <a:cubicBezTo>
                      <a:pt x="17921" y="97029"/>
                      <a:pt x="18107" y="97185"/>
                      <a:pt x="18300" y="97336"/>
                    </a:cubicBezTo>
                    <a:cubicBezTo>
                      <a:pt x="18922" y="97827"/>
                      <a:pt x="19542" y="98386"/>
                      <a:pt x="20200" y="98977"/>
                    </a:cubicBezTo>
                    <a:cubicBezTo>
                      <a:pt x="20491" y="99237"/>
                      <a:pt x="20785" y="99501"/>
                      <a:pt x="21078" y="99759"/>
                    </a:cubicBezTo>
                    <a:cubicBezTo>
                      <a:pt x="21371" y="100039"/>
                      <a:pt x="21661" y="100311"/>
                      <a:pt x="21948" y="100577"/>
                    </a:cubicBezTo>
                    <a:cubicBezTo>
                      <a:pt x="22590" y="101181"/>
                      <a:pt x="23200" y="101751"/>
                      <a:pt x="23738" y="102322"/>
                    </a:cubicBezTo>
                    <a:cubicBezTo>
                      <a:pt x="23887" y="102486"/>
                      <a:pt x="24038" y="102637"/>
                      <a:pt x="24188" y="102787"/>
                    </a:cubicBezTo>
                    <a:lnTo>
                      <a:pt x="24333" y="102932"/>
                    </a:lnTo>
                    <a:cubicBezTo>
                      <a:pt x="24523" y="103124"/>
                      <a:pt x="24703" y="103314"/>
                      <a:pt x="24877" y="103503"/>
                    </a:cubicBezTo>
                    <a:cubicBezTo>
                      <a:pt x="25221" y="103879"/>
                      <a:pt x="25534" y="104249"/>
                      <a:pt x="25816" y="104612"/>
                    </a:cubicBezTo>
                    <a:cubicBezTo>
                      <a:pt x="26620" y="105555"/>
                      <a:pt x="27109" y="106402"/>
                      <a:pt x="27189" y="106960"/>
                    </a:cubicBezTo>
                    <a:cubicBezTo>
                      <a:pt x="21892" y="103494"/>
                      <a:pt x="17250" y="99202"/>
                      <a:pt x="13404" y="94308"/>
                    </a:cubicBezTo>
                    <a:close/>
                    <a:moveTo>
                      <a:pt x="100606" y="98371"/>
                    </a:moveTo>
                    <a:cubicBezTo>
                      <a:pt x="100611" y="98371"/>
                      <a:pt x="100616" y="98371"/>
                      <a:pt x="100622" y="98371"/>
                    </a:cubicBezTo>
                    <a:cubicBezTo>
                      <a:pt x="96280" y="102928"/>
                      <a:pt x="91227" y="106737"/>
                      <a:pt x="85690" y="109663"/>
                    </a:cubicBezTo>
                    <a:cubicBezTo>
                      <a:pt x="85729" y="109503"/>
                      <a:pt x="85801" y="109327"/>
                      <a:pt x="85909" y="109135"/>
                    </a:cubicBezTo>
                    <a:cubicBezTo>
                      <a:pt x="86042" y="108896"/>
                      <a:pt x="86228" y="108634"/>
                      <a:pt x="86458" y="108358"/>
                    </a:cubicBezTo>
                    <a:cubicBezTo>
                      <a:pt x="86570" y="108221"/>
                      <a:pt x="86699" y="108077"/>
                      <a:pt x="86840" y="107926"/>
                    </a:cubicBezTo>
                    <a:lnTo>
                      <a:pt x="86975" y="107777"/>
                    </a:lnTo>
                    <a:cubicBezTo>
                      <a:pt x="87071" y="107670"/>
                      <a:pt x="87172" y="107560"/>
                      <a:pt x="87278" y="107449"/>
                    </a:cubicBezTo>
                    <a:cubicBezTo>
                      <a:pt x="87589" y="107126"/>
                      <a:pt x="87937" y="106790"/>
                      <a:pt x="88313" y="106459"/>
                    </a:cubicBezTo>
                    <a:lnTo>
                      <a:pt x="88923" y="105933"/>
                    </a:lnTo>
                    <a:cubicBezTo>
                      <a:pt x="89125" y="105749"/>
                      <a:pt x="89334" y="105565"/>
                      <a:pt x="89551" y="105381"/>
                    </a:cubicBezTo>
                    <a:cubicBezTo>
                      <a:pt x="89964" y="105027"/>
                      <a:pt x="90419" y="104663"/>
                      <a:pt x="90948" y="104262"/>
                    </a:cubicBezTo>
                    <a:cubicBezTo>
                      <a:pt x="91429" y="103861"/>
                      <a:pt x="91932" y="103466"/>
                      <a:pt x="92442" y="103091"/>
                    </a:cubicBezTo>
                    <a:cubicBezTo>
                      <a:pt x="92745" y="102877"/>
                      <a:pt x="93037" y="102656"/>
                      <a:pt x="93326" y="102437"/>
                    </a:cubicBezTo>
                    <a:cubicBezTo>
                      <a:pt x="93547" y="102271"/>
                      <a:pt x="93766" y="102105"/>
                      <a:pt x="93987" y="101944"/>
                    </a:cubicBezTo>
                    <a:cubicBezTo>
                      <a:pt x="94267" y="101735"/>
                      <a:pt x="94557" y="101539"/>
                      <a:pt x="94838" y="101348"/>
                    </a:cubicBezTo>
                    <a:cubicBezTo>
                      <a:pt x="95050" y="101207"/>
                      <a:pt x="95257" y="101066"/>
                      <a:pt x="95456" y="100925"/>
                    </a:cubicBezTo>
                    <a:cubicBezTo>
                      <a:pt x="95916" y="100599"/>
                      <a:pt x="96370" y="100299"/>
                      <a:pt x="96806" y="100033"/>
                    </a:cubicBezTo>
                    <a:lnTo>
                      <a:pt x="98058" y="99294"/>
                    </a:lnTo>
                    <a:cubicBezTo>
                      <a:pt x="98817" y="98867"/>
                      <a:pt x="99509" y="98576"/>
                      <a:pt x="100065" y="98449"/>
                    </a:cubicBezTo>
                    <a:cubicBezTo>
                      <a:pt x="100230" y="98405"/>
                      <a:pt x="100424" y="98371"/>
                      <a:pt x="100606" y="98371"/>
                    </a:cubicBezTo>
                    <a:close/>
                    <a:moveTo>
                      <a:pt x="28896" y="107545"/>
                    </a:moveTo>
                    <a:cubicBezTo>
                      <a:pt x="29150" y="107545"/>
                      <a:pt x="29443" y="107571"/>
                      <a:pt x="29769" y="107625"/>
                    </a:cubicBezTo>
                    <a:cubicBezTo>
                      <a:pt x="30004" y="107662"/>
                      <a:pt x="30258" y="107719"/>
                      <a:pt x="30528" y="107783"/>
                    </a:cubicBezTo>
                    <a:cubicBezTo>
                      <a:pt x="30669" y="107813"/>
                      <a:pt x="30815" y="107848"/>
                      <a:pt x="30960" y="107879"/>
                    </a:cubicBezTo>
                    <a:cubicBezTo>
                      <a:pt x="32711" y="108298"/>
                      <a:pt x="34978" y="109182"/>
                      <a:pt x="37339" y="110127"/>
                    </a:cubicBezTo>
                    <a:cubicBezTo>
                      <a:pt x="37638" y="110254"/>
                      <a:pt x="37932" y="110383"/>
                      <a:pt x="38219" y="110512"/>
                    </a:cubicBezTo>
                    <a:cubicBezTo>
                      <a:pt x="38387" y="110590"/>
                      <a:pt x="38554" y="110659"/>
                      <a:pt x="38722" y="110727"/>
                    </a:cubicBezTo>
                    <a:cubicBezTo>
                      <a:pt x="38847" y="110778"/>
                      <a:pt x="38972" y="110831"/>
                      <a:pt x="39096" y="110886"/>
                    </a:cubicBezTo>
                    <a:cubicBezTo>
                      <a:pt x="39655" y="111126"/>
                      <a:pt x="40197" y="111382"/>
                      <a:pt x="40719" y="111641"/>
                    </a:cubicBezTo>
                    <a:cubicBezTo>
                      <a:pt x="41597" y="112051"/>
                      <a:pt x="42605" y="112548"/>
                      <a:pt x="43442" y="113084"/>
                    </a:cubicBezTo>
                    <a:cubicBezTo>
                      <a:pt x="44528" y="113702"/>
                      <a:pt x="45253" y="114317"/>
                      <a:pt x="45523" y="114813"/>
                    </a:cubicBezTo>
                    <a:cubicBezTo>
                      <a:pt x="39240" y="113333"/>
                      <a:pt x="33433" y="110872"/>
                      <a:pt x="28233" y="107627"/>
                    </a:cubicBezTo>
                    <a:cubicBezTo>
                      <a:pt x="28419" y="107570"/>
                      <a:pt x="28632" y="107550"/>
                      <a:pt x="28818" y="107545"/>
                    </a:cubicBezTo>
                    <a:cubicBezTo>
                      <a:pt x="28843" y="107545"/>
                      <a:pt x="28869" y="107545"/>
                      <a:pt x="28896" y="107545"/>
                    </a:cubicBezTo>
                    <a:close/>
                    <a:moveTo>
                      <a:pt x="50566" y="1505"/>
                    </a:moveTo>
                    <a:cubicBezTo>
                      <a:pt x="50787" y="1806"/>
                      <a:pt x="51137" y="2008"/>
                      <a:pt x="51421" y="2147"/>
                    </a:cubicBezTo>
                    <a:cubicBezTo>
                      <a:pt x="51976" y="2420"/>
                      <a:pt x="52728" y="2634"/>
                      <a:pt x="53665" y="2788"/>
                    </a:cubicBezTo>
                    <a:cubicBezTo>
                      <a:pt x="53848" y="2812"/>
                      <a:pt x="54038" y="2843"/>
                      <a:pt x="54234" y="2876"/>
                    </a:cubicBezTo>
                    <a:cubicBezTo>
                      <a:pt x="54515" y="2921"/>
                      <a:pt x="54807" y="2968"/>
                      <a:pt x="55110" y="3007"/>
                    </a:cubicBezTo>
                    <a:cubicBezTo>
                      <a:pt x="55638" y="3074"/>
                      <a:pt x="56194" y="3125"/>
                      <a:pt x="56757" y="3158"/>
                    </a:cubicBezTo>
                    <a:cubicBezTo>
                      <a:pt x="56923" y="3170"/>
                      <a:pt x="57090" y="3185"/>
                      <a:pt x="57260" y="3199"/>
                    </a:cubicBezTo>
                    <a:cubicBezTo>
                      <a:pt x="57680" y="3236"/>
                      <a:pt x="58113" y="3273"/>
                      <a:pt x="58557" y="3291"/>
                    </a:cubicBezTo>
                    <a:cubicBezTo>
                      <a:pt x="58809" y="3303"/>
                      <a:pt x="59065" y="3312"/>
                      <a:pt x="59325" y="3322"/>
                    </a:cubicBezTo>
                    <a:cubicBezTo>
                      <a:pt x="59697" y="3334"/>
                      <a:pt x="60082" y="3346"/>
                      <a:pt x="60472" y="3371"/>
                    </a:cubicBezTo>
                    <a:cubicBezTo>
                      <a:pt x="60977" y="3393"/>
                      <a:pt x="61482" y="3404"/>
                      <a:pt x="61976" y="3404"/>
                    </a:cubicBezTo>
                    <a:cubicBezTo>
                      <a:pt x="62117" y="3404"/>
                      <a:pt x="62257" y="3403"/>
                      <a:pt x="62395" y="3402"/>
                    </a:cubicBezTo>
                    <a:cubicBezTo>
                      <a:pt x="62824" y="3410"/>
                      <a:pt x="63235" y="3418"/>
                      <a:pt x="63638" y="3418"/>
                    </a:cubicBezTo>
                    <a:cubicBezTo>
                      <a:pt x="63829" y="3418"/>
                      <a:pt x="64018" y="3416"/>
                      <a:pt x="64206" y="3412"/>
                    </a:cubicBezTo>
                    <a:cubicBezTo>
                      <a:pt x="64482" y="3400"/>
                      <a:pt x="64748" y="3389"/>
                      <a:pt x="65010" y="3379"/>
                    </a:cubicBezTo>
                    <a:cubicBezTo>
                      <a:pt x="65841" y="3348"/>
                      <a:pt x="66624" y="3320"/>
                      <a:pt x="67318" y="3230"/>
                    </a:cubicBezTo>
                    <a:cubicBezTo>
                      <a:pt x="67660" y="3191"/>
                      <a:pt x="67981" y="3129"/>
                      <a:pt x="68269" y="3076"/>
                    </a:cubicBezTo>
                    <a:cubicBezTo>
                      <a:pt x="68370" y="3058"/>
                      <a:pt x="68460" y="3037"/>
                      <a:pt x="68558" y="3019"/>
                    </a:cubicBezTo>
                    <a:cubicBezTo>
                      <a:pt x="68944" y="2945"/>
                      <a:pt x="69270" y="2847"/>
                      <a:pt x="69554" y="2735"/>
                    </a:cubicBezTo>
                    <a:cubicBezTo>
                      <a:pt x="70012" y="2555"/>
                      <a:pt x="70319" y="2323"/>
                      <a:pt x="70495" y="2049"/>
                    </a:cubicBezTo>
                    <a:cubicBezTo>
                      <a:pt x="70792" y="2111"/>
                      <a:pt x="71087" y="2170"/>
                      <a:pt x="71383" y="2235"/>
                    </a:cubicBezTo>
                    <a:cubicBezTo>
                      <a:pt x="71661" y="2299"/>
                      <a:pt x="71936" y="2366"/>
                      <a:pt x="72212" y="2432"/>
                    </a:cubicBezTo>
                    <a:cubicBezTo>
                      <a:pt x="72263" y="2757"/>
                      <a:pt x="72455" y="3101"/>
                      <a:pt x="72795" y="3461"/>
                    </a:cubicBezTo>
                    <a:cubicBezTo>
                      <a:pt x="73004" y="3684"/>
                      <a:pt x="73272" y="3915"/>
                      <a:pt x="73593" y="4148"/>
                    </a:cubicBezTo>
                    <a:cubicBezTo>
                      <a:pt x="73671" y="4204"/>
                      <a:pt x="73752" y="4263"/>
                      <a:pt x="73836" y="4322"/>
                    </a:cubicBezTo>
                    <a:cubicBezTo>
                      <a:pt x="74072" y="4494"/>
                      <a:pt x="74342" y="4686"/>
                      <a:pt x="74630" y="4864"/>
                    </a:cubicBezTo>
                    <a:cubicBezTo>
                      <a:pt x="75223" y="5245"/>
                      <a:pt x="75921" y="5605"/>
                      <a:pt x="76660" y="5988"/>
                    </a:cubicBezTo>
                    <a:cubicBezTo>
                      <a:pt x="76893" y="6108"/>
                      <a:pt x="77130" y="6231"/>
                      <a:pt x="77378" y="6360"/>
                    </a:cubicBezTo>
                    <a:cubicBezTo>
                      <a:pt x="77897" y="6624"/>
                      <a:pt x="78442" y="6865"/>
                      <a:pt x="79006" y="7119"/>
                    </a:cubicBezTo>
                    <a:cubicBezTo>
                      <a:pt x="79577" y="7397"/>
                      <a:pt x="80170" y="7665"/>
                      <a:pt x="80774" y="7919"/>
                    </a:cubicBezTo>
                    <a:cubicBezTo>
                      <a:pt x="81134" y="8060"/>
                      <a:pt x="81488" y="8214"/>
                      <a:pt x="81830" y="8361"/>
                    </a:cubicBezTo>
                    <a:cubicBezTo>
                      <a:pt x="82067" y="8463"/>
                      <a:pt x="82302" y="8566"/>
                      <a:pt x="82534" y="8662"/>
                    </a:cubicBezTo>
                    <a:cubicBezTo>
                      <a:pt x="82945" y="8834"/>
                      <a:pt x="83354" y="8985"/>
                      <a:pt x="83747" y="9130"/>
                    </a:cubicBezTo>
                    <a:cubicBezTo>
                      <a:pt x="83906" y="9190"/>
                      <a:pt x="84064" y="9249"/>
                      <a:pt x="84215" y="9306"/>
                    </a:cubicBezTo>
                    <a:cubicBezTo>
                      <a:pt x="84745" y="9517"/>
                      <a:pt x="85269" y="9709"/>
                      <a:pt x="85774" y="9871"/>
                    </a:cubicBezTo>
                    <a:cubicBezTo>
                      <a:pt x="86065" y="9967"/>
                      <a:pt x="86351" y="10049"/>
                      <a:pt x="86623" y="10129"/>
                    </a:cubicBezTo>
                    <a:cubicBezTo>
                      <a:pt x="86816" y="10184"/>
                      <a:pt x="87000" y="10237"/>
                      <a:pt x="87182" y="10292"/>
                    </a:cubicBezTo>
                    <a:cubicBezTo>
                      <a:pt x="88054" y="10542"/>
                      <a:pt x="88804" y="10669"/>
                      <a:pt x="89408" y="10669"/>
                    </a:cubicBezTo>
                    <a:cubicBezTo>
                      <a:pt x="89431" y="10669"/>
                      <a:pt x="89454" y="10669"/>
                      <a:pt x="89477" y="10669"/>
                    </a:cubicBezTo>
                    <a:cubicBezTo>
                      <a:pt x="89792" y="10665"/>
                      <a:pt x="90191" y="10630"/>
                      <a:pt x="90519" y="10454"/>
                    </a:cubicBezTo>
                    <a:lnTo>
                      <a:pt x="90519" y="10454"/>
                    </a:lnTo>
                    <a:cubicBezTo>
                      <a:pt x="90488" y="10757"/>
                      <a:pt x="90560" y="11113"/>
                      <a:pt x="90732" y="11514"/>
                    </a:cubicBezTo>
                    <a:cubicBezTo>
                      <a:pt x="90965" y="12060"/>
                      <a:pt x="91380" y="12661"/>
                      <a:pt x="91977" y="13461"/>
                    </a:cubicBezTo>
                    <a:cubicBezTo>
                      <a:pt x="92440" y="14061"/>
                      <a:pt x="93021" y="14691"/>
                      <a:pt x="93635" y="15358"/>
                    </a:cubicBezTo>
                    <a:lnTo>
                      <a:pt x="94046" y="15806"/>
                    </a:lnTo>
                    <a:cubicBezTo>
                      <a:pt x="94279" y="16056"/>
                      <a:pt x="94523" y="16295"/>
                      <a:pt x="94780" y="16547"/>
                    </a:cubicBezTo>
                    <a:cubicBezTo>
                      <a:pt x="94956" y="16721"/>
                      <a:pt x="95136" y="16899"/>
                      <a:pt x="95316" y="17081"/>
                    </a:cubicBezTo>
                    <a:cubicBezTo>
                      <a:pt x="95758" y="17535"/>
                      <a:pt x="96225" y="17989"/>
                      <a:pt x="96706" y="18429"/>
                    </a:cubicBezTo>
                    <a:lnTo>
                      <a:pt x="97062" y="18750"/>
                    </a:lnTo>
                    <a:lnTo>
                      <a:pt x="97409" y="19088"/>
                    </a:lnTo>
                    <a:cubicBezTo>
                      <a:pt x="97643" y="19311"/>
                      <a:pt x="97876" y="19528"/>
                      <a:pt x="98107" y="19734"/>
                    </a:cubicBezTo>
                    <a:cubicBezTo>
                      <a:pt x="98334" y="19943"/>
                      <a:pt x="98565" y="20139"/>
                      <a:pt x="98792" y="20334"/>
                    </a:cubicBezTo>
                    <a:cubicBezTo>
                      <a:pt x="99020" y="20530"/>
                      <a:pt x="99245" y="20722"/>
                      <a:pt x="99459" y="20921"/>
                    </a:cubicBezTo>
                    <a:cubicBezTo>
                      <a:pt x="100233" y="21608"/>
                      <a:pt x="100996" y="22177"/>
                      <a:pt x="101671" y="22680"/>
                    </a:cubicBezTo>
                    <a:lnTo>
                      <a:pt x="101913" y="22860"/>
                    </a:lnTo>
                    <a:cubicBezTo>
                      <a:pt x="102590" y="23349"/>
                      <a:pt x="103310" y="23752"/>
                      <a:pt x="103938" y="23992"/>
                    </a:cubicBezTo>
                    <a:cubicBezTo>
                      <a:pt x="104254" y="24111"/>
                      <a:pt x="104536" y="24171"/>
                      <a:pt x="104785" y="24171"/>
                    </a:cubicBezTo>
                    <a:cubicBezTo>
                      <a:pt x="104857" y="24171"/>
                      <a:pt x="104927" y="24166"/>
                      <a:pt x="104994" y="24155"/>
                    </a:cubicBezTo>
                    <a:lnTo>
                      <a:pt x="104994" y="24155"/>
                    </a:lnTo>
                    <a:cubicBezTo>
                      <a:pt x="104865" y="24426"/>
                      <a:pt x="104814" y="24779"/>
                      <a:pt x="104842" y="25221"/>
                    </a:cubicBezTo>
                    <a:cubicBezTo>
                      <a:pt x="104898" y="25870"/>
                      <a:pt x="105073" y="26649"/>
                      <a:pt x="105346" y="27474"/>
                    </a:cubicBezTo>
                    <a:cubicBezTo>
                      <a:pt x="105468" y="27848"/>
                      <a:pt x="105620" y="28231"/>
                      <a:pt x="105779" y="28636"/>
                    </a:cubicBezTo>
                    <a:lnTo>
                      <a:pt x="105865" y="28849"/>
                    </a:lnTo>
                    <a:cubicBezTo>
                      <a:pt x="106049" y="29344"/>
                      <a:pt x="106264" y="29862"/>
                      <a:pt x="106502" y="30385"/>
                    </a:cubicBezTo>
                    <a:cubicBezTo>
                      <a:pt x="106620" y="30649"/>
                      <a:pt x="106747" y="30917"/>
                      <a:pt x="106874" y="31177"/>
                    </a:cubicBezTo>
                    <a:cubicBezTo>
                      <a:pt x="106997" y="31455"/>
                      <a:pt x="107119" y="31736"/>
                      <a:pt x="107252" y="32018"/>
                    </a:cubicBezTo>
                    <a:cubicBezTo>
                      <a:pt x="107482" y="32513"/>
                      <a:pt x="107731" y="33000"/>
                      <a:pt x="107997" y="33516"/>
                    </a:cubicBezTo>
                    <a:lnTo>
                      <a:pt x="108110" y="33737"/>
                    </a:lnTo>
                    <a:cubicBezTo>
                      <a:pt x="108507" y="34582"/>
                      <a:pt x="108938" y="35365"/>
                      <a:pt x="109356" y="36122"/>
                    </a:cubicBezTo>
                    <a:cubicBezTo>
                      <a:pt x="109525" y="36431"/>
                      <a:pt x="109691" y="36734"/>
                      <a:pt x="109853" y="37035"/>
                    </a:cubicBezTo>
                    <a:cubicBezTo>
                      <a:pt x="110127" y="37524"/>
                      <a:pt x="110407" y="37974"/>
                      <a:pt x="110681" y="38407"/>
                    </a:cubicBezTo>
                    <a:lnTo>
                      <a:pt x="110706" y="38448"/>
                    </a:lnTo>
                    <a:cubicBezTo>
                      <a:pt x="110972" y="38896"/>
                      <a:pt x="111240" y="39316"/>
                      <a:pt x="111508" y="39692"/>
                    </a:cubicBezTo>
                    <a:cubicBezTo>
                      <a:pt x="111772" y="40065"/>
                      <a:pt x="112040" y="40404"/>
                      <a:pt x="112294" y="40687"/>
                    </a:cubicBezTo>
                    <a:cubicBezTo>
                      <a:pt x="112541" y="40991"/>
                      <a:pt x="112787" y="41245"/>
                      <a:pt x="113022" y="41442"/>
                    </a:cubicBezTo>
                    <a:cubicBezTo>
                      <a:pt x="113357" y="41724"/>
                      <a:pt x="113672" y="41894"/>
                      <a:pt x="113967" y="41951"/>
                    </a:cubicBezTo>
                    <a:cubicBezTo>
                      <a:pt x="113758" y="42162"/>
                      <a:pt x="113593" y="42475"/>
                      <a:pt x="113478" y="42888"/>
                    </a:cubicBezTo>
                    <a:cubicBezTo>
                      <a:pt x="113292" y="43477"/>
                      <a:pt x="113190" y="44267"/>
                      <a:pt x="113175" y="45196"/>
                    </a:cubicBezTo>
                    <a:cubicBezTo>
                      <a:pt x="113173" y="45425"/>
                      <a:pt x="113173" y="45662"/>
                      <a:pt x="113181" y="45895"/>
                    </a:cubicBezTo>
                    <a:cubicBezTo>
                      <a:pt x="113177" y="46143"/>
                      <a:pt x="113177" y="46401"/>
                      <a:pt x="113184" y="46663"/>
                    </a:cubicBezTo>
                    <a:cubicBezTo>
                      <a:pt x="113194" y="47193"/>
                      <a:pt x="113224" y="47749"/>
                      <a:pt x="113276" y="48326"/>
                    </a:cubicBezTo>
                    <a:cubicBezTo>
                      <a:pt x="113302" y="48559"/>
                      <a:pt x="113316" y="48801"/>
                      <a:pt x="113331" y="49044"/>
                    </a:cubicBezTo>
                    <a:lnTo>
                      <a:pt x="113341" y="49194"/>
                    </a:lnTo>
                    <a:cubicBezTo>
                      <a:pt x="113362" y="49494"/>
                      <a:pt x="113386" y="49801"/>
                      <a:pt x="113419" y="50110"/>
                    </a:cubicBezTo>
                    <a:cubicBezTo>
                      <a:pt x="113443" y="50401"/>
                      <a:pt x="113480" y="50693"/>
                      <a:pt x="113517" y="50992"/>
                    </a:cubicBezTo>
                    <a:cubicBezTo>
                      <a:pt x="113558" y="51323"/>
                      <a:pt x="113601" y="51669"/>
                      <a:pt x="113632" y="52019"/>
                    </a:cubicBezTo>
                    <a:cubicBezTo>
                      <a:pt x="113699" y="52661"/>
                      <a:pt x="113785" y="53306"/>
                      <a:pt x="113887" y="53930"/>
                    </a:cubicBezTo>
                    <a:cubicBezTo>
                      <a:pt x="113912" y="54096"/>
                      <a:pt x="113934" y="54259"/>
                      <a:pt x="113957" y="54421"/>
                    </a:cubicBezTo>
                    <a:cubicBezTo>
                      <a:pt x="114018" y="54871"/>
                      <a:pt x="114076" y="55294"/>
                      <a:pt x="114153" y="55718"/>
                    </a:cubicBezTo>
                    <a:cubicBezTo>
                      <a:pt x="114202" y="55970"/>
                      <a:pt x="114249" y="56219"/>
                      <a:pt x="114294" y="56461"/>
                    </a:cubicBezTo>
                    <a:cubicBezTo>
                      <a:pt x="114454" y="57295"/>
                      <a:pt x="114603" y="58083"/>
                      <a:pt x="114802" y="58777"/>
                    </a:cubicBezTo>
                    <a:cubicBezTo>
                      <a:pt x="115096" y="59757"/>
                      <a:pt x="115324" y="60426"/>
                      <a:pt x="115620" y="60933"/>
                    </a:cubicBezTo>
                    <a:cubicBezTo>
                      <a:pt x="115841" y="61312"/>
                      <a:pt x="116081" y="61580"/>
                      <a:pt x="116340" y="61735"/>
                    </a:cubicBezTo>
                    <a:cubicBezTo>
                      <a:pt x="116076" y="61860"/>
                      <a:pt x="115815" y="62095"/>
                      <a:pt x="115553" y="62443"/>
                    </a:cubicBezTo>
                    <a:cubicBezTo>
                      <a:pt x="115176" y="62932"/>
                      <a:pt x="114816" y="63628"/>
                      <a:pt x="114483" y="64509"/>
                    </a:cubicBezTo>
                    <a:cubicBezTo>
                      <a:pt x="114432" y="64644"/>
                      <a:pt x="114382" y="64781"/>
                      <a:pt x="114333" y="64925"/>
                    </a:cubicBezTo>
                    <a:cubicBezTo>
                      <a:pt x="114305" y="65006"/>
                      <a:pt x="114274" y="65090"/>
                      <a:pt x="114245" y="65170"/>
                    </a:cubicBezTo>
                    <a:cubicBezTo>
                      <a:pt x="114157" y="65401"/>
                      <a:pt x="114069" y="65643"/>
                      <a:pt x="113986" y="65892"/>
                    </a:cubicBezTo>
                    <a:cubicBezTo>
                      <a:pt x="113814" y="66394"/>
                      <a:pt x="113652" y="66930"/>
                      <a:pt x="113505" y="67484"/>
                    </a:cubicBezTo>
                    <a:lnTo>
                      <a:pt x="113269" y="68325"/>
                    </a:lnTo>
                    <a:cubicBezTo>
                      <a:pt x="113186" y="68616"/>
                      <a:pt x="113104" y="68914"/>
                      <a:pt x="113026" y="69217"/>
                    </a:cubicBezTo>
                    <a:cubicBezTo>
                      <a:pt x="112948" y="69520"/>
                      <a:pt x="112875" y="69829"/>
                      <a:pt x="112801" y="70148"/>
                    </a:cubicBezTo>
                    <a:lnTo>
                      <a:pt x="112729" y="70477"/>
                    </a:lnTo>
                    <a:cubicBezTo>
                      <a:pt x="112684" y="70678"/>
                      <a:pt x="112637" y="70878"/>
                      <a:pt x="112580" y="71085"/>
                    </a:cubicBezTo>
                    <a:cubicBezTo>
                      <a:pt x="112420" y="71727"/>
                      <a:pt x="112281" y="72353"/>
                      <a:pt x="112163" y="72982"/>
                    </a:cubicBezTo>
                    <a:cubicBezTo>
                      <a:pt x="112111" y="73290"/>
                      <a:pt x="112046" y="73595"/>
                      <a:pt x="111983" y="73890"/>
                    </a:cubicBezTo>
                    <a:cubicBezTo>
                      <a:pt x="111919" y="74182"/>
                      <a:pt x="111860" y="74459"/>
                      <a:pt x="111813" y="74737"/>
                    </a:cubicBezTo>
                    <a:cubicBezTo>
                      <a:pt x="111723" y="75224"/>
                      <a:pt x="111647" y="75731"/>
                      <a:pt x="111567" y="76368"/>
                    </a:cubicBezTo>
                    <a:cubicBezTo>
                      <a:pt x="111483" y="76881"/>
                      <a:pt x="111422" y="77374"/>
                      <a:pt x="111385" y="77834"/>
                    </a:cubicBezTo>
                    <a:cubicBezTo>
                      <a:pt x="111348" y="78297"/>
                      <a:pt x="111336" y="78726"/>
                      <a:pt x="111350" y="79132"/>
                    </a:cubicBezTo>
                    <a:cubicBezTo>
                      <a:pt x="111363" y="79516"/>
                      <a:pt x="111375" y="79848"/>
                      <a:pt x="111432" y="80150"/>
                    </a:cubicBezTo>
                    <a:cubicBezTo>
                      <a:pt x="111508" y="80580"/>
                      <a:pt x="111641" y="80912"/>
                      <a:pt x="111829" y="81145"/>
                    </a:cubicBezTo>
                    <a:cubicBezTo>
                      <a:pt x="111530" y="81171"/>
                      <a:pt x="111201" y="81308"/>
                      <a:pt x="110841" y="81554"/>
                    </a:cubicBezTo>
                    <a:cubicBezTo>
                      <a:pt x="110276" y="81949"/>
                      <a:pt x="109673" y="82509"/>
                      <a:pt x="109143" y="83131"/>
                    </a:cubicBezTo>
                    <a:cubicBezTo>
                      <a:pt x="107885" y="84606"/>
                      <a:pt x="106459" y="86575"/>
                      <a:pt x="105135" y="88666"/>
                    </a:cubicBezTo>
                    <a:cubicBezTo>
                      <a:pt x="104607" y="89439"/>
                      <a:pt x="104147" y="90204"/>
                      <a:pt x="103703" y="90945"/>
                    </a:cubicBezTo>
                    <a:cubicBezTo>
                      <a:pt x="103521" y="91248"/>
                      <a:pt x="103345" y="91542"/>
                      <a:pt x="103165" y="91833"/>
                    </a:cubicBezTo>
                    <a:cubicBezTo>
                      <a:pt x="102915" y="92258"/>
                      <a:pt x="102694" y="92676"/>
                      <a:pt x="102481" y="93079"/>
                    </a:cubicBezTo>
                    <a:lnTo>
                      <a:pt x="102373" y="93281"/>
                    </a:lnTo>
                    <a:cubicBezTo>
                      <a:pt x="102121" y="93733"/>
                      <a:pt x="101894" y="94177"/>
                      <a:pt x="101704" y="94599"/>
                    </a:cubicBezTo>
                    <a:cubicBezTo>
                      <a:pt x="101518" y="95008"/>
                      <a:pt x="101358" y="95409"/>
                      <a:pt x="101237" y="95779"/>
                    </a:cubicBezTo>
                    <a:cubicBezTo>
                      <a:pt x="101100" y="96148"/>
                      <a:pt x="101004" y="96487"/>
                      <a:pt x="100951" y="96788"/>
                    </a:cubicBezTo>
                    <a:cubicBezTo>
                      <a:pt x="100877" y="97218"/>
                      <a:pt x="100890" y="97578"/>
                      <a:pt x="100988" y="97862"/>
                    </a:cubicBezTo>
                    <a:cubicBezTo>
                      <a:pt x="100867" y="97830"/>
                      <a:pt x="100735" y="97814"/>
                      <a:pt x="100592" y="97814"/>
                    </a:cubicBezTo>
                    <a:cubicBezTo>
                      <a:pt x="100393" y="97814"/>
                      <a:pt x="100172" y="97845"/>
                      <a:pt x="99932" y="97907"/>
                    </a:cubicBezTo>
                    <a:cubicBezTo>
                      <a:pt x="99324" y="98046"/>
                      <a:pt x="98602" y="98349"/>
                      <a:pt x="97782" y="98811"/>
                    </a:cubicBezTo>
                    <a:lnTo>
                      <a:pt x="96519" y="99554"/>
                    </a:lnTo>
                    <a:cubicBezTo>
                      <a:pt x="96069" y="99828"/>
                      <a:pt x="95603" y="100137"/>
                      <a:pt x="95132" y="100471"/>
                    </a:cubicBezTo>
                    <a:cubicBezTo>
                      <a:pt x="94938" y="100610"/>
                      <a:pt x="94733" y="100747"/>
                      <a:pt x="94527" y="100888"/>
                    </a:cubicBezTo>
                    <a:cubicBezTo>
                      <a:pt x="94240" y="101080"/>
                      <a:pt x="93946" y="101281"/>
                      <a:pt x="93655" y="101496"/>
                    </a:cubicBezTo>
                    <a:cubicBezTo>
                      <a:pt x="93434" y="101655"/>
                      <a:pt x="93213" y="101823"/>
                      <a:pt x="92988" y="101993"/>
                    </a:cubicBezTo>
                    <a:cubicBezTo>
                      <a:pt x="92706" y="102208"/>
                      <a:pt x="92417" y="102424"/>
                      <a:pt x="92115" y="102639"/>
                    </a:cubicBezTo>
                    <a:cubicBezTo>
                      <a:pt x="91593" y="103024"/>
                      <a:pt x="91081" y="103425"/>
                      <a:pt x="90603" y="103824"/>
                    </a:cubicBezTo>
                    <a:cubicBezTo>
                      <a:pt x="90073" y="104225"/>
                      <a:pt x="89610" y="104595"/>
                      <a:pt x="89189" y="104955"/>
                    </a:cubicBezTo>
                    <a:cubicBezTo>
                      <a:pt x="88968" y="105146"/>
                      <a:pt x="88753" y="105332"/>
                      <a:pt x="88553" y="105516"/>
                    </a:cubicBezTo>
                    <a:lnTo>
                      <a:pt x="87947" y="106040"/>
                    </a:lnTo>
                    <a:cubicBezTo>
                      <a:pt x="87556" y="106383"/>
                      <a:pt x="87196" y="106729"/>
                      <a:pt x="86877" y="107063"/>
                    </a:cubicBezTo>
                    <a:cubicBezTo>
                      <a:pt x="86767" y="107177"/>
                      <a:pt x="86662" y="107292"/>
                      <a:pt x="86562" y="107404"/>
                    </a:cubicBezTo>
                    <a:lnTo>
                      <a:pt x="86433" y="107547"/>
                    </a:lnTo>
                    <a:cubicBezTo>
                      <a:pt x="86286" y="107703"/>
                      <a:pt x="86149" y="107856"/>
                      <a:pt x="86028" y="108002"/>
                    </a:cubicBezTo>
                    <a:cubicBezTo>
                      <a:pt x="85776" y="108304"/>
                      <a:pt x="85574" y="108593"/>
                      <a:pt x="85422" y="108863"/>
                    </a:cubicBezTo>
                    <a:cubicBezTo>
                      <a:pt x="85208" y="109248"/>
                      <a:pt x="85099" y="109593"/>
                      <a:pt x="85099" y="109898"/>
                    </a:cubicBezTo>
                    <a:cubicBezTo>
                      <a:pt x="84698" y="109621"/>
                      <a:pt x="84090" y="109530"/>
                      <a:pt x="83464" y="109530"/>
                    </a:cubicBezTo>
                    <a:cubicBezTo>
                      <a:pt x="82863" y="109530"/>
                      <a:pt x="82245" y="109614"/>
                      <a:pt x="81772" y="109700"/>
                    </a:cubicBezTo>
                    <a:cubicBezTo>
                      <a:pt x="81263" y="109771"/>
                      <a:pt x="80784" y="109857"/>
                      <a:pt x="80318" y="109960"/>
                    </a:cubicBezTo>
                    <a:cubicBezTo>
                      <a:pt x="80015" y="110019"/>
                      <a:pt x="79718" y="110097"/>
                      <a:pt x="79401" y="110179"/>
                    </a:cubicBezTo>
                    <a:cubicBezTo>
                      <a:pt x="79178" y="110236"/>
                      <a:pt x="78951" y="110295"/>
                      <a:pt x="78716" y="110350"/>
                    </a:cubicBezTo>
                    <a:cubicBezTo>
                      <a:pt x="77928" y="110532"/>
                      <a:pt x="77120" y="110776"/>
                      <a:pt x="76263" y="111032"/>
                    </a:cubicBezTo>
                    <a:cubicBezTo>
                      <a:pt x="75892" y="111142"/>
                      <a:pt x="75514" y="111257"/>
                      <a:pt x="75119" y="111371"/>
                    </a:cubicBezTo>
                    <a:cubicBezTo>
                      <a:pt x="74736" y="111498"/>
                      <a:pt x="74360" y="111619"/>
                      <a:pt x="73990" y="111740"/>
                    </a:cubicBezTo>
                    <a:cubicBezTo>
                      <a:pt x="73141" y="112012"/>
                      <a:pt x="72341" y="112272"/>
                      <a:pt x="71586" y="112568"/>
                    </a:cubicBezTo>
                    <a:cubicBezTo>
                      <a:pt x="71389" y="112648"/>
                      <a:pt x="71195" y="112718"/>
                      <a:pt x="71003" y="112787"/>
                    </a:cubicBezTo>
                    <a:lnTo>
                      <a:pt x="70806" y="112859"/>
                    </a:lnTo>
                    <a:cubicBezTo>
                      <a:pt x="70546" y="112953"/>
                      <a:pt x="70295" y="113051"/>
                      <a:pt x="70051" y="113151"/>
                    </a:cubicBezTo>
                    <a:cubicBezTo>
                      <a:pt x="69566" y="113350"/>
                      <a:pt x="69110" y="113556"/>
                      <a:pt x="68711" y="113759"/>
                    </a:cubicBezTo>
                    <a:cubicBezTo>
                      <a:pt x="67666" y="114232"/>
                      <a:pt x="66393" y="114960"/>
                      <a:pt x="66072" y="115807"/>
                    </a:cubicBezTo>
                    <a:cubicBezTo>
                      <a:pt x="65898" y="115559"/>
                      <a:pt x="65616" y="115336"/>
                      <a:pt x="65223" y="115142"/>
                    </a:cubicBezTo>
                    <a:cubicBezTo>
                      <a:pt x="64947" y="115005"/>
                      <a:pt x="64615" y="114880"/>
                      <a:pt x="64237" y="114774"/>
                    </a:cubicBezTo>
                    <a:cubicBezTo>
                      <a:pt x="63989" y="114700"/>
                      <a:pt x="63725" y="114643"/>
                      <a:pt x="63445" y="114581"/>
                    </a:cubicBezTo>
                    <a:cubicBezTo>
                      <a:pt x="63306" y="114551"/>
                      <a:pt x="63163" y="114520"/>
                      <a:pt x="63007" y="114483"/>
                    </a:cubicBezTo>
                    <a:cubicBezTo>
                      <a:pt x="61205" y="114107"/>
                      <a:pt x="58856" y="113945"/>
                      <a:pt x="56190" y="113785"/>
                    </a:cubicBezTo>
                    <a:cubicBezTo>
                      <a:pt x="55861" y="113771"/>
                      <a:pt x="55533" y="113763"/>
                      <a:pt x="55208" y="113757"/>
                    </a:cubicBezTo>
                    <a:cubicBezTo>
                      <a:pt x="55034" y="113757"/>
                      <a:pt x="54862" y="113747"/>
                      <a:pt x="54693" y="113736"/>
                    </a:cubicBezTo>
                    <a:cubicBezTo>
                      <a:pt x="54549" y="113728"/>
                      <a:pt x="54410" y="113722"/>
                      <a:pt x="54273" y="113718"/>
                    </a:cubicBezTo>
                    <a:cubicBezTo>
                      <a:pt x="53880" y="113704"/>
                      <a:pt x="53490" y="113696"/>
                      <a:pt x="53109" y="113696"/>
                    </a:cubicBezTo>
                    <a:cubicBezTo>
                      <a:pt x="52892" y="113696"/>
                      <a:pt x="52678" y="113698"/>
                      <a:pt x="52469" y="113704"/>
                    </a:cubicBezTo>
                    <a:cubicBezTo>
                      <a:pt x="52345" y="113703"/>
                      <a:pt x="52219" y="113702"/>
                      <a:pt x="52091" y="113702"/>
                    </a:cubicBezTo>
                    <a:cubicBezTo>
                      <a:pt x="51197" y="113702"/>
                      <a:pt x="50213" y="113726"/>
                      <a:pt x="49347" y="113839"/>
                    </a:cubicBezTo>
                    <a:cubicBezTo>
                      <a:pt x="48109" y="113935"/>
                      <a:pt x="46630" y="114209"/>
                      <a:pt x="46100" y="114950"/>
                    </a:cubicBezTo>
                    <a:cubicBezTo>
                      <a:pt x="46085" y="114946"/>
                      <a:pt x="46071" y="114941"/>
                      <a:pt x="46059" y="114939"/>
                    </a:cubicBezTo>
                    <a:cubicBezTo>
                      <a:pt x="45907" y="114047"/>
                      <a:pt x="44737" y="113180"/>
                      <a:pt x="43667" y="112572"/>
                    </a:cubicBezTo>
                    <a:cubicBezTo>
                      <a:pt x="42816" y="112026"/>
                      <a:pt x="41850" y="111541"/>
                      <a:pt x="40962" y="111128"/>
                    </a:cubicBezTo>
                    <a:cubicBezTo>
                      <a:pt x="40439" y="110866"/>
                      <a:pt x="39884" y="110610"/>
                      <a:pt x="39319" y="110371"/>
                    </a:cubicBezTo>
                    <a:cubicBezTo>
                      <a:pt x="39193" y="110314"/>
                      <a:pt x="39062" y="110260"/>
                      <a:pt x="38929" y="110207"/>
                    </a:cubicBezTo>
                    <a:cubicBezTo>
                      <a:pt x="38771" y="110144"/>
                      <a:pt x="38612" y="110078"/>
                      <a:pt x="38450" y="110005"/>
                    </a:cubicBezTo>
                    <a:cubicBezTo>
                      <a:pt x="38157" y="109872"/>
                      <a:pt x="37857" y="109741"/>
                      <a:pt x="37548" y="109612"/>
                    </a:cubicBezTo>
                    <a:cubicBezTo>
                      <a:pt x="35074" y="108620"/>
                      <a:pt x="32879" y="107764"/>
                      <a:pt x="31083" y="107335"/>
                    </a:cubicBezTo>
                    <a:cubicBezTo>
                      <a:pt x="30933" y="107304"/>
                      <a:pt x="30790" y="107269"/>
                      <a:pt x="30651" y="107239"/>
                    </a:cubicBezTo>
                    <a:cubicBezTo>
                      <a:pt x="30373" y="107173"/>
                      <a:pt x="30109" y="107114"/>
                      <a:pt x="29855" y="107075"/>
                    </a:cubicBezTo>
                    <a:cubicBezTo>
                      <a:pt x="29501" y="107015"/>
                      <a:pt x="29175" y="106986"/>
                      <a:pt x="28888" y="106986"/>
                    </a:cubicBezTo>
                    <a:cubicBezTo>
                      <a:pt x="28860" y="106986"/>
                      <a:pt x="28832" y="106986"/>
                      <a:pt x="28805" y="106987"/>
                    </a:cubicBezTo>
                    <a:cubicBezTo>
                      <a:pt x="28366" y="106997"/>
                      <a:pt x="28016" y="107077"/>
                      <a:pt x="27752" y="107226"/>
                    </a:cubicBezTo>
                    <a:cubicBezTo>
                      <a:pt x="27823" y="106324"/>
                      <a:pt x="26983" y="105123"/>
                      <a:pt x="26246" y="104260"/>
                    </a:cubicBezTo>
                    <a:cubicBezTo>
                      <a:pt x="25964" y="103895"/>
                      <a:pt x="25640" y="103513"/>
                      <a:pt x="25286" y="103126"/>
                    </a:cubicBezTo>
                    <a:cubicBezTo>
                      <a:pt x="25108" y="102934"/>
                      <a:pt x="24922" y="102737"/>
                      <a:pt x="24728" y="102539"/>
                    </a:cubicBezTo>
                    <a:lnTo>
                      <a:pt x="24581" y="102392"/>
                    </a:lnTo>
                    <a:cubicBezTo>
                      <a:pt x="24437" y="102249"/>
                      <a:pt x="24290" y="102103"/>
                      <a:pt x="24145" y="101944"/>
                    </a:cubicBezTo>
                    <a:cubicBezTo>
                      <a:pt x="23590" y="101354"/>
                      <a:pt x="22977" y="100780"/>
                      <a:pt x="22326" y="100170"/>
                    </a:cubicBezTo>
                    <a:cubicBezTo>
                      <a:pt x="22042" y="99904"/>
                      <a:pt x="21753" y="99634"/>
                      <a:pt x="21454" y="99347"/>
                    </a:cubicBezTo>
                    <a:cubicBezTo>
                      <a:pt x="21154" y="99083"/>
                      <a:pt x="20859" y="98820"/>
                      <a:pt x="20571" y="98562"/>
                    </a:cubicBezTo>
                    <a:cubicBezTo>
                      <a:pt x="19908" y="97964"/>
                      <a:pt x="19280" y="97400"/>
                      <a:pt x="18643" y="96898"/>
                    </a:cubicBezTo>
                    <a:cubicBezTo>
                      <a:pt x="18455" y="96749"/>
                      <a:pt x="18273" y="96598"/>
                      <a:pt x="18097" y="96450"/>
                    </a:cubicBezTo>
                    <a:cubicBezTo>
                      <a:pt x="17845" y="96242"/>
                      <a:pt x="17608" y="96045"/>
                      <a:pt x="17367" y="95865"/>
                    </a:cubicBezTo>
                    <a:cubicBezTo>
                      <a:pt x="16984" y="95569"/>
                      <a:pt x="16587" y="95288"/>
                      <a:pt x="16166" y="95012"/>
                    </a:cubicBezTo>
                    <a:cubicBezTo>
                      <a:pt x="15428" y="94486"/>
                      <a:pt x="14225" y="93749"/>
                      <a:pt x="13307" y="93749"/>
                    </a:cubicBezTo>
                    <a:cubicBezTo>
                      <a:pt x="13222" y="93749"/>
                      <a:pt x="13139" y="93755"/>
                      <a:pt x="13060" y="93768"/>
                    </a:cubicBezTo>
                    <a:cubicBezTo>
                      <a:pt x="13103" y="93674"/>
                      <a:pt x="13142" y="93572"/>
                      <a:pt x="13168" y="93457"/>
                    </a:cubicBezTo>
                    <a:cubicBezTo>
                      <a:pt x="13218" y="93238"/>
                      <a:pt x="13232" y="92983"/>
                      <a:pt x="13211" y="92692"/>
                    </a:cubicBezTo>
                    <a:cubicBezTo>
                      <a:pt x="13191" y="92385"/>
                      <a:pt x="13130" y="92035"/>
                      <a:pt x="13031" y="91655"/>
                    </a:cubicBezTo>
                    <a:cubicBezTo>
                      <a:pt x="12984" y="91473"/>
                      <a:pt x="12927" y="91276"/>
                      <a:pt x="12862" y="91076"/>
                    </a:cubicBezTo>
                    <a:lnTo>
                      <a:pt x="12804" y="90887"/>
                    </a:lnTo>
                    <a:cubicBezTo>
                      <a:pt x="12761" y="90744"/>
                      <a:pt x="12716" y="90595"/>
                      <a:pt x="12665" y="90448"/>
                    </a:cubicBezTo>
                    <a:cubicBezTo>
                      <a:pt x="12518" y="90006"/>
                      <a:pt x="12340" y="89541"/>
                      <a:pt x="12133" y="89058"/>
                    </a:cubicBezTo>
                    <a:lnTo>
                      <a:pt x="11812" y="88336"/>
                    </a:lnTo>
                    <a:cubicBezTo>
                      <a:pt x="11706" y="88078"/>
                      <a:pt x="11591" y="87819"/>
                      <a:pt x="11472" y="87553"/>
                    </a:cubicBezTo>
                    <a:cubicBezTo>
                      <a:pt x="11243" y="87047"/>
                      <a:pt x="10983" y="86515"/>
                      <a:pt x="10683" y="85938"/>
                    </a:cubicBezTo>
                    <a:cubicBezTo>
                      <a:pt x="10413" y="85361"/>
                      <a:pt x="10122" y="84780"/>
                      <a:pt x="9811" y="84205"/>
                    </a:cubicBezTo>
                    <a:cubicBezTo>
                      <a:pt x="9631" y="83886"/>
                      <a:pt x="9463" y="83567"/>
                      <a:pt x="9300" y="83252"/>
                    </a:cubicBezTo>
                    <a:cubicBezTo>
                      <a:pt x="9169" y="83002"/>
                      <a:pt x="9040" y="82757"/>
                      <a:pt x="8909" y="82520"/>
                    </a:cubicBezTo>
                    <a:cubicBezTo>
                      <a:pt x="8737" y="82200"/>
                      <a:pt x="8555" y="81894"/>
                      <a:pt x="8379" y="81597"/>
                    </a:cubicBezTo>
                    <a:cubicBezTo>
                      <a:pt x="8252" y="81382"/>
                      <a:pt x="8125" y="81169"/>
                      <a:pt x="8009" y="80959"/>
                    </a:cubicBezTo>
                    <a:cubicBezTo>
                      <a:pt x="7726" y="80457"/>
                      <a:pt x="7436" y="79981"/>
                      <a:pt x="7143" y="79537"/>
                    </a:cubicBezTo>
                    <a:lnTo>
                      <a:pt x="6319" y="78328"/>
                    </a:lnTo>
                    <a:cubicBezTo>
                      <a:pt x="5777" y="77562"/>
                      <a:pt x="5251" y="76979"/>
                      <a:pt x="4768" y="76601"/>
                    </a:cubicBezTo>
                    <a:cubicBezTo>
                      <a:pt x="4434" y="76325"/>
                      <a:pt x="4119" y="76159"/>
                      <a:pt x="3825" y="76104"/>
                    </a:cubicBezTo>
                    <a:cubicBezTo>
                      <a:pt x="4035" y="75889"/>
                      <a:pt x="4201" y="75570"/>
                      <a:pt x="4316" y="75148"/>
                    </a:cubicBezTo>
                    <a:cubicBezTo>
                      <a:pt x="4334" y="75085"/>
                      <a:pt x="4351" y="75017"/>
                      <a:pt x="4367" y="74950"/>
                    </a:cubicBezTo>
                    <a:cubicBezTo>
                      <a:pt x="4422" y="74702"/>
                      <a:pt x="4463" y="74420"/>
                      <a:pt x="4488" y="74125"/>
                    </a:cubicBezTo>
                    <a:cubicBezTo>
                      <a:pt x="4537" y="73728"/>
                      <a:pt x="4563" y="73299"/>
                      <a:pt x="4569" y="72849"/>
                    </a:cubicBezTo>
                    <a:cubicBezTo>
                      <a:pt x="4578" y="72386"/>
                      <a:pt x="4561" y="71889"/>
                      <a:pt x="4526" y="71378"/>
                    </a:cubicBezTo>
                    <a:lnTo>
                      <a:pt x="4516" y="71142"/>
                    </a:lnTo>
                    <a:cubicBezTo>
                      <a:pt x="4494" y="70686"/>
                      <a:pt x="4473" y="70215"/>
                      <a:pt x="4426" y="69718"/>
                    </a:cubicBezTo>
                    <a:cubicBezTo>
                      <a:pt x="4389" y="69385"/>
                      <a:pt x="4355" y="69041"/>
                      <a:pt x="4320" y="68691"/>
                    </a:cubicBezTo>
                    <a:cubicBezTo>
                      <a:pt x="4234" y="67832"/>
                      <a:pt x="4146" y="66942"/>
                      <a:pt x="3999" y="66029"/>
                    </a:cubicBezTo>
                    <a:cubicBezTo>
                      <a:pt x="3690" y="63562"/>
                      <a:pt x="3242" y="61174"/>
                      <a:pt x="2732" y="59302"/>
                    </a:cubicBezTo>
                    <a:cubicBezTo>
                      <a:pt x="2517" y="58515"/>
                      <a:pt x="2210" y="57752"/>
                      <a:pt x="1867" y="57150"/>
                    </a:cubicBezTo>
                    <a:cubicBezTo>
                      <a:pt x="1648" y="56776"/>
                      <a:pt x="1406" y="56512"/>
                      <a:pt x="1149" y="56360"/>
                    </a:cubicBezTo>
                    <a:cubicBezTo>
                      <a:pt x="1419" y="56229"/>
                      <a:pt x="1681" y="55988"/>
                      <a:pt x="1932" y="55634"/>
                    </a:cubicBezTo>
                    <a:cubicBezTo>
                      <a:pt x="2114" y="55382"/>
                      <a:pt x="2266" y="55086"/>
                      <a:pt x="2450" y="54730"/>
                    </a:cubicBezTo>
                    <a:cubicBezTo>
                      <a:pt x="2626" y="54384"/>
                      <a:pt x="2798" y="53989"/>
                      <a:pt x="2963" y="53557"/>
                    </a:cubicBezTo>
                    <a:cubicBezTo>
                      <a:pt x="3125" y="53124"/>
                      <a:pt x="3280" y="52651"/>
                      <a:pt x="3420" y="52162"/>
                    </a:cubicBezTo>
                    <a:cubicBezTo>
                      <a:pt x="3622" y="51542"/>
                      <a:pt x="3769" y="51051"/>
                      <a:pt x="3896" y="50577"/>
                    </a:cubicBezTo>
                    <a:cubicBezTo>
                      <a:pt x="3974" y="50300"/>
                      <a:pt x="4037" y="50024"/>
                      <a:pt x="4105" y="49734"/>
                    </a:cubicBezTo>
                    <a:cubicBezTo>
                      <a:pt x="4175" y="49439"/>
                      <a:pt x="4244" y="49136"/>
                      <a:pt x="4332" y="48827"/>
                    </a:cubicBezTo>
                    <a:cubicBezTo>
                      <a:pt x="4418" y="48494"/>
                      <a:pt x="4502" y="48152"/>
                      <a:pt x="4580" y="47802"/>
                    </a:cubicBezTo>
                    <a:cubicBezTo>
                      <a:pt x="4643" y="47520"/>
                      <a:pt x="4702" y="47234"/>
                      <a:pt x="4762" y="46935"/>
                    </a:cubicBezTo>
                    <a:cubicBezTo>
                      <a:pt x="4797" y="46730"/>
                      <a:pt x="4839" y="46528"/>
                      <a:pt x="4884" y="46327"/>
                    </a:cubicBezTo>
                    <a:lnTo>
                      <a:pt x="4960" y="45996"/>
                    </a:lnTo>
                    <a:cubicBezTo>
                      <a:pt x="5030" y="45681"/>
                      <a:pt x="5095" y="45370"/>
                      <a:pt x="5153" y="45061"/>
                    </a:cubicBezTo>
                    <a:cubicBezTo>
                      <a:pt x="5212" y="44754"/>
                      <a:pt x="5265" y="44449"/>
                      <a:pt x="5314" y="44148"/>
                    </a:cubicBezTo>
                    <a:lnTo>
                      <a:pt x="5459" y="43289"/>
                    </a:lnTo>
                    <a:cubicBezTo>
                      <a:pt x="5564" y="42724"/>
                      <a:pt x="5646" y="42172"/>
                      <a:pt x="5705" y="41646"/>
                    </a:cubicBezTo>
                    <a:cubicBezTo>
                      <a:pt x="5734" y="41384"/>
                      <a:pt x="5758" y="41128"/>
                      <a:pt x="5774" y="40887"/>
                    </a:cubicBezTo>
                    <a:cubicBezTo>
                      <a:pt x="5785" y="40797"/>
                      <a:pt x="5793" y="40709"/>
                      <a:pt x="5803" y="40621"/>
                    </a:cubicBezTo>
                    <a:cubicBezTo>
                      <a:pt x="5817" y="40472"/>
                      <a:pt x="5834" y="40326"/>
                      <a:pt x="5844" y="40183"/>
                    </a:cubicBezTo>
                    <a:cubicBezTo>
                      <a:pt x="5918" y="39242"/>
                      <a:pt x="5889" y="38461"/>
                      <a:pt x="5758" y="37861"/>
                    </a:cubicBezTo>
                    <a:cubicBezTo>
                      <a:pt x="5670" y="37431"/>
                      <a:pt x="5533" y="37106"/>
                      <a:pt x="5347" y="36881"/>
                    </a:cubicBezTo>
                    <a:cubicBezTo>
                      <a:pt x="5648" y="36850"/>
                      <a:pt x="5979" y="36711"/>
                      <a:pt x="6339" y="36462"/>
                    </a:cubicBezTo>
                    <a:cubicBezTo>
                      <a:pt x="6824" y="36130"/>
                      <a:pt x="7317" y="35623"/>
                      <a:pt x="8002" y="34858"/>
                    </a:cubicBezTo>
                    <a:cubicBezTo>
                      <a:pt x="8475" y="34318"/>
                      <a:pt x="8948" y="33669"/>
                      <a:pt x="9447" y="32982"/>
                    </a:cubicBezTo>
                    <a:cubicBezTo>
                      <a:pt x="9590" y="32783"/>
                      <a:pt x="9739" y="32579"/>
                      <a:pt x="9895" y="32368"/>
                    </a:cubicBezTo>
                    <a:cubicBezTo>
                      <a:pt x="10143" y="32020"/>
                      <a:pt x="10376" y="31662"/>
                      <a:pt x="10623" y="31281"/>
                    </a:cubicBezTo>
                    <a:cubicBezTo>
                      <a:pt x="10711" y="31144"/>
                      <a:pt x="10801" y="31005"/>
                      <a:pt x="10891" y="30870"/>
                    </a:cubicBezTo>
                    <a:cubicBezTo>
                      <a:pt x="11253" y="30346"/>
                      <a:pt x="11607" y="29800"/>
                      <a:pt x="11945" y="29242"/>
                    </a:cubicBezTo>
                    <a:cubicBezTo>
                      <a:pt x="12117" y="28943"/>
                      <a:pt x="12303" y="28650"/>
                      <a:pt x="12483" y="28366"/>
                    </a:cubicBezTo>
                    <a:cubicBezTo>
                      <a:pt x="12643" y="28112"/>
                      <a:pt x="12800" y="27863"/>
                      <a:pt x="12947" y="27615"/>
                    </a:cubicBezTo>
                    <a:cubicBezTo>
                      <a:pt x="13107" y="27345"/>
                      <a:pt x="13263" y="27079"/>
                      <a:pt x="13410" y="26813"/>
                    </a:cubicBezTo>
                    <a:lnTo>
                      <a:pt x="13481" y="26684"/>
                    </a:lnTo>
                    <a:cubicBezTo>
                      <a:pt x="13598" y="26469"/>
                      <a:pt x="13715" y="26259"/>
                      <a:pt x="13840" y="26054"/>
                    </a:cubicBezTo>
                    <a:cubicBezTo>
                      <a:pt x="14130" y="25559"/>
                      <a:pt x="14396" y="25068"/>
                      <a:pt x="14631" y="24593"/>
                    </a:cubicBezTo>
                    <a:cubicBezTo>
                      <a:pt x="14748" y="24358"/>
                      <a:pt x="14856" y="24127"/>
                      <a:pt x="14952" y="23912"/>
                    </a:cubicBezTo>
                    <a:cubicBezTo>
                      <a:pt x="15065" y="23693"/>
                      <a:pt x="15169" y="23478"/>
                      <a:pt x="15263" y="23270"/>
                    </a:cubicBezTo>
                    <a:cubicBezTo>
                      <a:pt x="15566" y="22601"/>
                      <a:pt x="15781" y="21993"/>
                      <a:pt x="15902" y="21459"/>
                    </a:cubicBezTo>
                    <a:cubicBezTo>
                      <a:pt x="15932" y="21318"/>
                      <a:pt x="15957" y="21181"/>
                      <a:pt x="15973" y="21062"/>
                    </a:cubicBezTo>
                    <a:cubicBezTo>
                      <a:pt x="16045" y="20634"/>
                      <a:pt x="16031" y="20278"/>
                      <a:pt x="15930" y="19996"/>
                    </a:cubicBezTo>
                    <a:lnTo>
                      <a:pt x="15930" y="19996"/>
                    </a:lnTo>
                    <a:cubicBezTo>
                      <a:pt x="16049" y="20026"/>
                      <a:pt x="16177" y="20041"/>
                      <a:pt x="16316" y="20041"/>
                    </a:cubicBezTo>
                    <a:cubicBezTo>
                      <a:pt x="16522" y="20041"/>
                      <a:pt x="16751" y="20008"/>
                      <a:pt x="17003" y="19941"/>
                    </a:cubicBezTo>
                    <a:cubicBezTo>
                      <a:pt x="17299" y="19863"/>
                      <a:pt x="17629" y="19738"/>
                      <a:pt x="17972" y="19575"/>
                    </a:cubicBezTo>
                    <a:cubicBezTo>
                      <a:pt x="18334" y="19421"/>
                      <a:pt x="18719" y="19229"/>
                      <a:pt x="19118" y="19004"/>
                    </a:cubicBezTo>
                    <a:cubicBezTo>
                      <a:pt x="19521" y="18777"/>
                      <a:pt x="19943" y="18513"/>
                      <a:pt x="20368" y="18224"/>
                    </a:cubicBezTo>
                    <a:lnTo>
                      <a:pt x="20413" y="18194"/>
                    </a:lnTo>
                    <a:cubicBezTo>
                      <a:pt x="20845" y="17917"/>
                      <a:pt x="21291" y="17633"/>
                      <a:pt x="21753" y="17304"/>
                    </a:cubicBezTo>
                    <a:cubicBezTo>
                      <a:pt x="22021" y="17103"/>
                      <a:pt x="22301" y="16901"/>
                      <a:pt x="22588" y="16692"/>
                    </a:cubicBezTo>
                    <a:cubicBezTo>
                      <a:pt x="23288" y="16185"/>
                      <a:pt x="24012" y="15661"/>
                      <a:pt x="24726" y="15072"/>
                    </a:cubicBezTo>
                    <a:lnTo>
                      <a:pt x="24928" y="14916"/>
                    </a:lnTo>
                    <a:cubicBezTo>
                      <a:pt x="25387" y="14562"/>
                      <a:pt x="25822" y="14229"/>
                      <a:pt x="26238" y="13879"/>
                    </a:cubicBezTo>
                    <a:cubicBezTo>
                      <a:pt x="26479" y="13678"/>
                      <a:pt x="26712" y="13478"/>
                      <a:pt x="26931" y="13285"/>
                    </a:cubicBezTo>
                    <a:cubicBezTo>
                      <a:pt x="27167" y="13097"/>
                      <a:pt x="27396" y="12909"/>
                      <a:pt x="27617" y="12721"/>
                    </a:cubicBezTo>
                    <a:cubicBezTo>
                      <a:pt x="28055" y="12348"/>
                      <a:pt x="28468" y="11972"/>
                      <a:pt x="28842" y="11606"/>
                    </a:cubicBezTo>
                    <a:lnTo>
                      <a:pt x="29012" y="11446"/>
                    </a:lnTo>
                    <a:cubicBezTo>
                      <a:pt x="29331" y="11150"/>
                      <a:pt x="29632" y="10867"/>
                      <a:pt x="29900" y="10583"/>
                    </a:cubicBezTo>
                    <a:cubicBezTo>
                      <a:pt x="30499" y="9951"/>
                      <a:pt x="30991" y="9320"/>
                      <a:pt x="31320" y="8754"/>
                    </a:cubicBezTo>
                    <a:cubicBezTo>
                      <a:pt x="31457" y="8506"/>
                      <a:pt x="31549" y="8273"/>
                      <a:pt x="31598" y="8060"/>
                    </a:cubicBezTo>
                    <a:cubicBezTo>
                      <a:pt x="31625" y="7944"/>
                      <a:pt x="31633" y="7833"/>
                      <a:pt x="31631" y="7727"/>
                    </a:cubicBezTo>
                    <a:lnTo>
                      <a:pt x="31631" y="7727"/>
                    </a:lnTo>
                    <a:cubicBezTo>
                      <a:pt x="31880" y="7894"/>
                      <a:pt x="32224" y="7997"/>
                      <a:pt x="32662" y="8032"/>
                    </a:cubicBezTo>
                    <a:cubicBezTo>
                      <a:pt x="32822" y="8044"/>
                      <a:pt x="32990" y="8050"/>
                      <a:pt x="33165" y="8050"/>
                    </a:cubicBezTo>
                    <a:cubicBezTo>
                      <a:pt x="33724" y="8050"/>
                      <a:pt x="34351" y="7988"/>
                      <a:pt x="34980" y="7870"/>
                    </a:cubicBezTo>
                    <a:lnTo>
                      <a:pt x="35271" y="7811"/>
                    </a:lnTo>
                    <a:cubicBezTo>
                      <a:pt x="36095" y="7645"/>
                      <a:pt x="37028" y="7455"/>
                      <a:pt x="38026" y="7162"/>
                    </a:cubicBezTo>
                    <a:cubicBezTo>
                      <a:pt x="38301" y="7074"/>
                      <a:pt x="38585" y="6998"/>
                      <a:pt x="38873" y="6919"/>
                    </a:cubicBezTo>
                    <a:cubicBezTo>
                      <a:pt x="39162" y="6839"/>
                      <a:pt x="39457" y="6759"/>
                      <a:pt x="39749" y="6669"/>
                    </a:cubicBezTo>
                    <a:cubicBezTo>
                      <a:pt x="40048" y="6579"/>
                      <a:pt x="40351" y="6483"/>
                      <a:pt x="40660" y="6378"/>
                    </a:cubicBezTo>
                    <a:lnTo>
                      <a:pt x="41108" y="6225"/>
                    </a:lnTo>
                    <a:lnTo>
                      <a:pt x="41576" y="6084"/>
                    </a:lnTo>
                    <a:cubicBezTo>
                      <a:pt x="42196" y="5891"/>
                      <a:pt x="42812" y="5681"/>
                      <a:pt x="43405" y="5458"/>
                    </a:cubicBezTo>
                    <a:cubicBezTo>
                      <a:pt x="43647" y="5368"/>
                      <a:pt x="43884" y="5284"/>
                      <a:pt x="44119" y="5202"/>
                    </a:cubicBezTo>
                    <a:cubicBezTo>
                      <a:pt x="44459" y="5085"/>
                      <a:pt x="44782" y="4973"/>
                      <a:pt x="45101" y="4844"/>
                    </a:cubicBezTo>
                    <a:lnTo>
                      <a:pt x="45662" y="4617"/>
                    </a:lnTo>
                    <a:cubicBezTo>
                      <a:pt x="46501" y="4275"/>
                      <a:pt x="47294" y="3952"/>
                      <a:pt x="47972" y="3606"/>
                    </a:cubicBezTo>
                    <a:cubicBezTo>
                      <a:pt x="48849" y="3140"/>
                      <a:pt x="49484" y="2771"/>
                      <a:pt x="49926" y="2377"/>
                    </a:cubicBezTo>
                    <a:cubicBezTo>
                      <a:pt x="50257" y="2084"/>
                      <a:pt x="50466" y="1791"/>
                      <a:pt x="50566" y="1505"/>
                    </a:cubicBezTo>
                    <a:close/>
                    <a:moveTo>
                      <a:pt x="83465" y="110086"/>
                    </a:moveTo>
                    <a:cubicBezTo>
                      <a:pt x="83954" y="110086"/>
                      <a:pt x="84314" y="110148"/>
                      <a:pt x="84561" y="110244"/>
                    </a:cubicBezTo>
                    <a:cubicBezTo>
                      <a:pt x="78996" y="113031"/>
                      <a:pt x="72967" y="114931"/>
                      <a:pt x="66698" y="115807"/>
                    </a:cubicBezTo>
                    <a:cubicBezTo>
                      <a:pt x="67009" y="115334"/>
                      <a:pt x="67813" y="114778"/>
                      <a:pt x="68953" y="114262"/>
                    </a:cubicBezTo>
                    <a:cubicBezTo>
                      <a:pt x="69350" y="114060"/>
                      <a:pt x="69791" y="113859"/>
                      <a:pt x="70262" y="113667"/>
                    </a:cubicBezTo>
                    <a:cubicBezTo>
                      <a:pt x="70499" y="113571"/>
                      <a:pt x="70745" y="113475"/>
                      <a:pt x="70999" y="113382"/>
                    </a:cubicBezTo>
                    <a:lnTo>
                      <a:pt x="71191" y="113313"/>
                    </a:lnTo>
                    <a:cubicBezTo>
                      <a:pt x="71389" y="113241"/>
                      <a:pt x="71594" y="113168"/>
                      <a:pt x="71792" y="113086"/>
                    </a:cubicBezTo>
                    <a:cubicBezTo>
                      <a:pt x="72529" y="112797"/>
                      <a:pt x="73321" y="112542"/>
                      <a:pt x="74162" y="112269"/>
                    </a:cubicBezTo>
                    <a:cubicBezTo>
                      <a:pt x="74534" y="112151"/>
                      <a:pt x="74912" y="112028"/>
                      <a:pt x="75285" y="111903"/>
                    </a:cubicBezTo>
                    <a:cubicBezTo>
                      <a:pt x="75671" y="111791"/>
                      <a:pt x="76050" y="111678"/>
                      <a:pt x="76422" y="111566"/>
                    </a:cubicBezTo>
                    <a:cubicBezTo>
                      <a:pt x="77269" y="111312"/>
                      <a:pt x="78071" y="111073"/>
                      <a:pt x="78841" y="110895"/>
                    </a:cubicBezTo>
                    <a:cubicBezTo>
                      <a:pt x="79080" y="110837"/>
                      <a:pt x="79313" y="110778"/>
                      <a:pt x="79542" y="110719"/>
                    </a:cubicBezTo>
                    <a:cubicBezTo>
                      <a:pt x="79849" y="110639"/>
                      <a:pt x="80142" y="110563"/>
                      <a:pt x="80432" y="110504"/>
                    </a:cubicBezTo>
                    <a:cubicBezTo>
                      <a:pt x="80891" y="110404"/>
                      <a:pt x="81353" y="110322"/>
                      <a:pt x="81860" y="110250"/>
                    </a:cubicBezTo>
                    <a:cubicBezTo>
                      <a:pt x="82503" y="110134"/>
                      <a:pt x="83034" y="110086"/>
                      <a:pt x="83465" y="110086"/>
                    </a:cubicBezTo>
                    <a:close/>
                    <a:moveTo>
                      <a:pt x="53115" y="114253"/>
                    </a:moveTo>
                    <a:cubicBezTo>
                      <a:pt x="53489" y="114253"/>
                      <a:pt x="53871" y="114260"/>
                      <a:pt x="54257" y="114274"/>
                    </a:cubicBezTo>
                    <a:cubicBezTo>
                      <a:pt x="54390" y="114279"/>
                      <a:pt x="54525" y="114287"/>
                      <a:pt x="54660" y="114293"/>
                    </a:cubicBezTo>
                    <a:cubicBezTo>
                      <a:pt x="54840" y="114303"/>
                      <a:pt x="55022" y="114313"/>
                      <a:pt x="55204" y="114315"/>
                    </a:cubicBezTo>
                    <a:cubicBezTo>
                      <a:pt x="55519" y="114319"/>
                      <a:pt x="55842" y="114330"/>
                      <a:pt x="56162" y="114342"/>
                    </a:cubicBezTo>
                    <a:cubicBezTo>
                      <a:pt x="58705" y="114495"/>
                      <a:pt x="61131" y="114661"/>
                      <a:pt x="62889" y="115027"/>
                    </a:cubicBezTo>
                    <a:cubicBezTo>
                      <a:pt x="63040" y="115064"/>
                      <a:pt x="63185" y="115095"/>
                      <a:pt x="63328" y="115126"/>
                    </a:cubicBezTo>
                    <a:cubicBezTo>
                      <a:pt x="63596" y="115185"/>
                      <a:pt x="63852" y="115240"/>
                      <a:pt x="64083" y="115310"/>
                    </a:cubicBezTo>
                    <a:cubicBezTo>
                      <a:pt x="64431" y="115408"/>
                      <a:pt x="64730" y="115520"/>
                      <a:pt x="64975" y="115641"/>
                    </a:cubicBezTo>
                    <a:cubicBezTo>
                      <a:pt x="65141" y="115725"/>
                      <a:pt x="65325" y="115833"/>
                      <a:pt x="65470" y="115964"/>
                    </a:cubicBezTo>
                    <a:cubicBezTo>
                      <a:pt x="63261" y="116225"/>
                      <a:pt x="61024" y="116359"/>
                      <a:pt x="58769" y="116359"/>
                    </a:cubicBezTo>
                    <a:cubicBezTo>
                      <a:pt x="54797" y="116359"/>
                      <a:pt x="50767" y="115945"/>
                      <a:pt x="46732" y="115085"/>
                    </a:cubicBezTo>
                    <a:cubicBezTo>
                      <a:pt x="47172" y="114743"/>
                      <a:pt x="48111" y="114493"/>
                      <a:pt x="49404" y="114393"/>
                    </a:cubicBezTo>
                    <a:cubicBezTo>
                      <a:pt x="50281" y="114280"/>
                      <a:pt x="51280" y="114260"/>
                      <a:pt x="52186" y="114260"/>
                    </a:cubicBezTo>
                    <a:cubicBezTo>
                      <a:pt x="52283" y="114260"/>
                      <a:pt x="52380" y="114260"/>
                      <a:pt x="52475" y="114260"/>
                    </a:cubicBezTo>
                    <a:cubicBezTo>
                      <a:pt x="52685" y="114256"/>
                      <a:pt x="52898" y="114253"/>
                      <a:pt x="53115" y="114253"/>
                    </a:cubicBezTo>
                    <a:close/>
                    <a:moveTo>
                      <a:pt x="58753" y="1"/>
                    </a:moveTo>
                    <a:cubicBezTo>
                      <a:pt x="56155" y="1"/>
                      <a:pt x="53582" y="175"/>
                      <a:pt x="51047" y="515"/>
                    </a:cubicBezTo>
                    <a:cubicBezTo>
                      <a:pt x="51065" y="486"/>
                      <a:pt x="51079" y="457"/>
                      <a:pt x="51102" y="429"/>
                    </a:cubicBezTo>
                    <a:lnTo>
                      <a:pt x="51102" y="429"/>
                    </a:lnTo>
                    <a:cubicBezTo>
                      <a:pt x="50646" y="488"/>
                      <a:pt x="50192" y="554"/>
                      <a:pt x="49737" y="625"/>
                    </a:cubicBezTo>
                    <a:cubicBezTo>
                      <a:pt x="49768" y="648"/>
                      <a:pt x="49741" y="656"/>
                      <a:pt x="49770" y="678"/>
                    </a:cubicBezTo>
                    <a:cubicBezTo>
                      <a:pt x="43407" y="1669"/>
                      <a:pt x="37470" y="3741"/>
                      <a:pt x="31627" y="6620"/>
                    </a:cubicBezTo>
                    <a:cubicBezTo>
                      <a:pt x="31627" y="6620"/>
                      <a:pt x="31627" y="6620"/>
                      <a:pt x="31629" y="6618"/>
                    </a:cubicBezTo>
                    <a:cubicBezTo>
                      <a:pt x="31635" y="6585"/>
                      <a:pt x="31707" y="6560"/>
                      <a:pt x="31719" y="6526"/>
                    </a:cubicBezTo>
                    <a:lnTo>
                      <a:pt x="31719" y="6526"/>
                    </a:lnTo>
                    <a:cubicBezTo>
                      <a:pt x="31316" y="6734"/>
                      <a:pt x="30943" y="6955"/>
                      <a:pt x="30547" y="7172"/>
                    </a:cubicBezTo>
                    <a:cubicBezTo>
                      <a:pt x="30581" y="7182"/>
                      <a:pt x="30628" y="7197"/>
                      <a:pt x="30661" y="7209"/>
                    </a:cubicBezTo>
                    <a:cubicBezTo>
                      <a:pt x="25076" y="10268"/>
                      <a:pt x="20002" y="14222"/>
                      <a:pt x="15656" y="18926"/>
                    </a:cubicBezTo>
                    <a:cubicBezTo>
                      <a:pt x="15652" y="18891"/>
                      <a:pt x="15652" y="18859"/>
                      <a:pt x="15652" y="18822"/>
                    </a:cubicBezTo>
                    <a:cubicBezTo>
                      <a:pt x="15343" y="19155"/>
                      <a:pt x="15040" y="19493"/>
                      <a:pt x="14738" y="19834"/>
                    </a:cubicBezTo>
                    <a:cubicBezTo>
                      <a:pt x="14756" y="19833"/>
                      <a:pt x="14774" y="19833"/>
                      <a:pt x="14792" y="19833"/>
                    </a:cubicBezTo>
                    <a:cubicBezTo>
                      <a:pt x="14809" y="19833"/>
                      <a:pt x="14827" y="19833"/>
                      <a:pt x="14844" y="19834"/>
                    </a:cubicBezTo>
                    <a:cubicBezTo>
                      <a:pt x="10677" y="24538"/>
                      <a:pt x="7229" y="29954"/>
                      <a:pt x="4721" y="35946"/>
                    </a:cubicBezTo>
                    <a:cubicBezTo>
                      <a:pt x="4707" y="35913"/>
                      <a:pt x="4692" y="35879"/>
                      <a:pt x="4680" y="35844"/>
                    </a:cubicBezTo>
                    <a:cubicBezTo>
                      <a:pt x="4500" y="36273"/>
                      <a:pt x="4324" y="36707"/>
                      <a:pt x="4154" y="37143"/>
                    </a:cubicBezTo>
                    <a:cubicBezTo>
                      <a:pt x="4187" y="37127"/>
                      <a:pt x="4220" y="37114"/>
                      <a:pt x="4252" y="37104"/>
                    </a:cubicBezTo>
                    <a:lnTo>
                      <a:pt x="4252" y="37104"/>
                    </a:lnTo>
                    <a:cubicBezTo>
                      <a:pt x="3158" y="39887"/>
                      <a:pt x="2262" y="42788"/>
                      <a:pt x="1589" y="45795"/>
                    </a:cubicBezTo>
                    <a:cubicBezTo>
                      <a:pt x="846" y="49108"/>
                      <a:pt x="406" y="52416"/>
                      <a:pt x="242" y="55698"/>
                    </a:cubicBezTo>
                    <a:cubicBezTo>
                      <a:pt x="216" y="55673"/>
                      <a:pt x="191" y="55644"/>
                      <a:pt x="169" y="55618"/>
                    </a:cubicBezTo>
                    <a:cubicBezTo>
                      <a:pt x="156" y="55851"/>
                      <a:pt x="132" y="56060"/>
                      <a:pt x="122" y="56293"/>
                    </a:cubicBezTo>
                    <a:cubicBezTo>
                      <a:pt x="122" y="56293"/>
                      <a:pt x="109" y="56268"/>
                      <a:pt x="111" y="56268"/>
                    </a:cubicBezTo>
                    <a:lnTo>
                      <a:pt x="109" y="56268"/>
                    </a:lnTo>
                    <a:cubicBezTo>
                      <a:pt x="128" y="56557"/>
                      <a:pt x="107" y="56759"/>
                      <a:pt x="101" y="56993"/>
                    </a:cubicBezTo>
                    <a:cubicBezTo>
                      <a:pt x="128" y="56968"/>
                      <a:pt x="158" y="56956"/>
                      <a:pt x="187" y="56933"/>
                    </a:cubicBezTo>
                    <a:lnTo>
                      <a:pt x="187" y="56933"/>
                    </a:lnTo>
                    <a:cubicBezTo>
                      <a:pt x="1" y="63421"/>
                      <a:pt x="905" y="69784"/>
                      <a:pt x="2763" y="75793"/>
                    </a:cubicBezTo>
                    <a:cubicBezTo>
                      <a:pt x="2730" y="75778"/>
                      <a:pt x="2701" y="75766"/>
                      <a:pt x="2669" y="75748"/>
                    </a:cubicBezTo>
                    <a:lnTo>
                      <a:pt x="2669" y="75748"/>
                    </a:lnTo>
                    <a:cubicBezTo>
                      <a:pt x="2804" y="76183"/>
                      <a:pt x="2943" y="76617"/>
                      <a:pt x="3086" y="77049"/>
                    </a:cubicBezTo>
                    <a:cubicBezTo>
                      <a:pt x="3102" y="77018"/>
                      <a:pt x="3121" y="76987"/>
                      <a:pt x="3139" y="76959"/>
                    </a:cubicBezTo>
                    <a:cubicBezTo>
                      <a:pt x="5157" y="83037"/>
                      <a:pt x="8154" y="88737"/>
                      <a:pt x="11986" y="93832"/>
                    </a:cubicBezTo>
                    <a:cubicBezTo>
                      <a:pt x="11951" y="93830"/>
                      <a:pt x="11914" y="93825"/>
                      <a:pt x="11880" y="93821"/>
                    </a:cubicBezTo>
                    <a:lnTo>
                      <a:pt x="11880" y="93821"/>
                    </a:lnTo>
                    <a:cubicBezTo>
                      <a:pt x="12150" y="94179"/>
                      <a:pt x="12422" y="94535"/>
                      <a:pt x="12700" y="94889"/>
                    </a:cubicBezTo>
                    <a:cubicBezTo>
                      <a:pt x="12704" y="94852"/>
                      <a:pt x="12706" y="94814"/>
                      <a:pt x="12712" y="94781"/>
                    </a:cubicBezTo>
                    <a:cubicBezTo>
                      <a:pt x="16624" y="99769"/>
                      <a:pt x="21350" y="104139"/>
                      <a:pt x="26747" y="107668"/>
                    </a:cubicBezTo>
                    <a:cubicBezTo>
                      <a:pt x="26715" y="107678"/>
                      <a:pt x="26680" y="107687"/>
                      <a:pt x="26643" y="107693"/>
                    </a:cubicBezTo>
                    <a:cubicBezTo>
                      <a:pt x="27028" y="107944"/>
                      <a:pt x="27414" y="108192"/>
                      <a:pt x="27805" y="108435"/>
                    </a:cubicBezTo>
                    <a:cubicBezTo>
                      <a:pt x="27797" y="108399"/>
                      <a:pt x="27791" y="108366"/>
                      <a:pt x="27785" y="108331"/>
                    </a:cubicBezTo>
                    <a:lnTo>
                      <a:pt x="27785" y="108331"/>
                    </a:lnTo>
                    <a:cubicBezTo>
                      <a:pt x="33071" y="111631"/>
                      <a:pt x="38972" y="114131"/>
                      <a:pt x="45359" y="115633"/>
                    </a:cubicBezTo>
                    <a:cubicBezTo>
                      <a:pt x="45330" y="115651"/>
                      <a:pt x="45298" y="115670"/>
                      <a:pt x="45265" y="115690"/>
                    </a:cubicBezTo>
                    <a:cubicBezTo>
                      <a:pt x="45451" y="115733"/>
                      <a:pt x="45635" y="115780"/>
                      <a:pt x="45821" y="115821"/>
                    </a:cubicBezTo>
                    <a:cubicBezTo>
                      <a:pt x="45840" y="115801"/>
                      <a:pt x="45856" y="115776"/>
                      <a:pt x="45873" y="115754"/>
                    </a:cubicBezTo>
                    <a:cubicBezTo>
                      <a:pt x="45889" y="115758"/>
                      <a:pt x="45891" y="115831"/>
                      <a:pt x="45907" y="115836"/>
                    </a:cubicBezTo>
                    <a:cubicBezTo>
                      <a:pt x="45908" y="115838"/>
                      <a:pt x="45909" y="115839"/>
                      <a:pt x="45910" y="115839"/>
                    </a:cubicBezTo>
                    <a:cubicBezTo>
                      <a:pt x="45914" y="115839"/>
                      <a:pt x="45922" y="115823"/>
                      <a:pt x="45926" y="115823"/>
                    </a:cubicBezTo>
                    <a:cubicBezTo>
                      <a:pt x="45933" y="115823"/>
                      <a:pt x="45934" y="115852"/>
                      <a:pt x="45911" y="115989"/>
                    </a:cubicBezTo>
                    <a:cubicBezTo>
                      <a:pt x="46141" y="116040"/>
                      <a:pt x="46384" y="116016"/>
                      <a:pt x="46613" y="116065"/>
                    </a:cubicBezTo>
                    <a:cubicBezTo>
                      <a:pt x="46593" y="116032"/>
                      <a:pt x="46580" y="115966"/>
                      <a:pt x="46562" y="115938"/>
                    </a:cubicBezTo>
                    <a:lnTo>
                      <a:pt x="46562" y="115938"/>
                    </a:lnTo>
                    <a:cubicBezTo>
                      <a:pt x="50627" y="116803"/>
                      <a:pt x="54687" y="117215"/>
                      <a:pt x="58690" y="117215"/>
                    </a:cubicBezTo>
                    <a:cubicBezTo>
                      <a:pt x="61007" y="117215"/>
                      <a:pt x="63306" y="117077"/>
                      <a:pt x="65575" y="116809"/>
                    </a:cubicBezTo>
                    <a:lnTo>
                      <a:pt x="65575" y="116809"/>
                    </a:lnTo>
                    <a:cubicBezTo>
                      <a:pt x="65554" y="116838"/>
                      <a:pt x="65536" y="116858"/>
                      <a:pt x="65513" y="116887"/>
                    </a:cubicBezTo>
                    <a:cubicBezTo>
                      <a:pt x="65968" y="116834"/>
                      <a:pt x="66424" y="116771"/>
                      <a:pt x="66878" y="116707"/>
                    </a:cubicBezTo>
                    <a:cubicBezTo>
                      <a:pt x="66847" y="116685"/>
                      <a:pt x="66821" y="116660"/>
                      <a:pt x="66794" y="116640"/>
                    </a:cubicBezTo>
                    <a:cubicBezTo>
                      <a:pt x="73180" y="115748"/>
                      <a:pt x="79319" y="113810"/>
                      <a:pt x="84982" y="110966"/>
                    </a:cubicBezTo>
                    <a:lnTo>
                      <a:pt x="84982" y="110966"/>
                    </a:lnTo>
                    <a:cubicBezTo>
                      <a:pt x="84974" y="110999"/>
                      <a:pt x="84964" y="111034"/>
                      <a:pt x="84954" y="111069"/>
                    </a:cubicBezTo>
                    <a:cubicBezTo>
                      <a:pt x="85355" y="110868"/>
                      <a:pt x="85752" y="110661"/>
                      <a:pt x="86149" y="110453"/>
                    </a:cubicBezTo>
                    <a:cubicBezTo>
                      <a:pt x="86114" y="110440"/>
                      <a:pt x="86081" y="110430"/>
                      <a:pt x="86048" y="110416"/>
                    </a:cubicBezTo>
                    <a:cubicBezTo>
                      <a:pt x="91685" y="107443"/>
                      <a:pt x="96828" y="103564"/>
                      <a:pt x="101246" y="98928"/>
                    </a:cubicBezTo>
                    <a:cubicBezTo>
                      <a:pt x="101250" y="98961"/>
                      <a:pt x="101252" y="98995"/>
                      <a:pt x="101254" y="99032"/>
                    </a:cubicBezTo>
                    <a:cubicBezTo>
                      <a:pt x="101567" y="98703"/>
                      <a:pt x="101878" y="98371"/>
                      <a:pt x="102185" y="98034"/>
                    </a:cubicBezTo>
                    <a:lnTo>
                      <a:pt x="102185" y="98034"/>
                    </a:lnTo>
                    <a:cubicBezTo>
                      <a:pt x="102159" y="98035"/>
                      <a:pt x="102134" y="98037"/>
                      <a:pt x="102109" y="98037"/>
                    </a:cubicBezTo>
                    <a:cubicBezTo>
                      <a:pt x="102099" y="98037"/>
                      <a:pt x="102088" y="98037"/>
                      <a:pt x="102078" y="98036"/>
                    </a:cubicBezTo>
                    <a:cubicBezTo>
                      <a:pt x="106319" y="93394"/>
                      <a:pt x="109847" y="88029"/>
                      <a:pt x="112445" y="82082"/>
                    </a:cubicBezTo>
                    <a:cubicBezTo>
                      <a:pt x="112461" y="82115"/>
                      <a:pt x="112486" y="82141"/>
                      <a:pt x="112498" y="82176"/>
                    </a:cubicBezTo>
                    <a:cubicBezTo>
                      <a:pt x="112592" y="81963"/>
                      <a:pt x="112615" y="81785"/>
                      <a:pt x="112787" y="81529"/>
                    </a:cubicBezTo>
                    <a:lnTo>
                      <a:pt x="112787" y="81529"/>
                    </a:lnTo>
                    <a:cubicBezTo>
                      <a:pt x="112787" y="81529"/>
                      <a:pt x="112776" y="81533"/>
                      <a:pt x="112776" y="81533"/>
                    </a:cubicBezTo>
                    <a:cubicBezTo>
                      <a:pt x="112868" y="81319"/>
                      <a:pt x="112950" y="81104"/>
                      <a:pt x="113040" y="80887"/>
                    </a:cubicBezTo>
                    <a:lnTo>
                      <a:pt x="113040" y="80887"/>
                    </a:lnTo>
                    <a:cubicBezTo>
                      <a:pt x="113008" y="80903"/>
                      <a:pt x="112971" y="80918"/>
                      <a:pt x="112936" y="80930"/>
                    </a:cubicBezTo>
                    <a:cubicBezTo>
                      <a:pt x="114188" y="77894"/>
                      <a:pt x="115199" y="74712"/>
                      <a:pt x="115941" y="71400"/>
                    </a:cubicBezTo>
                    <a:cubicBezTo>
                      <a:pt x="116615" y="68393"/>
                      <a:pt x="117040" y="65387"/>
                      <a:pt x="117236" y="62402"/>
                    </a:cubicBezTo>
                    <a:cubicBezTo>
                      <a:pt x="117261" y="62427"/>
                      <a:pt x="117286" y="62451"/>
                      <a:pt x="117310" y="62480"/>
                    </a:cubicBezTo>
                    <a:cubicBezTo>
                      <a:pt x="117341" y="62013"/>
                      <a:pt x="117367" y="61547"/>
                      <a:pt x="117386" y="61080"/>
                    </a:cubicBezTo>
                    <a:lnTo>
                      <a:pt x="117386" y="61080"/>
                    </a:lnTo>
                    <a:cubicBezTo>
                      <a:pt x="117359" y="61107"/>
                      <a:pt x="117333" y="61134"/>
                      <a:pt x="117304" y="61156"/>
                    </a:cubicBezTo>
                    <a:cubicBezTo>
                      <a:pt x="117590" y="54666"/>
                      <a:pt x="116782" y="48297"/>
                      <a:pt x="115019" y="42266"/>
                    </a:cubicBezTo>
                    <a:lnTo>
                      <a:pt x="115019" y="42266"/>
                    </a:lnTo>
                    <a:cubicBezTo>
                      <a:pt x="115051" y="42278"/>
                      <a:pt x="115082" y="42295"/>
                      <a:pt x="115115" y="42311"/>
                    </a:cubicBezTo>
                    <a:cubicBezTo>
                      <a:pt x="114988" y="41875"/>
                      <a:pt x="114855" y="41439"/>
                      <a:pt x="114718" y="41006"/>
                    </a:cubicBezTo>
                    <a:cubicBezTo>
                      <a:pt x="114702" y="41038"/>
                      <a:pt x="114685" y="41069"/>
                      <a:pt x="114667" y="41098"/>
                    </a:cubicBezTo>
                    <a:cubicBezTo>
                      <a:pt x="112744" y="34989"/>
                      <a:pt x="109832" y="29248"/>
                      <a:pt x="106084" y="24100"/>
                    </a:cubicBezTo>
                    <a:lnTo>
                      <a:pt x="106084" y="24100"/>
                    </a:lnTo>
                    <a:cubicBezTo>
                      <a:pt x="106119" y="24102"/>
                      <a:pt x="106154" y="24106"/>
                      <a:pt x="106191" y="24113"/>
                    </a:cubicBezTo>
                    <a:cubicBezTo>
                      <a:pt x="105925" y="23746"/>
                      <a:pt x="105655" y="23386"/>
                      <a:pt x="105382" y="23026"/>
                    </a:cubicBezTo>
                    <a:cubicBezTo>
                      <a:pt x="105376" y="23063"/>
                      <a:pt x="105370" y="23098"/>
                      <a:pt x="105364" y="23130"/>
                    </a:cubicBezTo>
                    <a:cubicBezTo>
                      <a:pt x="101530" y="18085"/>
                      <a:pt x="96877" y="13641"/>
                      <a:pt x="91544" y="10032"/>
                    </a:cubicBezTo>
                    <a:cubicBezTo>
                      <a:pt x="91579" y="10024"/>
                      <a:pt x="91615" y="10018"/>
                      <a:pt x="91652" y="10012"/>
                    </a:cubicBezTo>
                    <a:cubicBezTo>
                      <a:pt x="91272" y="9754"/>
                      <a:pt x="90887" y="9500"/>
                      <a:pt x="90500" y="9251"/>
                    </a:cubicBezTo>
                    <a:lnTo>
                      <a:pt x="90500" y="9251"/>
                    </a:lnTo>
                    <a:cubicBezTo>
                      <a:pt x="90509" y="9286"/>
                      <a:pt x="90515" y="9320"/>
                      <a:pt x="90519" y="9355"/>
                    </a:cubicBezTo>
                    <a:cubicBezTo>
                      <a:pt x="85283" y="5971"/>
                      <a:pt x="79424" y="3377"/>
                      <a:pt x="73069" y="1779"/>
                    </a:cubicBezTo>
                    <a:cubicBezTo>
                      <a:pt x="73100" y="1761"/>
                      <a:pt x="73130" y="1742"/>
                      <a:pt x="73163" y="1724"/>
                    </a:cubicBezTo>
                    <a:cubicBezTo>
                      <a:pt x="72936" y="1667"/>
                      <a:pt x="72705" y="1613"/>
                      <a:pt x="72476" y="1558"/>
                    </a:cubicBezTo>
                    <a:cubicBezTo>
                      <a:pt x="72457" y="1581"/>
                      <a:pt x="72441" y="1603"/>
                      <a:pt x="72423" y="1626"/>
                    </a:cubicBezTo>
                    <a:cubicBezTo>
                      <a:pt x="72138" y="1558"/>
                      <a:pt x="71854" y="1487"/>
                      <a:pt x="71567" y="1423"/>
                    </a:cubicBezTo>
                    <a:cubicBezTo>
                      <a:pt x="71265" y="1356"/>
                      <a:pt x="70960" y="1294"/>
                      <a:pt x="70657" y="1231"/>
                    </a:cubicBezTo>
                    <a:cubicBezTo>
                      <a:pt x="70653" y="1204"/>
                      <a:pt x="70649" y="1176"/>
                      <a:pt x="70641" y="1149"/>
                    </a:cubicBezTo>
                    <a:cubicBezTo>
                      <a:pt x="70418" y="1102"/>
                      <a:pt x="70192" y="1055"/>
                      <a:pt x="69967" y="1010"/>
                    </a:cubicBezTo>
                    <a:lnTo>
                      <a:pt x="69967" y="1010"/>
                    </a:lnTo>
                    <a:cubicBezTo>
                      <a:pt x="69990" y="1041"/>
                      <a:pt x="70010" y="1069"/>
                      <a:pt x="70029" y="1100"/>
                    </a:cubicBezTo>
                    <a:cubicBezTo>
                      <a:pt x="66248" y="359"/>
                      <a:pt x="62476" y="1"/>
                      <a:pt x="5875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33"/>
              <p:cNvSpPr/>
              <p:nvPr/>
            </p:nvSpPr>
            <p:spPr>
              <a:xfrm>
                <a:off x="3355825" y="1211850"/>
                <a:ext cx="2927900" cy="2933775"/>
              </a:xfrm>
              <a:custGeom>
                <a:avLst/>
                <a:gdLst/>
                <a:ahLst/>
                <a:cxnLst/>
                <a:rect l="l" t="t" r="r" b="b"/>
                <a:pathLst>
                  <a:path w="117116" h="117351" extrusionOk="0">
                    <a:moveTo>
                      <a:pt x="58559" y="305"/>
                    </a:moveTo>
                    <a:cubicBezTo>
                      <a:pt x="90680" y="305"/>
                      <a:pt x="116812" y="26491"/>
                      <a:pt x="116812" y="58675"/>
                    </a:cubicBezTo>
                    <a:cubicBezTo>
                      <a:pt x="116812" y="90860"/>
                      <a:pt x="90680" y="117046"/>
                      <a:pt x="58559" y="117046"/>
                    </a:cubicBezTo>
                    <a:cubicBezTo>
                      <a:pt x="26438" y="117046"/>
                      <a:pt x="305" y="90860"/>
                      <a:pt x="305" y="58675"/>
                    </a:cubicBezTo>
                    <a:cubicBezTo>
                      <a:pt x="305" y="26491"/>
                      <a:pt x="26438" y="305"/>
                      <a:pt x="58559" y="305"/>
                    </a:cubicBezTo>
                    <a:close/>
                    <a:moveTo>
                      <a:pt x="58559" y="0"/>
                    </a:moveTo>
                    <a:cubicBezTo>
                      <a:pt x="26270" y="0"/>
                      <a:pt x="0" y="26321"/>
                      <a:pt x="0" y="58675"/>
                    </a:cubicBezTo>
                    <a:cubicBezTo>
                      <a:pt x="0" y="91028"/>
                      <a:pt x="26270" y="117351"/>
                      <a:pt x="58559" y="117351"/>
                    </a:cubicBezTo>
                    <a:cubicBezTo>
                      <a:pt x="90847" y="117351"/>
                      <a:pt x="117115" y="91028"/>
                      <a:pt x="117115" y="58675"/>
                    </a:cubicBezTo>
                    <a:cubicBezTo>
                      <a:pt x="117115" y="26321"/>
                      <a:pt x="90847" y="0"/>
                      <a:pt x="58559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33"/>
              <p:cNvSpPr/>
              <p:nvPr/>
            </p:nvSpPr>
            <p:spPr>
              <a:xfrm>
                <a:off x="3349425" y="1205400"/>
                <a:ext cx="2940725" cy="2946625"/>
              </a:xfrm>
              <a:custGeom>
                <a:avLst/>
                <a:gdLst/>
                <a:ahLst/>
                <a:cxnLst/>
                <a:rect l="l" t="t" r="r" b="b"/>
                <a:pathLst>
                  <a:path w="117629" h="117865" extrusionOk="0">
                    <a:moveTo>
                      <a:pt x="58815" y="821"/>
                    </a:moveTo>
                    <a:cubicBezTo>
                      <a:pt x="90795" y="821"/>
                      <a:pt x="116811" y="26890"/>
                      <a:pt x="116811" y="58933"/>
                    </a:cubicBezTo>
                    <a:cubicBezTo>
                      <a:pt x="116811" y="90977"/>
                      <a:pt x="90795" y="117046"/>
                      <a:pt x="58815" y="117046"/>
                    </a:cubicBezTo>
                    <a:cubicBezTo>
                      <a:pt x="26835" y="117046"/>
                      <a:pt x="817" y="90977"/>
                      <a:pt x="817" y="58933"/>
                    </a:cubicBezTo>
                    <a:cubicBezTo>
                      <a:pt x="817" y="26890"/>
                      <a:pt x="26835" y="821"/>
                      <a:pt x="58815" y="821"/>
                    </a:cubicBezTo>
                    <a:close/>
                    <a:moveTo>
                      <a:pt x="58815" y="0"/>
                    </a:moveTo>
                    <a:cubicBezTo>
                      <a:pt x="26385" y="0"/>
                      <a:pt x="0" y="26438"/>
                      <a:pt x="0" y="58933"/>
                    </a:cubicBezTo>
                    <a:cubicBezTo>
                      <a:pt x="0" y="91429"/>
                      <a:pt x="26385" y="117864"/>
                      <a:pt x="58815" y="117864"/>
                    </a:cubicBezTo>
                    <a:cubicBezTo>
                      <a:pt x="91245" y="117864"/>
                      <a:pt x="117629" y="91429"/>
                      <a:pt x="117629" y="58933"/>
                    </a:cubicBezTo>
                    <a:cubicBezTo>
                      <a:pt x="117629" y="26438"/>
                      <a:pt x="91245" y="0"/>
                      <a:pt x="58815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3"/>
              <p:cNvSpPr/>
              <p:nvPr/>
            </p:nvSpPr>
            <p:spPr>
              <a:xfrm>
                <a:off x="3566900" y="1428825"/>
                <a:ext cx="2485225" cy="2485200"/>
              </a:xfrm>
              <a:custGeom>
                <a:avLst/>
                <a:gdLst/>
                <a:ahLst/>
                <a:cxnLst/>
                <a:rect l="l" t="t" r="r" b="b"/>
                <a:pathLst>
                  <a:path w="99409" h="99408" extrusionOk="0">
                    <a:moveTo>
                      <a:pt x="49704" y="258"/>
                    </a:moveTo>
                    <a:cubicBezTo>
                      <a:pt x="76968" y="258"/>
                      <a:pt x="99150" y="22438"/>
                      <a:pt x="99150" y="49704"/>
                    </a:cubicBezTo>
                    <a:cubicBezTo>
                      <a:pt x="99150" y="76968"/>
                      <a:pt x="76968" y="99148"/>
                      <a:pt x="49704" y="99148"/>
                    </a:cubicBezTo>
                    <a:cubicBezTo>
                      <a:pt x="22440" y="99148"/>
                      <a:pt x="259" y="76968"/>
                      <a:pt x="259" y="49704"/>
                    </a:cubicBezTo>
                    <a:cubicBezTo>
                      <a:pt x="259" y="22440"/>
                      <a:pt x="22440" y="258"/>
                      <a:pt x="49704" y="258"/>
                    </a:cubicBezTo>
                    <a:close/>
                    <a:moveTo>
                      <a:pt x="49704" y="0"/>
                    </a:moveTo>
                    <a:cubicBezTo>
                      <a:pt x="22297" y="0"/>
                      <a:pt x="1" y="22297"/>
                      <a:pt x="1" y="49704"/>
                    </a:cubicBezTo>
                    <a:cubicBezTo>
                      <a:pt x="1" y="77109"/>
                      <a:pt x="22297" y="99408"/>
                      <a:pt x="49704" y="99408"/>
                    </a:cubicBezTo>
                    <a:cubicBezTo>
                      <a:pt x="77112" y="99408"/>
                      <a:pt x="99408" y="77109"/>
                      <a:pt x="99408" y="49704"/>
                    </a:cubicBezTo>
                    <a:cubicBezTo>
                      <a:pt x="99408" y="22297"/>
                      <a:pt x="77110" y="0"/>
                      <a:pt x="49704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3"/>
              <p:cNvSpPr/>
              <p:nvPr/>
            </p:nvSpPr>
            <p:spPr>
              <a:xfrm>
                <a:off x="3452550" y="1314450"/>
                <a:ext cx="2713875" cy="2713900"/>
              </a:xfrm>
              <a:custGeom>
                <a:avLst/>
                <a:gdLst/>
                <a:ahLst/>
                <a:cxnLst/>
                <a:rect l="l" t="t" r="r" b="b"/>
                <a:pathLst>
                  <a:path w="108555" h="108556" extrusionOk="0">
                    <a:moveTo>
                      <a:pt x="54278" y="258"/>
                    </a:moveTo>
                    <a:cubicBezTo>
                      <a:pt x="84065" y="258"/>
                      <a:pt x="108297" y="24492"/>
                      <a:pt x="108297" y="54279"/>
                    </a:cubicBezTo>
                    <a:cubicBezTo>
                      <a:pt x="108297" y="84063"/>
                      <a:pt x="84065" y="108297"/>
                      <a:pt x="54278" y="108297"/>
                    </a:cubicBezTo>
                    <a:cubicBezTo>
                      <a:pt x="24492" y="108297"/>
                      <a:pt x="260" y="84063"/>
                      <a:pt x="260" y="54279"/>
                    </a:cubicBezTo>
                    <a:cubicBezTo>
                      <a:pt x="260" y="24492"/>
                      <a:pt x="24492" y="258"/>
                      <a:pt x="54278" y="258"/>
                    </a:cubicBezTo>
                    <a:close/>
                    <a:moveTo>
                      <a:pt x="54278" y="0"/>
                    </a:moveTo>
                    <a:cubicBezTo>
                      <a:pt x="24349" y="0"/>
                      <a:pt x="0" y="24349"/>
                      <a:pt x="0" y="54279"/>
                    </a:cubicBezTo>
                    <a:cubicBezTo>
                      <a:pt x="0" y="84207"/>
                      <a:pt x="24349" y="108555"/>
                      <a:pt x="54278" y="108555"/>
                    </a:cubicBezTo>
                    <a:cubicBezTo>
                      <a:pt x="84206" y="108555"/>
                      <a:pt x="108555" y="84207"/>
                      <a:pt x="108555" y="54279"/>
                    </a:cubicBezTo>
                    <a:cubicBezTo>
                      <a:pt x="108555" y="24349"/>
                      <a:pt x="84206" y="0"/>
                      <a:pt x="5427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3"/>
              <p:cNvSpPr/>
              <p:nvPr/>
            </p:nvSpPr>
            <p:spPr>
              <a:xfrm>
                <a:off x="3482725" y="1344975"/>
                <a:ext cx="2652825" cy="2652975"/>
              </a:xfrm>
              <a:custGeom>
                <a:avLst/>
                <a:gdLst/>
                <a:ahLst/>
                <a:cxnLst/>
                <a:rect l="l" t="t" r="r" b="b"/>
                <a:pathLst>
                  <a:path w="106113" h="106119" extrusionOk="0">
                    <a:moveTo>
                      <a:pt x="53581" y="1034"/>
                    </a:moveTo>
                    <a:lnTo>
                      <a:pt x="53681" y="1099"/>
                    </a:lnTo>
                    <a:lnTo>
                      <a:pt x="53681" y="1102"/>
                    </a:lnTo>
                    <a:lnTo>
                      <a:pt x="53683" y="1102"/>
                    </a:lnTo>
                    <a:lnTo>
                      <a:pt x="54062" y="1351"/>
                    </a:lnTo>
                    <a:cubicBezTo>
                      <a:pt x="53730" y="1345"/>
                      <a:pt x="53399" y="1341"/>
                      <a:pt x="53067" y="1341"/>
                    </a:cubicBezTo>
                    <a:cubicBezTo>
                      <a:pt x="53325" y="1187"/>
                      <a:pt x="53581" y="1034"/>
                      <a:pt x="53581" y="1034"/>
                    </a:cubicBezTo>
                    <a:close/>
                    <a:moveTo>
                      <a:pt x="51500" y="50"/>
                    </a:moveTo>
                    <a:lnTo>
                      <a:pt x="52554" y="664"/>
                    </a:lnTo>
                    <a:lnTo>
                      <a:pt x="52560" y="1347"/>
                    </a:lnTo>
                    <a:lnTo>
                      <a:pt x="52447" y="1347"/>
                    </a:lnTo>
                    <a:lnTo>
                      <a:pt x="52439" y="692"/>
                    </a:lnTo>
                    <a:lnTo>
                      <a:pt x="52398" y="692"/>
                    </a:lnTo>
                    <a:lnTo>
                      <a:pt x="52407" y="1347"/>
                    </a:lnTo>
                    <a:cubicBezTo>
                      <a:pt x="52357" y="1349"/>
                      <a:pt x="52308" y="1349"/>
                      <a:pt x="52259" y="1351"/>
                    </a:cubicBezTo>
                    <a:lnTo>
                      <a:pt x="52247" y="576"/>
                    </a:lnTo>
                    <a:lnTo>
                      <a:pt x="52206" y="576"/>
                    </a:lnTo>
                    <a:lnTo>
                      <a:pt x="52218" y="1351"/>
                    </a:lnTo>
                    <a:cubicBezTo>
                      <a:pt x="52163" y="1351"/>
                      <a:pt x="52106" y="1353"/>
                      <a:pt x="52051" y="1353"/>
                    </a:cubicBezTo>
                    <a:lnTo>
                      <a:pt x="52048" y="1353"/>
                    </a:lnTo>
                    <a:lnTo>
                      <a:pt x="52065" y="1351"/>
                    </a:lnTo>
                    <a:lnTo>
                      <a:pt x="52048" y="459"/>
                    </a:lnTo>
                    <a:lnTo>
                      <a:pt x="52008" y="459"/>
                    </a:lnTo>
                    <a:lnTo>
                      <a:pt x="52024" y="1339"/>
                    </a:lnTo>
                    <a:lnTo>
                      <a:pt x="51850" y="1234"/>
                    </a:lnTo>
                    <a:lnTo>
                      <a:pt x="51868" y="1234"/>
                    </a:lnTo>
                    <a:lnTo>
                      <a:pt x="51848" y="342"/>
                    </a:lnTo>
                    <a:lnTo>
                      <a:pt x="51807" y="342"/>
                    </a:lnTo>
                    <a:lnTo>
                      <a:pt x="51828" y="1220"/>
                    </a:lnTo>
                    <a:lnTo>
                      <a:pt x="51828" y="1220"/>
                    </a:lnTo>
                    <a:lnTo>
                      <a:pt x="51654" y="1118"/>
                    </a:lnTo>
                    <a:lnTo>
                      <a:pt x="51672" y="1116"/>
                    </a:lnTo>
                    <a:lnTo>
                      <a:pt x="51647" y="226"/>
                    </a:lnTo>
                    <a:lnTo>
                      <a:pt x="51607" y="226"/>
                    </a:lnTo>
                    <a:lnTo>
                      <a:pt x="51631" y="1104"/>
                    </a:lnTo>
                    <a:lnTo>
                      <a:pt x="51529" y="1042"/>
                    </a:lnTo>
                    <a:lnTo>
                      <a:pt x="51529" y="1061"/>
                    </a:lnTo>
                    <a:lnTo>
                      <a:pt x="52020" y="1355"/>
                    </a:lnTo>
                    <a:cubicBezTo>
                      <a:pt x="51697" y="1361"/>
                      <a:pt x="51373" y="1370"/>
                      <a:pt x="51050" y="1382"/>
                    </a:cubicBezTo>
                    <a:lnTo>
                      <a:pt x="51529" y="1063"/>
                    </a:lnTo>
                    <a:lnTo>
                      <a:pt x="51500" y="50"/>
                    </a:lnTo>
                    <a:close/>
                    <a:moveTo>
                      <a:pt x="55641" y="1087"/>
                    </a:moveTo>
                    <a:cubicBezTo>
                      <a:pt x="55641" y="1087"/>
                      <a:pt x="55705" y="1126"/>
                      <a:pt x="55797" y="1194"/>
                    </a:cubicBezTo>
                    <a:cubicBezTo>
                      <a:pt x="55885" y="1259"/>
                      <a:pt x="56003" y="1347"/>
                      <a:pt x="56122" y="1433"/>
                    </a:cubicBezTo>
                    <a:cubicBezTo>
                      <a:pt x="55795" y="1415"/>
                      <a:pt x="55465" y="1398"/>
                      <a:pt x="55138" y="1384"/>
                    </a:cubicBezTo>
                    <a:lnTo>
                      <a:pt x="55641" y="1087"/>
                    </a:lnTo>
                    <a:close/>
                    <a:moveTo>
                      <a:pt x="55687" y="75"/>
                    </a:moveTo>
                    <a:lnTo>
                      <a:pt x="55687" y="75"/>
                    </a:lnTo>
                    <a:cubicBezTo>
                      <a:pt x="55696" y="80"/>
                      <a:pt x="55758" y="118"/>
                      <a:pt x="55846" y="181"/>
                    </a:cubicBezTo>
                    <a:cubicBezTo>
                      <a:pt x="55940" y="248"/>
                      <a:pt x="56065" y="338"/>
                      <a:pt x="56191" y="428"/>
                    </a:cubicBezTo>
                    <a:cubicBezTo>
                      <a:pt x="56439" y="608"/>
                      <a:pt x="56689" y="788"/>
                      <a:pt x="56689" y="788"/>
                    </a:cubicBezTo>
                    <a:lnTo>
                      <a:pt x="56642" y="1466"/>
                    </a:lnTo>
                    <a:cubicBezTo>
                      <a:pt x="56607" y="1462"/>
                      <a:pt x="56570" y="1460"/>
                      <a:pt x="56535" y="1457"/>
                    </a:cubicBezTo>
                    <a:lnTo>
                      <a:pt x="56578" y="805"/>
                    </a:lnTo>
                    <a:lnTo>
                      <a:pt x="56537" y="803"/>
                    </a:lnTo>
                    <a:lnTo>
                      <a:pt x="56494" y="1455"/>
                    </a:lnTo>
                    <a:cubicBezTo>
                      <a:pt x="56441" y="1451"/>
                      <a:pt x="56386" y="1447"/>
                      <a:pt x="56333" y="1445"/>
                    </a:cubicBezTo>
                    <a:lnTo>
                      <a:pt x="56380" y="672"/>
                    </a:lnTo>
                    <a:lnTo>
                      <a:pt x="56341" y="668"/>
                    </a:lnTo>
                    <a:lnTo>
                      <a:pt x="56292" y="1441"/>
                    </a:lnTo>
                    <a:cubicBezTo>
                      <a:pt x="56245" y="1439"/>
                      <a:pt x="56198" y="1437"/>
                      <a:pt x="56149" y="1433"/>
                    </a:cubicBezTo>
                    <a:cubicBezTo>
                      <a:pt x="56144" y="1429"/>
                      <a:pt x="56138" y="1427"/>
                      <a:pt x="56134" y="1423"/>
                    </a:cubicBezTo>
                    <a:lnTo>
                      <a:pt x="56149" y="1423"/>
                    </a:lnTo>
                    <a:lnTo>
                      <a:pt x="56202" y="533"/>
                    </a:lnTo>
                    <a:lnTo>
                      <a:pt x="56161" y="529"/>
                    </a:lnTo>
                    <a:lnTo>
                      <a:pt x="56110" y="1404"/>
                    </a:lnTo>
                    <a:cubicBezTo>
                      <a:pt x="56054" y="1363"/>
                      <a:pt x="55999" y="1325"/>
                      <a:pt x="55948" y="1286"/>
                    </a:cubicBezTo>
                    <a:lnTo>
                      <a:pt x="55948" y="1286"/>
                    </a:lnTo>
                    <a:lnTo>
                      <a:pt x="55962" y="1288"/>
                    </a:lnTo>
                    <a:lnTo>
                      <a:pt x="56011" y="396"/>
                    </a:lnTo>
                    <a:lnTo>
                      <a:pt x="55971" y="394"/>
                    </a:lnTo>
                    <a:lnTo>
                      <a:pt x="55923" y="1269"/>
                    </a:lnTo>
                    <a:cubicBezTo>
                      <a:pt x="55876" y="1234"/>
                      <a:pt x="55831" y="1202"/>
                      <a:pt x="55795" y="1173"/>
                    </a:cubicBezTo>
                    <a:cubicBezTo>
                      <a:pt x="55782" y="1165"/>
                      <a:pt x="55770" y="1157"/>
                      <a:pt x="55760" y="1149"/>
                    </a:cubicBezTo>
                    <a:lnTo>
                      <a:pt x="55760" y="1149"/>
                    </a:lnTo>
                    <a:lnTo>
                      <a:pt x="55776" y="1151"/>
                    </a:lnTo>
                    <a:lnTo>
                      <a:pt x="55821" y="259"/>
                    </a:lnTo>
                    <a:lnTo>
                      <a:pt x="55780" y="257"/>
                    </a:lnTo>
                    <a:lnTo>
                      <a:pt x="55735" y="1132"/>
                    </a:lnTo>
                    <a:cubicBezTo>
                      <a:pt x="55676" y="1089"/>
                      <a:pt x="55639" y="1067"/>
                      <a:pt x="55639" y="1067"/>
                    </a:cubicBezTo>
                    <a:lnTo>
                      <a:pt x="55687" y="75"/>
                    </a:lnTo>
                    <a:close/>
                    <a:moveTo>
                      <a:pt x="49473" y="1159"/>
                    </a:moveTo>
                    <a:cubicBezTo>
                      <a:pt x="49473" y="1159"/>
                      <a:pt x="49606" y="1230"/>
                      <a:pt x="49780" y="1320"/>
                    </a:cubicBezTo>
                    <a:lnTo>
                      <a:pt x="49780" y="1325"/>
                    </a:lnTo>
                    <a:lnTo>
                      <a:pt x="49784" y="1325"/>
                    </a:lnTo>
                    <a:cubicBezTo>
                      <a:pt x="49849" y="1359"/>
                      <a:pt x="49919" y="1396"/>
                      <a:pt x="49988" y="1433"/>
                    </a:cubicBezTo>
                    <a:cubicBezTo>
                      <a:pt x="49663" y="1451"/>
                      <a:pt x="49338" y="1474"/>
                      <a:pt x="49012" y="1500"/>
                    </a:cubicBezTo>
                    <a:lnTo>
                      <a:pt x="49473" y="1159"/>
                    </a:lnTo>
                    <a:close/>
                    <a:moveTo>
                      <a:pt x="47316" y="324"/>
                    </a:moveTo>
                    <a:lnTo>
                      <a:pt x="47316" y="324"/>
                    </a:lnTo>
                    <a:cubicBezTo>
                      <a:pt x="47320" y="326"/>
                      <a:pt x="47387" y="356"/>
                      <a:pt x="47488" y="402"/>
                    </a:cubicBezTo>
                    <a:cubicBezTo>
                      <a:pt x="47592" y="449"/>
                      <a:pt x="47730" y="514"/>
                      <a:pt x="47867" y="586"/>
                    </a:cubicBezTo>
                    <a:lnTo>
                      <a:pt x="48415" y="866"/>
                    </a:lnTo>
                    <a:lnTo>
                      <a:pt x="48474" y="1545"/>
                    </a:lnTo>
                    <a:cubicBezTo>
                      <a:pt x="48439" y="1548"/>
                      <a:pt x="48405" y="1552"/>
                      <a:pt x="48368" y="1554"/>
                    </a:cubicBezTo>
                    <a:lnTo>
                      <a:pt x="48309" y="899"/>
                    </a:lnTo>
                    <a:lnTo>
                      <a:pt x="48268" y="903"/>
                    </a:lnTo>
                    <a:lnTo>
                      <a:pt x="48327" y="1558"/>
                    </a:lnTo>
                    <a:cubicBezTo>
                      <a:pt x="48278" y="1562"/>
                      <a:pt x="48227" y="1568"/>
                      <a:pt x="48176" y="1572"/>
                    </a:cubicBezTo>
                    <a:lnTo>
                      <a:pt x="48102" y="793"/>
                    </a:lnTo>
                    <a:lnTo>
                      <a:pt x="48061" y="797"/>
                    </a:lnTo>
                    <a:lnTo>
                      <a:pt x="48135" y="1576"/>
                    </a:lnTo>
                    <a:cubicBezTo>
                      <a:pt x="48088" y="1580"/>
                      <a:pt x="48038" y="1586"/>
                      <a:pt x="47991" y="1590"/>
                    </a:cubicBezTo>
                    <a:cubicBezTo>
                      <a:pt x="47983" y="1586"/>
                      <a:pt x="47975" y="1582"/>
                      <a:pt x="47967" y="1578"/>
                    </a:cubicBezTo>
                    <a:lnTo>
                      <a:pt x="47981" y="1576"/>
                    </a:lnTo>
                    <a:lnTo>
                      <a:pt x="47893" y="686"/>
                    </a:lnTo>
                    <a:lnTo>
                      <a:pt x="47854" y="690"/>
                    </a:lnTo>
                    <a:lnTo>
                      <a:pt x="47940" y="1564"/>
                    </a:lnTo>
                    <a:cubicBezTo>
                      <a:pt x="47879" y="1531"/>
                      <a:pt x="47818" y="1500"/>
                      <a:pt x="47760" y="1472"/>
                    </a:cubicBezTo>
                    <a:lnTo>
                      <a:pt x="47777" y="1470"/>
                    </a:lnTo>
                    <a:lnTo>
                      <a:pt x="47687" y="582"/>
                    </a:lnTo>
                    <a:lnTo>
                      <a:pt x="47646" y="586"/>
                    </a:lnTo>
                    <a:lnTo>
                      <a:pt x="47734" y="1457"/>
                    </a:lnTo>
                    <a:cubicBezTo>
                      <a:pt x="47682" y="1433"/>
                      <a:pt x="47635" y="1410"/>
                      <a:pt x="47592" y="1392"/>
                    </a:cubicBezTo>
                    <a:cubicBezTo>
                      <a:pt x="47580" y="1386"/>
                      <a:pt x="47568" y="1380"/>
                      <a:pt x="47556" y="1374"/>
                    </a:cubicBezTo>
                    <a:lnTo>
                      <a:pt x="47570" y="1372"/>
                    </a:lnTo>
                    <a:lnTo>
                      <a:pt x="47476" y="486"/>
                    </a:lnTo>
                    <a:lnTo>
                      <a:pt x="47437" y="490"/>
                    </a:lnTo>
                    <a:lnTo>
                      <a:pt x="47529" y="1361"/>
                    </a:lnTo>
                    <a:cubicBezTo>
                      <a:pt x="47465" y="1331"/>
                      <a:pt x="47425" y="1313"/>
                      <a:pt x="47423" y="1312"/>
                    </a:cubicBezTo>
                    <a:lnTo>
                      <a:pt x="47423" y="1312"/>
                    </a:lnTo>
                    <a:lnTo>
                      <a:pt x="47316" y="324"/>
                    </a:lnTo>
                    <a:close/>
                    <a:moveTo>
                      <a:pt x="57691" y="1239"/>
                    </a:moveTo>
                    <a:cubicBezTo>
                      <a:pt x="57691" y="1239"/>
                      <a:pt x="57928" y="1415"/>
                      <a:pt x="58168" y="1593"/>
                    </a:cubicBezTo>
                    <a:cubicBezTo>
                      <a:pt x="57841" y="1562"/>
                      <a:pt x="57513" y="1533"/>
                      <a:pt x="57184" y="1507"/>
                    </a:cubicBezTo>
                    <a:lnTo>
                      <a:pt x="57691" y="1239"/>
                    </a:lnTo>
                    <a:close/>
                    <a:moveTo>
                      <a:pt x="66047" y="1593"/>
                    </a:moveTo>
                    <a:lnTo>
                      <a:pt x="66047" y="1593"/>
                    </a:lnTo>
                    <a:cubicBezTo>
                      <a:pt x="66047" y="1593"/>
                      <a:pt x="66047" y="1593"/>
                      <a:pt x="66047" y="1593"/>
                    </a:cubicBezTo>
                    <a:close/>
                    <a:moveTo>
                      <a:pt x="57781" y="230"/>
                    </a:moveTo>
                    <a:cubicBezTo>
                      <a:pt x="57781" y="230"/>
                      <a:pt x="58027" y="410"/>
                      <a:pt x="58272" y="588"/>
                    </a:cubicBezTo>
                    <a:cubicBezTo>
                      <a:pt x="58395" y="676"/>
                      <a:pt x="58516" y="768"/>
                      <a:pt x="58606" y="844"/>
                    </a:cubicBezTo>
                    <a:cubicBezTo>
                      <a:pt x="58696" y="915"/>
                      <a:pt x="58755" y="962"/>
                      <a:pt x="58755" y="962"/>
                    </a:cubicBezTo>
                    <a:lnTo>
                      <a:pt x="58681" y="1646"/>
                    </a:lnTo>
                    <a:cubicBezTo>
                      <a:pt x="58645" y="1642"/>
                      <a:pt x="58610" y="1638"/>
                      <a:pt x="58575" y="1635"/>
                    </a:cubicBezTo>
                    <a:lnTo>
                      <a:pt x="58645" y="973"/>
                    </a:lnTo>
                    <a:lnTo>
                      <a:pt x="58604" y="969"/>
                    </a:lnTo>
                    <a:lnTo>
                      <a:pt x="58534" y="1629"/>
                    </a:lnTo>
                    <a:cubicBezTo>
                      <a:pt x="58483" y="1625"/>
                      <a:pt x="58434" y="1619"/>
                      <a:pt x="58383" y="1615"/>
                    </a:cubicBezTo>
                    <a:lnTo>
                      <a:pt x="58462" y="827"/>
                    </a:lnTo>
                    <a:lnTo>
                      <a:pt x="58422" y="823"/>
                    </a:lnTo>
                    <a:lnTo>
                      <a:pt x="58342" y="1611"/>
                    </a:lnTo>
                    <a:cubicBezTo>
                      <a:pt x="58295" y="1605"/>
                      <a:pt x="58248" y="1601"/>
                      <a:pt x="58199" y="1597"/>
                    </a:cubicBezTo>
                    <a:cubicBezTo>
                      <a:pt x="58190" y="1590"/>
                      <a:pt x="58184" y="1584"/>
                      <a:pt x="58176" y="1578"/>
                    </a:cubicBezTo>
                    <a:lnTo>
                      <a:pt x="58176" y="1578"/>
                    </a:lnTo>
                    <a:lnTo>
                      <a:pt x="58190" y="1580"/>
                    </a:lnTo>
                    <a:lnTo>
                      <a:pt x="58278" y="692"/>
                    </a:lnTo>
                    <a:lnTo>
                      <a:pt x="58237" y="688"/>
                    </a:lnTo>
                    <a:lnTo>
                      <a:pt x="58151" y="1560"/>
                    </a:lnTo>
                    <a:cubicBezTo>
                      <a:pt x="58098" y="1521"/>
                      <a:pt x="58043" y="1480"/>
                      <a:pt x="57992" y="1443"/>
                    </a:cubicBezTo>
                    <a:lnTo>
                      <a:pt x="58008" y="1443"/>
                    </a:lnTo>
                    <a:lnTo>
                      <a:pt x="58092" y="555"/>
                    </a:lnTo>
                    <a:lnTo>
                      <a:pt x="58051" y="551"/>
                    </a:lnTo>
                    <a:lnTo>
                      <a:pt x="57969" y="1425"/>
                    </a:lnTo>
                    <a:cubicBezTo>
                      <a:pt x="57910" y="1380"/>
                      <a:pt x="57855" y="1339"/>
                      <a:pt x="57810" y="1306"/>
                    </a:cubicBezTo>
                    <a:lnTo>
                      <a:pt x="57826" y="1306"/>
                    </a:lnTo>
                    <a:lnTo>
                      <a:pt x="57906" y="418"/>
                    </a:lnTo>
                    <a:lnTo>
                      <a:pt x="57867" y="414"/>
                    </a:lnTo>
                    <a:lnTo>
                      <a:pt x="57787" y="1288"/>
                    </a:lnTo>
                    <a:cubicBezTo>
                      <a:pt x="57730" y="1245"/>
                      <a:pt x="57693" y="1218"/>
                      <a:pt x="57693" y="1218"/>
                    </a:cubicBezTo>
                    <a:lnTo>
                      <a:pt x="57781" y="230"/>
                    </a:lnTo>
                    <a:close/>
                    <a:moveTo>
                      <a:pt x="47425" y="1331"/>
                    </a:moveTo>
                    <a:cubicBezTo>
                      <a:pt x="47425" y="1331"/>
                      <a:pt x="47492" y="1363"/>
                      <a:pt x="47595" y="1410"/>
                    </a:cubicBezTo>
                    <a:cubicBezTo>
                      <a:pt x="47695" y="1455"/>
                      <a:pt x="47828" y="1521"/>
                      <a:pt x="47961" y="1593"/>
                    </a:cubicBezTo>
                    <a:cubicBezTo>
                      <a:pt x="47631" y="1625"/>
                      <a:pt x="47302" y="1660"/>
                      <a:pt x="46973" y="1699"/>
                    </a:cubicBezTo>
                    <a:lnTo>
                      <a:pt x="47425" y="1331"/>
                    </a:lnTo>
                    <a:close/>
                    <a:moveTo>
                      <a:pt x="45238" y="590"/>
                    </a:moveTo>
                    <a:lnTo>
                      <a:pt x="46359" y="1093"/>
                    </a:lnTo>
                    <a:lnTo>
                      <a:pt x="46447" y="1766"/>
                    </a:lnTo>
                    <a:lnTo>
                      <a:pt x="46340" y="1781"/>
                    </a:lnTo>
                    <a:lnTo>
                      <a:pt x="46254" y="1132"/>
                    </a:lnTo>
                    <a:lnTo>
                      <a:pt x="46216" y="1136"/>
                    </a:lnTo>
                    <a:lnTo>
                      <a:pt x="46299" y="1785"/>
                    </a:lnTo>
                    <a:cubicBezTo>
                      <a:pt x="46248" y="1793"/>
                      <a:pt x="46199" y="1799"/>
                      <a:pt x="46148" y="1805"/>
                    </a:cubicBezTo>
                    <a:lnTo>
                      <a:pt x="46046" y="1036"/>
                    </a:lnTo>
                    <a:lnTo>
                      <a:pt x="46005" y="1042"/>
                    </a:lnTo>
                    <a:lnTo>
                      <a:pt x="46107" y="1811"/>
                    </a:lnTo>
                    <a:cubicBezTo>
                      <a:pt x="46054" y="1818"/>
                      <a:pt x="46001" y="1826"/>
                      <a:pt x="45948" y="1832"/>
                    </a:cubicBezTo>
                    <a:lnTo>
                      <a:pt x="45939" y="1828"/>
                    </a:lnTo>
                    <a:lnTo>
                      <a:pt x="45950" y="1828"/>
                    </a:lnTo>
                    <a:lnTo>
                      <a:pt x="45827" y="942"/>
                    </a:lnTo>
                    <a:lnTo>
                      <a:pt x="45786" y="948"/>
                    </a:lnTo>
                    <a:lnTo>
                      <a:pt x="45907" y="1813"/>
                    </a:lnTo>
                    <a:lnTo>
                      <a:pt x="45907" y="1813"/>
                    </a:lnTo>
                    <a:lnTo>
                      <a:pt x="45729" y="1732"/>
                    </a:lnTo>
                    <a:lnTo>
                      <a:pt x="45745" y="1730"/>
                    </a:lnTo>
                    <a:lnTo>
                      <a:pt x="45620" y="844"/>
                    </a:lnTo>
                    <a:lnTo>
                      <a:pt x="45579" y="850"/>
                    </a:lnTo>
                    <a:lnTo>
                      <a:pt x="45702" y="1719"/>
                    </a:lnTo>
                    <a:lnTo>
                      <a:pt x="45702" y="1719"/>
                    </a:lnTo>
                    <a:lnTo>
                      <a:pt x="45518" y="1635"/>
                    </a:lnTo>
                    <a:lnTo>
                      <a:pt x="45534" y="1631"/>
                    </a:lnTo>
                    <a:lnTo>
                      <a:pt x="45405" y="750"/>
                    </a:lnTo>
                    <a:lnTo>
                      <a:pt x="45367" y="756"/>
                    </a:lnTo>
                    <a:lnTo>
                      <a:pt x="45493" y="1623"/>
                    </a:lnTo>
                    <a:lnTo>
                      <a:pt x="45385" y="1572"/>
                    </a:lnTo>
                    <a:lnTo>
                      <a:pt x="45238" y="590"/>
                    </a:lnTo>
                    <a:close/>
                    <a:moveTo>
                      <a:pt x="59864" y="437"/>
                    </a:moveTo>
                    <a:lnTo>
                      <a:pt x="59862" y="457"/>
                    </a:lnTo>
                    <a:lnTo>
                      <a:pt x="60807" y="1224"/>
                    </a:lnTo>
                    <a:lnTo>
                      <a:pt x="60707" y="1906"/>
                    </a:lnTo>
                    <a:cubicBezTo>
                      <a:pt x="60670" y="1901"/>
                      <a:pt x="60635" y="1895"/>
                      <a:pt x="60600" y="1891"/>
                    </a:cubicBezTo>
                    <a:lnTo>
                      <a:pt x="60697" y="1234"/>
                    </a:lnTo>
                    <a:lnTo>
                      <a:pt x="60656" y="1228"/>
                    </a:lnTo>
                    <a:lnTo>
                      <a:pt x="60560" y="1885"/>
                    </a:lnTo>
                    <a:cubicBezTo>
                      <a:pt x="60510" y="1877"/>
                      <a:pt x="60459" y="1871"/>
                      <a:pt x="60408" y="1863"/>
                    </a:cubicBezTo>
                    <a:lnTo>
                      <a:pt x="60519" y="1089"/>
                    </a:lnTo>
                    <a:lnTo>
                      <a:pt x="60478" y="1083"/>
                    </a:lnTo>
                    <a:lnTo>
                      <a:pt x="60369" y="1856"/>
                    </a:lnTo>
                    <a:cubicBezTo>
                      <a:pt x="60316" y="1850"/>
                      <a:pt x="60263" y="1842"/>
                      <a:pt x="60210" y="1834"/>
                    </a:cubicBezTo>
                    <a:lnTo>
                      <a:pt x="60206" y="1830"/>
                    </a:lnTo>
                    <a:lnTo>
                      <a:pt x="60224" y="1834"/>
                    </a:lnTo>
                    <a:lnTo>
                      <a:pt x="60345" y="948"/>
                    </a:lnTo>
                    <a:lnTo>
                      <a:pt x="60306" y="942"/>
                    </a:lnTo>
                    <a:lnTo>
                      <a:pt x="60185" y="1816"/>
                    </a:lnTo>
                    <a:lnTo>
                      <a:pt x="60024" y="1681"/>
                    </a:lnTo>
                    <a:lnTo>
                      <a:pt x="60042" y="1685"/>
                    </a:lnTo>
                    <a:lnTo>
                      <a:pt x="60161" y="799"/>
                    </a:lnTo>
                    <a:lnTo>
                      <a:pt x="60120" y="793"/>
                    </a:lnTo>
                    <a:lnTo>
                      <a:pt x="60003" y="1664"/>
                    </a:lnTo>
                    <a:lnTo>
                      <a:pt x="59848" y="1535"/>
                    </a:lnTo>
                    <a:lnTo>
                      <a:pt x="59866" y="1537"/>
                    </a:lnTo>
                    <a:lnTo>
                      <a:pt x="59981" y="653"/>
                    </a:lnTo>
                    <a:lnTo>
                      <a:pt x="59940" y="647"/>
                    </a:lnTo>
                    <a:lnTo>
                      <a:pt x="59827" y="1517"/>
                    </a:lnTo>
                    <a:lnTo>
                      <a:pt x="59735" y="1441"/>
                    </a:lnTo>
                    <a:lnTo>
                      <a:pt x="59733" y="1462"/>
                    </a:lnTo>
                    <a:lnTo>
                      <a:pt x="60179" y="1830"/>
                    </a:lnTo>
                    <a:cubicBezTo>
                      <a:pt x="59856" y="1785"/>
                      <a:pt x="59535" y="1744"/>
                      <a:pt x="59209" y="1705"/>
                    </a:cubicBezTo>
                    <a:lnTo>
                      <a:pt x="59731" y="1462"/>
                    </a:lnTo>
                    <a:lnTo>
                      <a:pt x="59864" y="437"/>
                    </a:lnTo>
                    <a:close/>
                    <a:moveTo>
                      <a:pt x="45387" y="1593"/>
                    </a:moveTo>
                    <a:lnTo>
                      <a:pt x="45909" y="1832"/>
                    </a:lnTo>
                    <a:lnTo>
                      <a:pt x="45909" y="1834"/>
                    </a:lnTo>
                    <a:lnTo>
                      <a:pt x="45911" y="1834"/>
                    </a:lnTo>
                    <a:lnTo>
                      <a:pt x="45919" y="1836"/>
                    </a:lnTo>
                    <a:cubicBezTo>
                      <a:pt x="45590" y="1883"/>
                      <a:pt x="45262" y="1932"/>
                      <a:pt x="44935" y="1983"/>
                    </a:cubicBezTo>
                    <a:cubicBezTo>
                      <a:pt x="45158" y="1777"/>
                      <a:pt x="45387" y="1593"/>
                      <a:pt x="45387" y="1593"/>
                    </a:cubicBezTo>
                    <a:close/>
                    <a:moveTo>
                      <a:pt x="61769" y="1760"/>
                    </a:moveTo>
                    <a:lnTo>
                      <a:pt x="62198" y="2151"/>
                    </a:lnTo>
                    <a:cubicBezTo>
                      <a:pt x="61873" y="2092"/>
                      <a:pt x="61546" y="2036"/>
                      <a:pt x="61218" y="1985"/>
                    </a:cubicBezTo>
                    <a:cubicBezTo>
                      <a:pt x="61495" y="1873"/>
                      <a:pt x="61769" y="1760"/>
                      <a:pt x="61769" y="1760"/>
                    </a:cubicBezTo>
                    <a:close/>
                    <a:moveTo>
                      <a:pt x="61936" y="762"/>
                    </a:moveTo>
                    <a:lnTo>
                      <a:pt x="62849" y="1576"/>
                    </a:lnTo>
                    <a:lnTo>
                      <a:pt x="62722" y="2247"/>
                    </a:lnTo>
                    <a:lnTo>
                      <a:pt x="62618" y="2227"/>
                    </a:lnTo>
                    <a:lnTo>
                      <a:pt x="62738" y="1582"/>
                    </a:lnTo>
                    <a:lnTo>
                      <a:pt x="62698" y="1574"/>
                    </a:lnTo>
                    <a:lnTo>
                      <a:pt x="62579" y="2219"/>
                    </a:lnTo>
                    <a:cubicBezTo>
                      <a:pt x="62528" y="2210"/>
                      <a:pt x="62479" y="2202"/>
                      <a:pt x="62427" y="2192"/>
                    </a:cubicBezTo>
                    <a:lnTo>
                      <a:pt x="62567" y="1427"/>
                    </a:lnTo>
                    <a:lnTo>
                      <a:pt x="62528" y="1421"/>
                    </a:lnTo>
                    <a:lnTo>
                      <a:pt x="62389" y="2184"/>
                    </a:lnTo>
                    <a:cubicBezTo>
                      <a:pt x="62335" y="2176"/>
                      <a:pt x="62280" y="2165"/>
                      <a:pt x="62227" y="2155"/>
                    </a:cubicBezTo>
                    <a:lnTo>
                      <a:pt x="62221" y="2149"/>
                    </a:lnTo>
                    <a:lnTo>
                      <a:pt x="62237" y="2153"/>
                    </a:lnTo>
                    <a:lnTo>
                      <a:pt x="62395" y="1273"/>
                    </a:lnTo>
                    <a:lnTo>
                      <a:pt x="62356" y="1267"/>
                    </a:lnTo>
                    <a:lnTo>
                      <a:pt x="62200" y="2131"/>
                    </a:lnTo>
                    <a:lnTo>
                      <a:pt x="62051" y="1996"/>
                    </a:lnTo>
                    <a:lnTo>
                      <a:pt x="62067" y="1998"/>
                    </a:lnTo>
                    <a:lnTo>
                      <a:pt x="62223" y="1118"/>
                    </a:lnTo>
                    <a:lnTo>
                      <a:pt x="62182" y="1112"/>
                    </a:lnTo>
                    <a:lnTo>
                      <a:pt x="62031" y="1977"/>
                    </a:lnTo>
                    <a:lnTo>
                      <a:pt x="61881" y="1840"/>
                    </a:lnTo>
                    <a:lnTo>
                      <a:pt x="61881" y="1840"/>
                    </a:lnTo>
                    <a:lnTo>
                      <a:pt x="61898" y="1844"/>
                    </a:lnTo>
                    <a:lnTo>
                      <a:pt x="62047" y="964"/>
                    </a:lnTo>
                    <a:lnTo>
                      <a:pt x="62008" y="956"/>
                    </a:lnTo>
                    <a:lnTo>
                      <a:pt x="61861" y="1822"/>
                    </a:lnTo>
                    <a:lnTo>
                      <a:pt x="61773" y="1742"/>
                    </a:lnTo>
                    <a:lnTo>
                      <a:pt x="61936" y="762"/>
                    </a:lnTo>
                    <a:close/>
                    <a:moveTo>
                      <a:pt x="41120" y="1378"/>
                    </a:moveTo>
                    <a:lnTo>
                      <a:pt x="42273" y="1768"/>
                    </a:lnTo>
                    <a:lnTo>
                      <a:pt x="42414" y="2446"/>
                    </a:lnTo>
                    <a:cubicBezTo>
                      <a:pt x="42379" y="2454"/>
                      <a:pt x="42345" y="2462"/>
                      <a:pt x="42310" y="2468"/>
                    </a:cubicBezTo>
                    <a:lnTo>
                      <a:pt x="42171" y="1818"/>
                    </a:lnTo>
                    <a:lnTo>
                      <a:pt x="42132" y="1828"/>
                    </a:lnTo>
                    <a:lnTo>
                      <a:pt x="42269" y="2476"/>
                    </a:lnTo>
                    <a:lnTo>
                      <a:pt x="42120" y="2509"/>
                    </a:lnTo>
                    <a:lnTo>
                      <a:pt x="41952" y="1740"/>
                    </a:lnTo>
                    <a:lnTo>
                      <a:pt x="41913" y="1748"/>
                    </a:lnTo>
                    <a:lnTo>
                      <a:pt x="42079" y="2517"/>
                    </a:lnTo>
                    <a:lnTo>
                      <a:pt x="41929" y="2552"/>
                    </a:lnTo>
                    <a:lnTo>
                      <a:pt x="41911" y="2546"/>
                    </a:lnTo>
                    <a:lnTo>
                      <a:pt x="41929" y="2542"/>
                    </a:lnTo>
                    <a:lnTo>
                      <a:pt x="41737" y="1670"/>
                    </a:lnTo>
                    <a:lnTo>
                      <a:pt x="41698" y="1678"/>
                    </a:lnTo>
                    <a:lnTo>
                      <a:pt x="41886" y="2536"/>
                    </a:lnTo>
                    <a:lnTo>
                      <a:pt x="41696" y="2470"/>
                    </a:lnTo>
                    <a:lnTo>
                      <a:pt x="41712" y="2466"/>
                    </a:lnTo>
                    <a:lnTo>
                      <a:pt x="41518" y="1595"/>
                    </a:lnTo>
                    <a:lnTo>
                      <a:pt x="41479" y="1603"/>
                    </a:lnTo>
                    <a:lnTo>
                      <a:pt x="41670" y="2460"/>
                    </a:lnTo>
                    <a:lnTo>
                      <a:pt x="41481" y="2395"/>
                    </a:lnTo>
                    <a:lnTo>
                      <a:pt x="41494" y="2390"/>
                    </a:lnTo>
                    <a:lnTo>
                      <a:pt x="41295" y="1521"/>
                    </a:lnTo>
                    <a:lnTo>
                      <a:pt x="41254" y="1529"/>
                    </a:lnTo>
                    <a:lnTo>
                      <a:pt x="41449" y="2382"/>
                    </a:lnTo>
                    <a:lnTo>
                      <a:pt x="41342" y="2345"/>
                    </a:lnTo>
                    <a:lnTo>
                      <a:pt x="41346" y="2364"/>
                    </a:lnTo>
                    <a:lnTo>
                      <a:pt x="41120" y="1378"/>
                    </a:lnTo>
                    <a:close/>
                    <a:moveTo>
                      <a:pt x="63790" y="2133"/>
                    </a:moveTo>
                    <a:lnTo>
                      <a:pt x="64209" y="2552"/>
                    </a:lnTo>
                    <a:cubicBezTo>
                      <a:pt x="63882" y="2480"/>
                      <a:pt x="63557" y="2411"/>
                      <a:pt x="63227" y="2345"/>
                    </a:cubicBezTo>
                    <a:cubicBezTo>
                      <a:pt x="63510" y="2229"/>
                      <a:pt x="63790" y="2133"/>
                      <a:pt x="63790" y="2133"/>
                    </a:cubicBezTo>
                    <a:close/>
                    <a:moveTo>
                      <a:pt x="41346" y="2364"/>
                    </a:moveTo>
                    <a:lnTo>
                      <a:pt x="41899" y="2558"/>
                    </a:lnTo>
                    <a:cubicBezTo>
                      <a:pt x="41575" y="2630"/>
                      <a:pt x="41254" y="2703"/>
                      <a:pt x="40935" y="2781"/>
                    </a:cubicBezTo>
                    <a:lnTo>
                      <a:pt x="41346" y="2364"/>
                    </a:lnTo>
                    <a:close/>
                    <a:moveTo>
                      <a:pt x="39090" y="1885"/>
                    </a:moveTo>
                    <a:cubicBezTo>
                      <a:pt x="39092" y="1887"/>
                      <a:pt x="39382" y="1969"/>
                      <a:pt x="39675" y="2053"/>
                    </a:cubicBezTo>
                    <a:cubicBezTo>
                      <a:pt x="39820" y="2094"/>
                      <a:pt x="39965" y="2137"/>
                      <a:pt x="40074" y="2176"/>
                    </a:cubicBezTo>
                    <a:cubicBezTo>
                      <a:pt x="40184" y="2210"/>
                      <a:pt x="40258" y="2235"/>
                      <a:pt x="40258" y="2235"/>
                    </a:cubicBezTo>
                    <a:lnTo>
                      <a:pt x="40426" y="2908"/>
                    </a:lnTo>
                    <a:cubicBezTo>
                      <a:pt x="40391" y="2916"/>
                      <a:pt x="40356" y="2926"/>
                      <a:pt x="40323" y="2935"/>
                    </a:cubicBezTo>
                    <a:lnTo>
                      <a:pt x="40158" y="2284"/>
                    </a:lnTo>
                    <a:lnTo>
                      <a:pt x="40119" y="2294"/>
                    </a:lnTo>
                    <a:lnTo>
                      <a:pt x="40282" y="2945"/>
                    </a:lnTo>
                    <a:cubicBezTo>
                      <a:pt x="40233" y="2957"/>
                      <a:pt x="40184" y="2969"/>
                      <a:pt x="40135" y="2982"/>
                    </a:cubicBezTo>
                    <a:lnTo>
                      <a:pt x="39937" y="2212"/>
                    </a:lnTo>
                    <a:lnTo>
                      <a:pt x="39898" y="2223"/>
                    </a:lnTo>
                    <a:lnTo>
                      <a:pt x="40096" y="2992"/>
                    </a:lnTo>
                    <a:cubicBezTo>
                      <a:pt x="40051" y="3004"/>
                      <a:pt x="40008" y="3014"/>
                      <a:pt x="39965" y="3027"/>
                    </a:cubicBezTo>
                    <a:cubicBezTo>
                      <a:pt x="39953" y="3023"/>
                      <a:pt x="39941" y="3019"/>
                      <a:pt x="39928" y="3016"/>
                    </a:cubicBezTo>
                    <a:lnTo>
                      <a:pt x="39943" y="3012"/>
                    </a:lnTo>
                    <a:lnTo>
                      <a:pt x="39716" y="2149"/>
                    </a:lnTo>
                    <a:lnTo>
                      <a:pt x="39677" y="2159"/>
                    </a:lnTo>
                    <a:lnTo>
                      <a:pt x="39900" y="3006"/>
                    </a:lnTo>
                    <a:cubicBezTo>
                      <a:pt x="39834" y="2988"/>
                      <a:pt x="39771" y="2969"/>
                      <a:pt x="39710" y="2951"/>
                    </a:cubicBezTo>
                    <a:lnTo>
                      <a:pt x="39726" y="2947"/>
                    </a:lnTo>
                    <a:lnTo>
                      <a:pt x="39495" y="2084"/>
                    </a:lnTo>
                    <a:lnTo>
                      <a:pt x="39456" y="2094"/>
                    </a:lnTo>
                    <a:lnTo>
                      <a:pt x="39681" y="2943"/>
                    </a:lnTo>
                    <a:cubicBezTo>
                      <a:pt x="39615" y="2922"/>
                      <a:pt x="39554" y="2906"/>
                      <a:pt x="39503" y="2890"/>
                    </a:cubicBezTo>
                    <a:lnTo>
                      <a:pt x="39505" y="2890"/>
                    </a:lnTo>
                    <a:lnTo>
                      <a:pt x="39272" y="2028"/>
                    </a:lnTo>
                    <a:lnTo>
                      <a:pt x="39233" y="2039"/>
                    </a:lnTo>
                    <a:lnTo>
                      <a:pt x="39460" y="2877"/>
                    </a:lnTo>
                    <a:cubicBezTo>
                      <a:pt x="39399" y="2859"/>
                      <a:pt x="39358" y="2847"/>
                      <a:pt x="39351" y="2845"/>
                    </a:cubicBezTo>
                    <a:lnTo>
                      <a:pt x="39351" y="2845"/>
                    </a:lnTo>
                    <a:lnTo>
                      <a:pt x="39090" y="1885"/>
                    </a:lnTo>
                    <a:close/>
                    <a:moveTo>
                      <a:pt x="65793" y="2595"/>
                    </a:moveTo>
                    <a:cubicBezTo>
                      <a:pt x="65793" y="2595"/>
                      <a:pt x="65846" y="2648"/>
                      <a:pt x="65924" y="2728"/>
                    </a:cubicBezTo>
                    <a:cubicBezTo>
                      <a:pt x="66004" y="2806"/>
                      <a:pt x="66108" y="2920"/>
                      <a:pt x="66210" y="3033"/>
                    </a:cubicBezTo>
                    <a:cubicBezTo>
                      <a:pt x="66210" y="3033"/>
                      <a:pt x="66210" y="3034"/>
                      <a:pt x="66211" y="3035"/>
                    </a:cubicBezTo>
                    <a:lnTo>
                      <a:pt x="66211" y="3035"/>
                    </a:lnTo>
                    <a:cubicBezTo>
                      <a:pt x="65886" y="2949"/>
                      <a:pt x="65561" y="2867"/>
                      <a:pt x="65234" y="2787"/>
                    </a:cubicBezTo>
                    <a:lnTo>
                      <a:pt x="65793" y="2595"/>
                    </a:lnTo>
                    <a:close/>
                    <a:moveTo>
                      <a:pt x="35080" y="3123"/>
                    </a:moveTo>
                    <a:cubicBezTo>
                      <a:pt x="35080" y="3123"/>
                      <a:pt x="35080" y="3123"/>
                      <a:pt x="35080" y="3123"/>
                    </a:cubicBezTo>
                    <a:lnTo>
                      <a:pt x="35080" y="3123"/>
                    </a:lnTo>
                    <a:close/>
                    <a:moveTo>
                      <a:pt x="39356" y="2863"/>
                    </a:moveTo>
                    <a:cubicBezTo>
                      <a:pt x="39356" y="2863"/>
                      <a:pt x="39396" y="2875"/>
                      <a:pt x="39464" y="2896"/>
                    </a:cubicBezTo>
                    <a:lnTo>
                      <a:pt x="39466" y="2900"/>
                    </a:lnTo>
                    <a:lnTo>
                      <a:pt x="39472" y="2898"/>
                    </a:lnTo>
                    <a:cubicBezTo>
                      <a:pt x="39583" y="2931"/>
                      <a:pt x="39757" y="2982"/>
                      <a:pt x="39930" y="3033"/>
                    </a:cubicBezTo>
                    <a:cubicBezTo>
                      <a:pt x="39933" y="3035"/>
                      <a:pt x="39933" y="3035"/>
                      <a:pt x="39935" y="3035"/>
                    </a:cubicBezTo>
                    <a:cubicBezTo>
                      <a:pt x="39609" y="3121"/>
                      <a:pt x="39284" y="3209"/>
                      <a:pt x="38963" y="3301"/>
                    </a:cubicBezTo>
                    <a:lnTo>
                      <a:pt x="39356" y="2863"/>
                    </a:lnTo>
                    <a:close/>
                    <a:moveTo>
                      <a:pt x="37073" y="2470"/>
                    </a:moveTo>
                    <a:cubicBezTo>
                      <a:pt x="37084" y="2473"/>
                      <a:pt x="37373" y="2537"/>
                      <a:pt x="37666" y="2622"/>
                    </a:cubicBezTo>
                    <a:cubicBezTo>
                      <a:pt x="37962" y="2703"/>
                      <a:pt x="38259" y="2787"/>
                      <a:pt x="38259" y="2787"/>
                    </a:cubicBezTo>
                    <a:lnTo>
                      <a:pt x="38257" y="2787"/>
                    </a:lnTo>
                    <a:lnTo>
                      <a:pt x="38451" y="3446"/>
                    </a:lnTo>
                    <a:cubicBezTo>
                      <a:pt x="38419" y="3456"/>
                      <a:pt x="38384" y="3467"/>
                      <a:pt x="38349" y="3477"/>
                    </a:cubicBezTo>
                    <a:lnTo>
                      <a:pt x="38161" y="2841"/>
                    </a:lnTo>
                    <a:lnTo>
                      <a:pt x="38122" y="2853"/>
                    </a:lnTo>
                    <a:lnTo>
                      <a:pt x="38310" y="3489"/>
                    </a:lnTo>
                    <a:cubicBezTo>
                      <a:pt x="38261" y="3503"/>
                      <a:pt x="38212" y="3518"/>
                      <a:pt x="38165" y="3532"/>
                    </a:cubicBezTo>
                    <a:lnTo>
                      <a:pt x="37938" y="2777"/>
                    </a:lnTo>
                    <a:lnTo>
                      <a:pt x="37899" y="2789"/>
                    </a:lnTo>
                    <a:lnTo>
                      <a:pt x="38126" y="3544"/>
                    </a:lnTo>
                    <a:cubicBezTo>
                      <a:pt x="38081" y="3557"/>
                      <a:pt x="38038" y="3571"/>
                      <a:pt x="37993" y="3583"/>
                    </a:cubicBezTo>
                    <a:cubicBezTo>
                      <a:pt x="37983" y="3581"/>
                      <a:pt x="37970" y="3577"/>
                      <a:pt x="37958" y="3573"/>
                    </a:cubicBezTo>
                    <a:lnTo>
                      <a:pt x="37973" y="3569"/>
                    </a:lnTo>
                    <a:lnTo>
                      <a:pt x="37713" y="2716"/>
                    </a:lnTo>
                    <a:lnTo>
                      <a:pt x="37674" y="2728"/>
                    </a:lnTo>
                    <a:lnTo>
                      <a:pt x="37930" y="3565"/>
                    </a:lnTo>
                    <a:cubicBezTo>
                      <a:pt x="37864" y="3546"/>
                      <a:pt x="37799" y="3528"/>
                      <a:pt x="37735" y="3510"/>
                    </a:cubicBezTo>
                    <a:lnTo>
                      <a:pt x="37752" y="3505"/>
                    </a:lnTo>
                    <a:lnTo>
                      <a:pt x="37488" y="2652"/>
                    </a:lnTo>
                    <a:lnTo>
                      <a:pt x="37449" y="2665"/>
                    </a:lnTo>
                    <a:lnTo>
                      <a:pt x="37707" y="3501"/>
                    </a:lnTo>
                    <a:cubicBezTo>
                      <a:pt x="37633" y="3483"/>
                      <a:pt x="37567" y="3465"/>
                      <a:pt x="37512" y="3452"/>
                    </a:cubicBezTo>
                    <a:lnTo>
                      <a:pt x="37529" y="3446"/>
                    </a:lnTo>
                    <a:lnTo>
                      <a:pt x="37263" y="2595"/>
                    </a:lnTo>
                    <a:lnTo>
                      <a:pt x="37224" y="2607"/>
                    </a:lnTo>
                    <a:lnTo>
                      <a:pt x="37486" y="3444"/>
                    </a:lnTo>
                    <a:cubicBezTo>
                      <a:pt x="37420" y="3429"/>
                      <a:pt x="37376" y="3419"/>
                      <a:pt x="37371" y="3418"/>
                    </a:cubicBezTo>
                    <a:lnTo>
                      <a:pt x="37371" y="3418"/>
                    </a:lnTo>
                    <a:lnTo>
                      <a:pt x="37073" y="2470"/>
                    </a:lnTo>
                    <a:close/>
                    <a:moveTo>
                      <a:pt x="67776" y="3143"/>
                    </a:moveTo>
                    <a:cubicBezTo>
                      <a:pt x="67778" y="3145"/>
                      <a:pt x="67978" y="3368"/>
                      <a:pt x="68177" y="3591"/>
                    </a:cubicBezTo>
                    <a:cubicBezTo>
                      <a:pt x="68179" y="3593"/>
                      <a:pt x="68179" y="3593"/>
                      <a:pt x="68179" y="3595"/>
                    </a:cubicBezTo>
                    <a:cubicBezTo>
                      <a:pt x="67859" y="3497"/>
                      <a:pt x="67536" y="3401"/>
                      <a:pt x="67213" y="3309"/>
                    </a:cubicBezTo>
                    <a:lnTo>
                      <a:pt x="67776" y="3143"/>
                    </a:lnTo>
                    <a:close/>
                    <a:moveTo>
                      <a:pt x="68062" y="2172"/>
                    </a:moveTo>
                    <a:cubicBezTo>
                      <a:pt x="68064" y="2174"/>
                      <a:pt x="68269" y="2399"/>
                      <a:pt x="68473" y="2622"/>
                    </a:cubicBezTo>
                    <a:cubicBezTo>
                      <a:pt x="68678" y="2843"/>
                      <a:pt x="68874" y="3080"/>
                      <a:pt x="68874" y="3080"/>
                    </a:cubicBezTo>
                    <a:lnTo>
                      <a:pt x="68663" y="3745"/>
                    </a:lnTo>
                    <a:cubicBezTo>
                      <a:pt x="68631" y="3735"/>
                      <a:pt x="68596" y="3724"/>
                      <a:pt x="68561" y="3714"/>
                    </a:cubicBezTo>
                    <a:lnTo>
                      <a:pt x="68764" y="3070"/>
                    </a:lnTo>
                    <a:lnTo>
                      <a:pt x="68725" y="3057"/>
                    </a:lnTo>
                    <a:lnTo>
                      <a:pt x="68522" y="3702"/>
                    </a:lnTo>
                    <a:cubicBezTo>
                      <a:pt x="68475" y="3686"/>
                      <a:pt x="68426" y="3671"/>
                      <a:pt x="68377" y="3655"/>
                    </a:cubicBezTo>
                    <a:lnTo>
                      <a:pt x="68612" y="2896"/>
                    </a:lnTo>
                    <a:lnTo>
                      <a:pt x="68573" y="2884"/>
                    </a:lnTo>
                    <a:lnTo>
                      <a:pt x="68338" y="3645"/>
                    </a:lnTo>
                    <a:cubicBezTo>
                      <a:pt x="68295" y="3630"/>
                      <a:pt x="68252" y="3618"/>
                      <a:pt x="68209" y="3604"/>
                    </a:cubicBezTo>
                    <a:cubicBezTo>
                      <a:pt x="68201" y="3595"/>
                      <a:pt x="68193" y="3585"/>
                      <a:pt x="68185" y="3575"/>
                    </a:cubicBezTo>
                    <a:lnTo>
                      <a:pt x="68185" y="3575"/>
                    </a:lnTo>
                    <a:lnTo>
                      <a:pt x="68197" y="3579"/>
                    </a:lnTo>
                    <a:lnTo>
                      <a:pt x="68459" y="2726"/>
                    </a:lnTo>
                    <a:lnTo>
                      <a:pt x="68420" y="2714"/>
                    </a:lnTo>
                    <a:lnTo>
                      <a:pt x="68164" y="3553"/>
                    </a:lnTo>
                    <a:cubicBezTo>
                      <a:pt x="68119" y="3503"/>
                      <a:pt x="68074" y="3452"/>
                      <a:pt x="68031" y="3405"/>
                    </a:cubicBezTo>
                    <a:lnTo>
                      <a:pt x="68031" y="3405"/>
                    </a:lnTo>
                    <a:lnTo>
                      <a:pt x="68046" y="3409"/>
                    </a:lnTo>
                    <a:lnTo>
                      <a:pt x="68303" y="2554"/>
                    </a:lnTo>
                    <a:lnTo>
                      <a:pt x="68265" y="2544"/>
                    </a:lnTo>
                    <a:lnTo>
                      <a:pt x="68013" y="3385"/>
                    </a:lnTo>
                    <a:cubicBezTo>
                      <a:pt x="67962" y="3327"/>
                      <a:pt x="67917" y="3276"/>
                      <a:pt x="67878" y="3235"/>
                    </a:cubicBezTo>
                    <a:lnTo>
                      <a:pt x="67878" y="3235"/>
                    </a:lnTo>
                    <a:lnTo>
                      <a:pt x="67894" y="3239"/>
                    </a:lnTo>
                    <a:lnTo>
                      <a:pt x="68148" y="2384"/>
                    </a:lnTo>
                    <a:lnTo>
                      <a:pt x="68109" y="2372"/>
                    </a:lnTo>
                    <a:lnTo>
                      <a:pt x="67859" y="3213"/>
                    </a:lnTo>
                    <a:cubicBezTo>
                      <a:pt x="67812" y="3160"/>
                      <a:pt x="67782" y="3127"/>
                      <a:pt x="67782" y="3127"/>
                    </a:cubicBezTo>
                    <a:lnTo>
                      <a:pt x="68062" y="2172"/>
                    </a:lnTo>
                    <a:close/>
                    <a:moveTo>
                      <a:pt x="37377" y="3436"/>
                    </a:moveTo>
                    <a:cubicBezTo>
                      <a:pt x="37377" y="3436"/>
                      <a:pt x="37668" y="3503"/>
                      <a:pt x="37962" y="3591"/>
                    </a:cubicBezTo>
                    <a:cubicBezTo>
                      <a:pt x="37964" y="3591"/>
                      <a:pt x="37964" y="3593"/>
                      <a:pt x="37966" y="3593"/>
                    </a:cubicBezTo>
                    <a:cubicBezTo>
                      <a:pt x="37641" y="3692"/>
                      <a:pt x="37320" y="3794"/>
                      <a:pt x="36999" y="3900"/>
                    </a:cubicBezTo>
                    <a:lnTo>
                      <a:pt x="37377" y="3436"/>
                    </a:lnTo>
                    <a:close/>
                    <a:moveTo>
                      <a:pt x="35086" y="3141"/>
                    </a:moveTo>
                    <a:lnTo>
                      <a:pt x="36285" y="3413"/>
                    </a:lnTo>
                    <a:lnTo>
                      <a:pt x="36504" y="4064"/>
                    </a:lnTo>
                    <a:cubicBezTo>
                      <a:pt x="36469" y="4076"/>
                      <a:pt x="36434" y="4087"/>
                      <a:pt x="36399" y="4099"/>
                    </a:cubicBezTo>
                    <a:lnTo>
                      <a:pt x="36188" y="3477"/>
                    </a:lnTo>
                    <a:lnTo>
                      <a:pt x="36150" y="3489"/>
                    </a:lnTo>
                    <a:lnTo>
                      <a:pt x="36362" y="4113"/>
                    </a:lnTo>
                    <a:cubicBezTo>
                      <a:pt x="36315" y="4129"/>
                      <a:pt x="36266" y="4144"/>
                      <a:pt x="36219" y="4160"/>
                    </a:cubicBezTo>
                    <a:lnTo>
                      <a:pt x="35963" y="3420"/>
                    </a:lnTo>
                    <a:lnTo>
                      <a:pt x="35927" y="3432"/>
                    </a:lnTo>
                    <a:lnTo>
                      <a:pt x="36182" y="4174"/>
                    </a:lnTo>
                    <a:cubicBezTo>
                      <a:pt x="36135" y="4191"/>
                      <a:pt x="36088" y="4207"/>
                      <a:pt x="36043" y="4224"/>
                    </a:cubicBezTo>
                    <a:lnTo>
                      <a:pt x="36017" y="4215"/>
                    </a:lnTo>
                    <a:lnTo>
                      <a:pt x="36033" y="4211"/>
                    </a:lnTo>
                    <a:lnTo>
                      <a:pt x="35738" y="3366"/>
                    </a:lnTo>
                    <a:lnTo>
                      <a:pt x="35700" y="3381"/>
                    </a:lnTo>
                    <a:lnTo>
                      <a:pt x="35988" y="4209"/>
                    </a:lnTo>
                    <a:lnTo>
                      <a:pt x="35988" y="4209"/>
                    </a:lnTo>
                    <a:lnTo>
                      <a:pt x="35792" y="4162"/>
                    </a:lnTo>
                    <a:lnTo>
                      <a:pt x="35808" y="4158"/>
                    </a:lnTo>
                    <a:lnTo>
                      <a:pt x="35511" y="3315"/>
                    </a:lnTo>
                    <a:lnTo>
                      <a:pt x="35472" y="3330"/>
                    </a:lnTo>
                    <a:lnTo>
                      <a:pt x="35765" y="4156"/>
                    </a:lnTo>
                    <a:lnTo>
                      <a:pt x="35567" y="4109"/>
                    </a:lnTo>
                    <a:lnTo>
                      <a:pt x="35583" y="4105"/>
                    </a:lnTo>
                    <a:lnTo>
                      <a:pt x="35282" y="3264"/>
                    </a:lnTo>
                    <a:lnTo>
                      <a:pt x="35243" y="3278"/>
                    </a:lnTo>
                    <a:lnTo>
                      <a:pt x="35540" y="4103"/>
                    </a:lnTo>
                    <a:lnTo>
                      <a:pt x="35423" y="4076"/>
                    </a:lnTo>
                    <a:lnTo>
                      <a:pt x="35429" y="4095"/>
                    </a:lnTo>
                    <a:lnTo>
                      <a:pt x="35086" y="3141"/>
                    </a:lnTo>
                    <a:close/>
                    <a:moveTo>
                      <a:pt x="69736" y="3765"/>
                    </a:moveTo>
                    <a:lnTo>
                      <a:pt x="70110" y="4228"/>
                    </a:lnTo>
                    <a:cubicBezTo>
                      <a:pt x="69795" y="4117"/>
                      <a:pt x="69478" y="4011"/>
                      <a:pt x="69159" y="3904"/>
                    </a:cubicBezTo>
                    <a:lnTo>
                      <a:pt x="69736" y="3765"/>
                    </a:lnTo>
                    <a:close/>
                    <a:moveTo>
                      <a:pt x="70065" y="2791"/>
                    </a:moveTo>
                    <a:lnTo>
                      <a:pt x="70061" y="2806"/>
                    </a:lnTo>
                    <a:lnTo>
                      <a:pt x="70836" y="3745"/>
                    </a:lnTo>
                    <a:lnTo>
                      <a:pt x="70599" y="4402"/>
                    </a:lnTo>
                    <a:cubicBezTo>
                      <a:pt x="70564" y="4389"/>
                      <a:pt x="70531" y="4377"/>
                      <a:pt x="70499" y="4365"/>
                    </a:cubicBezTo>
                    <a:lnTo>
                      <a:pt x="70724" y="3735"/>
                    </a:lnTo>
                    <a:lnTo>
                      <a:pt x="70685" y="3720"/>
                    </a:lnTo>
                    <a:lnTo>
                      <a:pt x="70460" y="4350"/>
                    </a:lnTo>
                    <a:cubicBezTo>
                      <a:pt x="70413" y="4334"/>
                      <a:pt x="70364" y="4318"/>
                      <a:pt x="70317" y="4299"/>
                    </a:cubicBezTo>
                    <a:lnTo>
                      <a:pt x="70578" y="3557"/>
                    </a:lnTo>
                    <a:lnTo>
                      <a:pt x="70540" y="3542"/>
                    </a:lnTo>
                    <a:lnTo>
                      <a:pt x="70278" y="4287"/>
                    </a:lnTo>
                    <a:cubicBezTo>
                      <a:pt x="70231" y="4271"/>
                      <a:pt x="70186" y="4254"/>
                      <a:pt x="70139" y="4238"/>
                    </a:cubicBezTo>
                    <a:lnTo>
                      <a:pt x="70122" y="4215"/>
                    </a:lnTo>
                    <a:lnTo>
                      <a:pt x="70139" y="4222"/>
                    </a:lnTo>
                    <a:lnTo>
                      <a:pt x="70433" y="3379"/>
                    </a:lnTo>
                    <a:lnTo>
                      <a:pt x="70394" y="3364"/>
                    </a:lnTo>
                    <a:lnTo>
                      <a:pt x="70104" y="4195"/>
                    </a:lnTo>
                    <a:lnTo>
                      <a:pt x="69977" y="4037"/>
                    </a:lnTo>
                    <a:lnTo>
                      <a:pt x="69995" y="4044"/>
                    </a:lnTo>
                    <a:lnTo>
                      <a:pt x="70286" y="3201"/>
                    </a:lnTo>
                    <a:lnTo>
                      <a:pt x="70247" y="3186"/>
                    </a:lnTo>
                    <a:lnTo>
                      <a:pt x="69961" y="4017"/>
                    </a:lnTo>
                    <a:lnTo>
                      <a:pt x="69834" y="3861"/>
                    </a:lnTo>
                    <a:lnTo>
                      <a:pt x="69850" y="3866"/>
                    </a:lnTo>
                    <a:lnTo>
                      <a:pt x="70137" y="3021"/>
                    </a:lnTo>
                    <a:lnTo>
                      <a:pt x="70100" y="3008"/>
                    </a:lnTo>
                    <a:lnTo>
                      <a:pt x="69815" y="3839"/>
                    </a:lnTo>
                    <a:lnTo>
                      <a:pt x="69742" y="3747"/>
                    </a:lnTo>
                    <a:lnTo>
                      <a:pt x="69742" y="3747"/>
                    </a:lnTo>
                    <a:lnTo>
                      <a:pt x="70065" y="2791"/>
                    </a:lnTo>
                    <a:close/>
                    <a:moveTo>
                      <a:pt x="35429" y="4095"/>
                    </a:moveTo>
                    <a:lnTo>
                      <a:pt x="36015" y="4232"/>
                    </a:lnTo>
                    <a:cubicBezTo>
                      <a:pt x="35691" y="4346"/>
                      <a:pt x="35372" y="4461"/>
                      <a:pt x="35053" y="4580"/>
                    </a:cubicBezTo>
                    <a:cubicBezTo>
                      <a:pt x="35055" y="4578"/>
                      <a:pt x="35057" y="4575"/>
                      <a:pt x="35059" y="4571"/>
                    </a:cubicBezTo>
                    <a:cubicBezTo>
                      <a:pt x="35239" y="4322"/>
                      <a:pt x="35429" y="4095"/>
                      <a:pt x="35429" y="4095"/>
                    </a:cubicBezTo>
                    <a:close/>
                    <a:moveTo>
                      <a:pt x="33136" y="3898"/>
                    </a:moveTo>
                    <a:lnTo>
                      <a:pt x="34339" y="4113"/>
                    </a:lnTo>
                    <a:lnTo>
                      <a:pt x="34587" y="4758"/>
                    </a:lnTo>
                    <a:cubicBezTo>
                      <a:pt x="34554" y="4772"/>
                      <a:pt x="34521" y="4784"/>
                      <a:pt x="34486" y="4796"/>
                    </a:cubicBezTo>
                    <a:lnTo>
                      <a:pt x="34247" y="4177"/>
                    </a:lnTo>
                    <a:lnTo>
                      <a:pt x="34210" y="4191"/>
                    </a:lnTo>
                    <a:lnTo>
                      <a:pt x="34449" y="4811"/>
                    </a:lnTo>
                    <a:cubicBezTo>
                      <a:pt x="34402" y="4829"/>
                      <a:pt x="34353" y="4848"/>
                      <a:pt x="34306" y="4868"/>
                    </a:cubicBezTo>
                    <a:lnTo>
                      <a:pt x="34020" y="4134"/>
                    </a:lnTo>
                    <a:lnTo>
                      <a:pt x="33983" y="4148"/>
                    </a:lnTo>
                    <a:lnTo>
                      <a:pt x="34267" y="4882"/>
                    </a:lnTo>
                    <a:cubicBezTo>
                      <a:pt x="34222" y="4901"/>
                      <a:pt x="34177" y="4917"/>
                      <a:pt x="34130" y="4936"/>
                    </a:cubicBezTo>
                    <a:lnTo>
                      <a:pt x="34104" y="4931"/>
                    </a:lnTo>
                    <a:lnTo>
                      <a:pt x="34120" y="4923"/>
                    </a:lnTo>
                    <a:lnTo>
                      <a:pt x="33793" y="4093"/>
                    </a:lnTo>
                    <a:lnTo>
                      <a:pt x="33754" y="4109"/>
                    </a:lnTo>
                    <a:lnTo>
                      <a:pt x="34077" y="4925"/>
                    </a:lnTo>
                    <a:lnTo>
                      <a:pt x="34077" y="4925"/>
                    </a:lnTo>
                    <a:lnTo>
                      <a:pt x="33879" y="4889"/>
                    </a:lnTo>
                    <a:lnTo>
                      <a:pt x="33895" y="4882"/>
                    </a:lnTo>
                    <a:lnTo>
                      <a:pt x="33564" y="4052"/>
                    </a:lnTo>
                    <a:lnTo>
                      <a:pt x="33527" y="4068"/>
                    </a:lnTo>
                    <a:lnTo>
                      <a:pt x="33852" y="4882"/>
                    </a:lnTo>
                    <a:lnTo>
                      <a:pt x="33852" y="4882"/>
                    </a:lnTo>
                    <a:lnTo>
                      <a:pt x="33654" y="4846"/>
                    </a:lnTo>
                    <a:lnTo>
                      <a:pt x="33668" y="4839"/>
                    </a:lnTo>
                    <a:lnTo>
                      <a:pt x="33334" y="4013"/>
                    </a:lnTo>
                    <a:lnTo>
                      <a:pt x="33298" y="4027"/>
                    </a:lnTo>
                    <a:lnTo>
                      <a:pt x="33625" y="4841"/>
                    </a:lnTo>
                    <a:lnTo>
                      <a:pt x="33509" y="4819"/>
                    </a:lnTo>
                    <a:lnTo>
                      <a:pt x="33509" y="4819"/>
                    </a:lnTo>
                    <a:lnTo>
                      <a:pt x="33136" y="3898"/>
                    </a:lnTo>
                    <a:close/>
                    <a:moveTo>
                      <a:pt x="33512" y="4827"/>
                    </a:moveTo>
                    <a:lnTo>
                      <a:pt x="33517" y="4835"/>
                    </a:lnTo>
                    <a:lnTo>
                      <a:pt x="34104" y="4948"/>
                    </a:lnTo>
                    <a:cubicBezTo>
                      <a:pt x="33785" y="5073"/>
                      <a:pt x="33467" y="5202"/>
                      <a:pt x="33152" y="5335"/>
                    </a:cubicBezTo>
                    <a:cubicBezTo>
                      <a:pt x="33156" y="5330"/>
                      <a:pt x="33158" y="5326"/>
                      <a:pt x="33161" y="5322"/>
                    </a:cubicBezTo>
                    <a:lnTo>
                      <a:pt x="33517" y="4837"/>
                    </a:lnTo>
                    <a:lnTo>
                      <a:pt x="33512" y="4827"/>
                    </a:lnTo>
                    <a:close/>
                    <a:moveTo>
                      <a:pt x="31207" y="4727"/>
                    </a:moveTo>
                    <a:lnTo>
                      <a:pt x="32414" y="4884"/>
                    </a:lnTo>
                    <a:lnTo>
                      <a:pt x="32690" y="5529"/>
                    </a:lnTo>
                    <a:cubicBezTo>
                      <a:pt x="32657" y="5543"/>
                      <a:pt x="32624" y="5558"/>
                      <a:pt x="32592" y="5572"/>
                    </a:cubicBezTo>
                    <a:lnTo>
                      <a:pt x="32326" y="4958"/>
                    </a:lnTo>
                    <a:lnTo>
                      <a:pt x="32289" y="4974"/>
                    </a:lnTo>
                    <a:lnTo>
                      <a:pt x="32553" y="5588"/>
                    </a:lnTo>
                    <a:cubicBezTo>
                      <a:pt x="32508" y="5609"/>
                      <a:pt x="32461" y="5627"/>
                      <a:pt x="32416" y="5648"/>
                    </a:cubicBezTo>
                    <a:lnTo>
                      <a:pt x="32099" y="4921"/>
                    </a:lnTo>
                    <a:lnTo>
                      <a:pt x="32060" y="4938"/>
                    </a:lnTo>
                    <a:lnTo>
                      <a:pt x="32377" y="5664"/>
                    </a:lnTo>
                    <a:cubicBezTo>
                      <a:pt x="32334" y="5682"/>
                      <a:pt x="32293" y="5703"/>
                      <a:pt x="32250" y="5721"/>
                    </a:cubicBezTo>
                    <a:lnTo>
                      <a:pt x="32213" y="5715"/>
                    </a:lnTo>
                    <a:lnTo>
                      <a:pt x="32230" y="5709"/>
                    </a:lnTo>
                    <a:lnTo>
                      <a:pt x="31870" y="4893"/>
                    </a:lnTo>
                    <a:lnTo>
                      <a:pt x="31833" y="4909"/>
                    </a:lnTo>
                    <a:lnTo>
                      <a:pt x="32187" y="5713"/>
                    </a:lnTo>
                    <a:lnTo>
                      <a:pt x="31980" y="5682"/>
                    </a:lnTo>
                    <a:lnTo>
                      <a:pt x="32000" y="5674"/>
                    </a:lnTo>
                    <a:lnTo>
                      <a:pt x="31636" y="4858"/>
                    </a:lnTo>
                    <a:lnTo>
                      <a:pt x="31599" y="4876"/>
                    </a:lnTo>
                    <a:lnTo>
                      <a:pt x="31958" y="5680"/>
                    </a:lnTo>
                    <a:lnTo>
                      <a:pt x="31761" y="5652"/>
                    </a:lnTo>
                    <a:lnTo>
                      <a:pt x="31777" y="5646"/>
                    </a:lnTo>
                    <a:lnTo>
                      <a:pt x="31411" y="4831"/>
                    </a:lnTo>
                    <a:lnTo>
                      <a:pt x="31372" y="4848"/>
                    </a:lnTo>
                    <a:lnTo>
                      <a:pt x="31732" y="5648"/>
                    </a:lnTo>
                    <a:lnTo>
                      <a:pt x="31616" y="5631"/>
                    </a:lnTo>
                    <a:lnTo>
                      <a:pt x="31624" y="5650"/>
                    </a:lnTo>
                    <a:lnTo>
                      <a:pt x="31207" y="4727"/>
                    </a:lnTo>
                    <a:close/>
                    <a:moveTo>
                      <a:pt x="73979" y="4295"/>
                    </a:moveTo>
                    <a:lnTo>
                      <a:pt x="74668" y="5310"/>
                    </a:lnTo>
                    <a:lnTo>
                      <a:pt x="74382" y="5942"/>
                    </a:lnTo>
                    <a:cubicBezTo>
                      <a:pt x="74351" y="5926"/>
                      <a:pt x="74318" y="5911"/>
                      <a:pt x="74286" y="5897"/>
                    </a:cubicBezTo>
                    <a:lnTo>
                      <a:pt x="74560" y="5290"/>
                    </a:lnTo>
                    <a:lnTo>
                      <a:pt x="74521" y="5273"/>
                    </a:lnTo>
                    <a:lnTo>
                      <a:pt x="74249" y="5881"/>
                    </a:lnTo>
                    <a:cubicBezTo>
                      <a:pt x="74202" y="5860"/>
                      <a:pt x="74157" y="5840"/>
                      <a:pt x="74112" y="5819"/>
                    </a:cubicBezTo>
                    <a:lnTo>
                      <a:pt x="74437" y="5091"/>
                    </a:lnTo>
                    <a:lnTo>
                      <a:pt x="74400" y="5075"/>
                    </a:lnTo>
                    <a:lnTo>
                      <a:pt x="74075" y="5803"/>
                    </a:lnTo>
                    <a:cubicBezTo>
                      <a:pt x="74030" y="5783"/>
                      <a:pt x="73987" y="5764"/>
                      <a:pt x="73942" y="5744"/>
                    </a:cubicBezTo>
                    <a:lnTo>
                      <a:pt x="73924" y="5715"/>
                    </a:lnTo>
                    <a:lnTo>
                      <a:pt x="73940" y="5721"/>
                    </a:lnTo>
                    <a:lnTo>
                      <a:pt x="74300" y="4905"/>
                    </a:lnTo>
                    <a:lnTo>
                      <a:pt x="74263" y="4889"/>
                    </a:lnTo>
                    <a:lnTo>
                      <a:pt x="73907" y="5693"/>
                    </a:lnTo>
                    <a:lnTo>
                      <a:pt x="73795" y="5523"/>
                    </a:lnTo>
                    <a:lnTo>
                      <a:pt x="73795" y="5523"/>
                    </a:lnTo>
                    <a:lnTo>
                      <a:pt x="73811" y="5531"/>
                    </a:lnTo>
                    <a:lnTo>
                      <a:pt x="74169" y="4713"/>
                    </a:lnTo>
                    <a:lnTo>
                      <a:pt x="74132" y="4696"/>
                    </a:lnTo>
                    <a:lnTo>
                      <a:pt x="73780" y="5500"/>
                    </a:lnTo>
                    <a:lnTo>
                      <a:pt x="73670" y="5332"/>
                    </a:lnTo>
                    <a:lnTo>
                      <a:pt x="73684" y="5341"/>
                    </a:lnTo>
                    <a:lnTo>
                      <a:pt x="74038" y="4520"/>
                    </a:lnTo>
                    <a:lnTo>
                      <a:pt x="73999" y="4504"/>
                    </a:lnTo>
                    <a:lnTo>
                      <a:pt x="73653" y="5308"/>
                    </a:lnTo>
                    <a:lnTo>
                      <a:pt x="73586" y="5208"/>
                    </a:lnTo>
                    <a:lnTo>
                      <a:pt x="73578" y="5226"/>
                    </a:lnTo>
                    <a:lnTo>
                      <a:pt x="73915" y="5731"/>
                    </a:lnTo>
                    <a:cubicBezTo>
                      <a:pt x="73600" y="5592"/>
                      <a:pt x="73285" y="5457"/>
                      <a:pt x="72968" y="5324"/>
                    </a:cubicBezTo>
                    <a:cubicBezTo>
                      <a:pt x="72972" y="5324"/>
                      <a:pt x="72976" y="5322"/>
                      <a:pt x="72980" y="5322"/>
                    </a:cubicBezTo>
                    <a:cubicBezTo>
                      <a:pt x="73283" y="5263"/>
                      <a:pt x="73578" y="5226"/>
                      <a:pt x="73578" y="5226"/>
                    </a:cubicBezTo>
                    <a:lnTo>
                      <a:pt x="73979" y="4295"/>
                    </a:lnTo>
                    <a:close/>
                    <a:moveTo>
                      <a:pt x="31624" y="5650"/>
                    </a:moveTo>
                    <a:lnTo>
                      <a:pt x="32221" y="5733"/>
                    </a:lnTo>
                    <a:cubicBezTo>
                      <a:pt x="31910" y="5871"/>
                      <a:pt x="31599" y="6012"/>
                      <a:pt x="31293" y="6155"/>
                    </a:cubicBezTo>
                    <a:lnTo>
                      <a:pt x="31624" y="5650"/>
                    </a:lnTo>
                    <a:close/>
                    <a:moveTo>
                      <a:pt x="75452" y="6072"/>
                    </a:moveTo>
                    <a:lnTo>
                      <a:pt x="75452" y="6072"/>
                    </a:lnTo>
                    <a:cubicBezTo>
                      <a:pt x="75457" y="6080"/>
                      <a:pt x="75497" y="6141"/>
                      <a:pt x="75554" y="6229"/>
                    </a:cubicBezTo>
                    <a:cubicBezTo>
                      <a:pt x="75613" y="6327"/>
                      <a:pt x="75693" y="6456"/>
                      <a:pt x="75773" y="6587"/>
                    </a:cubicBezTo>
                    <a:cubicBezTo>
                      <a:pt x="75775" y="6591"/>
                      <a:pt x="75777" y="6597"/>
                      <a:pt x="75781" y="6601"/>
                    </a:cubicBezTo>
                    <a:cubicBezTo>
                      <a:pt x="75470" y="6450"/>
                      <a:pt x="75159" y="6300"/>
                      <a:pt x="74846" y="6155"/>
                    </a:cubicBezTo>
                    <a:lnTo>
                      <a:pt x="75452" y="6073"/>
                    </a:lnTo>
                    <a:lnTo>
                      <a:pt x="75452" y="6072"/>
                    </a:lnTo>
                    <a:close/>
                    <a:moveTo>
                      <a:pt x="75896" y="5140"/>
                    </a:moveTo>
                    <a:lnTo>
                      <a:pt x="75888" y="5159"/>
                    </a:lnTo>
                    <a:cubicBezTo>
                      <a:pt x="75888" y="5159"/>
                      <a:pt x="75931" y="5222"/>
                      <a:pt x="75994" y="5316"/>
                    </a:cubicBezTo>
                    <a:cubicBezTo>
                      <a:pt x="76055" y="5414"/>
                      <a:pt x="76135" y="5545"/>
                      <a:pt x="76217" y="5676"/>
                    </a:cubicBezTo>
                    <a:cubicBezTo>
                      <a:pt x="76377" y="5938"/>
                      <a:pt x="76538" y="6200"/>
                      <a:pt x="76538" y="6200"/>
                    </a:cubicBezTo>
                    <a:lnTo>
                      <a:pt x="76225" y="6822"/>
                    </a:lnTo>
                    <a:cubicBezTo>
                      <a:pt x="76192" y="6806"/>
                      <a:pt x="76160" y="6789"/>
                      <a:pt x="76129" y="6773"/>
                    </a:cubicBezTo>
                    <a:lnTo>
                      <a:pt x="76426" y="6177"/>
                    </a:lnTo>
                    <a:lnTo>
                      <a:pt x="76389" y="6159"/>
                    </a:lnTo>
                    <a:lnTo>
                      <a:pt x="76092" y="6754"/>
                    </a:lnTo>
                    <a:cubicBezTo>
                      <a:pt x="76047" y="6732"/>
                      <a:pt x="76002" y="6709"/>
                      <a:pt x="75957" y="6687"/>
                    </a:cubicBezTo>
                    <a:lnTo>
                      <a:pt x="76309" y="5975"/>
                    </a:lnTo>
                    <a:lnTo>
                      <a:pt x="76272" y="5956"/>
                    </a:lnTo>
                    <a:lnTo>
                      <a:pt x="75920" y="6671"/>
                    </a:lnTo>
                    <a:cubicBezTo>
                      <a:pt x="75884" y="6650"/>
                      <a:pt x="75845" y="6632"/>
                      <a:pt x="75808" y="6613"/>
                    </a:cubicBezTo>
                    <a:cubicBezTo>
                      <a:pt x="75800" y="6599"/>
                      <a:pt x="75791" y="6585"/>
                      <a:pt x="75783" y="6572"/>
                    </a:cubicBezTo>
                    <a:lnTo>
                      <a:pt x="75783" y="6572"/>
                    </a:lnTo>
                    <a:lnTo>
                      <a:pt x="75796" y="6578"/>
                    </a:lnTo>
                    <a:lnTo>
                      <a:pt x="76188" y="5774"/>
                    </a:lnTo>
                    <a:lnTo>
                      <a:pt x="76152" y="5758"/>
                    </a:lnTo>
                    <a:lnTo>
                      <a:pt x="75767" y="6546"/>
                    </a:lnTo>
                    <a:cubicBezTo>
                      <a:pt x="75730" y="6486"/>
                      <a:pt x="75695" y="6427"/>
                      <a:pt x="75661" y="6372"/>
                    </a:cubicBezTo>
                    <a:lnTo>
                      <a:pt x="75661" y="6372"/>
                    </a:lnTo>
                    <a:lnTo>
                      <a:pt x="75677" y="6380"/>
                    </a:lnTo>
                    <a:lnTo>
                      <a:pt x="76066" y="5576"/>
                    </a:lnTo>
                    <a:lnTo>
                      <a:pt x="76029" y="5558"/>
                    </a:lnTo>
                    <a:lnTo>
                      <a:pt x="75646" y="6347"/>
                    </a:lnTo>
                    <a:cubicBezTo>
                      <a:pt x="75616" y="6298"/>
                      <a:pt x="75587" y="6251"/>
                      <a:pt x="75562" y="6212"/>
                    </a:cubicBezTo>
                    <a:cubicBezTo>
                      <a:pt x="75552" y="6194"/>
                      <a:pt x="75542" y="6179"/>
                      <a:pt x="75532" y="6163"/>
                    </a:cubicBezTo>
                    <a:lnTo>
                      <a:pt x="75532" y="6163"/>
                    </a:lnTo>
                    <a:lnTo>
                      <a:pt x="75552" y="6173"/>
                    </a:lnTo>
                    <a:lnTo>
                      <a:pt x="75939" y="5369"/>
                    </a:lnTo>
                    <a:lnTo>
                      <a:pt x="75902" y="5351"/>
                    </a:lnTo>
                    <a:lnTo>
                      <a:pt x="75519" y="6147"/>
                    </a:lnTo>
                    <a:cubicBezTo>
                      <a:pt x="75485" y="6094"/>
                      <a:pt x="75463" y="6060"/>
                      <a:pt x="75460" y="6055"/>
                    </a:cubicBezTo>
                    <a:lnTo>
                      <a:pt x="75460" y="6055"/>
                    </a:lnTo>
                    <a:lnTo>
                      <a:pt x="75896" y="5140"/>
                    </a:lnTo>
                    <a:close/>
                    <a:moveTo>
                      <a:pt x="29768" y="6531"/>
                    </a:moveTo>
                    <a:cubicBezTo>
                      <a:pt x="29768" y="6531"/>
                      <a:pt x="30067" y="6560"/>
                      <a:pt x="30368" y="6587"/>
                    </a:cubicBezTo>
                    <a:cubicBezTo>
                      <a:pt x="30372" y="6587"/>
                      <a:pt x="30378" y="6587"/>
                      <a:pt x="30384" y="6589"/>
                    </a:cubicBezTo>
                    <a:cubicBezTo>
                      <a:pt x="30073" y="6740"/>
                      <a:pt x="29764" y="6896"/>
                      <a:pt x="29459" y="7053"/>
                    </a:cubicBezTo>
                    <a:lnTo>
                      <a:pt x="29768" y="6531"/>
                    </a:lnTo>
                    <a:close/>
                    <a:moveTo>
                      <a:pt x="27468" y="6600"/>
                    </a:moveTo>
                    <a:cubicBezTo>
                      <a:pt x="27493" y="6600"/>
                      <a:pt x="27559" y="6603"/>
                      <a:pt x="27649" y="6605"/>
                    </a:cubicBezTo>
                    <a:cubicBezTo>
                      <a:pt x="27763" y="6609"/>
                      <a:pt x="27915" y="6613"/>
                      <a:pt x="28070" y="6628"/>
                    </a:cubicBezTo>
                    <a:lnTo>
                      <a:pt x="28682" y="6673"/>
                    </a:lnTo>
                    <a:lnTo>
                      <a:pt x="29007" y="7290"/>
                    </a:lnTo>
                    <a:cubicBezTo>
                      <a:pt x="28977" y="7307"/>
                      <a:pt x="28944" y="7325"/>
                      <a:pt x="28913" y="7342"/>
                    </a:cubicBezTo>
                    <a:lnTo>
                      <a:pt x="28598" y="6744"/>
                    </a:lnTo>
                    <a:lnTo>
                      <a:pt x="28561" y="6765"/>
                    </a:lnTo>
                    <a:lnTo>
                      <a:pt x="28878" y="7360"/>
                    </a:lnTo>
                    <a:cubicBezTo>
                      <a:pt x="28835" y="7383"/>
                      <a:pt x="28792" y="7405"/>
                      <a:pt x="28749" y="7430"/>
                    </a:cubicBezTo>
                    <a:lnTo>
                      <a:pt x="28371" y="6722"/>
                    </a:lnTo>
                    <a:lnTo>
                      <a:pt x="28336" y="6742"/>
                    </a:lnTo>
                    <a:lnTo>
                      <a:pt x="28713" y="7448"/>
                    </a:lnTo>
                    <a:cubicBezTo>
                      <a:pt x="28676" y="7468"/>
                      <a:pt x="28639" y="7487"/>
                      <a:pt x="28602" y="7507"/>
                    </a:cubicBezTo>
                    <a:cubicBezTo>
                      <a:pt x="28584" y="7505"/>
                      <a:pt x="28563" y="7505"/>
                      <a:pt x="28545" y="7503"/>
                    </a:cubicBezTo>
                    <a:lnTo>
                      <a:pt x="28557" y="7495"/>
                    </a:lnTo>
                    <a:lnTo>
                      <a:pt x="28132" y="6709"/>
                    </a:lnTo>
                    <a:lnTo>
                      <a:pt x="28097" y="6728"/>
                    </a:lnTo>
                    <a:lnTo>
                      <a:pt x="28512" y="7499"/>
                    </a:lnTo>
                    <a:cubicBezTo>
                      <a:pt x="28445" y="7493"/>
                      <a:pt x="28377" y="7489"/>
                      <a:pt x="28314" y="7487"/>
                    </a:cubicBezTo>
                    <a:lnTo>
                      <a:pt x="28326" y="7479"/>
                    </a:lnTo>
                    <a:lnTo>
                      <a:pt x="27900" y="6695"/>
                    </a:lnTo>
                    <a:lnTo>
                      <a:pt x="27864" y="6713"/>
                    </a:lnTo>
                    <a:lnTo>
                      <a:pt x="28283" y="7485"/>
                    </a:lnTo>
                    <a:cubicBezTo>
                      <a:pt x="28228" y="7481"/>
                      <a:pt x="28175" y="7479"/>
                      <a:pt x="28128" y="7477"/>
                    </a:cubicBezTo>
                    <a:lnTo>
                      <a:pt x="28087" y="7477"/>
                    </a:lnTo>
                    <a:lnTo>
                      <a:pt x="28101" y="7468"/>
                    </a:lnTo>
                    <a:lnTo>
                      <a:pt x="27671" y="6685"/>
                    </a:lnTo>
                    <a:lnTo>
                      <a:pt x="27637" y="6705"/>
                    </a:lnTo>
                    <a:lnTo>
                      <a:pt x="28058" y="7475"/>
                    </a:lnTo>
                    <a:cubicBezTo>
                      <a:pt x="27985" y="7471"/>
                      <a:pt x="27941" y="7468"/>
                      <a:pt x="27939" y="7468"/>
                    </a:cubicBezTo>
                    <a:lnTo>
                      <a:pt x="27939" y="7468"/>
                    </a:lnTo>
                    <a:lnTo>
                      <a:pt x="27459" y="6601"/>
                    </a:lnTo>
                    <a:cubicBezTo>
                      <a:pt x="27459" y="6601"/>
                      <a:pt x="27463" y="6600"/>
                      <a:pt x="27468" y="6600"/>
                    </a:cubicBezTo>
                    <a:close/>
                    <a:moveTo>
                      <a:pt x="77287" y="7002"/>
                    </a:moveTo>
                    <a:cubicBezTo>
                      <a:pt x="77287" y="7002"/>
                      <a:pt x="77361" y="7127"/>
                      <a:pt x="77457" y="7290"/>
                    </a:cubicBezTo>
                    <a:lnTo>
                      <a:pt x="77453" y="7295"/>
                    </a:lnTo>
                    <a:lnTo>
                      <a:pt x="77461" y="7299"/>
                    </a:lnTo>
                    <a:cubicBezTo>
                      <a:pt x="77502" y="7368"/>
                      <a:pt x="77547" y="7444"/>
                      <a:pt x="77592" y="7520"/>
                    </a:cubicBezTo>
                    <a:cubicBezTo>
                      <a:pt x="77596" y="7528"/>
                      <a:pt x="77600" y="7536"/>
                      <a:pt x="77606" y="7544"/>
                    </a:cubicBezTo>
                    <a:cubicBezTo>
                      <a:pt x="77299" y="7378"/>
                      <a:pt x="76992" y="7215"/>
                      <a:pt x="76681" y="7055"/>
                    </a:cubicBezTo>
                    <a:lnTo>
                      <a:pt x="77287" y="7002"/>
                    </a:lnTo>
                    <a:close/>
                    <a:moveTo>
                      <a:pt x="77758" y="6106"/>
                    </a:moveTo>
                    <a:cubicBezTo>
                      <a:pt x="77760" y="6108"/>
                      <a:pt x="77915" y="6368"/>
                      <a:pt x="78073" y="6628"/>
                    </a:cubicBezTo>
                    <a:cubicBezTo>
                      <a:pt x="78152" y="6754"/>
                      <a:pt x="78226" y="6891"/>
                      <a:pt x="78281" y="6992"/>
                    </a:cubicBezTo>
                    <a:cubicBezTo>
                      <a:pt x="78337" y="7094"/>
                      <a:pt x="78373" y="7162"/>
                      <a:pt x="78373" y="7162"/>
                    </a:cubicBezTo>
                    <a:lnTo>
                      <a:pt x="78032" y="7777"/>
                    </a:lnTo>
                    <a:cubicBezTo>
                      <a:pt x="77999" y="7759"/>
                      <a:pt x="77966" y="7741"/>
                      <a:pt x="77931" y="7720"/>
                    </a:cubicBezTo>
                    <a:lnTo>
                      <a:pt x="78259" y="7127"/>
                    </a:lnTo>
                    <a:lnTo>
                      <a:pt x="78222" y="7108"/>
                    </a:lnTo>
                    <a:lnTo>
                      <a:pt x="77897" y="7702"/>
                    </a:lnTo>
                    <a:cubicBezTo>
                      <a:pt x="77854" y="7679"/>
                      <a:pt x="77811" y="7655"/>
                      <a:pt x="77770" y="7632"/>
                    </a:cubicBezTo>
                    <a:lnTo>
                      <a:pt x="78155" y="6924"/>
                    </a:lnTo>
                    <a:lnTo>
                      <a:pt x="78120" y="6904"/>
                    </a:lnTo>
                    <a:lnTo>
                      <a:pt x="77733" y="7612"/>
                    </a:lnTo>
                    <a:lnTo>
                      <a:pt x="77633" y="7558"/>
                    </a:lnTo>
                    <a:cubicBezTo>
                      <a:pt x="77623" y="7540"/>
                      <a:pt x="77612" y="7522"/>
                      <a:pt x="77602" y="7505"/>
                    </a:cubicBezTo>
                    <a:lnTo>
                      <a:pt x="77602" y="7505"/>
                    </a:lnTo>
                    <a:lnTo>
                      <a:pt x="77614" y="7511"/>
                    </a:lnTo>
                    <a:lnTo>
                      <a:pt x="78038" y="6726"/>
                    </a:lnTo>
                    <a:lnTo>
                      <a:pt x="78003" y="6705"/>
                    </a:lnTo>
                    <a:lnTo>
                      <a:pt x="77586" y="7479"/>
                    </a:lnTo>
                    <a:cubicBezTo>
                      <a:pt x="77553" y="7421"/>
                      <a:pt x="77520" y="7366"/>
                      <a:pt x="77490" y="7313"/>
                    </a:cubicBezTo>
                    <a:lnTo>
                      <a:pt x="77911" y="6527"/>
                    </a:lnTo>
                    <a:lnTo>
                      <a:pt x="77874" y="6507"/>
                    </a:lnTo>
                    <a:lnTo>
                      <a:pt x="77465" y="7272"/>
                    </a:lnTo>
                    <a:cubicBezTo>
                      <a:pt x="77428" y="7213"/>
                      <a:pt x="77395" y="7155"/>
                      <a:pt x="77369" y="7110"/>
                    </a:cubicBezTo>
                    <a:lnTo>
                      <a:pt x="77369" y="7110"/>
                    </a:lnTo>
                    <a:lnTo>
                      <a:pt x="77383" y="7119"/>
                    </a:lnTo>
                    <a:lnTo>
                      <a:pt x="77801" y="6329"/>
                    </a:lnTo>
                    <a:lnTo>
                      <a:pt x="77766" y="6310"/>
                    </a:lnTo>
                    <a:lnTo>
                      <a:pt x="77355" y="7086"/>
                    </a:lnTo>
                    <a:cubicBezTo>
                      <a:pt x="77318" y="7024"/>
                      <a:pt x="77295" y="6986"/>
                      <a:pt x="77295" y="6986"/>
                    </a:cubicBezTo>
                    <a:lnTo>
                      <a:pt x="77758" y="6106"/>
                    </a:lnTo>
                    <a:close/>
                    <a:moveTo>
                      <a:pt x="27950" y="7487"/>
                    </a:moveTo>
                    <a:cubicBezTo>
                      <a:pt x="27950" y="7487"/>
                      <a:pt x="28023" y="7489"/>
                      <a:pt x="28136" y="7495"/>
                    </a:cubicBezTo>
                    <a:cubicBezTo>
                      <a:pt x="28248" y="7499"/>
                      <a:pt x="28398" y="7505"/>
                      <a:pt x="28551" y="7520"/>
                    </a:cubicBezTo>
                    <a:cubicBezTo>
                      <a:pt x="28559" y="7520"/>
                      <a:pt x="28567" y="7522"/>
                      <a:pt x="28578" y="7522"/>
                    </a:cubicBezTo>
                    <a:cubicBezTo>
                      <a:pt x="28269" y="7687"/>
                      <a:pt x="27964" y="7857"/>
                      <a:pt x="27661" y="8029"/>
                    </a:cubicBezTo>
                    <a:lnTo>
                      <a:pt x="27950" y="7487"/>
                    </a:lnTo>
                    <a:close/>
                    <a:moveTo>
                      <a:pt x="25641" y="7644"/>
                    </a:moveTo>
                    <a:lnTo>
                      <a:pt x="26869" y="7675"/>
                    </a:lnTo>
                    <a:lnTo>
                      <a:pt x="27217" y="8279"/>
                    </a:lnTo>
                    <a:cubicBezTo>
                      <a:pt x="27186" y="8297"/>
                      <a:pt x="27156" y="8315"/>
                      <a:pt x="27125" y="8332"/>
                    </a:cubicBezTo>
                    <a:lnTo>
                      <a:pt x="26787" y="7751"/>
                    </a:lnTo>
                    <a:lnTo>
                      <a:pt x="26753" y="7773"/>
                    </a:lnTo>
                    <a:lnTo>
                      <a:pt x="27090" y="8354"/>
                    </a:lnTo>
                    <a:cubicBezTo>
                      <a:pt x="27047" y="8379"/>
                      <a:pt x="27002" y="8405"/>
                      <a:pt x="26959" y="8430"/>
                    </a:cubicBezTo>
                    <a:lnTo>
                      <a:pt x="26556" y="7745"/>
                    </a:lnTo>
                    <a:lnTo>
                      <a:pt x="26519" y="7765"/>
                    </a:lnTo>
                    <a:lnTo>
                      <a:pt x="26922" y="8450"/>
                    </a:lnTo>
                    <a:cubicBezTo>
                      <a:pt x="26886" y="8473"/>
                      <a:pt x="26849" y="8495"/>
                      <a:pt x="26810" y="8518"/>
                    </a:cubicBezTo>
                    <a:lnTo>
                      <a:pt x="26763" y="8516"/>
                    </a:lnTo>
                    <a:lnTo>
                      <a:pt x="26779" y="8506"/>
                    </a:lnTo>
                    <a:lnTo>
                      <a:pt x="26323" y="7738"/>
                    </a:lnTo>
                    <a:lnTo>
                      <a:pt x="26288" y="7759"/>
                    </a:lnTo>
                    <a:lnTo>
                      <a:pt x="26736" y="8514"/>
                    </a:lnTo>
                    <a:lnTo>
                      <a:pt x="26532" y="8508"/>
                    </a:lnTo>
                    <a:lnTo>
                      <a:pt x="26548" y="8498"/>
                    </a:lnTo>
                    <a:lnTo>
                      <a:pt x="26090" y="7730"/>
                    </a:lnTo>
                    <a:lnTo>
                      <a:pt x="26055" y="7751"/>
                    </a:lnTo>
                    <a:lnTo>
                      <a:pt x="26505" y="8506"/>
                    </a:lnTo>
                    <a:lnTo>
                      <a:pt x="26303" y="8498"/>
                    </a:lnTo>
                    <a:lnTo>
                      <a:pt x="26317" y="8489"/>
                    </a:lnTo>
                    <a:lnTo>
                      <a:pt x="25857" y="7724"/>
                    </a:lnTo>
                    <a:lnTo>
                      <a:pt x="25822" y="7747"/>
                    </a:lnTo>
                    <a:lnTo>
                      <a:pt x="26274" y="8498"/>
                    </a:lnTo>
                    <a:lnTo>
                      <a:pt x="26154" y="8493"/>
                    </a:lnTo>
                    <a:lnTo>
                      <a:pt x="26154" y="8493"/>
                    </a:lnTo>
                    <a:lnTo>
                      <a:pt x="25641" y="7644"/>
                    </a:lnTo>
                    <a:close/>
                    <a:moveTo>
                      <a:pt x="79083" y="7998"/>
                    </a:moveTo>
                    <a:lnTo>
                      <a:pt x="79370" y="8543"/>
                    </a:lnTo>
                    <a:cubicBezTo>
                      <a:pt x="79073" y="8367"/>
                      <a:pt x="78774" y="8193"/>
                      <a:pt x="78474" y="8023"/>
                    </a:cubicBezTo>
                    <a:lnTo>
                      <a:pt x="79083" y="7998"/>
                    </a:lnTo>
                    <a:close/>
                    <a:moveTo>
                      <a:pt x="79591" y="7121"/>
                    </a:moveTo>
                    <a:lnTo>
                      <a:pt x="80168" y="8191"/>
                    </a:lnTo>
                    <a:lnTo>
                      <a:pt x="79799" y="8800"/>
                    </a:lnTo>
                    <a:lnTo>
                      <a:pt x="79707" y="8745"/>
                    </a:lnTo>
                    <a:lnTo>
                      <a:pt x="80059" y="8160"/>
                    </a:lnTo>
                    <a:lnTo>
                      <a:pt x="80024" y="8137"/>
                    </a:lnTo>
                    <a:lnTo>
                      <a:pt x="79673" y="8723"/>
                    </a:lnTo>
                    <a:cubicBezTo>
                      <a:pt x="79630" y="8696"/>
                      <a:pt x="79587" y="8671"/>
                      <a:pt x="79542" y="8645"/>
                    </a:cubicBezTo>
                    <a:lnTo>
                      <a:pt x="79953" y="7957"/>
                    </a:lnTo>
                    <a:lnTo>
                      <a:pt x="79918" y="7937"/>
                    </a:lnTo>
                    <a:lnTo>
                      <a:pt x="79507" y="8624"/>
                    </a:lnTo>
                    <a:lnTo>
                      <a:pt x="79396" y="8557"/>
                    </a:lnTo>
                    <a:lnTo>
                      <a:pt x="79374" y="8514"/>
                    </a:lnTo>
                    <a:lnTo>
                      <a:pt x="79374" y="8514"/>
                    </a:lnTo>
                    <a:lnTo>
                      <a:pt x="79388" y="8522"/>
                    </a:lnTo>
                    <a:lnTo>
                      <a:pt x="79844" y="7755"/>
                    </a:lnTo>
                    <a:lnTo>
                      <a:pt x="79810" y="7734"/>
                    </a:lnTo>
                    <a:lnTo>
                      <a:pt x="79362" y="8489"/>
                    </a:lnTo>
                    <a:lnTo>
                      <a:pt x="79267" y="8311"/>
                    </a:lnTo>
                    <a:lnTo>
                      <a:pt x="79284" y="8322"/>
                    </a:lnTo>
                    <a:lnTo>
                      <a:pt x="79736" y="7550"/>
                    </a:lnTo>
                    <a:lnTo>
                      <a:pt x="79699" y="7530"/>
                    </a:lnTo>
                    <a:lnTo>
                      <a:pt x="79255" y="8289"/>
                    </a:lnTo>
                    <a:lnTo>
                      <a:pt x="79161" y="8111"/>
                    </a:lnTo>
                    <a:lnTo>
                      <a:pt x="79177" y="8119"/>
                    </a:lnTo>
                    <a:lnTo>
                      <a:pt x="79626" y="7348"/>
                    </a:lnTo>
                    <a:lnTo>
                      <a:pt x="79591" y="7327"/>
                    </a:lnTo>
                    <a:lnTo>
                      <a:pt x="79149" y="8086"/>
                    </a:lnTo>
                    <a:lnTo>
                      <a:pt x="79094" y="7980"/>
                    </a:lnTo>
                    <a:lnTo>
                      <a:pt x="79591" y="7121"/>
                    </a:lnTo>
                    <a:close/>
                    <a:moveTo>
                      <a:pt x="26163" y="8510"/>
                    </a:moveTo>
                    <a:lnTo>
                      <a:pt x="26785" y="8532"/>
                    </a:lnTo>
                    <a:cubicBezTo>
                      <a:pt x="26485" y="8710"/>
                      <a:pt x="26186" y="8892"/>
                      <a:pt x="25889" y="9077"/>
                    </a:cubicBezTo>
                    <a:cubicBezTo>
                      <a:pt x="25891" y="9070"/>
                      <a:pt x="25895" y="9064"/>
                      <a:pt x="25897" y="9056"/>
                    </a:cubicBezTo>
                    <a:cubicBezTo>
                      <a:pt x="25963" y="8919"/>
                      <a:pt x="26030" y="8782"/>
                      <a:pt x="26080" y="8678"/>
                    </a:cubicBezTo>
                    <a:cubicBezTo>
                      <a:pt x="26127" y="8573"/>
                      <a:pt x="26163" y="8510"/>
                      <a:pt x="26163" y="8510"/>
                    </a:cubicBezTo>
                    <a:close/>
                    <a:moveTo>
                      <a:pt x="25098" y="8747"/>
                    </a:moveTo>
                    <a:lnTo>
                      <a:pt x="25472" y="9338"/>
                    </a:lnTo>
                    <a:cubicBezTo>
                      <a:pt x="25441" y="9357"/>
                      <a:pt x="25411" y="9377"/>
                      <a:pt x="25382" y="9396"/>
                    </a:cubicBezTo>
                    <a:lnTo>
                      <a:pt x="25020" y="8827"/>
                    </a:lnTo>
                    <a:lnTo>
                      <a:pt x="24985" y="8849"/>
                    </a:lnTo>
                    <a:lnTo>
                      <a:pt x="25347" y="9418"/>
                    </a:lnTo>
                    <a:lnTo>
                      <a:pt x="25218" y="9500"/>
                    </a:lnTo>
                    <a:lnTo>
                      <a:pt x="24789" y="8829"/>
                    </a:lnTo>
                    <a:lnTo>
                      <a:pt x="24754" y="8851"/>
                    </a:lnTo>
                    <a:lnTo>
                      <a:pt x="25183" y="9520"/>
                    </a:lnTo>
                    <a:cubicBezTo>
                      <a:pt x="25147" y="9545"/>
                      <a:pt x="25110" y="9570"/>
                      <a:pt x="25073" y="9594"/>
                    </a:cubicBezTo>
                    <a:lnTo>
                      <a:pt x="25028" y="9594"/>
                    </a:lnTo>
                    <a:lnTo>
                      <a:pt x="25046" y="9582"/>
                    </a:lnTo>
                    <a:lnTo>
                      <a:pt x="24561" y="8831"/>
                    </a:lnTo>
                    <a:lnTo>
                      <a:pt x="24527" y="8854"/>
                    </a:lnTo>
                    <a:lnTo>
                      <a:pt x="25008" y="9594"/>
                    </a:lnTo>
                    <a:lnTo>
                      <a:pt x="24799" y="9596"/>
                    </a:lnTo>
                    <a:lnTo>
                      <a:pt x="24813" y="9586"/>
                    </a:lnTo>
                    <a:lnTo>
                      <a:pt x="24324" y="8839"/>
                    </a:lnTo>
                    <a:lnTo>
                      <a:pt x="24291" y="8862"/>
                    </a:lnTo>
                    <a:lnTo>
                      <a:pt x="24770" y="9596"/>
                    </a:lnTo>
                    <a:lnTo>
                      <a:pt x="24572" y="9598"/>
                    </a:lnTo>
                    <a:lnTo>
                      <a:pt x="24572" y="9598"/>
                    </a:lnTo>
                    <a:lnTo>
                      <a:pt x="24578" y="9594"/>
                    </a:lnTo>
                    <a:lnTo>
                      <a:pt x="24087" y="8849"/>
                    </a:lnTo>
                    <a:lnTo>
                      <a:pt x="24054" y="8872"/>
                    </a:lnTo>
                    <a:lnTo>
                      <a:pt x="24533" y="9598"/>
                    </a:lnTo>
                    <a:lnTo>
                      <a:pt x="24420" y="9600"/>
                    </a:lnTo>
                    <a:lnTo>
                      <a:pt x="24431" y="9617"/>
                    </a:lnTo>
                    <a:lnTo>
                      <a:pt x="23874" y="8772"/>
                    </a:lnTo>
                    <a:lnTo>
                      <a:pt x="23874" y="8772"/>
                    </a:lnTo>
                    <a:lnTo>
                      <a:pt x="25098" y="8747"/>
                    </a:lnTo>
                    <a:close/>
                    <a:moveTo>
                      <a:pt x="80241" y="9056"/>
                    </a:moveTo>
                    <a:lnTo>
                      <a:pt x="80843" y="9060"/>
                    </a:lnTo>
                    <a:lnTo>
                      <a:pt x="81103" y="9617"/>
                    </a:lnTo>
                    <a:lnTo>
                      <a:pt x="81103" y="9617"/>
                    </a:lnTo>
                    <a:cubicBezTo>
                      <a:pt x="80810" y="9426"/>
                      <a:pt x="80516" y="9240"/>
                      <a:pt x="80219" y="9056"/>
                    </a:cubicBezTo>
                    <a:close/>
                    <a:moveTo>
                      <a:pt x="81395" y="8189"/>
                    </a:moveTo>
                    <a:lnTo>
                      <a:pt x="81385" y="8205"/>
                    </a:lnTo>
                    <a:lnTo>
                      <a:pt x="81913" y="9306"/>
                    </a:lnTo>
                    <a:lnTo>
                      <a:pt x="81526" y="9893"/>
                    </a:lnTo>
                    <a:cubicBezTo>
                      <a:pt x="81498" y="9874"/>
                      <a:pt x="81469" y="9854"/>
                      <a:pt x="81438" y="9836"/>
                    </a:cubicBezTo>
                    <a:lnTo>
                      <a:pt x="81815" y="9265"/>
                    </a:lnTo>
                    <a:lnTo>
                      <a:pt x="81780" y="9242"/>
                    </a:lnTo>
                    <a:lnTo>
                      <a:pt x="81405" y="9813"/>
                    </a:lnTo>
                    <a:cubicBezTo>
                      <a:pt x="81363" y="9784"/>
                      <a:pt x="81318" y="9756"/>
                      <a:pt x="81275" y="9727"/>
                    </a:cubicBezTo>
                    <a:lnTo>
                      <a:pt x="81710" y="9060"/>
                    </a:lnTo>
                    <a:lnTo>
                      <a:pt x="81676" y="9038"/>
                    </a:lnTo>
                    <a:lnTo>
                      <a:pt x="81240" y="9705"/>
                    </a:lnTo>
                    <a:cubicBezTo>
                      <a:pt x="81203" y="9680"/>
                      <a:pt x="81166" y="9658"/>
                      <a:pt x="81129" y="9633"/>
                    </a:cubicBezTo>
                    <a:lnTo>
                      <a:pt x="81109" y="9590"/>
                    </a:lnTo>
                    <a:lnTo>
                      <a:pt x="81109" y="9590"/>
                    </a:lnTo>
                    <a:lnTo>
                      <a:pt x="81133" y="9606"/>
                    </a:lnTo>
                    <a:lnTo>
                      <a:pt x="81618" y="8856"/>
                    </a:lnTo>
                    <a:lnTo>
                      <a:pt x="81583" y="8833"/>
                    </a:lnTo>
                    <a:lnTo>
                      <a:pt x="81103" y="9578"/>
                    </a:lnTo>
                    <a:lnTo>
                      <a:pt x="81013" y="9385"/>
                    </a:lnTo>
                    <a:lnTo>
                      <a:pt x="81027" y="9396"/>
                    </a:lnTo>
                    <a:lnTo>
                      <a:pt x="81510" y="8643"/>
                    </a:lnTo>
                    <a:lnTo>
                      <a:pt x="81475" y="8620"/>
                    </a:lnTo>
                    <a:lnTo>
                      <a:pt x="81000" y="9361"/>
                    </a:lnTo>
                    <a:lnTo>
                      <a:pt x="80914" y="9177"/>
                    </a:lnTo>
                    <a:lnTo>
                      <a:pt x="80914" y="9177"/>
                    </a:lnTo>
                    <a:lnTo>
                      <a:pt x="80931" y="9187"/>
                    </a:lnTo>
                    <a:lnTo>
                      <a:pt x="81408" y="8434"/>
                    </a:lnTo>
                    <a:lnTo>
                      <a:pt x="81375" y="8412"/>
                    </a:lnTo>
                    <a:lnTo>
                      <a:pt x="80904" y="9152"/>
                    </a:lnTo>
                    <a:lnTo>
                      <a:pt x="80853" y="9046"/>
                    </a:lnTo>
                    <a:lnTo>
                      <a:pt x="80843" y="9060"/>
                    </a:lnTo>
                    <a:lnTo>
                      <a:pt x="80843" y="9060"/>
                    </a:lnTo>
                    <a:lnTo>
                      <a:pt x="81395" y="8189"/>
                    </a:lnTo>
                    <a:close/>
                    <a:moveTo>
                      <a:pt x="25046" y="9611"/>
                    </a:moveTo>
                    <a:lnTo>
                      <a:pt x="25046" y="9611"/>
                    </a:lnTo>
                    <a:cubicBezTo>
                      <a:pt x="24750" y="9803"/>
                      <a:pt x="24455" y="9997"/>
                      <a:pt x="24163" y="10194"/>
                    </a:cubicBezTo>
                    <a:cubicBezTo>
                      <a:pt x="24169" y="10183"/>
                      <a:pt x="24173" y="10171"/>
                      <a:pt x="24177" y="10161"/>
                    </a:cubicBezTo>
                    <a:cubicBezTo>
                      <a:pt x="24304" y="9889"/>
                      <a:pt x="24431" y="9617"/>
                      <a:pt x="24431" y="9617"/>
                    </a:cubicBezTo>
                    <a:lnTo>
                      <a:pt x="24543" y="9615"/>
                    </a:lnTo>
                    <a:lnTo>
                      <a:pt x="24545" y="9617"/>
                    </a:lnTo>
                    <a:lnTo>
                      <a:pt x="24547" y="9615"/>
                    </a:lnTo>
                    <a:lnTo>
                      <a:pt x="25046" y="9611"/>
                    </a:lnTo>
                    <a:close/>
                    <a:moveTo>
                      <a:pt x="81962" y="10159"/>
                    </a:moveTo>
                    <a:cubicBezTo>
                      <a:pt x="82261" y="10175"/>
                      <a:pt x="82561" y="10190"/>
                      <a:pt x="82561" y="10190"/>
                    </a:cubicBezTo>
                    <a:lnTo>
                      <a:pt x="82694" y="10513"/>
                    </a:lnTo>
                    <a:lnTo>
                      <a:pt x="82692" y="10517"/>
                    </a:lnTo>
                    <a:lnTo>
                      <a:pt x="82699" y="10521"/>
                    </a:lnTo>
                    <a:lnTo>
                      <a:pt x="82797" y="10760"/>
                    </a:lnTo>
                    <a:cubicBezTo>
                      <a:pt x="82508" y="10558"/>
                      <a:pt x="82218" y="10357"/>
                      <a:pt x="81925" y="10159"/>
                    </a:cubicBezTo>
                    <a:close/>
                    <a:moveTo>
                      <a:pt x="23367" y="9885"/>
                    </a:moveTo>
                    <a:lnTo>
                      <a:pt x="23768" y="10466"/>
                    </a:lnTo>
                    <a:cubicBezTo>
                      <a:pt x="23739" y="10486"/>
                      <a:pt x="23708" y="10505"/>
                      <a:pt x="23680" y="10525"/>
                    </a:cubicBezTo>
                    <a:lnTo>
                      <a:pt x="23293" y="9969"/>
                    </a:lnTo>
                    <a:lnTo>
                      <a:pt x="23260" y="9991"/>
                    </a:lnTo>
                    <a:lnTo>
                      <a:pt x="23647" y="10550"/>
                    </a:lnTo>
                    <a:cubicBezTo>
                      <a:pt x="23606" y="10576"/>
                      <a:pt x="23565" y="10605"/>
                      <a:pt x="23524" y="10633"/>
                    </a:cubicBezTo>
                    <a:lnTo>
                      <a:pt x="23068" y="9981"/>
                    </a:lnTo>
                    <a:lnTo>
                      <a:pt x="23035" y="10005"/>
                    </a:lnTo>
                    <a:lnTo>
                      <a:pt x="23491" y="10658"/>
                    </a:lnTo>
                    <a:cubicBezTo>
                      <a:pt x="23455" y="10683"/>
                      <a:pt x="23418" y="10709"/>
                      <a:pt x="23381" y="10734"/>
                    </a:cubicBezTo>
                    <a:lnTo>
                      <a:pt x="23334" y="10738"/>
                    </a:lnTo>
                    <a:lnTo>
                      <a:pt x="23348" y="10728"/>
                    </a:lnTo>
                    <a:lnTo>
                      <a:pt x="22835" y="9997"/>
                    </a:lnTo>
                    <a:lnTo>
                      <a:pt x="22800" y="10020"/>
                    </a:lnTo>
                    <a:lnTo>
                      <a:pt x="23307" y="10740"/>
                    </a:lnTo>
                    <a:lnTo>
                      <a:pt x="23105" y="10750"/>
                    </a:lnTo>
                    <a:lnTo>
                      <a:pt x="23119" y="10740"/>
                    </a:lnTo>
                    <a:lnTo>
                      <a:pt x="22604" y="10012"/>
                    </a:lnTo>
                    <a:lnTo>
                      <a:pt x="22569" y="10036"/>
                    </a:lnTo>
                    <a:lnTo>
                      <a:pt x="23078" y="10752"/>
                    </a:lnTo>
                    <a:lnTo>
                      <a:pt x="22876" y="10762"/>
                    </a:lnTo>
                    <a:lnTo>
                      <a:pt x="22890" y="10752"/>
                    </a:lnTo>
                    <a:lnTo>
                      <a:pt x="22370" y="10028"/>
                    </a:lnTo>
                    <a:lnTo>
                      <a:pt x="22338" y="10050"/>
                    </a:lnTo>
                    <a:lnTo>
                      <a:pt x="22847" y="10764"/>
                    </a:lnTo>
                    <a:lnTo>
                      <a:pt x="22730" y="10771"/>
                    </a:lnTo>
                    <a:lnTo>
                      <a:pt x="22741" y="10787"/>
                    </a:lnTo>
                    <a:lnTo>
                      <a:pt x="22151" y="9964"/>
                    </a:lnTo>
                    <a:lnTo>
                      <a:pt x="22151" y="9964"/>
                    </a:lnTo>
                    <a:lnTo>
                      <a:pt x="23367" y="9885"/>
                    </a:lnTo>
                    <a:close/>
                    <a:moveTo>
                      <a:pt x="23356" y="10752"/>
                    </a:moveTo>
                    <a:lnTo>
                      <a:pt x="23356" y="10752"/>
                    </a:lnTo>
                    <a:cubicBezTo>
                      <a:pt x="23070" y="10955"/>
                      <a:pt x="22786" y="11159"/>
                      <a:pt x="22503" y="11368"/>
                    </a:cubicBezTo>
                    <a:lnTo>
                      <a:pt x="22511" y="11343"/>
                    </a:lnTo>
                    <a:cubicBezTo>
                      <a:pt x="22626" y="11065"/>
                      <a:pt x="22741" y="10787"/>
                      <a:pt x="22741" y="10787"/>
                    </a:cubicBezTo>
                    <a:lnTo>
                      <a:pt x="23356" y="10752"/>
                    </a:lnTo>
                    <a:close/>
                    <a:moveTo>
                      <a:pt x="83627" y="11341"/>
                    </a:moveTo>
                    <a:cubicBezTo>
                      <a:pt x="83779" y="11352"/>
                      <a:pt x="83932" y="11360"/>
                      <a:pt x="84047" y="11368"/>
                    </a:cubicBezTo>
                    <a:cubicBezTo>
                      <a:pt x="84161" y="11374"/>
                      <a:pt x="84235" y="11382"/>
                      <a:pt x="84235" y="11382"/>
                    </a:cubicBezTo>
                    <a:lnTo>
                      <a:pt x="84450" y="11974"/>
                    </a:lnTo>
                    <a:cubicBezTo>
                      <a:pt x="84170" y="11761"/>
                      <a:pt x="83887" y="11548"/>
                      <a:pt x="83605" y="11341"/>
                    </a:cubicBezTo>
                    <a:close/>
                    <a:moveTo>
                      <a:pt x="21683" y="11088"/>
                    </a:moveTo>
                    <a:lnTo>
                      <a:pt x="22113" y="11658"/>
                    </a:lnTo>
                    <a:cubicBezTo>
                      <a:pt x="22084" y="11681"/>
                      <a:pt x="22055" y="11701"/>
                      <a:pt x="22027" y="11724"/>
                    </a:cubicBezTo>
                    <a:lnTo>
                      <a:pt x="21613" y="11176"/>
                    </a:lnTo>
                    <a:lnTo>
                      <a:pt x="21581" y="11200"/>
                    </a:lnTo>
                    <a:lnTo>
                      <a:pt x="21994" y="11749"/>
                    </a:lnTo>
                    <a:lnTo>
                      <a:pt x="21871" y="11841"/>
                    </a:lnTo>
                    <a:lnTo>
                      <a:pt x="21384" y="11198"/>
                    </a:lnTo>
                    <a:lnTo>
                      <a:pt x="21353" y="11223"/>
                    </a:lnTo>
                    <a:lnTo>
                      <a:pt x="21840" y="11865"/>
                    </a:lnTo>
                    <a:lnTo>
                      <a:pt x="21742" y="11939"/>
                    </a:lnTo>
                    <a:lnTo>
                      <a:pt x="21689" y="11943"/>
                    </a:lnTo>
                    <a:lnTo>
                      <a:pt x="21689" y="11943"/>
                    </a:lnTo>
                    <a:lnTo>
                      <a:pt x="21703" y="11933"/>
                    </a:lnTo>
                    <a:lnTo>
                      <a:pt x="21161" y="11223"/>
                    </a:lnTo>
                    <a:lnTo>
                      <a:pt x="21128" y="11247"/>
                    </a:lnTo>
                    <a:lnTo>
                      <a:pt x="21662" y="11947"/>
                    </a:lnTo>
                    <a:lnTo>
                      <a:pt x="21460" y="11967"/>
                    </a:lnTo>
                    <a:lnTo>
                      <a:pt x="21472" y="11955"/>
                    </a:lnTo>
                    <a:lnTo>
                      <a:pt x="20928" y="11249"/>
                    </a:lnTo>
                    <a:lnTo>
                      <a:pt x="20895" y="11274"/>
                    </a:lnTo>
                    <a:lnTo>
                      <a:pt x="21431" y="11969"/>
                    </a:lnTo>
                    <a:lnTo>
                      <a:pt x="21231" y="11990"/>
                    </a:lnTo>
                    <a:lnTo>
                      <a:pt x="21245" y="11980"/>
                    </a:lnTo>
                    <a:lnTo>
                      <a:pt x="20699" y="11274"/>
                    </a:lnTo>
                    <a:lnTo>
                      <a:pt x="20666" y="11298"/>
                    </a:lnTo>
                    <a:lnTo>
                      <a:pt x="21204" y="11992"/>
                    </a:lnTo>
                    <a:lnTo>
                      <a:pt x="21088" y="12004"/>
                    </a:lnTo>
                    <a:lnTo>
                      <a:pt x="20476" y="11223"/>
                    </a:lnTo>
                    <a:lnTo>
                      <a:pt x="21683" y="11088"/>
                    </a:lnTo>
                    <a:close/>
                    <a:moveTo>
                      <a:pt x="84843" y="10572"/>
                    </a:moveTo>
                    <a:lnTo>
                      <a:pt x="85272" y="11724"/>
                    </a:lnTo>
                    <a:lnTo>
                      <a:pt x="84841" y="12276"/>
                    </a:lnTo>
                    <a:cubicBezTo>
                      <a:pt x="84812" y="12256"/>
                      <a:pt x="84785" y="12233"/>
                      <a:pt x="84757" y="12211"/>
                    </a:cubicBezTo>
                    <a:lnTo>
                      <a:pt x="85172" y="11677"/>
                    </a:lnTo>
                    <a:lnTo>
                      <a:pt x="85139" y="11652"/>
                    </a:lnTo>
                    <a:lnTo>
                      <a:pt x="84724" y="12186"/>
                    </a:lnTo>
                    <a:cubicBezTo>
                      <a:pt x="84685" y="12156"/>
                      <a:pt x="84644" y="12125"/>
                      <a:pt x="84603" y="12094"/>
                    </a:cubicBezTo>
                    <a:lnTo>
                      <a:pt x="85092" y="11460"/>
                    </a:lnTo>
                    <a:lnTo>
                      <a:pt x="85060" y="11435"/>
                    </a:lnTo>
                    <a:lnTo>
                      <a:pt x="84573" y="12068"/>
                    </a:lnTo>
                    <a:cubicBezTo>
                      <a:pt x="84540" y="12043"/>
                      <a:pt x="84507" y="12019"/>
                      <a:pt x="84474" y="11992"/>
                    </a:cubicBezTo>
                    <a:lnTo>
                      <a:pt x="84454" y="11939"/>
                    </a:lnTo>
                    <a:lnTo>
                      <a:pt x="84464" y="11947"/>
                    </a:lnTo>
                    <a:lnTo>
                      <a:pt x="85006" y="11237"/>
                    </a:lnTo>
                    <a:lnTo>
                      <a:pt x="84976" y="11212"/>
                    </a:lnTo>
                    <a:lnTo>
                      <a:pt x="84442" y="11908"/>
                    </a:lnTo>
                    <a:lnTo>
                      <a:pt x="84376" y="11724"/>
                    </a:lnTo>
                    <a:lnTo>
                      <a:pt x="84390" y="11734"/>
                    </a:lnTo>
                    <a:lnTo>
                      <a:pt x="84931" y="11022"/>
                    </a:lnTo>
                    <a:lnTo>
                      <a:pt x="84898" y="10998"/>
                    </a:lnTo>
                    <a:lnTo>
                      <a:pt x="84366" y="11697"/>
                    </a:lnTo>
                    <a:lnTo>
                      <a:pt x="84298" y="11505"/>
                    </a:lnTo>
                    <a:lnTo>
                      <a:pt x="84311" y="11515"/>
                    </a:lnTo>
                    <a:lnTo>
                      <a:pt x="84847" y="10803"/>
                    </a:lnTo>
                    <a:lnTo>
                      <a:pt x="84816" y="10779"/>
                    </a:lnTo>
                    <a:lnTo>
                      <a:pt x="84288" y="11480"/>
                    </a:lnTo>
                    <a:lnTo>
                      <a:pt x="84247" y="11366"/>
                    </a:lnTo>
                    <a:lnTo>
                      <a:pt x="84843" y="10572"/>
                    </a:lnTo>
                    <a:close/>
                    <a:moveTo>
                      <a:pt x="21718" y="11957"/>
                    </a:moveTo>
                    <a:lnTo>
                      <a:pt x="21718" y="11957"/>
                    </a:lnTo>
                    <a:cubicBezTo>
                      <a:pt x="21439" y="12170"/>
                      <a:pt x="21165" y="12385"/>
                      <a:pt x="20891" y="12604"/>
                    </a:cubicBezTo>
                    <a:lnTo>
                      <a:pt x="21098" y="12021"/>
                    </a:lnTo>
                    <a:lnTo>
                      <a:pt x="21718" y="11957"/>
                    </a:lnTo>
                    <a:close/>
                    <a:moveTo>
                      <a:pt x="85233" y="12587"/>
                    </a:moveTo>
                    <a:lnTo>
                      <a:pt x="85851" y="12653"/>
                    </a:lnTo>
                    <a:cubicBezTo>
                      <a:pt x="85851" y="12653"/>
                      <a:pt x="85878" y="12722"/>
                      <a:pt x="85915" y="12829"/>
                    </a:cubicBezTo>
                    <a:cubicBezTo>
                      <a:pt x="85952" y="12937"/>
                      <a:pt x="86005" y="13074"/>
                      <a:pt x="86048" y="13222"/>
                    </a:cubicBezTo>
                    <a:cubicBezTo>
                      <a:pt x="86052" y="13234"/>
                      <a:pt x="86056" y="13246"/>
                      <a:pt x="86058" y="13258"/>
                    </a:cubicBezTo>
                    <a:cubicBezTo>
                      <a:pt x="85786" y="13031"/>
                      <a:pt x="85512" y="12808"/>
                      <a:pt x="85233" y="12587"/>
                    </a:cubicBezTo>
                    <a:close/>
                    <a:moveTo>
                      <a:pt x="20052" y="12364"/>
                    </a:moveTo>
                    <a:lnTo>
                      <a:pt x="20500" y="12917"/>
                    </a:lnTo>
                    <a:cubicBezTo>
                      <a:pt x="20472" y="12939"/>
                      <a:pt x="20445" y="12962"/>
                      <a:pt x="20416" y="12984"/>
                    </a:cubicBezTo>
                    <a:lnTo>
                      <a:pt x="19983" y="12452"/>
                    </a:lnTo>
                    <a:lnTo>
                      <a:pt x="19952" y="12479"/>
                    </a:lnTo>
                    <a:lnTo>
                      <a:pt x="20386" y="13009"/>
                    </a:lnTo>
                    <a:cubicBezTo>
                      <a:pt x="20345" y="13044"/>
                      <a:pt x="20304" y="13076"/>
                      <a:pt x="20263" y="13109"/>
                    </a:cubicBezTo>
                    <a:lnTo>
                      <a:pt x="19745" y="12481"/>
                    </a:lnTo>
                    <a:lnTo>
                      <a:pt x="19715" y="12508"/>
                    </a:lnTo>
                    <a:lnTo>
                      <a:pt x="20232" y="13136"/>
                    </a:lnTo>
                    <a:cubicBezTo>
                      <a:pt x="20206" y="13156"/>
                      <a:pt x="20181" y="13177"/>
                      <a:pt x="20157" y="13199"/>
                    </a:cubicBezTo>
                    <a:cubicBezTo>
                      <a:pt x="20132" y="13201"/>
                      <a:pt x="20108" y="13205"/>
                      <a:pt x="20083" y="13209"/>
                    </a:cubicBezTo>
                    <a:lnTo>
                      <a:pt x="20093" y="13199"/>
                    </a:lnTo>
                    <a:lnTo>
                      <a:pt x="19522" y="12512"/>
                    </a:lnTo>
                    <a:lnTo>
                      <a:pt x="19492" y="12538"/>
                    </a:lnTo>
                    <a:lnTo>
                      <a:pt x="20052" y="13213"/>
                    </a:lnTo>
                    <a:cubicBezTo>
                      <a:pt x="19985" y="13224"/>
                      <a:pt x="19919" y="13234"/>
                      <a:pt x="19856" y="13242"/>
                    </a:cubicBezTo>
                    <a:lnTo>
                      <a:pt x="19868" y="13232"/>
                    </a:lnTo>
                    <a:lnTo>
                      <a:pt x="19297" y="12546"/>
                    </a:lnTo>
                    <a:lnTo>
                      <a:pt x="19265" y="12573"/>
                    </a:lnTo>
                    <a:lnTo>
                      <a:pt x="19827" y="13246"/>
                    </a:lnTo>
                    <a:cubicBezTo>
                      <a:pt x="19754" y="13258"/>
                      <a:pt x="19686" y="13269"/>
                      <a:pt x="19631" y="13277"/>
                    </a:cubicBezTo>
                    <a:lnTo>
                      <a:pt x="19643" y="13267"/>
                    </a:lnTo>
                    <a:lnTo>
                      <a:pt x="19068" y="12583"/>
                    </a:lnTo>
                    <a:lnTo>
                      <a:pt x="19037" y="12610"/>
                    </a:lnTo>
                    <a:lnTo>
                      <a:pt x="19602" y="13281"/>
                    </a:lnTo>
                    <a:cubicBezTo>
                      <a:pt x="19531" y="13291"/>
                      <a:pt x="19486" y="13297"/>
                      <a:pt x="19486" y="13297"/>
                    </a:cubicBezTo>
                    <a:lnTo>
                      <a:pt x="19498" y="13314"/>
                    </a:lnTo>
                    <a:lnTo>
                      <a:pt x="19498" y="13314"/>
                    </a:lnTo>
                    <a:lnTo>
                      <a:pt x="18831" y="12524"/>
                    </a:lnTo>
                    <a:lnTo>
                      <a:pt x="18831" y="12524"/>
                    </a:lnTo>
                    <a:lnTo>
                      <a:pt x="18845" y="12540"/>
                    </a:lnTo>
                    <a:cubicBezTo>
                      <a:pt x="18845" y="12540"/>
                      <a:pt x="19144" y="12491"/>
                      <a:pt x="19445" y="12444"/>
                    </a:cubicBezTo>
                    <a:cubicBezTo>
                      <a:pt x="19592" y="12418"/>
                      <a:pt x="19749" y="12403"/>
                      <a:pt x="19862" y="12389"/>
                    </a:cubicBezTo>
                    <a:cubicBezTo>
                      <a:pt x="19977" y="12375"/>
                      <a:pt x="20052" y="12366"/>
                      <a:pt x="20052" y="12366"/>
                    </a:cubicBezTo>
                    <a:lnTo>
                      <a:pt x="20052" y="12364"/>
                    </a:lnTo>
                    <a:close/>
                    <a:moveTo>
                      <a:pt x="86490" y="11868"/>
                    </a:moveTo>
                    <a:lnTo>
                      <a:pt x="86555" y="12045"/>
                    </a:lnTo>
                    <a:cubicBezTo>
                      <a:pt x="86594" y="12154"/>
                      <a:pt x="86649" y="12293"/>
                      <a:pt x="86694" y="12442"/>
                    </a:cubicBezTo>
                    <a:cubicBezTo>
                      <a:pt x="86786" y="12733"/>
                      <a:pt x="86880" y="13025"/>
                      <a:pt x="86880" y="13027"/>
                    </a:cubicBezTo>
                    <a:lnTo>
                      <a:pt x="86424" y="13565"/>
                    </a:lnTo>
                    <a:cubicBezTo>
                      <a:pt x="86398" y="13543"/>
                      <a:pt x="86371" y="13520"/>
                      <a:pt x="86344" y="13498"/>
                    </a:cubicBezTo>
                    <a:lnTo>
                      <a:pt x="86782" y="12976"/>
                    </a:lnTo>
                    <a:lnTo>
                      <a:pt x="86751" y="12949"/>
                    </a:lnTo>
                    <a:lnTo>
                      <a:pt x="86312" y="13471"/>
                    </a:lnTo>
                    <a:cubicBezTo>
                      <a:pt x="86273" y="13438"/>
                      <a:pt x="86234" y="13406"/>
                      <a:pt x="86195" y="13373"/>
                    </a:cubicBezTo>
                    <a:lnTo>
                      <a:pt x="86713" y="12753"/>
                    </a:lnTo>
                    <a:lnTo>
                      <a:pt x="86682" y="12726"/>
                    </a:lnTo>
                    <a:lnTo>
                      <a:pt x="86164" y="13346"/>
                    </a:lnTo>
                    <a:cubicBezTo>
                      <a:pt x="86136" y="13324"/>
                      <a:pt x="86109" y="13299"/>
                      <a:pt x="86080" y="13277"/>
                    </a:cubicBezTo>
                    <a:cubicBezTo>
                      <a:pt x="86074" y="13254"/>
                      <a:pt x="86066" y="13232"/>
                      <a:pt x="86060" y="13209"/>
                    </a:cubicBezTo>
                    <a:lnTo>
                      <a:pt x="86060" y="13209"/>
                    </a:lnTo>
                    <a:lnTo>
                      <a:pt x="86072" y="13220"/>
                    </a:lnTo>
                    <a:lnTo>
                      <a:pt x="86641" y="12530"/>
                    </a:lnTo>
                    <a:lnTo>
                      <a:pt x="86610" y="12506"/>
                    </a:lnTo>
                    <a:lnTo>
                      <a:pt x="86052" y="13181"/>
                    </a:lnTo>
                    <a:cubicBezTo>
                      <a:pt x="86031" y="13115"/>
                      <a:pt x="86011" y="13052"/>
                      <a:pt x="85990" y="12994"/>
                    </a:cubicBezTo>
                    <a:lnTo>
                      <a:pt x="85990" y="12994"/>
                    </a:lnTo>
                    <a:lnTo>
                      <a:pt x="86005" y="13007"/>
                    </a:lnTo>
                    <a:lnTo>
                      <a:pt x="86573" y="12317"/>
                    </a:lnTo>
                    <a:lnTo>
                      <a:pt x="86541" y="12293"/>
                    </a:lnTo>
                    <a:lnTo>
                      <a:pt x="85982" y="12972"/>
                    </a:lnTo>
                    <a:cubicBezTo>
                      <a:pt x="85962" y="12915"/>
                      <a:pt x="85943" y="12861"/>
                      <a:pt x="85927" y="12814"/>
                    </a:cubicBezTo>
                    <a:cubicBezTo>
                      <a:pt x="85921" y="12800"/>
                      <a:pt x="85917" y="12788"/>
                      <a:pt x="85913" y="12776"/>
                    </a:cubicBezTo>
                    <a:lnTo>
                      <a:pt x="85913" y="12776"/>
                    </a:lnTo>
                    <a:lnTo>
                      <a:pt x="85925" y="12786"/>
                    </a:lnTo>
                    <a:lnTo>
                      <a:pt x="86490" y="12094"/>
                    </a:lnTo>
                    <a:lnTo>
                      <a:pt x="86459" y="12068"/>
                    </a:lnTo>
                    <a:lnTo>
                      <a:pt x="85902" y="12749"/>
                    </a:lnTo>
                    <a:cubicBezTo>
                      <a:pt x="85882" y="12685"/>
                      <a:pt x="85866" y="12644"/>
                      <a:pt x="85864" y="12637"/>
                    </a:cubicBezTo>
                    <a:lnTo>
                      <a:pt x="85864" y="12637"/>
                    </a:lnTo>
                    <a:lnTo>
                      <a:pt x="86490" y="11868"/>
                    </a:lnTo>
                    <a:close/>
                    <a:moveTo>
                      <a:pt x="20132" y="13217"/>
                    </a:moveTo>
                    <a:cubicBezTo>
                      <a:pt x="19858" y="13445"/>
                      <a:pt x="19586" y="13674"/>
                      <a:pt x="19318" y="13907"/>
                    </a:cubicBezTo>
                    <a:lnTo>
                      <a:pt x="19498" y="13314"/>
                    </a:lnTo>
                    <a:lnTo>
                      <a:pt x="20093" y="13224"/>
                    </a:lnTo>
                    <a:lnTo>
                      <a:pt x="20132" y="13217"/>
                    </a:lnTo>
                    <a:close/>
                    <a:moveTo>
                      <a:pt x="86805" y="13891"/>
                    </a:moveTo>
                    <a:lnTo>
                      <a:pt x="87418" y="13985"/>
                    </a:lnTo>
                    <a:cubicBezTo>
                      <a:pt x="87418" y="13985"/>
                      <a:pt x="87504" y="14271"/>
                      <a:pt x="87592" y="14560"/>
                    </a:cubicBezTo>
                    <a:cubicBezTo>
                      <a:pt x="87594" y="14570"/>
                      <a:pt x="87596" y="14580"/>
                      <a:pt x="87601" y="14590"/>
                    </a:cubicBezTo>
                    <a:cubicBezTo>
                      <a:pt x="87339" y="14355"/>
                      <a:pt x="87073" y="14122"/>
                      <a:pt x="86805" y="13891"/>
                    </a:cubicBezTo>
                    <a:close/>
                    <a:moveTo>
                      <a:pt x="18477" y="13709"/>
                    </a:moveTo>
                    <a:lnTo>
                      <a:pt x="18941" y="14236"/>
                    </a:lnTo>
                    <a:cubicBezTo>
                      <a:pt x="18917" y="14259"/>
                      <a:pt x="18890" y="14281"/>
                      <a:pt x="18866" y="14304"/>
                    </a:cubicBezTo>
                    <a:lnTo>
                      <a:pt x="18416" y="13796"/>
                    </a:lnTo>
                    <a:lnTo>
                      <a:pt x="18387" y="13823"/>
                    </a:lnTo>
                    <a:lnTo>
                      <a:pt x="18835" y="14330"/>
                    </a:lnTo>
                    <a:cubicBezTo>
                      <a:pt x="18796" y="14365"/>
                      <a:pt x="18757" y="14402"/>
                      <a:pt x="18716" y="14437"/>
                    </a:cubicBezTo>
                    <a:lnTo>
                      <a:pt x="18182" y="13835"/>
                    </a:lnTo>
                    <a:lnTo>
                      <a:pt x="18152" y="13864"/>
                    </a:lnTo>
                    <a:lnTo>
                      <a:pt x="18688" y="14463"/>
                    </a:lnTo>
                    <a:cubicBezTo>
                      <a:pt x="18659" y="14488"/>
                      <a:pt x="18630" y="14515"/>
                      <a:pt x="18602" y="14539"/>
                    </a:cubicBezTo>
                    <a:cubicBezTo>
                      <a:pt x="18585" y="14541"/>
                      <a:pt x="18567" y="14545"/>
                      <a:pt x="18551" y="14547"/>
                    </a:cubicBezTo>
                    <a:lnTo>
                      <a:pt x="18553" y="14545"/>
                    </a:lnTo>
                    <a:lnTo>
                      <a:pt x="17955" y="13880"/>
                    </a:lnTo>
                    <a:lnTo>
                      <a:pt x="17925" y="13907"/>
                    </a:lnTo>
                    <a:lnTo>
                      <a:pt x="18506" y="14553"/>
                    </a:lnTo>
                    <a:cubicBezTo>
                      <a:pt x="18438" y="14564"/>
                      <a:pt x="18373" y="14576"/>
                      <a:pt x="18309" y="14586"/>
                    </a:cubicBezTo>
                    <a:lnTo>
                      <a:pt x="18321" y="14576"/>
                    </a:lnTo>
                    <a:lnTo>
                      <a:pt x="17722" y="13913"/>
                    </a:lnTo>
                    <a:lnTo>
                      <a:pt x="17691" y="13940"/>
                    </a:lnTo>
                    <a:lnTo>
                      <a:pt x="18280" y="14590"/>
                    </a:lnTo>
                    <a:cubicBezTo>
                      <a:pt x="18223" y="14601"/>
                      <a:pt x="18170" y="14609"/>
                      <a:pt x="18123" y="14617"/>
                    </a:cubicBezTo>
                    <a:cubicBezTo>
                      <a:pt x="18109" y="14619"/>
                      <a:pt x="18094" y="14621"/>
                      <a:pt x="18082" y="14625"/>
                    </a:cubicBezTo>
                    <a:lnTo>
                      <a:pt x="18094" y="14615"/>
                    </a:lnTo>
                    <a:lnTo>
                      <a:pt x="17493" y="13954"/>
                    </a:lnTo>
                    <a:lnTo>
                      <a:pt x="17462" y="13983"/>
                    </a:lnTo>
                    <a:lnTo>
                      <a:pt x="18053" y="14631"/>
                    </a:lnTo>
                    <a:cubicBezTo>
                      <a:pt x="17982" y="14643"/>
                      <a:pt x="17939" y="14654"/>
                      <a:pt x="17939" y="14654"/>
                    </a:cubicBezTo>
                    <a:lnTo>
                      <a:pt x="17951" y="14668"/>
                    </a:lnTo>
                    <a:lnTo>
                      <a:pt x="17951" y="14668"/>
                    </a:lnTo>
                    <a:lnTo>
                      <a:pt x="17269" y="13919"/>
                    </a:lnTo>
                    <a:lnTo>
                      <a:pt x="17269" y="13919"/>
                    </a:lnTo>
                    <a:cubicBezTo>
                      <a:pt x="17277" y="13917"/>
                      <a:pt x="17348" y="13903"/>
                      <a:pt x="17454" y="13880"/>
                    </a:cubicBezTo>
                    <a:cubicBezTo>
                      <a:pt x="17569" y="13862"/>
                      <a:pt x="17720" y="13835"/>
                      <a:pt x="17871" y="13809"/>
                    </a:cubicBezTo>
                    <a:cubicBezTo>
                      <a:pt x="18174" y="13758"/>
                      <a:pt x="18477" y="13709"/>
                      <a:pt x="18477" y="13709"/>
                    </a:cubicBezTo>
                    <a:close/>
                    <a:moveTo>
                      <a:pt x="18579" y="14560"/>
                    </a:moveTo>
                    <a:cubicBezTo>
                      <a:pt x="18315" y="14795"/>
                      <a:pt x="18055" y="15034"/>
                      <a:pt x="17796" y="15276"/>
                    </a:cubicBezTo>
                    <a:lnTo>
                      <a:pt x="17951" y="14668"/>
                    </a:lnTo>
                    <a:cubicBezTo>
                      <a:pt x="17951" y="14668"/>
                      <a:pt x="18025" y="14652"/>
                      <a:pt x="18135" y="14631"/>
                    </a:cubicBezTo>
                    <a:cubicBezTo>
                      <a:pt x="18240" y="14613"/>
                      <a:pt x="18379" y="14590"/>
                      <a:pt x="18518" y="14568"/>
                    </a:cubicBezTo>
                    <a:lnTo>
                      <a:pt x="18522" y="14572"/>
                    </a:lnTo>
                    <a:lnTo>
                      <a:pt x="18528" y="14568"/>
                    </a:lnTo>
                    <a:cubicBezTo>
                      <a:pt x="18534" y="14566"/>
                      <a:pt x="18542" y="14564"/>
                      <a:pt x="18549" y="14564"/>
                    </a:cubicBezTo>
                    <a:cubicBezTo>
                      <a:pt x="18559" y="14562"/>
                      <a:pt x="18569" y="14560"/>
                      <a:pt x="18579" y="14560"/>
                    </a:cubicBezTo>
                    <a:close/>
                    <a:moveTo>
                      <a:pt x="88323" y="15255"/>
                    </a:moveTo>
                    <a:lnTo>
                      <a:pt x="88934" y="15376"/>
                    </a:lnTo>
                    <a:lnTo>
                      <a:pt x="89086" y="15982"/>
                    </a:lnTo>
                    <a:cubicBezTo>
                      <a:pt x="88834" y="15736"/>
                      <a:pt x="88581" y="15495"/>
                      <a:pt x="88323" y="15255"/>
                    </a:cubicBezTo>
                    <a:close/>
                    <a:moveTo>
                      <a:pt x="89634" y="14643"/>
                    </a:moveTo>
                    <a:lnTo>
                      <a:pt x="89941" y="15822"/>
                    </a:lnTo>
                    <a:lnTo>
                      <a:pt x="89440" y="16327"/>
                    </a:lnTo>
                    <a:lnTo>
                      <a:pt x="89364" y="16252"/>
                    </a:lnTo>
                    <a:lnTo>
                      <a:pt x="89845" y="15765"/>
                    </a:lnTo>
                    <a:lnTo>
                      <a:pt x="89816" y="15736"/>
                    </a:lnTo>
                    <a:lnTo>
                      <a:pt x="89335" y="16223"/>
                    </a:lnTo>
                    <a:cubicBezTo>
                      <a:pt x="89299" y="16188"/>
                      <a:pt x="89262" y="16151"/>
                      <a:pt x="89225" y="16117"/>
                    </a:cubicBezTo>
                    <a:lnTo>
                      <a:pt x="89788" y="15542"/>
                    </a:lnTo>
                    <a:lnTo>
                      <a:pt x="89759" y="15513"/>
                    </a:lnTo>
                    <a:lnTo>
                      <a:pt x="89196" y="16088"/>
                    </a:lnTo>
                    <a:cubicBezTo>
                      <a:pt x="89168" y="16059"/>
                      <a:pt x="89137" y="16031"/>
                      <a:pt x="89108" y="16002"/>
                    </a:cubicBezTo>
                    <a:lnTo>
                      <a:pt x="89094" y="15949"/>
                    </a:lnTo>
                    <a:lnTo>
                      <a:pt x="89106" y="15959"/>
                    </a:lnTo>
                    <a:lnTo>
                      <a:pt x="89728" y="15319"/>
                    </a:lnTo>
                    <a:lnTo>
                      <a:pt x="89700" y="15290"/>
                    </a:lnTo>
                    <a:lnTo>
                      <a:pt x="89088" y="15920"/>
                    </a:lnTo>
                    <a:lnTo>
                      <a:pt x="89039" y="15726"/>
                    </a:lnTo>
                    <a:lnTo>
                      <a:pt x="89051" y="15738"/>
                    </a:lnTo>
                    <a:lnTo>
                      <a:pt x="89671" y="15096"/>
                    </a:lnTo>
                    <a:lnTo>
                      <a:pt x="89642" y="15067"/>
                    </a:lnTo>
                    <a:lnTo>
                      <a:pt x="89033" y="15697"/>
                    </a:lnTo>
                    <a:lnTo>
                      <a:pt x="88984" y="15505"/>
                    </a:lnTo>
                    <a:lnTo>
                      <a:pt x="88996" y="15515"/>
                    </a:lnTo>
                    <a:lnTo>
                      <a:pt x="89612" y="14871"/>
                    </a:lnTo>
                    <a:lnTo>
                      <a:pt x="89583" y="14842"/>
                    </a:lnTo>
                    <a:lnTo>
                      <a:pt x="88977" y="15476"/>
                    </a:lnTo>
                    <a:lnTo>
                      <a:pt x="88949" y="15362"/>
                    </a:lnTo>
                    <a:lnTo>
                      <a:pt x="89634" y="14643"/>
                    </a:lnTo>
                    <a:close/>
                    <a:moveTo>
                      <a:pt x="17075" y="15959"/>
                    </a:moveTo>
                    <a:cubicBezTo>
                      <a:pt x="16822" y="16207"/>
                      <a:pt x="16568" y="16456"/>
                      <a:pt x="16321" y="16708"/>
                    </a:cubicBezTo>
                    <a:lnTo>
                      <a:pt x="16327" y="16675"/>
                    </a:lnTo>
                    <a:cubicBezTo>
                      <a:pt x="16384" y="16372"/>
                      <a:pt x="16462" y="16086"/>
                      <a:pt x="16462" y="16086"/>
                    </a:cubicBezTo>
                    <a:lnTo>
                      <a:pt x="16448" y="16072"/>
                    </a:lnTo>
                    <a:lnTo>
                      <a:pt x="16462" y="16084"/>
                    </a:lnTo>
                    <a:lnTo>
                      <a:pt x="17075" y="15959"/>
                    </a:lnTo>
                    <a:close/>
                    <a:moveTo>
                      <a:pt x="89777" y="16663"/>
                    </a:moveTo>
                    <a:lnTo>
                      <a:pt x="89777" y="16663"/>
                    </a:lnTo>
                    <a:cubicBezTo>
                      <a:pt x="89790" y="16667"/>
                      <a:pt x="89800" y="16669"/>
                      <a:pt x="89812" y="16673"/>
                    </a:cubicBezTo>
                    <a:cubicBezTo>
                      <a:pt x="90105" y="16747"/>
                      <a:pt x="90395" y="16818"/>
                      <a:pt x="90395" y="16818"/>
                    </a:cubicBezTo>
                    <a:lnTo>
                      <a:pt x="90518" y="17428"/>
                    </a:lnTo>
                    <a:cubicBezTo>
                      <a:pt x="90275" y="17170"/>
                      <a:pt x="90027" y="16917"/>
                      <a:pt x="89777" y="16663"/>
                    </a:cubicBezTo>
                    <a:close/>
                    <a:moveTo>
                      <a:pt x="15478" y="16561"/>
                    </a:moveTo>
                    <a:lnTo>
                      <a:pt x="15983" y="17052"/>
                    </a:lnTo>
                    <a:cubicBezTo>
                      <a:pt x="15958" y="17076"/>
                      <a:pt x="15936" y="17101"/>
                      <a:pt x="15911" y="17125"/>
                    </a:cubicBezTo>
                    <a:lnTo>
                      <a:pt x="15420" y="16649"/>
                    </a:lnTo>
                    <a:lnTo>
                      <a:pt x="15392" y="16677"/>
                    </a:lnTo>
                    <a:lnTo>
                      <a:pt x="15885" y="17154"/>
                    </a:lnTo>
                    <a:cubicBezTo>
                      <a:pt x="15848" y="17191"/>
                      <a:pt x="15811" y="17230"/>
                      <a:pt x="15774" y="17268"/>
                    </a:cubicBezTo>
                    <a:lnTo>
                      <a:pt x="15197" y="16716"/>
                    </a:lnTo>
                    <a:lnTo>
                      <a:pt x="15169" y="16745"/>
                    </a:lnTo>
                    <a:lnTo>
                      <a:pt x="15746" y="17297"/>
                    </a:lnTo>
                    <a:cubicBezTo>
                      <a:pt x="15717" y="17328"/>
                      <a:pt x="15686" y="17358"/>
                      <a:pt x="15658" y="17389"/>
                    </a:cubicBezTo>
                    <a:lnTo>
                      <a:pt x="15609" y="17401"/>
                    </a:lnTo>
                    <a:lnTo>
                      <a:pt x="15621" y="17389"/>
                    </a:lnTo>
                    <a:lnTo>
                      <a:pt x="14974" y="16773"/>
                    </a:lnTo>
                    <a:lnTo>
                      <a:pt x="14946" y="16804"/>
                    </a:lnTo>
                    <a:lnTo>
                      <a:pt x="15582" y="17410"/>
                    </a:lnTo>
                    <a:lnTo>
                      <a:pt x="15386" y="17459"/>
                    </a:lnTo>
                    <a:lnTo>
                      <a:pt x="15386" y="17459"/>
                    </a:lnTo>
                    <a:lnTo>
                      <a:pt x="15398" y="17446"/>
                    </a:lnTo>
                    <a:lnTo>
                      <a:pt x="14749" y="16833"/>
                    </a:lnTo>
                    <a:lnTo>
                      <a:pt x="14721" y="16863"/>
                    </a:lnTo>
                    <a:lnTo>
                      <a:pt x="15359" y="17465"/>
                    </a:lnTo>
                    <a:lnTo>
                      <a:pt x="15163" y="17516"/>
                    </a:lnTo>
                    <a:lnTo>
                      <a:pt x="15175" y="17502"/>
                    </a:lnTo>
                    <a:lnTo>
                      <a:pt x="14524" y="16892"/>
                    </a:lnTo>
                    <a:lnTo>
                      <a:pt x="14496" y="16923"/>
                    </a:lnTo>
                    <a:lnTo>
                      <a:pt x="15136" y="17522"/>
                    </a:lnTo>
                    <a:lnTo>
                      <a:pt x="15021" y="17551"/>
                    </a:lnTo>
                    <a:lnTo>
                      <a:pt x="15034" y="17565"/>
                    </a:lnTo>
                    <a:lnTo>
                      <a:pt x="14294" y="16873"/>
                    </a:lnTo>
                    <a:lnTo>
                      <a:pt x="14294" y="16873"/>
                    </a:lnTo>
                    <a:lnTo>
                      <a:pt x="15478" y="16561"/>
                    </a:lnTo>
                    <a:close/>
                    <a:moveTo>
                      <a:pt x="15637" y="17412"/>
                    </a:moveTo>
                    <a:lnTo>
                      <a:pt x="15637" y="17412"/>
                    </a:lnTo>
                    <a:cubicBezTo>
                      <a:pt x="15392" y="17669"/>
                      <a:pt x="15148" y="17929"/>
                      <a:pt x="14909" y="18191"/>
                    </a:cubicBezTo>
                    <a:cubicBezTo>
                      <a:pt x="14911" y="18179"/>
                      <a:pt x="14915" y="18167"/>
                      <a:pt x="14917" y="18154"/>
                    </a:cubicBezTo>
                    <a:cubicBezTo>
                      <a:pt x="14976" y="17860"/>
                      <a:pt x="15034" y="17565"/>
                      <a:pt x="15034" y="17565"/>
                    </a:cubicBezTo>
                    <a:lnTo>
                      <a:pt x="15637" y="17412"/>
                    </a:lnTo>
                    <a:close/>
                    <a:moveTo>
                      <a:pt x="91189" y="18146"/>
                    </a:moveTo>
                    <a:lnTo>
                      <a:pt x="91189" y="18146"/>
                    </a:lnTo>
                    <a:cubicBezTo>
                      <a:pt x="91201" y="18148"/>
                      <a:pt x="91212" y="18152"/>
                      <a:pt x="91224" y="18154"/>
                    </a:cubicBezTo>
                    <a:cubicBezTo>
                      <a:pt x="91373" y="18191"/>
                      <a:pt x="91518" y="18232"/>
                      <a:pt x="91625" y="18267"/>
                    </a:cubicBezTo>
                    <a:cubicBezTo>
                      <a:pt x="91731" y="18298"/>
                      <a:pt x="91803" y="18320"/>
                      <a:pt x="91805" y="18320"/>
                    </a:cubicBezTo>
                    <a:lnTo>
                      <a:pt x="91899" y="18938"/>
                    </a:lnTo>
                    <a:cubicBezTo>
                      <a:pt x="91666" y="18672"/>
                      <a:pt x="91428" y="18408"/>
                      <a:pt x="91189" y="18146"/>
                    </a:cubicBezTo>
                    <a:close/>
                    <a:moveTo>
                      <a:pt x="92558" y="17645"/>
                    </a:moveTo>
                    <a:lnTo>
                      <a:pt x="92758" y="18854"/>
                    </a:lnTo>
                    <a:lnTo>
                      <a:pt x="92760" y="18854"/>
                    </a:lnTo>
                    <a:lnTo>
                      <a:pt x="92226" y="19312"/>
                    </a:lnTo>
                    <a:cubicBezTo>
                      <a:pt x="92204" y="19286"/>
                      <a:pt x="92181" y="19259"/>
                      <a:pt x="92157" y="19233"/>
                    </a:cubicBezTo>
                    <a:lnTo>
                      <a:pt x="92666" y="18791"/>
                    </a:lnTo>
                    <a:lnTo>
                      <a:pt x="92640" y="18760"/>
                    </a:lnTo>
                    <a:lnTo>
                      <a:pt x="92130" y="19202"/>
                    </a:lnTo>
                    <a:cubicBezTo>
                      <a:pt x="92097" y="19163"/>
                      <a:pt x="92065" y="19124"/>
                      <a:pt x="92030" y="19087"/>
                    </a:cubicBezTo>
                    <a:lnTo>
                      <a:pt x="92631" y="18561"/>
                    </a:lnTo>
                    <a:lnTo>
                      <a:pt x="92605" y="18531"/>
                    </a:lnTo>
                    <a:lnTo>
                      <a:pt x="92003" y="19057"/>
                    </a:lnTo>
                    <a:cubicBezTo>
                      <a:pt x="91975" y="19024"/>
                      <a:pt x="91948" y="18993"/>
                      <a:pt x="91919" y="18960"/>
                    </a:cubicBezTo>
                    <a:lnTo>
                      <a:pt x="91911" y="18909"/>
                    </a:lnTo>
                    <a:lnTo>
                      <a:pt x="91924" y="18922"/>
                    </a:lnTo>
                    <a:lnTo>
                      <a:pt x="92595" y="18332"/>
                    </a:lnTo>
                    <a:lnTo>
                      <a:pt x="92568" y="18302"/>
                    </a:lnTo>
                    <a:lnTo>
                      <a:pt x="91907" y="18883"/>
                    </a:lnTo>
                    <a:lnTo>
                      <a:pt x="91877" y="18682"/>
                    </a:lnTo>
                    <a:lnTo>
                      <a:pt x="91889" y="18694"/>
                    </a:lnTo>
                    <a:lnTo>
                      <a:pt x="92556" y="18103"/>
                    </a:lnTo>
                    <a:lnTo>
                      <a:pt x="92529" y="18072"/>
                    </a:lnTo>
                    <a:lnTo>
                      <a:pt x="91872" y="18656"/>
                    </a:lnTo>
                    <a:lnTo>
                      <a:pt x="91842" y="18453"/>
                    </a:lnTo>
                    <a:lnTo>
                      <a:pt x="91854" y="18467"/>
                    </a:lnTo>
                    <a:lnTo>
                      <a:pt x="92519" y="17872"/>
                    </a:lnTo>
                    <a:lnTo>
                      <a:pt x="92490" y="17841"/>
                    </a:lnTo>
                    <a:lnTo>
                      <a:pt x="91838" y="18426"/>
                    </a:lnTo>
                    <a:lnTo>
                      <a:pt x="91819" y="18308"/>
                    </a:lnTo>
                    <a:lnTo>
                      <a:pt x="92558" y="17645"/>
                    </a:lnTo>
                    <a:close/>
                    <a:moveTo>
                      <a:pt x="14258" y="18917"/>
                    </a:moveTo>
                    <a:cubicBezTo>
                      <a:pt x="14025" y="19181"/>
                      <a:pt x="13796" y="19445"/>
                      <a:pt x="13571" y="19713"/>
                    </a:cubicBezTo>
                    <a:lnTo>
                      <a:pt x="13663" y="19097"/>
                    </a:lnTo>
                    <a:lnTo>
                      <a:pt x="14258" y="18917"/>
                    </a:lnTo>
                    <a:close/>
                    <a:moveTo>
                      <a:pt x="92550" y="19689"/>
                    </a:moveTo>
                    <a:lnTo>
                      <a:pt x="93151" y="19873"/>
                    </a:lnTo>
                    <a:cubicBezTo>
                      <a:pt x="93151" y="19873"/>
                      <a:pt x="93163" y="19947"/>
                      <a:pt x="93176" y="20059"/>
                    </a:cubicBezTo>
                    <a:cubicBezTo>
                      <a:pt x="93188" y="20174"/>
                      <a:pt x="93206" y="20325"/>
                      <a:pt x="93223" y="20476"/>
                    </a:cubicBezTo>
                    <a:cubicBezTo>
                      <a:pt x="93223" y="20487"/>
                      <a:pt x="93225" y="20495"/>
                      <a:pt x="93225" y="20505"/>
                    </a:cubicBezTo>
                    <a:cubicBezTo>
                      <a:pt x="93002" y="20229"/>
                      <a:pt x="92777" y="19957"/>
                      <a:pt x="92550" y="19689"/>
                    </a:cubicBezTo>
                    <a:close/>
                    <a:moveTo>
                      <a:pt x="12703" y="19638"/>
                    </a:moveTo>
                    <a:lnTo>
                      <a:pt x="13254" y="20094"/>
                    </a:lnTo>
                    <a:cubicBezTo>
                      <a:pt x="13231" y="20120"/>
                      <a:pt x="13207" y="20147"/>
                      <a:pt x="13184" y="20176"/>
                    </a:cubicBezTo>
                    <a:lnTo>
                      <a:pt x="12652" y="19736"/>
                    </a:lnTo>
                    <a:lnTo>
                      <a:pt x="12626" y="19766"/>
                    </a:lnTo>
                    <a:lnTo>
                      <a:pt x="13160" y="20206"/>
                    </a:lnTo>
                    <a:cubicBezTo>
                      <a:pt x="13127" y="20245"/>
                      <a:pt x="13094" y="20284"/>
                      <a:pt x="13061" y="20325"/>
                    </a:cubicBezTo>
                    <a:lnTo>
                      <a:pt x="12437" y="19812"/>
                    </a:lnTo>
                    <a:lnTo>
                      <a:pt x="12411" y="19844"/>
                    </a:lnTo>
                    <a:lnTo>
                      <a:pt x="13037" y="20356"/>
                    </a:lnTo>
                    <a:lnTo>
                      <a:pt x="12965" y="20444"/>
                    </a:lnTo>
                    <a:cubicBezTo>
                      <a:pt x="12945" y="20452"/>
                      <a:pt x="12924" y="20458"/>
                      <a:pt x="12906" y="20464"/>
                    </a:cubicBezTo>
                    <a:lnTo>
                      <a:pt x="12914" y="20454"/>
                    </a:lnTo>
                    <a:lnTo>
                      <a:pt x="12220" y="19891"/>
                    </a:lnTo>
                    <a:lnTo>
                      <a:pt x="12194" y="19922"/>
                    </a:lnTo>
                    <a:lnTo>
                      <a:pt x="12875" y="20474"/>
                    </a:lnTo>
                    <a:cubicBezTo>
                      <a:pt x="12812" y="20497"/>
                      <a:pt x="12748" y="20519"/>
                      <a:pt x="12689" y="20542"/>
                    </a:cubicBezTo>
                    <a:lnTo>
                      <a:pt x="12699" y="20530"/>
                    </a:lnTo>
                    <a:lnTo>
                      <a:pt x="12004" y="19969"/>
                    </a:lnTo>
                    <a:lnTo>
                      <a:pt x="11979" y="20000"/>
                    </a:lnTo>
                    <a:lnTo>
                      <a:pt x="12662" y="20552"/>
                    </a:lnTo>
                    <a:cubicBezTo>
                      <a:pt x="12591" y="20577"/>
                      <a:pt x="12525" y="20599"/>
                      <a:pt x="12474" y="20618"/>
                    </a:cubicBezTo>
                    <a:lnTo>
                      <a:pt x="12484" y="20605"/>
                    </a:lnTo>
                    <a:lnTo>
                      <a:pt x="11787" y="20049"/>
                    </a:lnTo>
                    <a:lnTo>
                      <a:pt x="11762" y="20080"/>
                    </a:lnTo>
                    <a:lnTo>
                      <a:pt x="12446" y="20628"/>
                    </a:lnTo>
                    <a:cubicBezTo>
                      <a:pt x="12378" y="20652"/>
                      <a:pt x="12335" y="20667"/>
                      <a:pt x="12335" y="20667"/>
                    </a:cubicBezTo>
                    <a:lnTo>
                      <a:pt x="11541" y="20037"/>
                    </a:lnTo>
                    <a:lnTo>
                      <a:pt x="11558" y="20049"/>
                    </a:lnTo>
                    <a:cubicBezTo>
                      <a:pt x="11558" y="20049"/>
                      <a:pt x="11844" y="19944"/>
                      <a:pt x="12130" y="19838"/>
                    </a:cubicBezTo>
                    <a:cubicBezTo>
                      <a:pt x="12274" y="19787"/>
                      <a:pt x="12415" y="19736"/>
                      <a:pt x="12521" y="19697"/>
                    </a:cubicBezTo>
                    <a:cubicBezTo>
                      <a:pt x="12628" y="19658"/>
                      <a:pt x="12703" y="19638"/>
                      <a:pt x="12703" y="19638"/>
                    </a:cubicBezTo>
                    <a:close/>
                    <a:moveTo>
                      <a:pt x="12947" y="20468"/>
                    </a:moveTo>
                    <a:lnTo>
                      <a:pt x="12947" y="20468"/>
                    </a:lnTo>
                    <a:cubicBezTo>
                      <a:pt x="12724" y="20742"/>
                      <a:pt x="12505" y="21017"/>
                      <a:pt x="12288" y="21295"/>
                    </a:cubicBezTo>
                    <a:lnTo>
                      <a:pt x="12351" y="20679"/>
                    </a:lnTo>
                    <a:cubicBezTo>
                      <a:pt x="12351" y="20679"/>
                      <a:pt x="12636" y="20579"/>
                      <a:pt x="12918" y="20478"/>
                    </a:cubicBezTo>
                    <a:cubicBezTo>
                      <a:pt x="12928" y="20474"/>
                      <a:pt x="12937" y="20472"/>
                      <a:pt x="12947" y="20468"/>
                    </a:cubicBezTo>
                    <a:close/>
                    <a:moveTo>
                      <a:pt x="93843" y="21278"/>
                    </a:moveTo>
                    <a:lnTo>
                      <a:pt x="94426" y="21489"/>
                    </a:lnTo>
                    <a:cubicBezTo>
                      <a:pt x="94426" y="21489"/>
                      <a:pt x="94454" y="21786"/>
                      <a:pt x="94485" y="22085"/>
                    </a:cubicBezTo>
                    <a:lnTo>
                      <a:pt x="94487" y="22123"/>
                    </a:lnTo>
                    <a:cubicBezTo>
                      <a:pt x="94276" y="21839"/>
                      <a:pt x="94060" y="21559"/>
                      <a:pt x="93843" y="21278"/>
                    </a:cubicBezTo>
                    <a:close/>
                    <a:moveTo>
                      <a:pt x="95230" y="20872"/>
                    </a:moveTo>
                    <a:cubicBezTo>
                      <a:pt x="95231" y="20881"/>
                      <a:pt x="95263" y="21179"/>
                      <a:pt x="95297" y="21475"/>
                    </a:cubicBezTo>
                    <a:lnTo>
                      <a:pt x="95342" y="22089"/>
                    </a:lnTo>
                    <a:lnTo>
                      <a:pt x="94774" y="22506"/>
                    </a:lnTo>
                    <a:cubicBezTo>
                      <a:pt x="94753" y="22479"/>
                      <a:pt x="94733" y="22453"/>
                      <a:pt x="94712" y="22424"/>
                    </a:cubicBezTo>
                    <a:lnTo>
                      <a:pt x="95269" y="22015"/>
                    </a:lnTo>
                    <a:lnTo>
                      <a:pt x="95244" y="21982"/>
                    </a:lnTo>
                    <a:lnTo>
                      <a:pt x="94688" y="22391"/>
                    </a:lnTo>
                    <a:cubicBezTo>
                      <a:pt x="94657" y="22351"/>
                      <a:pt x="94626" y="22308"/>
                      <a:pt x="94594" y="22265"/>
                    </a:cubicBezTo>
                    <a:lnTo>
                      <a:pt x="95244" y="21784"/>
                    </a:lnTo>
                    <a:lnTo>
                      <a:pt x="95220" y="21749"/>
                    </a:lnTo>
                    <a:lnTo>
                      <a:pt x="94569" y="22232"/>
                    </a:lnTo>
                    <a:cubicBezTo>
                      <a:pt x="94549" y="22203"/>
                      <a:pt x="94528" y="22175"/>
                      <a:pt x="94506" y="22146"/>
                    </a:cubicBezTo>
                    <a:cubicBezTo>
                      <a:pt x="94503" y="22121"/>
                      <a:pt x="94501" y="22099"/>
                      <a:pt x="94501" y="22074"/>
                    </a:cubicBezTo>
                    <a:lnTo>
                      <a:pt x="94501" y="22074"/>
                    </a:lnTo>
                    <a:lnTo>
                      <a:pt x="94510" y="22087"/>
                    </a:lnTo>
                    <a:lnTo>
                      <a:pt x="95224" y="21551"/>
                    </a:lnTo>
                    <a:lnTo>
                      <a:pt x="95199" y="21518"/>
                    </a:lnTo>
                    <a:lnTo>
                      <a:pt x="94497" y="22044"/>
                    </a:lnTo>
                    <a:cubicBezTo>
                      <a:pt x="94491" y="21976"/>
                      <a:pt x="94485" y="21911"/>
                      <a:pt x="94477" y="21847"/>
                    </a:cubicBezTo>
                    <a:lnTo>
                      <a:pt x="94477" y="21847"/>
                    </a:lnTo>
                    <a:lnTo>
                      <a:pt x="94487" y="21859"/>
                    </a:lnTo>
                    <a:lnTo>
                      <a:pt x="95199" y="21321"/>
                    </a:lnTo>
                    <a:lnTo>
                      <a:pt x="95175" y="21291"/>
                    </a:lnTo>
                    <a:lnTo>
                      <a:pt x="94475" y="21819"/>
                    </a:lnTo>
                    <a:cubicBezTo>
                      <a:pt x="94467" y="21745"/>
                      <a:pt x="94461" y="21675"/>
                      <a:pt x="94454" y="21620"/>
                    </a:cubicBezTo>
                    <a:lnTo>
                      <a:pt x="94454" y="21620"/>
                    </a:lnTo>
                    <a:lnTo>
                      <a:pt x="94465" y="21632"/>
                    </a:lnTo>
                    <a:lnTo>
                      <a:pt x="95175" y="21092"/>
                    </a:lnTo>
                    <a:lnTo>
                      <a:pt x="95150" y="21060"/>
                    </a:lnTo>
                    <a:lnTo>
                      <a:pt x="94452" y="21591"/>
                    </a:lnTo>
                    <a:cubicBezTo>
                      <a:pt x="94444" y="21520"/>
                      <a:pt x="94440" y="21475"/>
                      <a:pt x="94440" y="21475"/>
                    </a:cubicBezTo>
                    <a:lnTo>
                      <a:pt x="95230" y="20872"/>
                    </a:lnTo>
                    <a:close/>
                    <a:moveTo>
                      <a:pt x="11691" y="22072"/>
                    </a:moveTo>
                    <a:lnTo>
                      <a:pt x="11691" y="22072"/>
                    </a:lnTo>
                    <a:cubicBezTo>
                      <a:pt x="11478" y="22355"/>
                      <a:pt x="11269" y="22641"/>
                      <a:pt x="11062" y="22927"/>
                    </a:cubicBezTo>
                    <a:lnTo>
                      <a:pt x="11097" y="22310"/>
                    </a:lnTo>
                    <a:cubicBezTo>
                      <a:pt x="11097" y="22310"/>
                      <a:pt x="11375" y="22197"/>
                      <a:pt x="11654" y="22085"/>
                    </a:cubicBezTo>
                    <a:cubicBezTo>
                      <a:pt x="11666" y="22080"/>
                      <a:pt x="11678" y="22076"/>
                      <a:pt x="11691" y="22072"/>
                    </a:cubicBezTo>
                    <a:close/>
                    <a:moveTo>
                      <a:pt x="95068" y="22913"/>
                    </a:moveTo>
                    <a:lnTo>
                      <a:pt x="95639" y="23146"/>
                    </a:lnTo>
                    <a:lnTo>
                      <a:pt x="95670" y="23766"/>
                    </a:lnTo>
                    <a:cubicBezTo>
                      <a:pt x="95471" y="23480"/>
                      <a:pt x="95271" y="23195"/>
                      <a:pt x="95068" y="22913"/>
                    </a:cubicBezTo>
                    <a:close/>
                    <a:moveTo>
                      <a:pt x="10197" y="22934"/>
                    </a:moveTo>
                    <a:lnTo>
                      <a:pt x="10770" y="23337"/>
                    </a:lnTo>
                    <a:cubicBezTo>
                      <a:pt x="10749" y="23367"/>
                      <a:pt x="10729" y="23396"/>
                      <a:pt x="10709" y="23425"/>
                    </a:cubicBezTo>
                    <a:lnTo>
                      <a:pt x="10156" y="23036"/>
                    </a:lnTo>
                    <a:lnTo>
                      <a:pt x="10134" y="23071"/>
                    </a:lnTo>
                    <a:lnTo>
                      <a:pt x="10686" y="23457"/>
                    </a:lnTo>
                    <a:cubicBezTo>
                      <a:pt x="10657" y="23500"/>
                      <a:pt x="10629" y="23541"/>
                      <a:pt x="10598" y="23582"/>
                    </a:cubicBezTo>
                    <a:lnTo>
                      <a:pt x="9943" y="23128"/>
                    </a:lnTo>
                    <a:lnTo>
                      <a:pt x="9919" y="23161"/>
                    </a:lnTo>
                    <a:lnTo>
                      <a:pt x="10576" y="23617"/>
                    </a:lnTo>
                    <a:lnTo>
                      <a:pt x="10504" y="23719"/>
                    </a:lnTo>
                    <a:lnTo>
                      <a:pt x="10453" y="23740"/>
                    </a:lnTo>
                    <a:lnTo>
                      <a:pt x="10453" y="23740"/>
                    </a:lnTo>
                    <a:lnTo>
                      <a:pt x="10465" y="23725"/>
                    </a:lnTo>
                    <a:lnTo>
                      <a:pt x="9729" y="23218"/>
                    </a:lnTo>
                    <a:lnTo>
                      <a:pt x="9706" y="23251"/>
                    </a:lnTo>
                    <a:lnTo>
                      <a:pt x="10430" y="23750"/>
                    </a:lnTo>
                    <a:lnTo>
                      <a:pt x="10240" y="23830"/>
                    </a:lnTo>
                    <a:lnTo>
                      <a:pt x="10250" y="23813"/>
                    </a:lnTo>
                    <a:lnTo>
                      <a:pt x="9514" y="23310"/>
                    </a:lnTo>
                    <a:lnTo>
                      <a:pt x="9491" y="23343"/>
                    </a:lnTo>
                    <a:lnTo>
                      <a:pt x="10215" y="23840"/>
                    </a:lnTo>
                    <a:lnTo>
                      <a:pt x="10025" y="23920"/>
                    </a:lnTo>
                    <a:lnTo>
                      <a:pt x="10025" y="23920"/>
                    </a:lnTo>
                    <a:lnTo>
                      <a:pt x="10037" y="23903"/>
                    </a:lnTo>
                    <a:lnTo>
                      <a:pt x="9299" y="23402"/>
                    </a:lnTo>
                    <a:lnTo>
                      <a:pt x="9276" y="23437"/>
                    </a:lnTo>
                    <a:lnTo>
                      <a:pt x="10003" y="23928"/>
                    </a:lnTo>
                    <a:lnTo>
                      <a:pt x="9893" y="23975"/>
                    </a:lnTo>
                    <a:lnTo>
                      <a:pt x="9893" y="23975"/>
                    </a:lnTo>
                    <a:lnTo>
                      <a:pt x="9069" y="23420"/>
                    </a:lnTo>
                    <a:lnTo>
                      <a:pt x="9069" y="23420"/>
                    </a:lnTo>
                    <a:lnTo>
                      <a:pt x="10197" y="22934"/>
                    </a:lnTo>
                    <a:close/>
                    <a:moveTo>
                      <a:pt x="10488" y="23744"/>
                    </a:moveTo>
                    <a:lnTo>
                      <a:pt x="10488" y="23744"/>
                    </a:lnTo>
                    <a:cubicBezTo>
                      <a:pt x="10289" y="24032"/>
                      <a:pt x="10093" y="24321"/>
                      <a:pt x="9900" y="24613"/>
                    </a:cubicBezTo>
                    <a:lnTo>
                      <a:pt x="9909" y="23985"/>
                    </a:lnTo>
                    <a:lnTo>
                      <a:pt x="10488" y="23744"/>
                    </a:lnTo>
                    <a:close/>
                    <a:moveTo>
                      <a:pt x="96226" y="24591"/>
                    </a:moveTo>
                    <a:lnTo>
                      <a:pt x="96789" y="24853"/>
                    </a:lnTo>
                    <a:lnTo>
                      <a:pt x="96793" y="25464"/>
                    </a:lnTo>
                    <a:cubicBezTo>
                      <a:pt x="96607" y="25172"/>
                      <a:pt x="96418" y="24881"/>
                      <a:pt x="96226" y="24591"/>
                    </a:cubicBezTo>
                    <a:close/>
                    <a:moveTo>
                      <a:pt x="97638" y="24303"/>
                    </a:moveTo>
                    <a:lnTo>
                      <a:pt x="97658" y="25522"/>
                    </a:lnTo>
                    <a:lnTo>
                      <a:pt x="97660" y="25522"/>
                    </a:lnTo>
                    <a:lnTo>
                      <a:pt x="97059" y="25892"/>
                    </a:lnTo>
                    <a:cubicBezTo>
                      <a:pt x="97040" y="25863"/>
                      <a:pt x="97022" y="25833"/>
                      <a:pt x="97004" y="25802"/>
                    </a:cubicBezTo>
                    <a:lnTo>
                      <a:pt x="97579" y="25444"/>
                    </a:lnTo>
                    <a:lnTo>
                      <a:pt x="97556" y="25409"/>
                    </a:lnTo>
                    <a:lnTo>
                      <a:pt x="96981" y="25767"/>
                    </a:lnTo>
                    <a:lnTo>
                      <a:pt x="96901" y="25638"/>
                    </a:lnTo>
                    <a:lnTo>
                      <a:pt x="97576" y="25215"/>
                    </a:lnTo>
                    <a:lnTo>
                      <a:pt x="97554" y="25180"/>
                    </a:lnTo>
                    <a:lnTo>
                      <a:pt x="96879" y="25604"/>
                    </a:lnTo>
                    <a:cubicBezTo>
                      <a:pt x="96856" y="25567"/>
                      <a:pt x="96832" y="25528"/>
                      <a:pt x="96807" y="25491"/>
                    </a:cubicBezTo>
                    <a:lnTo>
                      <a:pt x="96807" y="25440"/>
                    </a:lnTo>
                    <a:lnTo>
                      <a:pt x="96813" y="25450"/>
                    </a:lnTo>
                    <a:lnTo>
                      <a:pt x="97568" y="24973"/>
                    </a:lnTo>
                    <a:lnTo>
                      <a:pt x="97548" y="24939"/>
                    </a:lnTo>
                    <a:lnTo>
                      <a:pt x="96807" y="25407"/>
                    </a:lnTo>
                    <a:lnTo>
                      <a:pt x="96807" y="25217"/>
                    </a:lnTo>
                    <a:lnTo>
                      <a:pt x="96815" y="25233"/>
                    </a:lnTo>
                    <a:lnTo>
                      <a:pt x="97568" y="24752"/>
                    </a:lnTo>
                    <a:lnTo>
                      <a:pt x="97548" y="24718"/>
                    </a:lnTo>
                    <a:lnTo>
                      <a:pt x="96807" y="25190"/>
                    </a:lnTo>
                    <a:lnTo>
                      <a:pt x="96805" y="24988"/>
                    </a:lnTo>
                    <a:lnTo>
                      <a:pt x="96813" y="25002"/>
                    </a:lnTo>
                    <a:lnTo>
                      <a:pt x="97564" y="24521"/>
                    </a:lnTo>
                    <a:lnTo>
                      <a:pt x="97542" y="24486"/>
                    </a:lnTo>
                    <a:lnTo>
                      <a:pt x="96805" y="24961"/>
                    </a:lnTo>
                    <a:lnTo>
                      <a:pt x="96803" y="24843"/>
                    </a:lnTo>
                    <a:lnTo>
                      <a:pt x="96803" y="24843"/>
                    </a:lnTo>
                    <a:lnTo>
                      <a:pt x="97638" y="24303"/>
                    </a:lnTo>
                    <a:close/>
                    <a:moveTo>
                      <a:pt x="9041" y="24650"/>
                    </a:moveTo>
                    <a:lnTo>
                      <a:pt x="9628" y="25031"/>
                    </a:lnTo>
                    <a:cubicBezTo>
                      <a:pt x="9610" y="25059"/>
                      <a:pt x="9589" y="25090"/>
                      <a:pt x="9571" y="25119"/>
                    </a:cubicBezTo>
                    <a:lnTo>
                      <a:pt x="9004" y="24754"/>
                    </a:lnTo>
                    <a:lnTo>
                      <a:pt x="8982" y="24789"/>
                    </a:lnTo>
                    <a:lnTo>
                      <a:pt x="9548" y="25153"/>
                    </a:lnTo>
                    <a:cubicBezTo>
                      <a:pt x="9522" y="25196"/>
                      <a:pt x="9493" y="25239"/>
                      <a:pt x="9467" y="25282"/>
                    </a:cubicBezTo>
                    <a:lnTo>
                      <a:pt x="8796" y="24855"/>
                    </a:lnTo>
                    <a:lnTo>
                      <a:pt x="8775" y="24889"/>
                    </a:lnTo>
                    <a:lnTo>
                      <a:pt x="9444" y="25317"/>
                    </a:lnTo>
                    <a:cubicBezTo>
                      <a:pt x="9422" y="25354"/>
                      <a:pt x="9397" y="25391"/>
                      <a:pt x="9373" y="25430"/>
                    </a:cubicBezTo>
                    <a:lnTo>
                      <a:pt x="9328" y="25450"/>
                    </a:lnTo>
                    <a:lnTo>
                      <a:pt x="9338" y="25434"/>
                    </a:lnTo>
                    <a:lnTo>
                      <a:pt x="8583" y="24957"/>
                    </a:lnTo>
                    <a:lnTo>
                      <a:pt x="8562" y="24992"/>
                    </a:lnTo>
                    <a:lnTo>
                      <a:pt x="9305" y="25460"/>
                    </a:lnTo>
                    <a:lnTo>
                      <a:pt x="9125" y="25546"/>
                    </a:lnTo>
                    <a:lnTo>
                      <a:pt x="9133" y="25532"/>
                    </a:lnTo>
                    <a:lnTo>
                      <a:pt x="8378" y="25057"/>
                    </a:lnTo>
                    <a:lnTo>
                      <a:pt x="8356" y="25092"/>
                    </a:lnTo>
                    <a:lnTo>
                      <a:pt x="9100" y="25559"/>
                    </a:lnTo>
                    <a:lnTo>
                      <a:pt x="8916" y="25644"/>
                    </a:lnTo>
                    <a:lnTo>
                      <a:pt x="8916" y="25644"/>
                    </a:lnTo>
                    <a:lnTo>
                      <a:pt x="8924" y="25630"/>
                    </a:lnTo>
                    <a:lnTo>
                      <a:pt x="8167" y="25160"/>
                    </a:lnTo>
                    <a:lnTo>
                      <a:pt x="8145" y="25194"/>
                    </a:lnTo>
                    <a:lnTo>
                      <a:pt x="8892" y="25657"/>
                    </a:lnTo>
                    <a:lnTo>
                      <a:pt x="8783" y="25708"/>
                    </a:lnTo>
                    <a:lnTo>
                      <a:pt x="8800" y="25718"/>
                    </a:lnTo>
                    <a:lnTo>
                      <a:pt x="9356" y="25454"/>
                    </a:lnTo>
                    <a:lnTo>
                      <a:pt x="9356" y="25454"/>
                    </a:lnTo>
                    <a:cubicBezTo>
                      <a:pt x="9168" y="25751"/>
                      <a:pt x="8984" y="26050"/>
                      <a:pt x="8802" y="26350"/>
                    </a:cubicBezTo>
                    <a:cubicBezTo>
                      <a:pt x="8802" y="26340"/>
                      <a:pt x="8800" y="26330"/>
                      <a:pt x="8800" y="26320"/>
                    </a:cubicBezTo>
                    <a:cubicBezTo>
                      <a:pt x="8794" y="26017"/>
                      <a:pt x="8800" y="25718"/>
                      <a:pt x="8800" y="25718"/>
                    </a:cubicBezTo>
                    <a:lnTo>
                      <a:pt x="7938" y="25184"/>
                    </a:lnTo>
                    <a:lnTo>
                      <a:pt x="9041" y="24650"/>
                    </a:lnTo>
                    <a:close/>
                    <a:moveTo>
                      <a:pt x="98761" y="26070"/>
                    </a:moveTo>
                    <a:lnTo>
                      <a:pt x="98745" y="26080"/>
                    </a:lnTo>
                    <a:lnTo>
                      <a:pt x="98710" y="27306"/>
                    </a:lnTo>
                    <a:lnTo>
                      <a:pt x="98102" y="27647"/>
                    </a:lnTo>
                    <a:cubicBezTo>
                      <a:pt x="98084" y="27617"/>
                      <a:pt x="98067" y="27586"/>
                      <a:pt x="98049" y="27555"/>
                    </a:cubicBezTo>
                    <a:lnTo>
                      <a:pt x="98632" y="27224"/>
                    </a:lnTo>
                    <a:lnTo>
                      <a:pt x="98614" y="27189"/>
                    </a:lnTo>
                    <a:lnTo>
                      <a:pt x="98029" y="27521"/>
                    </a:lnTo>
                    <a:lnTo>
                      <a:pt x="97953" y="27388"/>
                    </a:lnTo>
                    <a:lnTo>
                      <a:pt x="98640" y="26993"/>
                    </a:lnTo>
                    <a:lnTo>
                      <a:pt x="98622" y="26958"/>
                    </a:lnTo>
                    <a:lnTo>
                      <a:pt x="97932" y="27353"/>
                    </a:lnTo>
                    <a:cubicBezTo>
                      <a:pt x="97910" y="27312"/>
                      <a:pt x="97887" y="27273"/>
                      <a:pt x="97865" y="27234"/>
                    </a:cubicBezTo>
                    <a:lnTo>
                      <a:pt x="97867" y="27193"/>
                    </a:lnTo>
                    <a:lnTo>
                      <a:pt x="97875" y="27210"/>
                    </a:lnTo>
                    <a:lnTo>
                      <a:pt x="98649" y="26762"/>
                    </a:lnTo>
                    <a:lnTo>
                      <a:pt x="98628" y="26727"/>
                    </a:lnTo>
                    <a:lnTo>
                      <a:pt x="97867" y="27167"/>
                    </a:lnTo>
                    <a:lnTo>
                      <a:pt x="97867" y="27167"/>
                    </a:lnTo>
                    <a:lnTo>
                      <a:pt x="97875" y="26964"/>
                    </a:lnTo>
                    <a:lnTo>
                      <a:pt x="97883" y="26980"/>
                    </a:lnTo>
                    <a:lnTo>
                      <a:pt x="98655" y="26530"/>
                    </a:lnTo>
                    <a:lnTo>
                      <a:pt x="98634" y="26494"/>
                    </a:lnTo>
                    <a:lnTo>
                      <a:pt x="97875" y="26937"/>
                    </a:lnTo>
                    <a:lnTo>
                      <a:pt x="97875" y="26937"/>
                    </a:lnTo>
                    <a:lnTo>
                      <a:pt x="97883" y="26735"/>
                    </a:lnTo>
                    <a:lnTo>
                      <a:pt x="97894" y="26749"/>
                    </a:lnTo>
                    <a:lnTo>
                      <a:pt x="98661" y="26297"/>
                    </a:lnTo>
                    <a:lnTo>
                      <a:pt x="98640" y="26262"/>
                    </a:lnTo>
                    <a:lnTo>
                      <a:pt x="97885" y="26706"/>
                    </a:lnTo>
                    <a:lnTo>
                      <a:pt x="97890" y="26588"/>
                    </a:lnTo>
                    <a:lnTo>
                      <a:pt x="97890" y="26588"/>
                    </a:lnTo>
                    <a:lnTo>
                      <a:pt x="97873" y="26598"/>
                    </a:lnTo>
                    <a:lnTo>
                      <a:pt x="97849" y="27208"/>
                    </a:lnTo>
                    <a:cubicBezTo>
                      <a:pt x="97673" y="26905"/>
                      <a:pt x="97495" y="26602"/>
                      <a:pt x="97313" y="26303"/>
                    </a:cubicBezTo>
                    <a:lnTo>
                      <a:pt x="97313" y="26303"/>
                    </a:lnTo>
                    <a:cubicBezTo>
                      <a:pt x="97323" y="26307"/>
                      <a:pt x="97331" y="26313"/>
                      <a:pt x="97341" y="26318"/>
                    </a:cubicBezTo>
                    <a:lnTo>
                      <a:pt x="97873" y="26596"/>
                    </a:lnTo>
                    <a:lnTo>
                      <a:pt x="98761" y="26070"/>
                    </a:lnTo>
                    <a:close/>
                    <a:moveTo>
                      <a:pt x="8294" y="27205"/>
                    </a:moveTo>
                    <a:lnTo>
                      <a:pt x="8294" y="27205"/>
                    </a:lnTo>
                    <a:cubicBezTo>
                      <a:pt x="8120" y="27504"/>
                      <a:pt x="7949" y="27807"/>
                      <a:pt x="7781" y="28110"/>
                    </a:cubicBezTo>
                    <a:cubicBezTo>
                      <a:pt x="7781" y="28104"/>
                      <a:pt x="7781" y="28098"/>
                      <a:pt x="7781" y="28091"/>
                    </a:cubicBezTo>
                    <a:cubicBezTo>
                      <a:pt x="7766" y="27791"/>
                      <a:pt x="7754" y="27490"/>
                      <a:pt x="7754" y="27490"/>
                    </a:cubicBezTo>
                    <a:lnTo>
                      <a:pt x="8294" y="27205"/>
                    </a:lnTo>
                    <a:close/>
                    <a:moveTo>
                      <a:pt x="99786" y="27901"/>
                    </a:moveTo>
                    <a:lnTo>
                      <a:pt x="99784" y="27903"/>
                    </a:lnTo>
                    <a:lnTo>
                      <a:pt x="99692" y="29129"/>
                    </a:lnTo>
                    <a:lnTo>
                      <a:pt x="99074" y="29448"/>
                    </a:lnTo>
                    <a:cubicBezTo>
                      <a:pt x="99058" y="29415"/>
                      <a:pt x="99041" y="29384"/>
                      <a:pt x="99025" y="29352"/>
                    </a:cubicBezTo>
                    <a:lnTo>
                      <a:pt x="99620" y="29045"/>
                    </a:lnTo>
                    <a:lnTo>
                      <a:pt x="99600" y="29008"/>
                    </a:lnTo>
                    <a:lnTo>
                      <a:pt x="99007" y="29317"/>
                    </a:lnTo>
                    <a:cubicBezTo>
                      <a:pt x="98980" y="29268"/>
                      <a:pt x="98955" y="29219"/>
                      <a:pt x="98929" y="29170"/>
                    </a:cubicBezTo>
                    <a:lnTo>
                      <a:pt x="99635" y="28801"/>
                    </a:lnTo>
                    <a:lnTo>
                      <a:pt x="99616" y="28767"/>
                    </a:lnTo>
                    <a:lnTo>
                      <a:pt x="98910" y="29135"/>
                    </a:lnTo>
                    <a:cubicBezTo>
                      <a:pt x="98892" y="29098"/>
                      <a:pt x="98874" y="29061"/>
                      <a:pt x="98853" y="29024"/>
                    </a:cubicBezTo>
                    <a:lnTo>
                      <a:pt x="98857" y="28983"/>
                    </a:lnTo>
                    <a:lnTo>
                      <a:pt x="98865" y="28998"/>
                    </a:lnTo>
                    <a:lnTo>
                      <a:pt x="99655" y="28582"/>
                    </a:lnTo>
                    <a:lnTo>
                      <a:pt x="99637" y="28546"/>
                    </a:lnTo>
                    <a:lnTo>
                      <a:pt x="98859" y="28955"/>
                    </a:lnTo>
                    <a:lnTo>
                      <a:pt x="98859" y="28955"/>
                    </a:lnTo>
                    <a:lnTo>
                      <a:pt x="98878" y="28752"/>
                    </a:lnTo>
                    <a:lnTo>
                      <a:pt x="98886" y="28769"/>
                    </a:lnTo>
                    <a:lnTo>
                      <a:pt x="99674" y="28349"/>
                    </a:lnTo>
                    <a:lnTo>
                      <a:pt x="99655" y="28314"/>
                    </a:lnTo>
                    <a:lnTo>
                      <a:pt x="98880" y="28726"/>
                    </a:lnTo>
                    <a:lnTo>
                      <a:pt x="98880" y="28726"/>
                    </a:lnTo>
                    <a:lnTo>
                      <a:pt x="98894" y="28539"/>
                    </a:lnTo>
                    <a:lnTo>
                      <a:pt x="99680" y="28120"/>
                    </a:lnTo>
                    <a:lnTo>
                      <a:pt x="99661" y="28083"/>
                    </a:lnTo>
                    <a:lnTo>
                      <a:pt x="98898" y="28492"/>
                    </a:lnTo>
                    <a:lnTo>
                      <a:pt x="98908" y="28376"/>
                    </a:lnTo>
                    <a:lnTo>
                      <a:pt x="98892" y="28386"/>
                    </a:lnTo>
                    <a:lnTo>
                      <a:pt x="98882" y="28501"/>
                    </a:lnTo>
                    <a:lnTo>
                      <a:pt x="98874" y="28505"/>
                    </a:lnTo>
                    <a:lnTo>
                      <a:pt x="98880" y="28515"/>
                    </a:lnTo>
                    <a:lnTo>
                      <a:pt x="98839" y="28998"/>
                    </a:lnTo>
                    <a:cubicBezTo>
                      <a:pt x="98677" y="28691"/>
                      <a:pt x="98511" y="28386"/>
                      <a:pt x="98344" y="28083"/>
                    </a:cubicBezTo>
                    <a:lnTo>
                      <a:pt x="98344" y="28083"/>
                    </a:lnTo>
                    <a:cubicBezTo>
                      <a:pt x="98350" y="28085"/>
                      <a:pt x="98354" y="28089"/>
                      <a:pt x="98360" y="28091"/>
                    </a:cubicBezTo>
                    <a:cubicBezTo>
                      <a:pt x="98495" y="28163"/>
                      <a:pt x="98628" y="28235"/>
                      <a:pt x="98730" y="28290"/>
                    </a:cubicBezTo>
                    <a:cubicBezTo>
                      <a:pt x="98827" y="28347"/>
                      <a:pt x="98892" y="28384"/>
                      <a:pt x="98892" y="28384"/>
                    </a:cubicBezTo>
                    <a:lnTo>
                      <a:pt x="99786" y="27901"/>
                    </a:lnTo>
                    <a:close/>
                    <a:moveTo>
                      <a:pt x="6922" y="28208"/>
                    </a:moveTo>
                    <a:lnTo>
                      <a:pt x="7543" y="28544"/>
                    </a:lnTo>
                    <a:cubicBezTo>
                      <a:pt x="7527" y="28576"/>
                      <a:pt x="7511" y="28607"/>
                      <a:pt x="7494" y="28638"/>
                    </a:cubicBezTo>
                    <a:lnTo>
                      <a:pt x="6889" y="28314"/>
                    </a:lnTo>
                    <a:lnTo>
                      <a:pt x="6870" y="28349"/>
                    </a:lnTo>
                    <a:lnTo>
                      <a:pt x="7474" y="28672"/>
                    </a:lnTo>
                    <a:cubicBezTo>
                      <a:pt x="7449" y="28717"/>
                      <a:pt x="7427" y="28762"/>
                      <a:pt x="7402" y="28807"/>
                    </a:cubicBezTo>
                    <a:lnTo>
                      <a:pt x="6696" y="28433"/>
                    </a:lnTo>
                    <a:lnTo>
                      <a:pt x="6678" y="28470"/>
                    </a:lnTo>
                    <a:lnTo>
                      <a:pt x="7382" y="28844"/>
                    </a:lnTo>
                    <a:cubicBezTo>
                      <a:pt x="7361" y="28883"/>
                      <a:pt x="7341" y="28922"/>
                      <a:pt x="7320" y="28961"/>
                    </a:cubicBezTo>
                    <a:lnTo>
                      <a:pt x="7282" y="28983"/>
                    </a:lnTo>
                    <a:lnTo>
                      <a:pt x="7282" y="28983"/>
                    </a:lnTo>
                    <a:lnTo>
                      <a:pt x="7290" y="28969"/>
                    </a:lnTo>
                    <a:lnTo>
                      <a:pt x="6500" y="28552"/>
                    </a:lnTo>
                    <a:lnTo>
                      <a:pt x="6482" y="28589"/>
                    </a:lnTo>
                    <a:lnTo>
                      <a:pt x="7259" y="28998"/>
                    </a:lnTo>
                    <a:lnTo>
                      <a:pt x="7083" y="29102"/>
                    </a:lnTo>
                    <a:lnTo>
                      <a:pt x="7095" y="29075"/>
                    </a:lnTo>
                    <a:lnTo>
                      <a:pt x="6304" y="28664"/>
                    </a:lnTo>
                    <a:lnTo>
                      <a:pt x="6285" y="28699"/>
                    </a:lnTo>
                    <a:lnTo>
                      <a:pt x="7071" y="29108"/>
                    </a:lnTo>
                    <a:lnTo>
                      <a:pt x="6889" y="29217"/>
                    </a:lnTo>
                    <a:lnTo>
                      <a:pt x="6889" y="29217"/>
                    </a:lnTo>
                    <a:lnTo>
                      <a:pt x="6897" y="29200"/>
                    </a:lnTo>
                    <a:lnTo>
                      <a:pt x="6103" y="28791"/>
                    </a:lnTo>
                    <a:lnTo>
                      <a:pt x="6085" y="28828"/>
                    </a:lnTo>
                    <a:lnTo>
                      <a:pt x="6864" y="29231"/>
                    </a:lnTo>
                    <a:lnTo>
                      <a:pt x="6762" y="29290"/>
                    </a:lnTo>
                    <a:lnTo>
                      <a:pt x="6778" y="29298"/>
                    </a:lnTo>
                    <a:lnTo>
                      <a:pt x="7304" y="28990"/>
                    </a:lnTo>
                    <a:lnTo>
                      <a:pt x="7304" y="28990"/>
                    </a:lnTo>
                    <a:cubicBezTo>
                      <a:pt x="7145" y="29292"/>
                      <a:pt x="6989" y="29597"/>
                      <a:pt x="6834" y="29904"/>
                    </a:cubicBezTo>
                    <a:lnTo>
                      <a:pt x="6778" y="29301"/>
                    </a:lnTo>
                    <a:lnTo>
                      <a:pt x="5862" y="28828"/>
                    </a:lnTo>
                    <a:lnTo>
                      <a:pt x="5862" y="28828"/>
                    </a:lnTo>
                    <a:lnTo>
                      <a:pt x="5880" y="28836"/>
                    </a:lnTo>
                    <a:lnTo>
                      <a:pt x="6922" y="28208"/>
                    </a:lnTo>
                    <a:close/>
                    <a:moveTo>
                      <a:pt x="4955" y="30718"/>
                    </a:moveTo>
                    <a:cubicBezTo>
                      <a:pt x="4955" y="30718"/>
                      <a:pt x="4955" y="30718"/>
                      <a:pt x="4955" y="30718"/>
                    </a:cubicBezTo>
                    <a:lnTo>
                      <a:pt x="4955" y="30718"/>
                    </a:lnTo>
                    <a:close/>
                    <a:moveTo>
                      <a:pt x="6394" y="30804"/>
                    </a:moveTo>
                    <a:lnTo>
                      <a:pt x="6394" y="30804"/>
                    </a:lnTo>
                    <a:cubicBezTo>
                      <a:pt x="6244" y="31115"/>
                      <a:pt x="6099" y="31426"/>
                      <a:pt x="5956" y="31741"/>
                    </a:cubicBezTo>
                    <a:lnTo>
                      <a:pt x="5874" y="31146"/>
                    </a:lnTo>
                    <a:cubicBezTo>
                      <a:pt x="5874" y="31146"/>
                      <a:pt x="6124" y="30980"/>
                      <a:pt x="6375" y="30815"/>
                    </a:cubicBezTo>
                    <a:cubicBezTo>
                      <a:pt x="6381" y="30810"/>
                      <a:pt x="6388" y="30806"/>
                      <a:pt x="6394" y="30804"/>
                    </a:cubicBezTo>
                    <a:close/>
                    <a:moveTo>
                      <a:pt x="100189" y="31752"/>
                    </a:moveTo>
                    <a:lnTo>
                      <a:pt x="100690" y="32083"/>
                    </a:lnTo>
                    <a:cubicBezTo>
                      <a:pt x="100688" y="32093"/>
                      <a:pt x="100647" y="32386"/>
                      <a:pt x="100606" y="32676"/>
                    </a:cubicBezTo>
                    <a:cubicBezTo>
                      <a:pt x="100606" y="32682"/>
                      <a:pt x="100604" y="32687"/>
                      <a:pt x="100604" y="32691"/>
                    </a:cubicBezTo>
                    <a:cubicBezTo>
                      <a:pt x="100469" y="32376"/>
                      <a:pt x="100330" y="32063"/>
                      <a:pt x="100189" y="31752"/>
                    </a:cubicBezTo>
                    <a:close/>
                    <a:moveTo>
                      <a:pt x="101617" y="31674"/>
                    </a:moveTo>
                    <a:cubicBezTo>
                      <a:pt x="101615" y="31686"/>
                      <a:pt x="101576" y="31981"/>
                      <a:pt x="101537" y="32277"/>
                    </a:cubicBezTo>
                    <a:cubicBezTo>
                      <a:pt x="101503" y="32576"/>
                      <a:pt x="101445" y="32879"/>
                      <a:pt x="101445" y="32879"/>
                    </a:cubicBezTo>
                    <a:lnTo>
                      <a:pt x="100799" y="33149"/>
                    </a:lnTo>
                    <a:cubicBezTo>
                      <a:pt x="100784" y="33116"/>
                      <a:pt x="100772" y="33083"/>
                      <a:pt x="100758" y="33051"/>
                    </a:cubicBezTo>
                    <a:lnTo>
                      <a:pt x="101384" y="32789"/>
                    </a:lnTo>
                    <a:lnTo>
                      <a:pt x="101368" y="32750"/>
                    </a:lnTo>
                    <a:lnTo>
                      <a:pt x="100742" y="33014"/>
                    </a:lnTo>
                    <a:cubicBezTo>
                      <a:pt x="100723" y="32967"/>
                      <a:pt x="100703" y="32920"/>
                      <a:pt x="100682" y="32873"/>
                    </a:cubicBezTo>
                    <a:lnTo>
                      <a:pt x="101421" y="32560"/>
                    </a:lnTo>
                    <a:lnTo>
                      <a:pt x="101404" y="32523"/>
                    </a:lnTo>
                    <a:lnTo>
                      <a:pt x="100666" y="32836"/>
                    </a:lnTo>
                    <a:cubicBezTo>
                      <a:pt x="100649" y="32797"/>
                      <a:pt x="100633" y="32758"/>
                      <a:pt x="100617" y="32721"/>
                    </a:cubicBezTo>
                    <a:cubicBezTo>
                      <a:pt x="100619" y="32703"/>
                      <a:pt x="100621" y="32689"/>
                      <a:pt x="100623" y="32672"/>
                    </a:cubicBezTo>
                    <a:lnTo>
                      <a:pt x="100629" y="32684"/>
                    </a:lnTo>
                    <a:lnTo>
                      <a:pt x="101449" y="32333"/>
                    </a:lnTo>
                    <a:lnTo>
                      <a:pt x="101433" y="32296"/>
                    </a:lnTo>
                    <a:lnTo>
                      <a:pt x="100627" y="32642"/>
                    </a:lnTo>
                    <a:cubicBezTo>
                      <a:pt x="100637" y="32574"/>
                      <a:pt x="100645" y="32509"/>
                      <a:pt x="100656" y="32445"/>
                    </a:cubicBezTo>
                    <a:lnTo>
                      <a:pt x="100662" y="32459"/>
                    </a:lnTo>
                    <a:lnTo>
                      <a:pt x="101480" y="32105"/>
                    </a:lnTo>
                    <a:lnTo>
                      <a:pt x="101464" y="32067"/>
                    </a:lnTo>
                    <a:lnTo>
                      <a:pt x="100660" y="32416"/>
                    </a:lnTo>
                    <a:cubicBezTo>
                      <a:pt x="100670" y="32343"/>
                      <a:pt x="100678" y="32275"/>
                      <a:pt x="100686" y="32218"/>
                    </a:cubicBezTo>
                    <a:lnTo>
                      <a:pt x="100692" y="32234"/>
                    </a:lnTo>
                    <a:lnTo>
                      <a:pt x="101511" y="31876"/>
                    </a:lnTo>
                    <a:lnTo>
                      <a:pt x="101494" y="31837"/>
                    </a:lnTo>
                    <a:lnTo>
                      <a:pt x="100690" y="32191"/>
                    </a:lnTo>
                    <a:cubicBezTo>
                      <a:pt x="100701" y="32122"/>
                      <a:pt x="100707" y="32079"/>
                      <a:pt x="100709" y="32075"/>
                    </a:cubicBezTo>
                    <a:lnTo>
                      <a:pt x="101617" y="31674"/>
                    </a:lnTo>
                    <a:close/>
                    <a:moveTo>
                      <a:pt x="5109" y="31932"/>
                    </a:moveTo>
                    <a:lnTo>
                      <a:pt x="5745" y="32212"/>
                    </a:lnTo>
                    <a:cubicBezTo>
                      <a:pt x="5731" y="32245"/>
                      <a:pt x="5716" y="32277"/>
                      <a:pt x="5702" y="32310"/>
                    </a:cubicBezTo>
                    <a:lnTo>
                      <a:pt x="5088" y="32042"/>
                    </a:lnTo>
                    <a:lnTo>
                      <a:pt x="5072" y="32079"/>
                    </a:lnTo>
                    <a:lnTo>
                      <a:pt x="5686" y="32347"/>
                    </a:lnTo>
                    <a:cubicBezTo>
                      <a:pt x="5665" y="32394"/>
                      <a:pt x="5645" y="32441"/>
                      <a:pt x="5624" y="32488"/>
                    </a:cubicBezTo>
                    <a:lnTo>
                      <a:pt x="4896" y="32171"/>
                    </a:lnTo>
                    <a:lnTo>
                      <a:pt x="4880" y="32208"/>
                    </a:lnTo>
                    <a:lnTo>
                      <a:pt x="5608" y="32525"/>
                    </a:lnTo>
                    <a:lnTo>
                      <a:pt x="5557" y="32644"/>
                    </a:lnTo>
                    <a:cubicBezTo>
                      <a:pt x="5543" y="32652"/>
                      <a:pt x="5530" y="32660"/>
                      <a:pt x="5518" y="32668"/>
                    </a:cubicBezTo>
                    <a:lnTo>
                      <a:pt x="5524" y="32656"/>
                    </a:lnTo>
                    <a:lnTo>
                      <a:pt x="4702" y="32304"/>
                    </a:lnTo>
                    <a:lnTo>
                      <a:pt x="4685" y="32341"/>
                    </a:lnTo>
                    <a:lnTo>
                      <a:pt x="5491" y="32687"/>
                    </a:lnTo>
                    <a:cubicBezTo>
                      <a:pt x="5434" y="32723"/>
                      <a:pt x="5377" y="32762"/>
                      <a:pt x="5326" y="32797"/>
                    </a:cubicBezTo>
                    <a:lnTo>
                      <a:pt x="5332" y="32785"/>
                    </a:lnTo>
                    <a:lnTo>
                      <a:pt x="4509" y="32435"/>
                    </a:lnTo>
                    <a:lnTo>
                      <a:pt x="4493" y="32472"/>
                    </a:lnTo>
                    <a:lnTo>
                      <a:pt x="5299" y="32815"/>
                    </a:lnTo>
                    <a:cubicBezTo>
                      <a:pt x="5238" y="32858"/>
                      <a:pt x="5182" y="32897"/>
                      <a:pt x="5137" y="32930"/>
                    </a:cubicBezTo>
                    <a:lnTo>
                      <a:pt x="5144" y="32916"/>
                    </a:lnTo>
                    <a:lnTo>
                      <a:pt x="4321" y="32570"/>
                    </a:lnTo>
                    <a:lnTo>
                      <a:pt x="4305" y="32607"/>
                    </a:lnTo>
                    <a:lnTo>
                      <a:pt x="5113" y="32946"/>
                    </a:lnTo>
                    <a:cubicBezTo>
                      <a:pt x="5056" y="32989"/>
                      <a:pt x="5019" y="33016"/>
                      <a:pt x="5019" y="33016"/>
                    </a:cubicBezTo>
                    <a:lnTo>
                      <a:pt x="5037" y="33024"/>
                    </a:lnTo>
                    <a:cubicBezTo>
                      <a:pt x="5037" y="33024"/>
                      <a:pt x="5277" y="32844"/>
                      <a:pt x="5534" y="32678"/>
                    </a:cubicBezTo>
                    <a:cubicBezTo>
                      <a:pt x="5536" y="32674"/>
                      <a:pt x="5541" y="32672"/>
                      <a:pt x="5545" y="3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0"/>
                      <a:pt x="5148" y="33619"/>
                    </a:cubicBezTo>
                    <a:lnTo>
                      <a:pt x="5037" y="33024"/>
                    </a:lnTo>
                    <a:lnTo>
                      <a:pt x="4103" y="32633"/>
                    </a:lnTo>
                    <a:lnTo>
                      <a:pt x="4103" y="32633"/>
                    </a:lnTo>
                    <a:cubicBezTo>
                      <a:pt x="4114" y="32625"/>
                      <a:pt x="4350" y="32445"/>
                      <a:pt x="4601" y="32277"/>
                    </a:cubicBezTo>
                    <a:cubicBezTo>
                      <a:pt x="4855" y="32105"/>
                      <a:pt x="5109" y="31932"/>
                      <a:pt x="5109" y="31932"/>
                    </a:cubicBezTo>
                    <a:close/>
                    <a:moveTo>
                      <a:pt x="102442" y="33599"/>
                    </a:moveTo>
                    <a:lnTo>
                      <a:pt x="102423" y="33607"/>
                    </a:lnTo>
                    <a:lnTo>
                      <a:pt x="102206" y="34804"/>
                    </a:lnTo>
                    <a:lnTo>
                      <a:pt x="101552" y="35048"/>
                    </a:lnTo>
                    <a:cubicBezTo>
                      <a:pt x="101537" y="35015"/>
                      <a:pt x="101525" y="34982"/>
                      <a:pt x="101513" y="34949"/>
                    </a:cubicBezTo>
                    <a:lnTo>
                      <a:pt x="102143" y="34714"/>
                    </a:lnTo>
                    <a:lnTo>
                      <a:pt x="102129" y="34675"/>
                    </a:lnTo>
                    <a:lnTo>
                      <a:pt x="101499" y="34910"/>
                    </a:lnTo>
                    <a:cubicBezTo>
                      <a:pt x="101482" y="34861"/>
                      <a:pt x="101464" y="34814"/>
                      <a:pt x="101445" y="34767"/>
                    </a:cubicBezTo>
                    <a:lnTo>
                      <a:pt x="102184" y="34487"/>
                    </a:lnTo>
                    <a:lnTo>
                      <a:pt x="102170" y="34450"/>
                    </a:lnTo>
                    <a:lnTo>
                      <a:pt x="101431" y="34728"/>
                    </a:lnTo>
                    <a:cubicBezTo>
                      <a:pt x="101415" y="34683"/>
                      <a:pt x="101396" y="34638"/>
                      <a:pt x="101380" y="34593"/>
                    </a:cubicBezTo>
                    <a:lnTo>
                      <a:pt x="101386" y="34565"/>
                    </a:lnTo>
                    <a:lnTo>
                      <a:pt x="101392" y="34579"/>
                    </a:lnTo>
                    <a:lnTo>
                      <a:pt x="102225" y="34260"/>
                    </a:lnTo>
                    <a:lnTo>
                      <a:pt x="102210" y="34223"/>
                    </a:lnTo>
                    <a:lnTo>
                      <a:pt x="101390" y="34536"/>
                    </a:lnTo>
                    <a:lnTo>
                      <a:pt x="101425" y="34358"/>
                    </a:lnTo>
                    <a:lnTo>
                      <a:pt x="102253" y="34037"/>
                    </a:lnTo>
                    <a:lnTo>
                      <a:pt x="102239" y="34000"/>
                    </a:lnTo>
                    <a:lnTo>
                      <a:pt x="101433" y="34311"/>
                    </a:lnTo>
                    <a:lnTo>
                      <a:pt x="101470" y="34115"/>
                    </a:lnTo>
                    <a:lnTo>
                      <a:pt x="101476" y="34131"/>
                    </a:lnTo>
                    <a:lnTo>
                      <a:pt x="102307" y="33806"/>
                    </a:lnTo>
                    <a:lnTo>
                      <a:pt x="102292" y="33767"/>
                    </a:lnTo>
                    <a:lnTo>
                      <a:pt x="101476" y="34086"/>
                    </a:lnTo>
                    <a:lnTo>
                      <a:pt x="101476" y="34086"/>
                    </a:lnTo>
                    <a:lnTo>
                      <a:pt x="101499" y="33971"/>
                    </a:lnTo>
                    <a:lnTo>
                      <a:pt x="101499" y="33971"/>
                    </a:lnTo>
                    <a:lnTo>
                      <a:pt x="101480" y="33978"/>
                    </a:lnTo>
                    <a:lnTo>
                      <a:pt x="101415" y="34317"/>
                    </a:lnTo>
                    <a:lnTo>
                      <a:pt x="101406" y="34321"/>
                    </a:lnTo>
                    <a:lnTo>
                      <a:pt x="101413" y="34336"/>
                    </a:lnTo>
                    <a:lnTo>
                      <a:pt x="101368" y="34565"/>
                    </a:lnTo>
                    <a:cubicBezTo>
                      <a:pt x="101247" y="34250"/>
                      <a:pt x="101122" y="33937"/>
                      <a:pt x="100995" y="33624"/>
                    </a:cubicBezTo>
                    <a:lnTo>
                      <a:pt x="100995" y="33624"/>
                    </a:lnTo>
                    <a:lnTo>
                      <a:pt x="101480" y="33978"/>
                    </a:lnTo>
                    <a:lnTo>
                      <a:pt x="102442" y="33599"/>
                    </a:lnTo>
                    <a:close/>
                    <a:moveTo>
                      <a:pt x="4767" y="34579"/>
                    </a:moveTo>
                    <a:lnTo>
                      <a:pt x="4767" y="34579"/>
                    </a:lnTo>
                    <a:cubicBezTo>
                      <a:pt x="4646" y="34896"/>
                      <a:pt x="4526" y="35215"/>
                      <a:pt x="4411" y="35537"/>
                    </a:cubicBezTo>
                    <a:cubicBezTo>
                      <a:pt x="4409" y="35534"/>
                      <a:pt x="4409" y="35532"/>
                      <a:pt x="4409" y="35528"/>
                    </a:cubicBezTo>
                    <a:cubicBezTo>
                      <a:pt x="4335" y="35232"/>
                      <a:pt x="4282" y="34937"/>
                      <a:pt x="4282" y="34937"/>
                    </a:cubicBezTo>
                    <a:lnTo>
                      <a:pt x="4767" y="34579"/>
                    </a:lnTo>
                    <a:close/>
                    <a:moveTo>
                      <a:pt x="101724" y="35520"/>
                    </a:moveTo>
                    <a:cubicBezTo>
                      <a:pt x="101726" y="35522"/>
                      <a:pt x="101730" y="35524"/>
                      <a:pt x="101732" y="35526"/>
                    </a:cubicBezTo>
                    <a:lnTo>
                      <a:pt x="102198" y="35905"/>
                    </a:lnTo>
                    <a:lnTo>
                      <a:pt x="103174" y="35563"/>
                    </a:lnTo>
                    <a:lnTo>
                      <a:pt x="103174" y="35563"/>
                    </a:lnTo>
                    <a:lnTo>
                      <a:pt x="103154" y="35571"/>
                    </a:lnTo>
                    <a:lnTo>
                      <a:pt x="102882" y="36762"/>
                    </a:lnTo>
                    <a:lnTo>
                      <a:pt x="102225" y="36977"/>
                    </a:lnTo>
                    <a:cubicBezTo>
                      <a:pt x="102215" y="36944"/>
                      <a:pt x="102204" y="36909"/>
                      <a:pt x="102192" y="36877"/>
                    </a:cubicBezTo>
                    <a:lnTo>
                      <a:pt x="102822" y="36668"/>
                    </a:lnTo>
                    <a:lnTo>
                      <a:pt x="102810" y="36629"/>
                    </a:lnTo>
                    <a:lnTo>
                      <a:pt x="102180" y="36838"/>
                    </a:lnTo>
                    <a:lnTo>
                      <a:pt x="102131" y="36692"/>
                    </a:lnTo>
                    <a:lnTo>
                      <a:pt x="102875" y="36443"/>
                    </a:lnTo>
                    <a:lnTo>
                      <a:pt x="102863" y="36404"/>
                    </a:lnTo>
                    <a:lnTo>
                      <a:pt x="102118" y="36654"/>
                    </a:lnTo>
                    <a:lnTo>
                      <a:pt x="102069" y="36508"/>
                    </a:lnTo>
                    <a:lnTo>
                      <a:pt x="102075" y="36488"/>
                    </a:lnTo>
                    <a:lnTo>
                      <a:pt x="102082" y="36504"/>
                    </a:lnTo>
                    <a:lnTo>
                      <a:pt x="102927" y="36218"/>
                    </a:lnTo>
                    <a:lnTo>
                      <a:pt x="102914" y="36179"/>
                    </a:lnTo>
                    <a:lnTo>
                      <a:pt x="102082" y="36461"/>
                    </a:lnTo>
                    <a:lnTo>
                      <a:pt x="102133" y="36253"/>
                    </a:lnTo>
                    <a:lnTo>
                      <a:pt x="102139" y="36271"/>
                    </a:lnTo>
                    <a:lnTo>
                      <a:pt x="102984" y="35983"/>
                    </a:lnTo>
                    <a:lnTo>
                      <a:pt x="102970" y="35944"/>
                    </a:lnTo>
                    <a:lnTo>
                      <a:pt x="102137" y="36228"/>
                    </a:lnTo>
                    <a:lnTo>
                      <a:pt x="102137" y="36228"/>
                    </a:lnTo>
                    <a:lnTo>
                      <a:pt x="102182" y="36042"/>
                    </a:lnTo>
                    <a:lnTo>
                      <a:pt x="102188" y="36056"/>
                    </a:lnTo>
                    <a:lnTo>
                      <a:pt x="103031" y="35766"/>
                    </a:lnTo>
                    <a:lnTo>
                      <a:pt x="103019" y="35727"/>
                    </a:lnTo>
                    <a:lnTo>
                      <a:pt x="102190" y="36013"/>
                    </a:lnTo>
                    <a:lnTo>
                      <a:pt x="102190" y="36013"/>
                    </a:lnTo>
                    <a:lnTo>
                      <a:pt x="102217" y="35899"/>
                    </a:lnTo>
                    <a:lnTo>
                      <a:pt x="102198" y="35905"/>
                    </a:lnTo>
                    <a:lnTo>
                      <a:pt x="102061" y="36480"/>
                    </a:lnTo>
                    <a:cubicBezTo>
                      <a:pt x="101951" y="36158"/>
                      <a:pt x="101840" y="35839"/>
                      <a:pt x="101724" y="35520"/>
                    </a:cubicBezTo>
                    <a:close/>
                    <a:moveTo>
                      <a:pt x="4072" y="36506"/>
                    </a:moveTo>
                    <a:lnTo>
                      <a:pt x="4072" y="36506"/>
                    </a:lnTo>
                    <a:cubicBezTo>
                      <a:pt x="3963" y="36827"/>
                      <a:pt x="3857" y="37149"/>
                      <a:pt x="3754" y="37472"/>
                    </a:cubicBezTo>
                    <a:lnTo>
                      <a:pt x="3752" y="37466"/>
                    </a:lnTo>
                    <a:cubicBezTo>
                      <a:pt x="3683" y="37173"/>
                      <a:pt x="3611" y="36881"/>
                      <a:pt x="3611" y="36881"/>
                    </a:cubicBezTo>
                    <a:lnTo>
                      <a:pt x="4072" y="36506"/>
                    </a:lnTo>
                    <a:close/>
                    <a:moveTo>
                      <a:pt x="102380" y="37460"/>
                    </a:moveTo>
                    <a:lnTo>
                      <a:pt x="102380" y="37460"/>
                    </a:lnTo>
                    <a:cubicBezTo>
                      <a:pt x="102382" y="37460"/>
                      <a:pt x="102384" y="37462"/>
                      <a:pt x="102386" y="37464"/>
                    </a:cubicBezTo>
                    <a:cubicBezTo>
                      <a:pt x="102619" y="37651"/>
                      <a:pt x="102833" y="37848"/>
                      <a:pt x="102844" y="37858"/>
                    </a:cubicBezTo>
                    <a:lnTo>
                      <a:pt x="102844" y="37858"/>
                    </a:lnTo>
                    <a:lnTo>
                      <a:pt x="102677" y="38429"/>
                    </a:lnTo>
                    <a:cubicBezTo>
                      <a:pt x="102583" y="38104"/>
                      <a:pt x="102483" y="37781"/>
                      <a:pt x="102380" y="37460"/>
                    </a:cubicBezTo>
                    <a:close/>
                    <a:moveTo>
                      <a:pt x="103812" y="37563"/>
                    </a:moveTo>
                    <a:lnTo>
                      <a:pt x="103483" y="38745"/>
                    </a:lnTo>
                    <a:lnTo>
                      <a:pt x="102824" y="38933"/>
                    </a:lnTo>
                    <a:cubicBezTo>
                      <a:pt x="102814" y="38898"/>
                      <a:pt x="102804" y="38863"/>
                      <a:pt x="102794" y="38830"/>
                    </a:cubicBezTo>
                    <a:lnTo>
                      <a:pt x="103428" y="38648"/>
                    </a:lnTo>
                    <a:lnTo>
                      <a:pt x="103418" y="38609"/>
                    </a:lnTo>
                    <a:lnTo>
                      <a:pt x="102783" y="38790"/>
                    </a:lnTo>
                    <a:cubicBezTo>
                      <a:pt x="102769" y="38740"/>
                      <a:pt x="102755" y="38693"/>
                      <a:pt x="102740" y="38644"/>
                    </a:cubicBezTo>
                    <a:lnTo>
                      <a:pt x="103491" y="38425"/>
                    </a:lnTo>
                    <a:lnTo>
                      <a:pt x="103481" y="38386"/>
                    </a:lnTo>
                    <a:lnTo>
                      <a:pt x="102730" y="38603"/>
                    </a:lnTo>
                    <a:cubicBezTo>
                      <a:pt x="102716" y="38556"/>
                      <a:pt x="102702" y="38507"/>
                      <a:pt x="102687" y="38458"/>
                    </a:cubicBezTo>
                    <a:lnTo>
                      <a:pt x="102691" y="38438"/>
                    </a:lnTo>
                    <a:lnTo>
                      <a:pt x="102697" y="38454"/>
                    </a:lnTo>
                    <a:lnTo>
                      <a:pt x="103555" y="38202"/>
                    </a:lnTo>
                    <a:lnTo>
                      <a:pt x="103542" y="38163"/>
                    </a:lnTo>
                    <a:lnTo>
                      <a:pt x="102699" y="38411"/>
                    </a:lnTo>
                    <a:lnTo>
                      <a:pt x="102753" y="38229"/>
                    </a:lnTo>
                    <a:lnTo>
                      <a:pt x="102757" y="38241"/>
                    </a:lnTo>
                    <a:lnTo>
                      <a:pt x="103612" y="37985"/>
                    </a:lnTo>
                    <a:lnTo>
                      <a:pt x="103600" y="37947"/>
                    </a:lnTo>
                    <a:lnTo>
                      <a:pt x="102761" y="38198"/>
                    </a:lnTo>
                    <a:lnTo>
                      <a:pt x="102820" y="37994"/>
                    </a:lnTo>
                    <a:lnTo>
                      <a:pt x="102826" y="38010"/>
                    </a:lnTo>
                    <a:lnTo>
                      <a:pt x="103679" y="37752"/>
                    </a:lnTo>
                    <a:lnTo>
                      <a:pt x="103667" y="37713"/>
                    </a:lnTo>
                    <a:lnTo>
                      <a:pt x="102828" y="37967"/>
                    </a:lnTo>
                    <a:lnTo>
                      <a:pt x="102863" y="37853"/>
                    </a:lnTo>
                    <a:lnTo>
                      <a:pt x="103812" y="37563"/>
                    </a:lnTo>
                    <a:close/>
                    <a:moveTo>
                      <a:pt x="2942" y="37748"/>
                    </a:moveTo>
                    <a:lnTo>
                      <a:pt x="3607" y="37951"/>
                    </a:lnTo>
                    <a:cubicBezTo>
                      <a:pt x="3597" y="37985"/>
                      <a:pt x="3587" y="38020"/>
                      <a:pt x="3576" y="38053"/>
                    </a:cubicBezTo>
                    <a:lnTo>
                      <a:pt x="2938" y="37861"/>
                    </a:lnTo>
                    <a:lnTo>
                      <a:pt x="2926" y="37900"/>
                    </a:lnTo>
                    <a:lnTo>
                      <a:pt x="3564" y="38092"/>
                    </a:lnTo>
                    <a:cubicBezTo>
                      <a:pt x="3550" y="38143"/>
                      <a:pt x="3536" y="38192"/>
                      <a:pt x="3519" y="38243"/>
                    </a:cubicBezTo>
                    <a:lnTo>
                      <a:pt x="2770" y="38018"/>
                    </a:lnTo>
                    <a:lnTo>
                      <a:pt x="2758" y="38057"/>
                    </a:lnTo>
                    <a:lnTo>
                      <a:pt x="3507" y="38282"/>
                    </a:lnTo>
                    <a:cubicBezTo>
                      <a:pt x="3495" y="38329"/>
                      <a:pt x="3480" y="38376"/>
                      <a:pt x="3466" y="38423"/>
                    </a:cubicBezTo>
                    <a:lnTo>
                      <a:pt x="3448" y="38438"/>
                    </a:lnTo>
                    <a:lnTo>
                      <a:pt x="3454" y="38421"/>
                    </a:lnTo>
                    <a:lnTo>
                      <a:pt x="2596" y="38170"/>
                    </a:lnTo>
                    <a:lnTo>
                      <a:pt x="2584" y="38208"/>
                    </a:lnTo>
                    <a:lnTo>
                      <a:pt x="3427" y="38456"/>
                    </a:lnTo>
                    <a:lnTo>
                      <a:pt x="3278" y="38591"/>
                    </a:lnTo>
                    <a:lnTo>
                      <a:pt x="3282" y="38575"/>
                    </a:lnTo>
                    <a:lnTo>
                      <a:pt x="2425" y="38325"/>
                    </a:lnTo>
                    <a:lnTo>
                      <a:pt x="2414" y="38364"/>
                    </a:lnTo>
                    <a:lnTo>
                      <a:pt x="3257" y="38609"/>
                    </a:lnTo>
                    <a:lnTo>
                      <a:pt x="3108" y="38742"/>
                    </a:lnTo>
                    <a:lnTo>
                      <a:pt x="3108" y="38742"/>
                    </a:lnTo>
                    <a:lnTo>
                      <a:pt x="3112" y="38726"/>
                    </a:lnTo>
                    <a:lnTo>
                      <a:pt x="2253" y="38483"/>
                    </a:lnTo>
                    <a:lnTo>
                      <a:pt x="2242" y="38522"/>
                    </a:lnTo>
                    <a:lnTo>
                      <a:pt x="3085" y="38763"/>
                    </a:lnTo>
                    <a:lnTo>
                      <a:pt x="2997" y="38841"/>
                    </a:lnTo>
                    <a:lnTo>
                      <a:pt x="3018" y="38847"/>
                    </a:lnTo>
                    <a:lnTo>
                      <a:pt x="3458" y="38454"/>
                    </a:lnTo>
                    <a:lnTo>
                      <a:pt x="3458" y="38454"/>
                    </a:lnTo>
                    <a:cubicBezTo>
                      <a:pt x="3364" y="38771"/>
                      <a:pt x="3274" y="39090"/>
                      <a:pt x="3186" y="39411"/>
                    </a:cubicBezTo>
                    <a:lnTo>
                      <a:pt x="3018" y="38847"/>
                    </a:lnTo>
                    <a:lnTo>
                      <a:pt x="2042" y="38571"/>
                    </a:lnTo>
                    <a:lnTo>
                      <a:pt x="2942" y="37748"/>
                    </a:lnTo>
                    <a:close/>
                    <a:moveTo>
                      <a:pt x="102963" y="39436"/>
                    </a:moveTo>
                    <a:lnTo>
                      <a:pt x="103405" y="39835"/>
                    </a:lnTo>
                    <a:cubicBezTo>
                      <a:pt x="103405" y="39835"/>
                      <a:pt x="103364" y="39980"/>
                      <a:pt x="103303" y="40168"/>
                    </a:cubicBezTo>
                    <a:lnTo>
                      <a:pt x="103297" y="40171"/>
                    </a:lnTo>
                    <a:lnTo>
                      <a:pt x="103299" y="40179"/>
                    </a:lnTo>
                    <a:cubicBezTo>
                      <a:pt x="103276" y="40252"/>
                      <a:pt x="103248" y="40332"/>
                      <a:pt x="103221" y="40412"/>
                    </a:cubicBezTo>
                    <a:cubicBezTo>
                      <a:pt x="103137" y="40085"/>
                      <a:pt x="103053" y="39759"/>
                      <a:pt x="102963" y="39436"/>
                    </a:cubicBezTo>
                    <a:close/>
                    <a:moveTo>
                      <a:pt x="104383" y="39579"/>
                    </a:moveTo>
                    <a:cubicBezTo>
                      <a:pt x="104377" y="39600"/>
                      <a:pt x="104300" y="39881"/>
                      <a:pt x="104203" y="40164"/>
                    </a:cubicBezTo>
                    <a:lnTo>
                      <a:pt x="104009" y="40747"/>
                    </a:lnTo>
                    <a:lnTo>
                      <a:pt x="103342" y="40907"/>
                    </a:lnTo>
                    <a:lnTo>
                      <a:pt x="103315" y="40799"/>
                    </a:lnTo>
                    <a:lnTo>
                      <a:pt x="103966" y="40641"/>
                    </a:lnTo>
                    <a:lnTo>
                      <a:pt x="103956" y="40600"/>
                    </a:lnTo>
                    <a:lnTo>
                      <a:pt x="103307" y="40760"/>
                    </a:lnTo>
                    <a:cubicBezTo>
                      <a:pt x="103295" y="40711"/>
                      <a:pt x="103283" y="40664"/>
                      <a:pt x="103270" y="40614"/>
                    </a:cubicBezTo>
                    <a:lnTo>
                      <a:pt x="104033" y="40426"/>
                    </a:lnTo>
                    <a:lnTo>
                      <a:pt x="104023" y="40387"/>
                    </a:lnTo>
                    <a:lnTo>
                      <a:pt x="103260" y="40576"/>
                    </a:lnTo>
                    <a:cubicBezTo>
                      <a:pt x="103250" y="40531"/>
                      <a:pt x="103238" y="40486"/>
                      <a:pt x="103227" y="40439"/>
                    </a:cubicBezTo>
                    <a:cubicBezTo>
                      <a:pt x="103231" y="40428"/>
                      <a:pt x="103233" y="40418"/>
                      <a:pt x="103238" y="40408"/>
                    </a:cubicBezTo>
                    <a:lnTo>
                      <a:pt x="103242" y="40422"/>
                    </a:lnTo>
                    <a:lnTo>
                      <a:pt x="104107" y="40205"/>
                    </a:lnTo>
                    <a:lnTo>
                      <a:pt x="104097" y="40166"/>
                    </a:lnTo>
                    <a:lnTo>
                      <a:pt x="103248" y="40379"/>
                    </a:lnTo>
                    <a:cubicBezTo>
                      <a:pt x="103268" y="40320"/>
                      <a:pt x="103289" y="40263"/>
                      <a:pt x="103307" y="40207"/>
                    </a:cubicBezTo>
                    <a:lnTo>
                      <a:pt x="104173" y="39986"/>
                    </a:lnTo>
                    <a:lnTo>
                      <a:pt x="104162" y="39948"/>
                    </a:lnTo>
                    <a:lnTo>
                      <a:pt x="103321" y="40162"/>
                    </a:lnTo>
                    <a:cubicBezTo>
                      <a:pt x="103346" y="40091"/>
                      <a:pt x="103366" y="40023"/>
                      <a:pt x="103383" y="39970"/>
                    </a:cubicBezTo>
                    <a:lnTo>
                      <a:pt x="103387" y="39984"/>
                    </a:lnTo>
                    <a:lnTo>
                      <a:pt x="104250" y="39761"/>
                    </a:lnTo>
                    <a:lnTo>
                      <a:pt x="104240" y="39722"/>
                    </a:lnTo>
                    <a:lnTo>
                      <a:pt x="103391" y="39941"/>
                    </a:lnTo>
                    <a:cubicBezTo>
                      <a:pt x="103411" y="39874"/>
                      <a:pt x="103424" y="39831"/>
                      <a:pt x="103424" y="39829"/>
                    </a:cubicBezTo>
                    <a:lnTo>
                      <a:pt x="104383" y="39579"/>
                    </a:lnTo>
                    <a:close/>
                    <a:moveTo>
                      <a:pt x="2918" y="40414"/>
                    </a:moveTo>
                    <a:lnTo>
                      <a:pt x="2918" y="40414"/>
                    </a:lnTo>
                    <a:cubicBezTo>
                      <a:pt x="2836" y="40737"/>
                      <a:pt x="2758" y="41061"/>
                      <a:pt x="2682" y="41388"/>
                    </a:cubicBezTo>
                    <a:lnTo>
                      <a:pt x="2490" y="40835"/>
                    </a:lnTo>
                    <a:cubicBezTo>
                      <a:pt x="2490" y="40835"/>
                      <a:pt x="2705" y="40625"/>
                      <a:pt x="2918" y="40414"/>
                    </a:cubicBezTo>
                    <a:close/>
                    <a:moveTo>
                      <a:pt x="103465" y="41425"/>
                    </a:moveTo>
                    <a:lnTo>
                      <a:pt x="103878" y="41836"/>
                    </a:lnTo>
                    <a:cubicBezTo>
                      <a:pt x="103878" y="41836"/>
                      <a:pt x="103778" y="42116"/>
                      <a:pt x="103679" y="42401"/>
                    </a:cubicBezTo>
                    <a:cubicBezTo>
                      <a:pt x="103610" y="42073"/>
                      <a:pt x="103538" y="41748"/>
                      <a:pt x="103465" y="41425"/>
                    </a:cubicBezTo>
                    <a:close/>
                    <a:moveTo>
                      <a:pt x="1901" y="41756"/>
                    </a:moveTo>
                    <a:lnTo>
                      <a:pt x="2570" y="41903"/>
                    </a:lnTo>
                    <a:cubicBezTo>
                      <a:pt x="2562" y="41938"/>
                      <a:pt x="2553" y="41973"/>
                      <a:pt x="2545" y="42008"/>
                    </a:cubicBezTo>
                    <a:lnTo>
                      <a:pt x="1901" y="41869"/>
                    </a:lnTo>
                    <a:lnTo>
                      <a:pt x="1893" y="41908"/>
                    </a:lnTo>
                    <a:lnTo>
                      <a:pt x="2537" y="42049"/>
                    </a:lnTo>
                    <a:cubicBezTo>
                      <a:pt x="2527" y="42098"/>
                      <a:pt x="2517" y="42147"/>
                      <a:pt x="2504" y="42198"/>
                    </a:cubicBezTo>
                    <a:lnTo>
                      <a:pt x="1737" y="42032"/>
                    </a:lnTo>
                    <a:lnTo>
                      <a:pt x="1727" y="42073"/>
                    </a:lnTo>
                    <a:lnTo>
                      <a:pt x="2496" y="42237"/>
                    </a:lnTo>
                    <a:cubicBezTo>
                      <a:pt x="2486" y="42284"/>
                      <a:pt x="2476" y="42329"/>
                      <a:pt x="2468" y="42376"/>
                    </a:cubicBezTo>
                    <a:lnTo>
                      <a:pt x="2445" y="42397"/>
                    </a:lnTo>
                    <a:lnTo>
                      <a:pt x="2447" y="42382"/>
                    </a:lnTo>
                    <a:lnTo>
                      <a:pt x="1573" y="42200"/>
                    </a:lnTo>
                    <a:lnTo>
                      <a:pt x="1565" y="42239"/>
                    </a:lnTo>
                    <a:lnTo>
                      <a:pt x="2423" y="42419"/>
                    </a:lnTo>
                    <a:cubicBezTo>
                      <a:pt x="2373" y="42468"/>
                      <a:pt x="2326" y="42515"/>
                      <a:pt x="2281" y="42562"/>
                    </a:cubicBezTo>
                    <a:lnTo>
                      <a:pt x="2285" y="42548"/>
                    </a:lnTo>
                    <a:lnTo>
                      <a:pt x="1410" y="42368"/>
                    </a:lnTo>
                    <a:lnTo>
                      <a:pt x="1402" y="42407"/>
                    </a:lnTo>
                    <a:lnTo>
                      <a:pt x="2261" y="42585"/>
                    </a:lnTo>
                    <a:cubicBezTo>
                      <a:pt x="2210" y="42638"/>
                      <a:pt x="2163" y="42687"/>
                      <a:pt x="2126" y="42728"/>
                    </a:cubicBezTo>
                    <a:lnTo>
                      <a:pt x="2128" y="42714"/>
                    </a:lnTo>
                    <a:lnTo>
                      <a:pt x="1254" y="42538"/>
                    </a:lnTo>
                    <a:lnTo>
                      <a:pt x="1246" y="42579"/>
                    </a:lnTo>
                    <a:lnTo>
                      <a:pt x="2105" y="42750"/>
                    </a:lnTo>
                    <a:cubicBezTo>
                      <a:pt x="2056" y="42804"/>
                      <a:pt x="2026" y="42836"/>
                      <a:pt x="2026" y="42836"/>
                    </a:cubicBezTo>
                    <a:lnTo>
                      <a:pt x="2046" y="42840"/>
                    </a:lnTo>
                    <a:lnTo>
                      <a:pt x="2046" y="42840"/>
                    </a:lnTo>
                    <a:lnTo>
                      <a:pt x="1052" y="42642"/>
                    </a:lnTo>
                    <a:cubicBezTo>
                      <a:pt x="1054" y="42642"/>
                      <a:pt x="1250" y="42415"/>
                      <a:pt x="1469" y="42196"/>
                    </a:cubicBezTo>
                    <a:cubicBezTo>
                      <a:pt x="1686" y="41975"/>
                      <a:pt x="1901" y="41756"/>
                      <a:pt x="1901" y="41756"/>
                    </a:cubicBezTo>
                    <a:close/>
                    <a:moveTo>
                      <a:pt x="104866" y="41617"/>
                    </a:moveTo>
                    <a:lnTo>
                      <a:pt x="104866" y="41617"/>
                    </a:lnTo>
                    <a:cubicBezTo>
                      <a:pt x="104862" y="41630"/>
                      <a:pt x="104766" y="41912"/>
                      <a:pt x="104670" y="42194"/>
                    </a:cubicBezTo>
                    <a:cubicBezTo>
                      <a:pt x="104578" y="42480"/>
                      <a:pt x="104459" y="42767"/>
                      <a:pt x="104459" y="42767"/>
                    </a:cubicBezTo>
                    <a:lnTo>
                      <a:pt x="103782" y="42902"/>
                    </a:lnTo>
                    <a:cubicBezTo>
                      <a:pt x="103774" y="42867"/>
                      <a:pt x="103767" y="42832"/>
                      <a:pt x="103761" y="42800"/>
                    </a:cubicBezTo>
                    <a:lnTo>
                      <a:pt x="104416" y="42667"/>
                    </a:lnTo>
                    <a:lnTo>
                      <a:pt x="104408" y="42626"/>
                    </a:lnTo>
                    <a:lnTo>
                      <a:pt x="103753" y="42759"/>
                    </a:lnTo>
                    <a:cubicBezTo>
                      <a:pt x="103743" y="42710"/>
                      <a:pt x="103733" y="42658"/>
                      <a:pt x="103722" y="42607"/>
                    </a:cubicBezTo>
                    <a:lnTo>
                      <a:pt x="104498" y="42448"/>
                    </a:lnTo>
                    <a:lnTo>
                      <a:pt x="104490" y="42409"/>
                    </a:lnTo>
                    <a:lnTo>
                      <a:pt x="103714" y="42568"/>
                    </a:lnTo>
                    <a:lnTo>
                      <a:pt x="103686" y="42431"/>
                    </a:lnTo>
                    <a:cubicBezTo>
                      <a:pt x="103690" y="42421"/>
                      <a:pt x="103692" y="42411"/>
                      <a:pt x="103696" y="42401"/>
                    </a:cubicBezTo>
                    <a:lnTo>
                      <a:pt x="103700" y="42415"/>
                    </a:lnTo>
                    <a:lnTo>
                      <a:pt x="104574" y="42231"/>
                    </a:lnTo>
                    <a:lnTo>
                      <a:pt x="104565" y="42192"/>
                    </a:lnTo>
                    <a:lnTo>
                      <a:pt x="103706" y="42372"/>
                    </a:lnTo>
                    <a:cubicBezTo>
                      <a:pt x="103729" y="42306"/>
                      <a:pt x="103751" y="42243"/>
                      <a:pt x="103772" y="42184"/>
                    </a:cubicBezTo>
                    <a:lnTo>
                      <a:pt x="103776" y="42200"/>
                    </a:lnTo>
                    <a:lnTo>
                      <a:pt x="104649" y="42014"/>
                    </a:lnTo>
                    <a:lnTo>
                      <a:pt x="104639" y="41973"/>
                    </a:lnTo>
                    <a:lnTo>
                      <a:pt x="103782" y="42157"/>
                    </a:lnTo>
                    <a:cubicBezTo>
                      <a:pt x="103806" y="42086"/>
                      <a:pt x="103829" y="42022"/>
                      <a:pt x="103847" y="41969"/>
                    </a:cubicBezTo>
                    <a:lnTo>
                      <a:pt x="103851" y="41985"/>
                    </a:lnTo>
                    <a:lnTo>
                      <a:pt x="104723" y="41795"/>
                    </a:lnTo>
                    <a:lnTo>
                      <a:pt x="104715" y="41756"/>
                    </a:lnTo>
                    <a:lnTo>
                      <a:pt x="103857" y="41942"/>
                    </a:lnTo>
                    <a:cubicBezTo>
                      <a:pt x="103882" y="41874"/>
                      <a:pt x="103896" y="41833"/>
                      <a:pt x="103896" y="41832"/>
                    </a:cubicBezTo>
                    <a:lnTo>
                      <a:pt x="103896" y="41832"/>
                    </a:lnTo>
                    <a:lnTo>
                      <a:pt x="104866" y="41617"/>
                    </a:lnTo>
                    <a:close/>
                    <a:moveTo>
                      <a:pt x="2461" y="42405"/>
                    </a:moveTo>
                    <a:lnTo>
                      <a:pt x="2461" y="42405"/>
                    </a:lnTo>
                    <a:cubicBezTo>
                      <a:pt x="2392" y="42730"/>
                      <a:pt x="2326" y="43057"/>
                      <a:pt x="2265" y="43387"/>
                    </a:cubicBezTo>
                    <a:lnTo>
                      <a:pt x="2046" y="42840"/>
                    </a:lnTo>
                    <a:cubicBezTo>
                      <a:pt x="2046" y="42840"/>
                      <a:pt x="2240" y="42617"/>
                      <a:pt x="2461" y="42405"/>
                    </a:cubicBezTo>
                    <a:close/>
                    <a:moveTo>
                      <a:pt x="104222" y="45424"/>
                    </a:moveTo>
                    <a:lnTo>
                      <a:pt x="104222" y="45424"/>
                    </a:lnTo>
                    <a:cubicBezTo>
                      <a:pt x="104409" y="45652"/>
                      <a:pt x="104596" y="45875"/>
                      <a:pt x="104602" y="45883"/>
                    </a:cubicBezTo>
                    <a:lnTo>
                      <a:pt x="104602" y="45883"/>
                    </a:lnTo>
                    <a:lnTo>
                      <a:pt x="104600" y="45883"/>
                    </a:lnTo>
                    <a:lnTo>
                      <a:pt x="104359" y="46404"/>
                    </a:lnTo>
                    <a:cubicBezTo>
                      <a:pt x="104316" y="46077"/>
                      <a:pt x="104271" y="45752"/>
                      <a:pt x="104222" y="45424"/>
                    </a:cubicBezTo>
                    <a:close/>
                    <a:moveTo>
                      <a:pt x="105605" y="45744"/>
                    </a:moveTo>
                    <a:lnTo>
                      <a:pt x="105099" y="46859"/>
                    </a:lnTo>
                    <a:lnTo>
                      <a:pt x="104424" y="46938"/>
                    </a:lnTo>
                    <a:cubicBezTo>
                      <a:pt x="104420" y="46904"/>
                      <a:pt x="104416" y="46869"/>
                      <a:pt x="104412" y="46834"/>
                    </a:cubicBezTo>
                    <a:lnTo>
                      <a:pt x="105060" y="46754"/>
                    </a:lnTo>
                    <a:lnTo>
                      <a:pt x="105056" y="46715"/>
                    </a:lnTo>
                    <a:lnTo>
                      <a:pt x="104408" y="46793"/>
                    </a:lnTo>
                    <a:cubicBezTo>
                      <a:pt x="104402" y="46744"/>
                      <a:pt x="104396" y="46697"/>
                      <a:pt x="104389" y="46648"/>
                    </a:cubicBezTo>
                    <a:lnTo>
                      <a:pt x="105150" y="46554"/>
                    </a:lnTo>
                    <a:lnTo>
                      <a:pt x="105146" y="46513"/>
                    </a:lnTo>
                    <a:lnTo>
                      <a:pt x="104383" y="46609"/>
                    </a:lnTo>
                    <a:cubicBezTo>
                      <a:pt x="104377" y="46550"/>
                      <a:pt x="104369" y="46492"/>
                      <a:pt x="104363" y="46435"/>
                    </a:cubicBezTo>
                    <a:lnTo>
                      <a:pt x="104365" y="46431"/>
                    </a:lnTo>
                    <a:lnTo>
                      <a:pt x="104367" y="46447"/>
                    </a:lnTo>
                    <a:lnTo>
                      <a:pt x="105253" y="46335"/>
                    </a:lnTo>
                    <a:lnTo>
                      <a:pt x="105247" y="46294"/>
                    </a:lnTo>
                    <a:lnTo>
                      <a:pt x="104375" y="46407"/>
                    </a:lnTo>
                    <a:lnTo>
                      <a:pt x="104375" y="46407"/>
                    </a:lnTo>
                    <a:lnTo>
                      <a:pt x="104461" y="46222"/>
                    </a:lnTo>
                    <a:lnTo>
                      <a:pt x="104463" y="46241"/>
                    </a:lnTo>
                    <a:lnTo>
                      <a:pt x="105349" y="46124"/>
                    </a:lnTo>
                    <a:lnTo>
                      <a:pt x="105343" y="46083"/>
                    </a:lnTo>
                    <a:lnTo>
                      <a:pt x="104473" y="46198"/>
                    </a:lnTo>
                    <a:lnTo>
                      <a:pt x="104557" y="46014"/>
                    </a:lnTo>
                    <a:lnTo>
                      <a:pt x="104561" y="46030"/>
                    </a:lnTo>
                    <a:lnTo>
                      <a:pt x="105445" y="45911"/>
                    </a:lnTo>
                    <a:lnTo>
                      <a:pt x="105439" y="45870"/>
                    </a:lnTo>
                    <a:lnTo>
                      <a:pt x="104569" y="45989"/>
                    </a:lnTo>
                    <a:lnTo>
                      <a:pt x="104621" y="45881"/>
                    </a:lnTo>
                    <a:lnTo>
                      <a:pt x="104607" y="45882"/>
                    </a:lnTo>
                    <a:lnTo>
                      <a:pt x="104607" y="45882"/>
                    </a:lnTo>
                    <a:lnTo>
                      <a:pt x="105605" y="45744"/>
                    </a:lnTo>
                    <a:close/>
                    <a:moveTo>
                      <a:pt x="1772" y="46462"/>
                    </a:moveTo>
                    <a:lnTo>
                      <a:pt x="1772" y="46462"/>
                    </a:lnTo>
                    <a:cubicBezTo>
                      <a:pt x="1731" y="46787"/>
                      <a:pt x="1692" y="47112"/>
                      <a:pt x="1657" y="47440"/>
                    </a:cubicBezTo>
                    <a:cubicBezTo>
                      <a:pt x="1531" y="47172"/>
                      <a:pt x="1406" y="46906"/>
                      <a:pt x="1406" y="46906"/>
                    </a:cubicBezTo>
                    <a:lnTo>
                      <a:pt x="1623" y="46644"/>
                    </a:lnTo>
                    <a:lnTo>
                      <a:pt x="1625" y="46644"/>
                    </a:lnTo>
                    <a:lnTo>
                      <a:pt x="1625" y="46640"/>
                    </a:lnTo>
                    <a:lnTo>
                      <a:pt x="1772" y="46462"/>
                    </a:lnTo>
                    <a:close/>
                    <a:moveTo>
                      <a:pt x="104484" y="47456"/>
                    </a:moveTo>
                    <a:lnTo>
                      <a:pt x="104484" y="47456"/>
                    </a:lnTo>
                    <a:cubicBezTo>
                      <a:pt x="104576" y="47573"/>
                      <a:pt x="104670" y="47687"/>
                      <a:pt x="104739" y="47775"/>
                    </a:cubicBezTo>
                    <a:cubicBezTo>
                      <a:pt x="104807" y="47865"/>
                      <a:pt x="104852" y="47925"/>
                      <a:pt x="104852" y="47925"/>
                    </a:cubicBezTo>
                    <a:lnTo>
                      <a:pt x="104580" y="48442"/>
                    </a:lnTo>
                    <a:cubicBezTo>
                      <a:pt x="104551" y="48113"/>
                      <a:pt x="104518" y="47783"/>
                      <a:pt x="104484" y="47456"/>
                    </a:cubicBezTo>
                    <a:close/>
                    <a:moveTo>
                      <a:pt x="921" y="47888"/>
                    </a:moveTo>
                    <a:lnTo>
                      <a:pt x="1608" y="47955"/>
                    </a:lnTo>
                    <a:cubicBezTo>
                      <a:pt x="1604" y="47990"/>
                      <a:pt x="1600" y="48027"/>
                      <a:pt x="1598" y="48062"/>
                    </a:cubicBezTo>
                    <a:lnTo>
                      <a:pt x="939" y="47998"/>
                    </a:lnTo>
                    <a:lnTo>
                      <a:pt x="935" y="48039"/>
                    </a:lnTo>
                    <a:lnTo>
                      <a:pt x="1594" y="48103"/>
                    </a:lnTo>
                    <a:cubicBezTo>
                      <a:pt x="1588" y="48154"/>
                      <a:pt x="1584" y="48203"/>
                      <a:pt x="1580" y="48254"/>
                    </a:cubicBezTo>
                    <a:lnTo>
                      <a:pt x="802" y="48182"/>
                    </a:lnTo>
                    <a:lnTo>
                      <a:pt x="798" y="48223"/>
                    </a:lnTo>
                    <a:lnTo>
                      <a:pt x="1576" y="48295"/>
                    </a:lnTo>
                    <a:cubicBezTo>
                      <a:pt x="1569" y="48348"/>
                      <a:pt x="1565" y="48403"/>
                      <a:pt x="1561" y="48457"/>
                    </a:cubicBezTo>
                    <a:lnTo>
                      <a:pt x="1549" y="48471"/>
                    </a:lnTo>
                    <a:lnTo>
                      <a:pt x="1551" y="48452"/>
                    </a:lnTo>
                    <a:lnTo>
                      <a:pt x="661" y="48375"/>
                    </a:lnTo>
                    <a:lnTo>
                      <a:pt x="659" y="48416"/>
                    </a:lnTo>
                    <a:lnTo>
                      <a:pt x="1535" y="48491"/>
                    </a:lnTo>
                    <a:lnTo>
                      <a:pt x="1418" y="48647"/>
                    </a:lnTo>
                    <a:lnTo>
                      <a:pt x="1420" y="48630"/>
                    </a:lnTo>
                    <a:lnTo>
                      <a:pt x="530" y="48555"/>
                    </a:lnTo>
                    <a:lnTo>
                      <a:pt x="526" y="48596"/>
                    </a:lnTo>
                    <a:lnTo>
                      <a:pt x="1402" y="48669"/>
                    </a:lnTo>
                    <a:lnTo>
                      <a:pt x="1281" y="48831"/>
                    </a:lnTo>
                    <a:lnTo>
                      <a:pt x="1283" y="48815"/>
                    </a:lnTo>
                    <a:lnTo>
                      <a:pt x="393" y="48743"/>
                    </a:lnTo>
                    <a:lnTo>
                      <a:pt x="389" y="48782"/>
                    </a:lnTo>
                    <a:lnTo>
                      <a:pt x="1265" y="48853"/>
                    </a:lnTo>
                    <a:lnTo>
                      <a:pt x="1193" y="48948"/>
                    </a:lnTo>
                    <a:lnTo>
                      <a:pt x="203" y="48870"/>
                    </a:lnTo>
                    <a:lnTo>
                      <a:pt x="921" y="47888"/>
                    </a:lnTo>
                    <a:close/>
                    <a:moveTo>
                      <a:pt x="105858" y="47826"/>
                    </a:moveTo>
                    <a:lnTo>
                      <a:pt x="105300" y="48921"/>
                    </a:lnTo>
                    <a:lnTo>
                      <a:pt x="104625" y="48974"/>
                    </a:lnTo>
                    <a:cubicBezTo>
                      <a:pt x="104621" y="48937"/>
                      <a:pt x="104619" y="48903"/>
                      <a:pt x="104617" y="48868"/>
                    </a:cubicBezTo>
                    <a:lnTo>
                      <a:pt x="105265" y="48815"/>
                    </a:lnTo>
                    <a:lnTo>
                      <a:pt x="105263" y="48774"/>
                    </a:lnTo>
                    <a:lnTo>
                      <a:pt x="104612" y="48827"/>
                    </a:lnTo>
                    <a:cubicBezTo>
                      <a:pt x="104608" y="48776"/>
                      <a:pt x="104604" y="48725"/>
                      <a:pt x="104600" y="48673"/>
                    </a:cubicBezTo>
                    <a:lnTo>
                      <a:pt x="105373" y="48608"/>
                    </a:lnTo>
                    <a:lnTo>
                      <a:pt x="105369" y="48569"/>
                    </a:lnTo>
                    <a:lnTo>
                      <a:pt x="104596" y="48632"/>
                    </a:lnTo>
                    <a:lnTo>
                      <a:pt x="104582" y="48471"/>
                    </a:lnTo>
                    <a:lnTo>
                      <a:pt x="104592" y="48452"/>
                    </a:lnTo>
                    <a:lnTo>
                      <a:pt x="104594" y="48481"/>
                    </a:lnTo>
                    <a:lnTo>
                      <a:pt x="105484" y="48403"/>
                    </a:lnTo>
                    <a:lnTo>
                      <a:pt x="105480" y="48364"/>
                    </a:lnTo>
                    <a:lnTo>
                      <a:pt x="104598" y="48440"/>
                    </a:lnTo>
                    <a:lnTo>
                      <a:pt x="104694" y="48258"/>
                    </a:lnTo>
                    <a:lnTo>
                      <a:pt x="104696" y="48276"/>
                    </a:lnTo>
                    <a:lnTo>
                      <a:pt x="105584" y="48195"/>
                    </a:lnTo>
                    <a:lnTo>
                      <a:pt x="105582" y="48154"/>
                    </a:lnTo>
                    <a:lnTo>
                      <a:pt x="104707" y="48234"/>
                    </a:lnTo>
                    <a:lnTo>
                      <a:pt x="104801" y="48053"/>
                    </a:lnTo>
                    <a:lnTo>
                      <a:pt x="104803" y="48070"/>
                    </a:lnTo>
                    <a:lnTo>
                      <a:pt x="105691" y="47986"/>
                    </a:lnTo>
                    <a:lnTo>
                      <a:pt x="105687" y="47945"/>
                    </a:lnTo>
                    <a:lnTo>
                      <a:pt x="104815" y="48029"/>
                    </a:lnTo>
                    <a:lnTo>
                      <a:pt x="104815" y="48029"/>
                    </a:lnTo>
                    <a:lnTo>
                      <a:pt x="104870" y="47923"/>
                    </a:lnTo>
                    <a:lnTo>
                      <a:pt x="104870" y="47923"/>
                    </a:lnTo>
                    <a:lnTo>
                      <a:pt x="105858" y="47826"/>
                    </a:lnTo>
                    <a:close/>
                    <a:moveTo>
                      <a:pt x="1557" y="48487"/>
                    </a:moveTo>
                    <a:cubicBezTo>
                      <a:pt x="1531" y="48808"/>
                      <a:pt x="1504" y="49132"/>
                      <a:pt x="1481" y="49455"/>
                    </a:cubicBezTo>
                    <a:lnTo>
                      <a:pt x="1213" y="48950"/>
                    </a:lnTo>
                    <a:lnTo>
                      <a:pt x="1557" y="48487"/>
                    </a:lnTo>
                    <a:close/>
                    <a:moveTo>
                      <a:pt x="104664" y="49508"/>
                    </a:moveTo>
                    <a:lnTo>
                      <a:pt x="105005" y="49975"/>
                    </a:lnTo>
                    <a:cubicBezTo>
                      <a:pt x="105005" y="49975"/>
                      <a:pt x="104970" y="50040"/>
                      <a:pt x="104917" y="50140"/>
                    </a:cubicBezTo>
                    <a:cubicBezTo>
                      <a:pt x="104864" y="50239"/>
                      <a:pt x="104801" y="50367"/>
                      <a:pt x="104721" y="50498"/>
                    </a:cubicBezTo>
                    <a:cubicBezTo>
                      <a:pt x="104704" y="50167"/>
                      <a:pt x="104686" y="49838"/>
                      <a:pt x="104664" y="49508"/>
                    </a:cubicBezTo>
                    <a:close/>
                    <a:moveTo>
                      <a:pt x="104762" y="51554"/>
                    </a:moveTo>
                    <a:lnTo>
                      <a:pt x="105079" y="52029"/>
                    </a:lnTo>
                    <a:lnTo>
                      <a:pt x="106112" y="52008"/>
                    </a:lnTo>
                    <a:lnTo>
                      <a:pt x="106112" y="52008"/>
                    </a:lnTo>
                    <a:lnTo>
                      <a:pt x="106092" y="52010"/>
                    </a:lnTo>
                    <a:lnTo>
                      <a:pt x="105478" y="53058"/>
                    </a:lnTo>
                    <a:lnTo>
                      <a:pt x="104784" y="53058"/>
                    </a:lnTo>
                    <a:lnTo>
                      <a:pt x="104784" y="53056"/>
                    </a:lnTo>
                    <a:cubicBezTo>
                      <a:pt x="104784" y="53021"/>
                      <a:pt x="104784" y="52986"/>
                      <a:pt x="104784" y="52949"/>
                    </a:cubicBezTo>
                    <a:lnTo>
                      <a:pt x="105449" y="52949"/>
                    </a:lnTo>
                    <a:lnTo>
                      <a:pt x="105449" y="52908"/>
                    </a:lnTo>
                    <a:lnTo>
                      <a:pt x="104784" y="52908"/>
                    </a:lnTo>
                    <a:cubicBezTo>
                      <a:pt x="104784" y="52859"/>
                      <a:pt x="104784" y="52808"/>
                      <a:pt x="104784" y="52757"/>
                    </a:cubicBezTo>
                    <a:lnTo>
                      <a:pt x="105566" y="52751"/>
                    </a:lnTo>
                    <a:lnTo>
                      <a:pt x="105566" y="52710"/>
                    </a:lnTo>
                    <a:lnTo>
                      <a:pt x="104784" y="52716"/>
                    </a:lnTo>
                    <a:cubicBezTo>
                      <a:pt x="104782" y="52663"/>
                      <a:pt x="104782" y="52610"/>
                      <a:pt x="104782" y="52557"/>
                    </a:cubicBezTo>
                    <a:lnTo>
                      <a:pt x="104788" y="52544"/>
                    </a:lnTo>
                    <a:lnTo>
                      <a:pt x="104788" y="52563"/>
                    </a:lnTo>
                    <a:lnTo>
                      <a:pt x="105682" y="52555"/>
                    </a:lnTo>
                    <a:lnTo>
                      <a:pt x="105682" y="52514"/>
                    </a:lnTo>
                    <a:lnTo>
                      <a:pt x="104803" y="52522"/>
                    </a:lnTo>
                    <a:lnTo>
                      <a:pt x="104907" y="52348"/>
                    </a:lnTo>
                    <a:lnTo>
                      <a:pt x="104907" y="52354"/>
                    </a:lnTo>
                    <a:lnTo>
                      <a:pt x="105801" y="52344"/>
                    </a:lnTo>
                    <a:lnTo>
                      <a:pt x="105799" y="52303"/>
                    </a:lnTo>
                    <a:lnTo>
                      <a:pt x="104927" y="52313"/>
                    </a:lnTo>
                    <a:lnTo>
                      <a:pt x="105024" y="52154"/>
                    </a:lnTo>
                    <a:lnTo>
                      <a:pt x="105024" y="52172"/>
                    </a:lnTo>
                    <a:lnTo>
                      <a:pt x="105916" y="52156"/>
                    </a:lnTo>
                    <a:lnTo>
                      <a:pt x="105916" y="52115"/>
                    </a:lnTo>
                    <a:lnTo>
                      <a:pt x="105038" y="52129"/>
                    </a:lnTo>
                    <a:lnTo>
                      <a:pt x="105099" y="52029"/>
                    </a:lnTo>
                    <a:lnTo>
                      <a:pt x="105079" y="52029"/>
                    </a:lnTo>
                    <a:lnTo>
                      <a:pt x="104909" y="52313"/>
                    </a:lnTo>
                    <a:lnTo>
                      <a:pt x="104907" y="52313"/>
                    </a:lnTo>
                    <a:lnTo>
                      <a:pt x="104907" y="52315"/>
                    </a:lnTo>
                    <a:lnTo>
                      <a:pt x="104782" y="52526"/>
                    </a:lnTo>
                    <a:cubicBezTo>
                      <a:pt x="104778" y="52201"/>
                      <a:pt x="104772" y="51877"/>
                      <a:pt x="104762" y="51554"/>
                    </a:cubicBezTo>
                    <a:close/>
                    <a:moveTo>
                      <a:pt x="688" y="52027"/>
                    </a:moveTo>
                    <a:lnTo>
                      <a:pt x="1363" y="52039"/>
                    </a:lnTo>
                    <a:cubicBezTo>
                      <a:pt x="1363" y="52074"/>
                      <a:pt x="1363" y="52111"/>
                      <a:pt x="1363" y="52145"/>
                    </a:cubicBezTo>
                    <a:lnTo>
                      <a:pt x="710" y="52135"/>
                    </a:lnTo>
                    <a:lnTo>
                      <a:pt x="708" y="52176"/>
                    </a:lnTo>
                    <a:lnTo>
                      <a:pt x="1361" y="52186"/>
                    </a:lnTo>
                    <a:cubicBezTo>
                      <a:pt x="1361" y="52237"/>
                      <a:pt x="1359" y="52289"/>
                      <a:pt x="1359" y="52340"/>
                    </a:cubicBezTo>
                    <a:lnTo>
                      <a:pt x="583" y="52329"/>
                    </a:lnTo>
                    <a:lnTo>
                      <a:pt x="583" y="52370"/>
                    </a:lnTo>
                    <a:lnTo>
                      <a:pt x="1359" y="52381"/>
                    </a:lnTo>
                    <a:cubicBezTo>
                      <a:pt x="1359" y="52434"/>
                      <a:pt x="1357" y="52487"/>
                      <a:pt x="1357" y="52540"/>
                    </a:cubicBezTo>
                    <a:lnTo>
                      <a:pt x="1350" y="52550"/>
                    </a:lnTo>
                    <a:lnTo>
                      <a:pt x="1350" y="52534"/>
                    </a:lnTo>
                    <a:lnTo>
                      <a:pt x="456" y="52524"/>
                    </a:lnTo>
                    <a:lnTo>
                      <a:pt x="456" y="52565"/>
                    </a:lnTo>
                    <a:lnTo>
                      <a:pt x="1334" y="52573"/>
                    </a:lnTo>
                    <a:lnTo>
                      <a:pt x="1224" y="52745"/>
                    </a:lnTo>
                    <a:lnTo>
                      <a:pt x="1224" y="52726"/>
                    </a:lnTo>
                    <a:lnTo>
                      <a:pt x="330" y="52720"/>
                    </a:lnTo>
                    <a:lnTo>
                      <a:pt x="330" y="52761"/>
                    </a:lnTo>
                    <a:lnTo>
                      <a:pt x="1207" y="52767"/>
                    </a:lnTo>
                    <a:lnTo>
                      <a:pt x="1097" y="52937"/>
                    </a:lnTo>
                    <a:lnTo>
                      <a:pt x="1097" y="52921"/>
                    </a:lnTo>
                    <a:lnTo>
                      <a:pt x="203" y="52919"/>
                    </a:lnTo>
                    <a:lnTo>
                      <a:pt x="203" y="52960"/>
                    </a:lnTo>
                    <a:lnTo>
                      <a:pt x="1080" y="52962"/>
                    </a:lnTo>
                    <a:lnTo>
                      <a:pt x="1015" y="53060"/>
                    </a:lnTo>
                    <a:lnTo>
                      <a:pt x="21" y="53060"/>
                    </a:lnTo>
                    <a:lnTo>
                      <a:pt x="688" y="52027"/>
                    </a:lnTo>
                    <a:close/>
                    <a:moveTo>
                      <a:pt x="1357" y="52569"/>
                    </a:moveTo>
                    <a:cubicBezTo>
                      <a:pt x="1357" y="52733"/>
                      <a:pt x="1355" y="52896"/>
                      <a:pt x="1355" y="53060"/>
                    </a:cubicBezTo>
                    <a:cubicBezTo>
                      <a:pt x="1355" y="53226"/>
                      <a:pt x="1357" y="53389"/>
                      <a:pt x="1357" y="53553"/>
                    </a:cubicBezTo>
                    <a:lnTo>
                      <a:pt x="1033" y="53060"/>
                    </a:lnTo>
                    <a:lnTo>
                      <a:pt x="1357" y="52569"/>
                    </a:lnTo>
                    <a:close/>
                    <a:moveTo>
                      <a:pt x="104780" y="53588"/>
                    </a:moveTo>
                    <a:lnTo>
                      <a:pt x="105079" y="54085"/>
                    </a:lnTo>
                    <a:lnTo>
                      <a:pt x="104762" y="54560"/>
                    </a:lnTo>
                    <a:cubicBezTo>
                      <a:pt x="104772" y="54236"/>
                      <a:pt x="104778" y="53913"/>
                      <a:pt x="104780" y="53588"/>
                    </a:cubicBezTo>
                    <a:close/>
                    <a:moveTo>
                      <a:pt x="1367" y="54079"/>
                    </a:moveTo>
                    <a:lnTo>
                      <a:pt x="1369" y="54185"/>
                    </a:lnTo>
                    <a:lnTo>
                      <a:pt x="718" y="54199"/>
                    </a:lnTo>
                    <a:lnTo>
                      <a:pt x="720" y="54240"/>
                    </a:lnTo>
                    <a:lnTo>
                      <a:pt x="1371" y="54226"/>
                    </a:lnTo>
                    <a:cubicBezTo>
                      <a:pt x="1371" y="54277"/>
                      <a:pt x="1373" y="54328"/>
                      <a:pt x="1375" y="54377"/>
                    </a:cubicBezTo>
                    <a:lnTo>
                      <a:pt x="608" y="54396"/>
                    </a:lnTo>
                    <a:lnTo>
                      <a:pt x="610" y="54437"/>
                    </a:lnTo>
                    <a:lnTo>
                      <a:pt x="1375" y="54418"/>
                    </a:lnTo>
                    <a:cubicBezTo>
                      <a:pt x="1377" y="54476"/>
                      <a:pt x="1379" y="54533"/>
                      <a:pt x="1381" y="54590"/>
                    </a:cubicBezTo>
                    <a:lnTo>
                      <a:pt x="1379" y="54592"/>
                    </a:lnTo>
                    <a:lnTo>
                      <a:pt x="1379" y="54574"/>
                    </a:lnTo>
                    <a:lnTo>
                      <a:pt x="485" y="54600"/>
                    </a:lnTo>
                    <a:lnTo>
                      <a:pt x="487" y="54641"/>
                    </a:lnTo>
                    <a:lnTo>
                      <a:pt x="1365" y="54615"/>
                    </a:lnTo>
                    <a:lnTo>
                      <a:pt x="1365" y="54615"/>
                    </a:lnTo>
                    <a:lnTo>
                      <a:pt x="1262" y="54789"/>
                    </a:lnTo>
                    <a:lnTo>
                      <a:pt x="1260" y="54772"/>
                    </a:lnTo>
                    <a:lnTo>
                      <a:pt x="368" y="54801"/>
                    </a:lnTo>
                    <a:lnTo>
                      <a:pt x="370" y="54842"/>
                    </a:lnTo>
                    <a:lnTo>
                      <a:pt x="1248" y="54813"/>
                    </a:lnTo>
                    <a:lnTo>
                      <a:pt x="1142" y="54991"/>
                    </a:lnTo>
                    <a:lnTo>
                      <a:pt x="1142" y="54969"/>
                    </a:lnTo>
                    <a:lnTo>
                      <a:pt x="250" y="55001"/>
                    </a:lnTo>
                    <a:lnTo>
                      <a:pt x="252" y="55042"/>
                    </a:lnTo>
                    <a:lnTo>
                      <a:pt x="1132" y="55010"/>
                    </a:lnTo>
                    <a:lnTo>
                      <a:pt x="1071" y="55113"/>
                    </a:lnTo>
                    <a:lnTo>
                      <a:pt x="76" y="55153"/>
                    </a:lnTo>
                    <a:lnTo>
                      <a:pt x="76" y="55153"/>
                    </a:lnTo>
                    <a:lnTo>
                      <a:pt x="692" y="54093"/>
                    </a:lnTo>
                    <a:lnTo>
                      <a:pt x="690" y="54093"/>
                    </a:lnTo>
                    <a:lnTo>
                      <a:pt x="1367" y="54079"/>
                    </a:lnTo>
                    <a:close/>
                    <a:moveTo>
                      <a:pt x="1381" y="54619"/>
                    </a:moveTo>
                    <a:cubicBezTo>
                      <a:pt x="1391" y="54950"/>
                      <a:pt x="1404" y="55278"/>
                      <a:pt x="1420" y="55607"/>
                    </a:cubicBezTo>
                    <a:cubicBezTo>
                      <a:pt x="1254" y="55359"/>
                      <a:pt x="1089" y="55112"/>
                      <a:pt x="1089" y="55112"/>
                    </a:cubicBezTo>
                    <a:lnTo>
                      <a:pt x="1381" y="54619"/>
                    </a:lnTo>
                    <a:close/>
                    <a:moveTo>
                      <a:pt x="104723" y="55615"/>
                    </a:moveTo>
                    <a:cubicBezTo>
                      <a:pt x="104801" y="55746"/>
                      <a:pt x="104866" y="55875"/>
                      <a:pt x="104919" y="55973"/>
                    </a:cubicBezTo>
                    <a:cubicBezTo>
                      <a:pt x="104972" y="56074"/>
                      <a:pt x="105007" y="56139"/>
                      <a:pt x="105007" y="56139"/>
                    </a:cubicBezTo>
                    <a:lnTo>
                      <a:pt x="104664" y="56605"/>
                    </a:lnTo>
                    <a:cubicBezTo>
                      <a:pt x="104686" y="56276"/>
                      <a:pt x="104707" y="55947"/>
                      <a:pt x="104723" y="55615"/>
                    </a:cubicBezTo>
                    <a:close/>
                    <a:moveTo>
                      <a:pt x="105007" y="56139"/>
                    </a:moveTo>
                    <a:lnTo>
                      <a:pt x="106024" y="56198"/>
                    </a:lnTo>
                    <a:lnTo>
                      <a:pt x="106018" y="56198"/>
                    </a:lnTo>
                    <a:lnTo>
                      <a:pt x="105300" y="57195"/>
                    </a:lnTo>
                    <a:lnTo>
                      <a:pt x="104625" y="57141"/>
                    </a:lnTo>
                    <a:cubicBezTo>
                      <a:pt x="104627" y="57109"/>
                      <a:pt x="104629" y="57076"/>
                      <a:pt x="104633" y="57043"/>
                    </a:cubicBezTo>
                    <a:lnTo>
                      <a:pt x="105279" y="57092"/>
                    </a:lnTo>
                    <a:lnTo>
                      <a:pt x="105281" y="57054"/>
                    </a:lnTo>
                    <a:lnTo>
                      <a:pt x="104635" y="57004"/>
                    </a:lnTo>
                    <a:cubicBezTo>
                      <a:pt x="104639" y="56949"/>
                      <a:pt x="104643" y="56896"/>
                      <a:pt x="104647" y="56841"/>
                    </a:cubicBezTo>
                    <a:lnTo>
                      <a:pt x="105419" y="56898"/>
                    </a:lnTo>
                    <a:lnTo>
                      <a:pt x="105423" y="56857"/>
                    </a:lnTo>
                    <a:lnTo>
                      <a:pt x="104649" y="56802"/>
                    </a:lnTo>
                    <a:cubicBezTo>
                      <a:pt x="104653" y="56747"/>
                      <a:pt x="104657" y="56691"/>
                      <a:pt x="104662" y="56636"/>
                    </a:cubicBezTo>
                    <a:lnTo>
                      <a:pt x="104666" y="56630"/>
                    </a:lnTo>
                    <a:lnTo>
                      <a:pt x="104664" y="56648"/>
                    </a:lnTo>
                    <a:lnTo>
                      <a:pt x="105556" y="56710"/>
                    </a:lnTo>
                    <a:lnTo>
                      <a:pt x="105558" y="56669"/>
                    </a:lnTo>
                    <a:lnTo>
                      <a:pt x="104682" y="56610"/>
                    </a:lnTo>
                    <a:lnTo>
                      <a:pt x="104803" y="56446"/>
                    </a:lnTo>
                    <a:lnTo>
                      <a:pt x="104801" y="56462"/>
                    </a:lnTo>
                    <a:lnTo>
                      <a:pt x="105693" y="56520"/>
                    </a:lnTo>
                    <a:lnTo>
                      <a:pt x="105695" y="56481"/>
                    </a:lnTo>
                    <a:lnTo>
                      <a:pt x="104819" y="56423"/>
                    </a:lnTo>
                    <a:lnTo>
                      <a:pt x="104940" y="56260"/>
                    </a:lnTo>
                    <a:lnTo>
                      <a:pt x="104938" y="56276"/>
                    </a:lnTo>
                    <a:lnTo>
                      <a:pt x="105828" y="56331"/>
                    </a:lnTo>
                    <a:lnTo>
                      <a:pt x="105832" y="56290"/>
                    </a:lnTo>
                    <a:lnTo>
                      <a:pt x="104956" y="56237"/>
                    </a:lnTo>
                    <a:lnTo>
                      <a:pt x="105026" y="56141"/>
                    </a:lnTo>
                    <a:lnTo>
                      <a:pt x="105007" y="56139"/>
                    </a:lnTo>
                    <a:close/>
                    <a:moveTo>
                      <a:pt x="1479" y="56663"/>
                    </a:moveTo>
                    <a:cubicBezTo>
                      <a:pt x="1502" y="56986"/>
                      <a:pt x="1526" y="57309"/>
                      <a:pt x="1555" y="57630"/>
                    </a:cubicBezTo>
                    <a:lnTo>
                      <a:pt x="1211" y="57168"/>
                    </a:lnTo>
                    <a:lnTo>
                      <a:pt x="1479" y="56663"/>
                    </a:lnTo>
                    <a:close/>
                    <a:moveTo>
                      <a:pt x="104582" y="57671"/>
                    </a:moveTo>
                    <a:lnTo>
                      <a:pt x="104854" y="58189"/>
                    </a:lnTo>
                    <a:cubicBezTo>
                      <a:pt x="104854" y="58189"/>
                      <a:pt x="104809" y="58248"/>
                      <a:pt x="104741" y="58338"/>
                    </a:cubicBezTo>
                    <a:cubicBezTo>
                      <a:pt x="104672" y="58426"/>
                      <a:pt x="104578" y="58541"/>
                      <a:pt x="104486" y="58655"/>
                    </a:cubicBezTo>
                    <a:cubicBezTo>
                      <a:pt x="104520" y="58328"/>
                      <a:pt x="104553" y="58001"/>
                      <a:pt x="104582" y="57671"/>
                    </a:cubicBezTo>
                    <a:close/>
                    <a:moveTo>
                      <a:pt x="1608" y="58160"/>
                    </a:moveTo>
                    <a:cubicBezTo>
                      <a:pt x="1612" y="58197"/>
                      <a:pt x="1614" y="58236"/>
                      <a:pt x="1618" y="58275"/>
                    </a:cubicBezTo>
                    <a:lnTo>
                      <a:pt x="952" y="58342"/>
                    </a:lnTo>
                    <a:lnTo>
                      <a:pt x="956" y="58381"/>
                    </a:lnTo>
                    <a:lnTo>
                      <a:pt x="1623" y="58316"/>
                    </a:lnTo>
                    <a:cubicBezTo>
                      <a:pt x="1629" y="58363"/>
                      <a:pt x="1633" y="58410"/>
                      <a:pt x="1639" y="58459"/>
                    </a:cubicBezTo>
                    <a:lnTo>
                      <a:pt x="855" y="58539"/>
                    </a:lnTo>
                    <a:lnTo>
                      <a:pt x="859" y="58580"/>
                    </a:lnTo>
                    <a:lnTo>
                      <a:pt x="1643" y="58498"/>
                    </a:lnTo>
                    <a:cubicBezTo>
                      <a:pt x="1647" y="58547"/>
                      <a:pt x="1653" y="58596"/>
                      <a:pt x="1657" y="58645"/>
                    </a:cubicBezTo>
                    <a:cubicBezTo>
                      <a:pt x="1655" y="58653"/>
                      <a:pt x="1651" y="58660"/>
                      <a:pt x="1649" y="58666"/>
                    </a:cubicBezTo>
                    <a:lnTo>
                      <a:pt x="1647" y="58651"/>
                    </a:lnTo>
                    <a:lnTo>
                      <a:pt x="759" y="58748"/>
                    </a:lnTo>
                    <a:lnTo>
                      <a:pt x="763" y="58788"/>
                    </a:lnTo>
                    <a:lnTo>
                      <a:pt x="1635" y="58694"/>
                    </a:lnTo>
                    <a:lnTo>
                      <a:pt x="1635" y="58694"/>
                    </a:lnTo>
                    <a:cubicBezTo>
                      <a:pt x="1606" y="58754"/>
                      <a:pt x="1580" y="58813"/>
                      <a:pt x="1553" y="58870"/>
                    </a:cubicBezTo>
                    <a:lnTo>
                      <a:pt x="1551" y="58856"/>
                    </a:lnTo>
                    <a:lnTo>
                      <a:pt x="665" y="58956"/>
                    </a:lnTo>
                    <a:lnTo>
                      <a:pt x="669" y="58997"/>
                    </a:lnTo>
                    <a:lnTo>
                      <a:pt x="1539" y="58899"/>
                    </a:lnTo>
                    <a:lnTo>
                      <a:pt x="1539" y="58899"/>
                    </a:lnTo>
                    <a:cubicBezTo>
                      <a:pt x="1508" y="58966"/>
                      <a:pt x="1477" y="59030"/>
                      <a:pt x="1455" y="59081"/>
                    </a:cubicBezTo>
                    <a:lnTo>
                      <a:pt x="1453" y="59065"/>
                    </a:lnTo>
                    <a:lnTo>
                      <a:pt x="567" y="59167"/>
                    </a:lnTo>
                    <a:lnTo>
                      <a:pt x="571" y="59206"/>
                    </a:lnTo>
                    <a:lnTo>
                      <a:pt x="1443" y="59106"/>
                    </a:lnTo>
                    <a:lnTo>
                      <a:pt x="1443" y="59106"/>
                    </a:lnTo>
                    <a:cubicBezTo>
                      <a:pt x="1412" y="59171"/>
                      <a:pt x="1393" y="59212"/>
                      <a:pt x="1393" y="59212"/>
                    </a:cubicBezTo>
                    <a:lnTo>
                      <a:pt x="405" y="59329"/>
                    </a:lnTo>
                    <a:cubicBezTo>
                      <a:pt x="407" y="59327"/>
                      <a:pt x="532" y="59050"/>
                      <a:pt x="659" y="58776"/>
                    </a:cubicBezTo>
                    <a:cubicBezTo>
                      <a:pt x="722" y="58639"/>
                      <a:pt x="786" y="58502"/>
                      <a:pt x="833" y="58398"/>
                    </a:cubicBezTo>
                    <a:cubicBezTo>
                      <a:pt x="886" y="58295"/>
                      <a:pt x="921" y="58228"/>
                      <a:pt x="921" y="58226"/>
                    </a:cubicBezTo>
                    <a:lnTo>
                      <a:pt x="1608" y="58160"/>
                    </a:lnTo>
                    <a:close/>
                    <a:moveTo>
                      <a:pt x="1661" y="58678"/>
                    </a:moveTo>
                    <a:cubicBezTo>
                      <a:pt x="1696" y="59005"/>
                      <a:pt x="1735" y="59331"/>
                      <a:pt x="1776" y="59656"/>
                    </a:cubicBezTo>
                    <a:lnTo>
                      <a:pt x="1412" y="59212"/>
                    </a:lnTo>
                    <a:cubicBezTo>
                      <a:pt x="1412" y="59210"/>
                      <a:pt x="1535" y="58946"/>
                      <a:pt x="1661" y="58678"/>
                    </a:cubicBezTo>
                    <a:close/>
                    <a:moveTo>
                      <a:pt x="104359" y="59709"/>
                    </a:moveTo>
                    <a:lnTo>
                      <a:pt x="104602" y="60231"/>
                    </a:lnTo>
                    <a:cubicBezTo>
                      <a:pt x="104602" y="60231"/>
                      <a:pt x="104412" y="60460"/>
                      <a:pt x="104222" y="60689"/>
                    </a:cubicBezTo>
                    <a:cubicBezTo>
                      <a:pt x="104271" y="60364"/>
                      <a:pt x="104316" y="60036"/>
                      <a:pt x="104359" y="59709"/>
                    </a:cubicBezTo>
                    <a:close/>
                    <a:moveTo>
                      <a:pt x="103679" y="63713"/>
                    </a:moveTo>
                    <a:cubicBezTo>
                      <a:pt x="103780" y="63995"/>
                      <a:pt x="103878" y="64276"/>
                      <a:pt x="103878" y="64278"/>
                    </a:cubicBezTo>
                    <a:lnTo>
                      <a:pt x="103465" y="64689"/>
                    </a:lnTo>
                    <a:cubicBezTo>
                      <a:pt x="103540" y="64366"/>
                      <a:pt x="103612" y="64040"/>
                      <a:pt x="103679" y="63713"/>
                    </a:cubicBezTo>
                    <a:close/>
                    <a:moveTo>
                      <a:pt x="103898" y="64282"/>
                    </a:moveTo>
                    <a:lnTo>
                      <a:pt x="104868" y="64497"/>
                    </a:lnTo>
                    <a:lnTo>
                      <a:pt x="104009" y="65366"/>
                    </a:lnTo>
                    <a:lnTo>
                      <a:pt x="103342" y="65207"/>
                    </a:lnTo>
                    <a:cubicBezTo>
                      <a:pt x="103352" y="65172"/>
                      <a:pt x="103360" y="65137"/>
                      <a:pt x="103368" y="65102"/>
                    </a:cubicBezTo>
                    <a:lnTo>
                      <a:pt x="104009" y="65256"/>
                    </a:lnTo>
                    <a:lnTo>
                      <a:pt x="104019" y="65215"/>
                    </a:lnTo>
                    <a:lnTo>
                      <a:pt x="103377" y="65063"/>
                    </a:lnTo>
                    <a:cubicBezTo>
                      <a:pt x="103389" y="65014"/>
                      <a:pt x="103401" y="64963"/>
                      <a:pt x="103411" y="64914"/>
                    </a:cubicBezTo>
                    <a:lnTo>
                      <a:pt x="104170" y="65092"/>
                    </a:lnTo>
                    <a:lnTo>
                      <a:pt x="104181" y="65051"/>
                    </a:lnTo>
                    <a:lnTo>
                      <a:pt x="103422" y="64875"/>
                    </a:lnTo>
                    <a:cubicBezTo>
                      <a:pt x="103434" y="64822"/>
                      <a:pt x="103446" y="64771"/>
                      <a:pt x="103459" y="64720"/>
                    </a:cubicBezTo>
                    <a:lnTo>
                      <a:pt x="103467" y="64709"/>
                    </a:lnTo>
                    <a:lnTo>
                      <a:pt x="103467" y="64709"/>
                    </a:lnTo>
                    <a:lnTo>
                      <a:pt x="103463" y="64728"/>
                    </a:lnTo>
                    <a:lnTo>
                      <a:pt x="104334" y="64928"/>
                    </a:lnTo>
                    <a:lnTo>
                      <a:pt x="104342" y="64887"/>
                    </a:lnTo>
                    <a:lnTo>
                      <a:pt x="103487" y="64691"/>
                    </a:lnTo>
                    <a:lnTo>
                      <a:pt x="103630" y="64548"/>
                    </a:lnTo>
                    <a:lnTo>
                      <a:pt x="103626" y="64566"/>
                    </a:lnTo>
                    <a:lnTo>
                      <a:pt x="104498" y="64763"/>
                    </a:lnTo>
                    <a:lnTo>
                      <a:pt x="104506" y="64722"/>
                    </a:lnTo>
                    <a:lnTo>
                      <a:pt x="103649" y="64529"/>
                    </a:lnTo>
                    <a:lnTo>
                      <a:pt x="103794" y="64386"/>
                    </a:lnTo>
                    <a:lnTo>
                      <a:pt x="103790" y="64402"/>
                    </a:lnTo>
                    <a:lnTo>
                      <a:pt x="104659" y="64597"/>
                    </a:lnTo>
                    <a:lnTo>
                      <a:pt x="104670" y="64556"/>
                    </a:lnTo>
                    <a:lnTo>
                      <a:pt x="103812" y="64366"/>
                    </a:lnTo>
                    <a:lnTo>
                      <a:pt x="103898" y="64282"/>
                    </a:lnTo>
                    <a:close/>
                    <a:moveTo>
                      <a:pt x="2568" y="64216"/>
                    </a:moveTo>
                    <a:cubicBezTo>
                      <a:pt x="2574" y="64251"/>
                      <a:pt x="2582" y="64286"/>
                      <a:pt x="2590" y="64321"/>
                    </a:cubicBezTo>
                    <a:lnTo>
                      <a:pt x="1948" y="64462"/>
                    </a:lnTo>
                    <a:lnTo>
                      <a:pt x="1956" y="64503"/>
                    </a:lnTo>
                    <a:lnTo>
                      <a:pt x="2598" y="64360"/>
                    </a:lnTo>
                    <a:cubicBezTo>
                      <a:pt x="2611" y="64409"/>
                      <a:pt x="2621" y="64460"/>
                      <a:pt x="2633" y="64509"/>
                    </a:cubicBezTo>
                    <a:lnTo>
                      <a:pt x="1872" y="64681"/>
                    </a:lnTo>
                    <a:lnTo>
                      <a:pt x="1882" y="64720"/>
                    </a:lnTo>
                    <a:lnTo>
                      <a:pt x="2641" y="64548"/>
                    </a:lnTo>
                    <a:cubicBezTo>
                      <a:pt x="2654" y="64601"/>
                      <a:pt x="2666" y="64652"/>
                      <a:pt x="2678" y="64705"/>
                    </a:cubicBezTo>
                    <a:lnTo>
                      <a:pt x="2674" y="64718"/>
                    </a:lnTo>
                    <a:lnTo>
                      <a:pt x="2670" y="64699"/>
                    </a:lnTo>
                    <a:lnTo>
                      <a:pt x="1799" y="64900"/>
                    </a:lnTo>
                    <a:lnTo>
                      <a:pt x="1809" y="64941"/>
                    </a:lnTo>
                    <a:lnTo>
                      <a:pt x="2664" y="64742"/>
                    </a:lnTo>
                    <a:lnTo>
                      <a:pt x="2598" y="64934"/>
                    </a:lnTo>
                    <a:lnTo>
                      <a:pt x="2594" y="64916"/>
                    </a:lnTo>
                    <a:lnTo>
                      <a:pt x="1725" y="65121"/>
                    </a:lnTo>
                    <a:lnTo>
                      <a:pt x="1733" y="65159"/>
                    </a:lnTo>
                    <a:lnTo>
                      <a:pt x="2588" y="64959"/>
                    </a:lnTo>
                    <a:lnTo>
                      <a:pt x="2588" y="64959"/>
                    </a:lnTo>
                    <a:lnTo>
                      <a:pt x="2523" y="65151"/>
                    </a:lnTo>
                    <a:lnTo>
                      <a:pt x="2519" y="65133"/>
                    </a:lnTo>
                    <a:lnTo>
                      <a:pt x="1649" y="65342"/>
                    </a:lnTo>
                    <a:lnTo>
                      <a:pt x="1659" y="65380"/>
                    </a:lnTo>
                    <a:lnTo>
                      <a:pt x="2513" y="65176"/>
                    </a:lnTo>
                    <a:lnTo>
                      <a:pt x="2474" y="65288"/>
                    </a:lnTo>
                    <a:lnTo>
                      <a:pt x="2492" y="65284"/>
                    </a:lnTo>
                    <a:lnTo>
                      <a:pt x="2492" y="65284"/>
                    </a:lnTo>
                    <a:lnTo>
                      <a:pt x="1508" y="65521"/>
                    </a:lnTo>
                    <a:lnTo>
                      <a:pt x="1899" y="64364"/>
                    </a:lnTo>
                    <a:lnTo>
                      <a:pt x="2568" y="64216"/>
                    </a:lnTo>
                    <a:close/>
                    <a:moveTo>
                      <a:pt x="2684" y="64734"/>
                    </a:moveTo>
                    <a:cubicBezTo>
                      <a:pt x="2760" y="65059"/>
                      <a:pt x="2838" y="65385"/>
                      <a:pt x="2920" y="65706"/>
                    </a:cubicBezTo>
                    <a:cubicBezTo>
                      <a:pt x="2707" y="65495"/>
                      <a:pt x="2492" y="65284"/>
                      <a:pt x="2492" y="65284"/>
                    </a:cubicBezTo>
                    <a:lnTo>
                      <a:pt x="2684" y="64734"/>
                    </a:lnTo>
                    <a:close/>
                    <a:moveTo>
                      <a:pt x="3049" y="66197"/>
                    </a:moveTo>
                    <a:cubicBezTo>
                      <a:pt x="3057" y="66232"/>
                      <a:pt x="3067" y="66264"/>
                      <a:pt x="3075" y="66299"/>
                    </a:cubicBezTo>
                    <a:lnTo>
                      <a:pt x="2431" y="66471"/>
                    </a:lnTo>
                    <a:lnTo>
                      <a:pt x="2441" y="66510"/>
                    </a:lnTo>
                    <a:lnTo>
                      <a:pt x="3085" y="66338"/>
                    </a:lnTo>
                    <a:cubicBezTo>
                      <a:pt x="3100" y="66387"/>
                      <a:pt x="3112" y="66436"/>
                      <a:pt x="3124" y="66485"/>
                    </a:cubicBezTo>
                    <a:lnTo>
                      <a:pt x="2373" y="66686"/>
                    </a:lnTo>
                    <a:lnTo>
                      <a:pt x="2384" y="66727"/>
                    </a:lnTo>
                    <a:lnTo>
                      <a:pt x="3135" y="66524"/>
                    </a:lnTo>
                    <a:cubicBezTo>
                      <a:pt x="3149" y="66573"/>
                      <a:pt x="3163" y="66622"/>
                      <a:pt x="3175" y="66671"/>
                    </a:cubicBezTo>
                    <a:lnTo>
                      <a:pt x="3169" y="66694"/>
                    </a:lnTo>
                    <a:lnTo>
                      <a:pt x="3165" y="66678"/>
                    </a:lnTo>
                    <a:lnTo>
                      <a:pt x="2304" y="66911"/>
                    </a:lnTo>
                    <a:lnTo>
                      <a:pt x="2314" y="66952"/>
                    </a:lnTo>
                    <a:lnTo>
                      <a:pt x="3161" y="66721"/>
                    </a:lnTo>
                    <a:lnTo>
                      <a:pt x="3104" y="66913"/>
                    </a:lnTo>
                    <a:lnTo>
                      <a:pt x="3100" y="66896"/>
                    </a:lnTo>
                    <a:lnTo>
                      <a:pt x="2238" y="67134"/>
                    </a:lnTo>
                    <a:lnTo>
                      <a:pt x="2251" y="67173"/>
                    </a:lnTo>
                    <a:lnTo>
                      <a:pt x="3098" y="66939"/>
                    </a:lnTo>
                    <a:lnTo>
                      <a:pt x="3040" y="67132"/>
                    </a:lnTo>
                    <a:lnTo>
                      <a:pt x="3034" y="67115"/>
                    </a:lnTo>
                    <a:lnTo>
                      <a:pt x="2175" y="67357"/>
                    </a:lnTo>
                    <a:lnTo>
                      <a:pt x="2187" y="67396"/>
                    </a:lnTo>
                    <a:lnTo>
                      <a:pt x="3032" y="67160"/>
                    </a:lnTo>
                    <a:lnTo>
                      <a:pt x="2997" y="67273"/>
                    </a:lnTo>
                    <a:lnTo>
                      <a:pt x="2042" y="67543"/>
                    </a:lnTo>
                    <a:lnTo>
                      <a:pt x="2378" y="66373"/>
                    </a:lnTo>
                    <a:lnTo>
                      <a:pt x="2375" y="66373"/>
                    </a:lnTo>
                    <a:lnTo>
                      <a:pt x="3049" y="66197"/>
                    </a:lnTo>
                    <a:close/>
                    <a:moveTo>
                      <a:pt x="3186" y="66702"/>
                    </a:moveTo>
                    <a:cubicBezTo>
                      <a:pt x="3272" y="67023"/>
                      <a:pt x="3364" y="67342"/>
                      <a:pt x="3458" y="67662"/>
                    </a:cubicBezTo>
                    <a:lnTo>
                      <a:pt x="3018" y="67267"/>
                    </a:lnTo>
                    <a:lnTo>
                      <a:pt x="3186" y="66702"/>
                    </a:lnTo>
                    <a:close/>
                    <a:moveTo>
                      <a:pt x="102677" y="67684"/>
                    </a:moveTo>
                    <a:lnTo>
                      <a:pt x="102843" y="68257"/>
                    </a:lnTo>
                    <a:cubicBezTo>
                      <a:pt x="102843" y="68257"/>
                      <a:pt x="102736" y="68357"/>
                      <a:pt x="102589" y="68482"/>
                    </a:cubicBezTo>
                    <a:lnTo>
                      <a:pt x="102587" y="68482"/>
                    </a:lnTo>
                    <a:lnTo>
                      <a:pt x="102587" y="68484"/>
                    </a:lnTo>
                    <a:cubicBezTo>
                      <a:pt x="102526" y="68537"/>
                      <a:pt x="102456" y="68595"/>
                      <a:pt x="102384" y="68652"/>
                    </a:cubicBezTo>
                    <a:cubicBezTo>
                      <a:pt x="102384" y="68654"/>
                      <a:pt x="102382" y="68654"/>
                      <a:pt x="102380" y="68656"/>
                    </a:cubicBezTo>
                    <a:cubicBezTo>
                      <a:pt x="102483" y="68333"/>
                      <a:pt x="102581" y="68009"/>
                      <a:pt x="102677" y="67684"/>
                    </a:cubicBezTo>
                    <a:close/>
                    <a:moveTo>
                      <a:pt x="3607" y="68167"/>
                    </a:moveTo>
                    <a:cubicBezTo>
                      <a:pt x="3617" y="68200"/>
                      <a:pt x="3628" y="68235"/>
                      <a:pt x="3638" y="68269"/>
                    </a:cubicBezTo>
                    <a:lnTo>
                      <a:pt x="2995" y="68468"/>
                    </a:lnTo>
                    <a:lnTo>
                      <a:pt x="3006" y="68507"/>
                    </a:lnTo>
                    <a:lnTo>
                      <a:pt x="3650" y="68308"/>
                    </a:lnTo>
                    <a:lnTo>
                      <a:pt x="3697" y="68460"/>
                    </a:lnTo>
                    <a:lnTo>
                      <a:pt x="2942" y="68695"/>
                    </a:lnTo>
                    <a:lnTo>
                      <a:pt x="2954" y="68734"/>
                    </a:lnTo>
                    <a:lnTo>
                      <a:pt x="3709" y="68498"/>
                    </a:lnTo>
                    <a:cubicBezTo>
                      <a:pt x="3722" y="68537"/>
                      <a:pt x="3734" y="68578"/>
                      <a:pt x="3746" y="68617"/>
                    </a:cubicBezTo>
                    <a:cubicBezTo>
                      <a:pt x="3744" y="68631"/>
                      <a:pt x="3740" y="68646"/>
                      <a:pt x="3736" y="68658"/>
                    </a:cubicBezTo>
                    <a:lnTo>
                      <a:pt x="3732" y="68646"/>
                    </a:lnTo>
                    <a:lnTo>
                      <a:pt x="2881" y="68914"/>
                    </a:lnTo>
                    <a:lnTo>
                      <a:pt x="2893" y="68953"/>
                    </a:lnTo>
                    <a:lnTo>
                      <a:pt x="3730" y="68689"/>
                    </a:lnTo>
                    <a:lnTo>
                      <a:pt x="3730" y="68689"/>
                    </a:lnTo>
                    <a:cubicBezTo>
                      <a:pt x="3714" y="68754"/>
                      <a:pt x="3697" y="68820"/>
                      <a:pt x="3683" y="68881"/>
                    </a:cubicBezTo>
                    <a:lnTo>
                      <a:pt x="3679" y="68867"/>
                    </a:lnTo>
                    <a:lnTo>
                      <a:pt x="2828" y="69139"/>
                    </a:lnTo>
                    <a:lnTo>
                      <a:pt x="2840" y="69178"/>
                    </a:lnTo>
                    <a:lnTo>
                      <a:pt x="3677" y="68910"/>
                    </a:lnTo>
                    <a:lnTo>
                      <a:pt x="3677" y="68910"/>
                    </a:lnTo>
                    <a:cubicBezTo>
                      <a:pt x="3658" y="68981"/>
                      <a:pt x="3644" y="69045"/>
                      <a:pt x="3632" y="69098"/>
                    </a:cubicBezTo>
                    <a:lnTo>
                      <a:pt x="3630" y="69094"/>
                    </a:lnTo>
                    <a:lnTo>
                      <a:pt x="2781" y="69368"/>
                    </a:lnTo>
                    <a:lnTo>
                      <a:pt x="2793" y="69407"/>
                    </a:lnTo>
                    <a:lnTo>
                      <a:pt x="3621" y="69139"/>
                    </a:lnTo>
                    <a:lnTo>
                      <a:pt x="3621" y="69139"/>
                    </a:lnTo>
                    <a:cubicBezTo>
                      <a:pt x="3606" y="69202"/>
                      <a:pt x="3596" y="69243"/>
                      <a:pt x="3595" y="69245"/>
                    </a:cubicBezTo>
                    <a:lnTo>
                      <a:pt x="3595" y="69245"/>
                    </a:lnTo>
                    <a:lnTo>
                      <a:pt x="2631" y="69560"/>
                    </a:lnTo>
                    <a:lnTo>
                      <a:pt x="2631" y="69560"/>
                    </a:lnTo>
                    <a:lnTo>
                      <a:pt x="2650" y="69554"/>
                    </a:lnTo>
                    <a:cubicBezTo>
                      <a:pt x="2650" y="69554"/>
                      <a:pt x="2719" y="69257"/>
                      <a:pt x="2787" y="68961"/>
                    </a:cubicBezTo>
                    <a:cubicBezTo>
                      <a:pt x="2852" y="68666"/>
                      <a:pt x="2940" y="68370"/>
                      <a:pt x="2940" y="68370"/>
                    </a:cubicBezTo>
                    <a:lnTo>
                      <a:pt x="3607" y="68167"/>
                    </a:lnTo>
                    <a:close/>
                    <a:moveTo>
                      <a:pt x="3756" y="68650"/>
                    </a:moveTo>
                    <a:cubicBezTo>
                      <a:pt x="3859" y="68971"/>
                      <a:pt x="3963" y="69294"/>
                      <a:pt x="4072" y="69613"/>
                    </a:cubicBezTo>
                    <a:lnTo>
                      <a:pt x="3613" y="69239"/>
                    </a:lnTo>
                    <a:cubicBezTo>
                      <a:pt x="3613" y="69239"/>
                      <a:pt x="3623" y="69198"/>
                      <a:pt x="3638" y="69133"/>
                    </a:cubicBezTo>
                    <a:lnTo>
                      <a:pt x="3642" y="69133"/>
                    </a:lnTo>
                    <a:lnTo>
                      <a:pt x="3640" y="69127"/>
                    </a:lnTo>
                    <a:cubicBezTo>
                      <a:pt x="3666" y="69016"/>
                      <a:pt x="3711" y="68836"/>
                      <a:pt x="3754" y="68656"/>
                    </a:cubicBezTo>
                    <a:cubicBezTo>
                      <a:pt x="3754" y="68654"/>
                      <a:pt x="3756" y="68652"/>
                      <a:pt x="3756" y="68650"/>
                    </a:cubicBezTo>
                    <a:close/>
                    <a:moveTo>
                      <a:pt x="102059" y="69634"/>
                    </a:moveTo>
                    <a:lnTo>
                      <a:pt x="102196" y="70209"/>
                    </a:lnTo>
                    <a:lnTo>
                      <a:pt x="102198" y="70209"/>
                    </a:lnTo>
                    <a:lnTo>
                      <a:pt x="102198" y="70209"/>
                    </a:lnTo>
                    <a:cubicBezTo>
                      <a:pt x="102188" y="70217"/>
                      <a:pt x="102071" y="70310"/>
                      <a:pt x="101924" y="70430"/>
                    </a:cubicBezTo>
                    <a:lnTo>
                      <a:pt x="101920" y="70430"/>
                    </a:lnTo>
                    <a:lnTo>
                      <a:pt x="101918" y="70434"/>
                    </a:lnTo>
                    <a:cubicBezTo>
                      <a:pt x="101859" y="70483"/>
                      <a:pt x="101795" y="70534"/>
                      <a:pt x="101730" y="70587"/>
                    </a:cubicBezTo>
                    <a:lnTo>
                      <a:pt x="101724" y="70593"/>
                    </a:lnTo>
                    <a:cubicBezTo>
                      <a:pt x="101838" y="70274"/>
                      <a:pt x="101951" y="69955"/>
                      <a:pt x="102059" y="69634"/>
                    </a:cubicBezTo>
                    <a:close/>
                    <a:moveTo>
                      <a:pt x="102216" y="70216"/>
                    </a:moveTo>
                    <a:lnTo>
                      <a:pt x="103154" y="70542"/>
                    </a:lnTo>
                    <a:cubicBezTo>
                      <a:pt x="103154" y="70542"/>
                      <a:pt x="102918" y="70737"/>
                      <a:pt x="102685" y="70931"/>
                    </a:cubicBezTo>
                    <a:cubicBezTo>
                      <a:pt x="102456" y="71125"/>
                      <a:pt x="102206" y="71307"/>
                      <a:pt x="102206" y="71307"/>
                    </a:cubicBezTo>
                    <a:lnTo>
                      <a:pt x="101550" y="71064"/>
                    </a:lnTo>
                    <a:cubicBezTo>
                      <a:pt x="101564" y="71031"/>
                      <a:pt x="101576" y="70997"/>
                      <a:pt x="101589" y="70962"/>
                    </a:cubicBezTo>
                    <a:lnTo>
                      <a:pt x="102221" y="71197"/>
                    </a:lnTo>
                    <a:lnTo>
                      <a:pt x="102235" y="71158"/>
                    </a:lnTo>
                    <a:lnTo>
                      <a:pt x="101603" y="70925"/>
                    </a:lnTo>
                    <a:cubicBezTo>
                      <a:pt x="101619" y="70878"/>
                      <a:pt x="101638" y="70831"/>
                      <a:pt x="101654" y="70784"/>
                    </a:cubicBezTo>
                    <a:lnTo>
                      <a:pt x="102405" y="71056"/>
                    </a:lnTo>
                    <a:lnTo>
                      <a:pt x="102419" y="71019"/>
                    </a:lnTo>
                    <a:lnTo>
                      <a:pt x="101668" y="70745"/>
                    </a:lnTo>
                    <a:cubicBezTo>
                      <a:pt x="101683" y="70704"/>
                      <a:pt x="101697" y="70663"/>
                      <a:pt x="101711" y="70624"/>
                    </a:cubicBezTo>
                    <a:cubicBezTo>
                      <a:pt x="101724" y="70614"/>
                      <a:pt x="101736" y="70606"/>
                      <a:pt x="101746" y="70596"/>
                    </a:cubicBezTo>
                    <a:lnTo>
                      <a:pt x="101746" y="70596"/>
                    </a:lnTo>
                    <a:lnTo>
                      <a:pt x="101742" y="70608"/>
                    </a:lnTo>
                    <a:lnTo>
                      <a:pt x="102583" y="70911"/>
                    </a:lnTo>
                    <a:lnTo>
                      <a:pt x="102595" y="70874"/>
                    </a:lnTo>
                    <a:lnTo>
                      <a:pt x="101771" y="70575"/>
                    </a:lnTo>
                    <a:cubicBezTo>
                      <a:pt x="101818" y="70538"/>
                      <a:pt x="101865" y="70501"/>
                      <a:pt x="101908" y="70465"/>
                    </a:cubicBezTo>
                    <a:lnTo>
                      <a:pt x="101908" y="70469"/>
                    </a:lnTo>
                    <a:lnTo>
                      <a:pt x="102749" y="70767"/>
                    </a:lnTo>
                    <a:lnTo>
                      <a:pt x="102761" y="70729"/>
                    </a:lnTo>
                    <a:lnTo>
                      <a:pt x="101942" y="70438"/>
                    </a:lnTo>
                    <a:cubicBezTo>
                      <a:pt x="102002" y="70389"/>
                      <a:pt x="102057" y="70344"/>
                      <a:pt x="102102" y="70307"/>
                    </a:cubicBezTo>
                    <a:lnTo>
                      <a:pt x="102102" y="70307"/>
                    </a:lnTo>
                    <a:lnTo>
                      <a:pt x="102096" y="70323"/>
                    </a:lnTo>
                    <a:lnTo>
                      <a:pt x="102939" y="70618"/>
                    </a:lnTo>
                    <a:lnTo>
                      <a:pt x="102951" y="70581"/>
                    </a:lnTo>
                    <a:lnTo>
                      <a:pt x="102125" y="70289"/>
                    </a:lnTo>
                    <a:cubicBezTo>
                      <a:pt x="102175" y="70248"/>
                      <a:pt x="102210" y="70220"/>
                      <a:pt x="102216" y="70216"/>
                    </a:cubicBezTo>
                    <a:close/>
                    <a:moveTo>
                      <a:pt x="4243" y="70109"/>
                    </a:moveTo>
                    <a:cubicBezTo>
                      <a:pt x="4256" y="70143"/>
                      <a:pt x="4266" y="70176"/>
                      <a:pt x="4278" y="70209"/>
                    </a:cubicBezTo>
                    <a:lnTo>
                      <a:pt x="3650" y="70430"/>
                    </a:lnTo>
                    <a:lnTo>
                      <a:pt x="3662" y="70469"/>
                    </a:lnTo>
                    <a:lnTo>
                      <a:pt x="4293" y="70248"/>
                    </a:lnTo>
                    <a:cubicBezTo>
                      <a:pt x="4309" y="70297"/>
                      <a:pt x="4325" y="70344"/>
                      <a:pt x="4344" y="70393"/>
                    </a:cubicBezTo>
                    <a:lnTo>
                      <a:pt x="3603" y="70655"/>
                    </a:lnTo>
                    <a:lnTo>
                      <a:pt x="3615" y="70694"/>
                    </a:lnTo>
                    <a:lnTo>
                      <a:pt x="4356" y="70430"/>
                    </a:lnTo>
                    <a:cubicBezTo>
                      <a:pt x="4372" y="70473"/>
                      <a:pt x="4387" y="70514"/>
                      <a:pt x="4401" y="70557"/>
                    </a:cubicBezTo>
                    <a:cubicBezTo>
                      <a:pt x="4399" y="70569"/>
                      <a:pt x="4395" y="70583"/>
                      <a:pt x="4393" y="70596"/>
                    </a:cubicBezTo>
                    <a:lnTo>
                      <a:pt x="4387" y="70583"/>
                    </a:lnTo>
                    <a:lnTo>
                      <a:pt x="3546" y="70886"/>
                    </a:lnTo>
                    <a:lnTo>
                      <a:pt x="3560" y="70923"/>
                    </a:lnTo>
                    <a:lnTo>
                      <a:pt x="4385" y="70626"/>
                    </a:lnTo>
                    <a:lnTo>
                      <a:pt x="4385" y="70626"/>
                    </a:lnTo>
                    <a:cubicBezTo>
                      <a:pt x="4368" y="70694"/>
                      <a:pt x="4354" y="70759"/>
                      <a:pt x="4340" y="70823"/>
                    </a:cubicBezTo>
                    <a:lnTo>
                      <a:pt x="4333" y="70808"/>
                    </a:lnTo>
                    <a:lnTo>
                      <a:pt x="3495" y="71113"/>
                    </a:lnTo>
                    <a:lnTo>
                      <a:pt x="3509" y="71152"/>
                    </a:lnTo>
                    <a:lnTo>
                      <a:pt x="4333" y="70851"/>
                    </a:lnTo>
                    <a:lnTo>
                      <a:pt x="4333" y="70851"/>
                    </a:lnTo>
                    <a:cubicBezTo>
                      <a:pt x="4315" y="70929"/>
                      <a:pt x="4301" y="71001"/>
                      <a:pt x="4290" y="71056"/>
                    </a:cubicBezTo>
                    <a:lnTo>
                      <a:pt x="4284" y="71039"/>
                    </a:lnTo>
                    <a:lnTo>
                      <a:pt x="3448" y="71348"/>
                    </a:lnTo>
                    <a:lnTo>
                      <a:pt x="3462" y="71387"/>
                    </a:lnTo>
                    <a:lnTo>
                      <a:pt x="4284" y="71084"/>
                    </a:lnTo>
                    <a:lnTo>
                      <a:pt x="4284" y="71084"/>
                    </a:lnTo>
                    <a:cubicBezTo>
                      <a:pt x="4272" y="71148"/>
                      <a:pt x="4266" y="71189"/>
                      <a:pt x="4266" y="71191"/>
                    </a:cubicBezTo>
                    <a:lnTo>
                      <a:pt x="4266" y="71191"/>
                    </a:lnTo>
                    <a:lnTo>
                      <a:pt x="3335" y="71535"/>
                    </a:lnTo>
                    <a:lnTo>
                      <a:pt x="3335" y="71535"/>
                    </a:lnTo>
                    <a:cubicBezTo>
                      <a:pt x="3339" y="71512"/>
                      <a:pt x="3387" y="71225"/>
                      <a:pt x="3456" y="70935"/>
                    </a:cubicBezTo>
                    <a:cubicBezTo>
                      <a:pt x="3523" y="70636"/>
                      <a:pt x="3591" y="70338"/>
                      <a:pt x="3591" y="70336"/>
                    </a:cubicBezTo>
                    <a:lnTo>
                      <a:pt x="4243" y="70109"/>
                    </a:lnTo>
                    <a:close/>
                    <a:moveTo>
                      <a:pt x="4411" y="70583"/>
                    </a:moveTo>
                    <a:cubicBezTo>
                      <a:pt x="4528" y="70904"/>
                      <a:pt x="4646" y="71224"/>
                      <a:pt x="4769" y="71543"/>
                    </a:cubicBezTo>
                    <a:lnTo>
                      <a:pt x="4282" y="71185"/>
                    </a:lnTo>
                    <a:cubicBezTo>
                      <a:pt x="4282" y="71185"/>
                      <a:pt x="4335" y="70890"/>
                      <a:pt x="4409" y="70591"/>
                    </a:cubicBezTo>
                    <a:cubicBezTo>
                      <a:pt x="4409" y="70589"/>
                      <a:pt x="4411" y="70587"/>
                      <a:pt x="4411" y="70583"/>
                    </a:cubicBezTo>
                    <a:close/>
                    <a:moveTo>
                      <a:pt x="101368" y="71547"/>
                    </a:moveTo>
                    <a:lnTo>
                      <a:pt x="101480" y="72136"/>
                    </a:lnTo>
                    <a:lnTo>
                      <a:pt x="100995" y="72490"/>
                    </a:lnTo>
                    <a:cubicBezTo>
                      <a:pt x="101122" y="72177"/>
                      <a:pt x="101247" y="71864"/>
                      <a:pt x="101368" y="71547"/>
                    </a:cubicBezTo>
                    <a:close/>
                    <a:moveTo>
                      <a:pt x="101498" y="72143"/>
                    </a:moveTo>
                    <a:lnTo>
                      <a:pt x="102422" y="72507"/>
                    </a:lnTo>
                    <a:lnTo>
                      <a:pt x="102422" y="72507"/>
                    </a:lnTo>
                    <a:lnTo>
                      <a:pt x="101447" y="73235"/>
                    </a:lnTo>
                    <a:lnTo>
                      <a:pt x="100799" y="72965"/>
                    </a:lnTo>
                    <a:cubicBezTo>
                      <a:pt x="100813" y="72932"/>
                      <a:pt x="100827" y="72899"/>
                      <a:pt x="100842" y="72866"/>
                    </a:cubicBezTo>
                    <a:lnTo>
                      <a:pt x="101462" y="73124"/>
                    </a:lnTo>
                    <a:lnTo>
                      <a:pt x="101478" y="73087"/>
                    </a:lnTo>
                    <a:lnTo>
                      <a:pt x="100856" y="72830"/>
                    </a:lnTo>
                    <a:cubicBezTo>
                      <a:pt x="100877" y="72783"/>
                      <a:pt x="100895" y="72736"/>
                      <a:pt x="100915" y="72688"/>
                    </a:cubicBezTo>
                    <a:lnTo>
                      <a:pt x="101648" y="72989"/>
                    </a:lnTo>
                    <a:lnTo>
                      <a:pt x="101662" y="72950"/>
                    </a:lnTo>
                    <a:lnTo>
                      <a:pt x="100930" y="72650"/>
                    </a:lnTo>
                    <a:cubicBezTo>
                      <a:pt x="100948" y="72607"/>
                      <a:pt x="100967" y="72562"/>
                      <a:pt x="100985" y="72519"/>
                    </a:cubicBezTo>
                    <a:lnTo>
                      <a:pt x="101012" y="72498"/>
                    </a:lnTo>
                    <a:lnTo>
                      <a:pt x="101003" y="72515"/>
                    </a:lnTo>
                    <a:lnTo>
                      <a:pt x="101832" y="72850"/>
                    </a:lnTo>
                    <a:lnTo>
                      <a:pt x="101846" y="72813"/>
                    </a:lnTo>
                    <a:lnTo>
                      <a:pt x="101032" y="72482"/>
                    </a:lnTo>
                    <a:lnTo>
                      <a:pt x="101196" y="72363"/>
                    </a:lnTo>
                    <a:lnTo>
                      <a:pt x="101190" y="72380"/>
                    </a:lnTo>
                    <a:lnTo>
                      <a:pt x="102018" y="72713"/>
                    </a:lnTo>
                    <a:lnTo>
                      <a:pt x="102032" y="72676"/>
                    </a:lnTo>
                    <a:lnTo>
                      <a:pt x="101216" y="72349"/>
                    </a:lnTo>
                    <a:lnTo>
                      <a:pt x="101380" y="72228"/>
                    </a:lnTo>
                    <a:lnTo>
                      <a:pt x="101374" y="72245"/>
                    </a:lnTo>
                    <a:lnTo>
                      <a:pt x="102202" y="72574"/>
                    </a:lnTo>
                    <a:lnTo>
                      <a:pt x="102219" y="72537"/>
                    </a:lnTo>
                    <a:lnTo>
                      <a:pt x="101402" y="72212"/>
                    </a:lnTo>
                    <a:lnTo>
                      <a:pt x="101498" y="72143"/>
                    </a:lnTo>
                    <a:close/>
                    <a:moveTo>
                      <a:pt x="4955" y="72024"/>
                    </a:moveTo>
                    <a:cubicBezTo>
                      <a:pt x="4968" y="72056"/>
                      <a:pt x="4982" y="72089"/>
                      <a:pt x="4994" y="72124"/>
                    </a:cubicBezTo>
                    <a:lnTo>
                      <a:pt x="4376" y="72369"/>
                    </a:lnTo>
                    <a:lnTo>
                      <a:pt x="4393" y="72406"/>
                    </a:lnTo>
                    <a:lnTo>
                      <a:pt x="5011" y="72161"/>
                    </a:lnTo>
                    <a:cubicBezTo>
                      <a:pt x="5029" y="72210"/>
                      <a:pt x="5049" y="72259"/>
                      <a:pt x="5068" y="72308"/>
                    </a:cubicBezTo>
                    <a:lnTo>
                      <a:pt x="4340" y="72598"/>
                    </a:lnTo>
                    <a:lnTo>
                      <a:pt x="4354" y="72637"/>
                    </a:lnTo>
                    <a:lnTo>
                      <a:pt x="5084" y="72345"/>
                    </a:lnTo>
                    <a:cubicBezTo>
                      <a:pt x="5101" y="72388"/>
                      <a:pt x="5119" y="72431"/>
                      <a:pt x="5135" y="72474"/>
                    </a:cubicBezTo>
                    <a:lnTo>
                      <a:pt x="5129" y="72506"/>
                    </a:lnTo>
                    <a:lnTo>
                      <a:pt x="5123" y="72488"/>
                    </a:lnTo>
                    <a:lnTo>
                      <a:pt x="4297" y="72826"/>
                    </a:lnTo>
                    <a:lnTo>
                      <a:pt x="4311" y="72862"/>
                    </a:lnTo>
                    <a:lnTo>
                      <a:pt x="5125" y="72533"/>
                    </a:lnTo>
                    <a:lnTo>
                      <a:pt x="5088" y="72734"/>
                    </a:lnTo>
                    <a:lnTo>
                      <a:pt x="5080" y="72715"/>
                    </a:lnTo>
                    <a:lnTo>
                      <a:pt x="4256" y="73055"/>
                    </a:lnTo>
                    <a:lnTo>
                      <a:pt x="4270" y="73092"/>
                    </a:lnTo>
                    <a:lnTo>
                      <a:pt x="5082" y="72760"/>
                    </a:lnTo>
                    <a:lnTo>
                      <a:pt x="5045" y="72959"/>
                    </a:lnTo>
                    <a:lnTo>
                      <a:pt x="5039" y="72944"/>
                    </a:lnTo>
                    <a:lnTo>
                      <a:pt x="4215" y="73286"/>
                    </a:lnTo>
                    <a:lnTo>
                      <a:pt x="4231" y="73323"/>
                    </a:lnTo>
                    <a:lnTo>
                      <a:pt x="5041" y="72987"/>
                    </a:lnTo>
                    <a:lnTo>
                      <a:pt x="5019" y="73104"/>
                    </a:lnTo>
                    <a:lnTo>
                      <a:pt x="5037" y="73098"/>
                    </a:lnTo>
                    <a:lnTo>
                      <a:pt x="5148" y="72502"/>
                    </a:lnTo>
                    <a:cubicBezTo>
                      <a:pt x="5277" y="72819"/>
                      <a:pt x="5410" y="73137"/>
                      <a:pt x="5545" y="73452"/>
                    </a:cubicBezTo>
                    <a:cubicBezTo>
                      <a:pt x="5541" y="73448"/>
                      <a:pt x="5536" y="73445"/>
                      <a:pt x="5534" y="73443"/>
                    </a:cubicBezTo>
                    <a:cubicBezTo>
                      <a:pt x="5277" y="73276"/>
                      <a:pt x="5037" y="73098"/>
                      <a:pt x="5037" y="73098"/>
                    </a:cubicBezTo>
                    <a:lnTo>
                      <a:pt x="4084" y="73495"/>
                    </a:lnTo>
                    <a:lnTo>
                      <a:pt x="4084" y="73495"/>
                    </a:lnTo>
                    <a:lnTo>
                      <a:pt x="4102" y="73486"/>
                    </a:lnTo>
                    <a:lnTo>
                      <a:pt x="4313" y="72277"/>
                    </a:lnTo>
                    <a:lnTo>
                      <a:pt x="4955" y="72024"/>
                    </a:lnTo>
                    <a:close/>
                    <a:moveTo>
                      <a:pt x="100604" y="73425"/>
                    </a:moveTo>
                    <a:cubicBezTo>
                      <a:pt x="100604" y="73429"/>
                      <a:pt x="100606" y="73433"/>
                      <a:pt x="100606" y="73437"/>
                    </a:cubicBezTo>
                    <a:lnTo>
                      <a:pt x="100690" y="74033"/>
                    </a:lnTo>
                    <a:lnTo>
                      <a:pt x="101617" y="74442"/>
                    </a:lnTo>
                    <a:lnTo>
                      <a:pt x="101617" y="74442"/>
                    </a:lnTo>
                    <a:lnTo>
                      <a:pt x="100604" y="75127"/>
                    </a:lnTo>
                    <a:lnTo>
                      <a:pt x="99972" y="74833"/>
                    </a:lnTo>
                    <a:cubicBezTo>
                      <a:pt x="99989" y="74802"/>
                      <a:pt x="100003" y="74769"/>
                      <a:pt x="100017" y="74736"/>
                    </a:cubicBezTo>
                    <a:lnTo>
                      <a:pt x="100625" y="75017"/>
                    </a:lnTo>
                    <a:lnTo>
                      <a:pt x="100643" y="74980"/>
                    </a:lnTo>
                    <a:lnTo>
                      <a:pt x="100036" y="74700"/>
                    </a:lnTo>
                    <a:cubicBezTo>
                      <a:pt x="100056" y="74653"/>
                      <a:pt x="100079" y="74608"/>
                      <a:pt x="100099" y="74561"/>
                    </a:cubicBezTo>
                    <a:lnTo>
                      <a:pt x="100817" y="74890"/>
                    </a:lnTo>
                    <a:lnTo>
                      <a:pt x="100834" y="74853"/>
                    </a:lnTo>
                    <a:lnTo>
                      <a:pt x="100115" y="74524"/>
                    </a:lnTo>
                    <a:cubicBezTo>
                      <a:pt x="100136" y="74481"/>
                      <a:pt x="100156" y="74436"/>
                      <a:pt x="100177" y="74393"/>
                    </a:cubicBezTo>
                    <a:lnTo>
                      <a:pt x="100210" y="74370"/>
                    </a:lnTo>
                    <a:lnTo>
                      <a:pt x="100210" y="74370"/>
                    </a:lnTo>
                    <a:lnTo>
                      <a:pt x="100201" y="74389"/>
                    </a:lnTo>
                    <a:lnTo>
                      <a:pt x="101016" y="74757"/>
                    </a:lnTo>
                    <a:lnTo>
                      <a:pt x="101032" y="74720"/>
                    </a:lnTo>
                    <a:lnTo>
                      <a:pt x="100232" y="74356"/>
                    </a:lnTo>
                    <a:lnTo>
                      <a:pt x="100394" y="74250"/>
                    </a:lnTo>
                    <a:lnTo>
                      <a:pt x="100394" y="74250"/>
                    </a:lnTo>
                    <a:lnTo>
                      <a:pt x="100388" y="74266"/>
                    </a:lnTo>
                    <a:lnTo>
                      <a:pt x="101202" y="74630"/>
                    </a:lnTo>
                    <a:lnTo>
                      <a:pt x="101218" y="74593"/>
                    </a:lnTo>
                    <a:lnTo>
                      <a:pt x="100416" y="74233"/>
                    </a:lnTo>
                    <a:lnTo>
                      <a:pt x="100586" y="74123"/>
                    </a:lnTo>
                    <a:lnTo>
                      <a:pt x="100586" y="74123"/>
                    </a:lnTo>
                    <a:lnTo>
                      <a:pt x="100578" y="74139"/>
                    </a:lnTo>
                    <a:lnTo>
                      <a:pt x="101394" y="74501"/>
                    </a:lnTo>
                    <a:lnTo>
                      <a:pt x="101411" y="74462"/>
                    </a:lnTo>
                    <a:lnTo>
                      <a:pt x="100609" y="74106"/>
                    </a:lnTo>
                    <a:lnTo>
                      <a:pt x="100709" y="74041"/>
                    </a:lnTo>
                    <a:lnTo>
                      <a:pt x="100690" y="74035"/>
                    </a:lnTo>
                    <a:lnTo>
                      <a:pt x="100189" y="74366"/>
                    </a:lnTo>
                    <a:cubicBezTo>
                      <a:pt x="100330" y="74053"/>
                      <a:pt x="100469" y="73740"/>
                      <a:pt x="100604" y="73425"/>
                    </a:cubicBezTo>
                    <a:close/>
                    <a:moveTo>
                      <a:pt x="5958" y="74372"/>
                    </a:moveTo>
                    <a:cubicBezTo>
                      <a:pt x="6101" y="74687"/>
                      <a:pt x="6246" y="75000"/>
                      <a:pt x="6396" y="75311"/>
                    </a:cubicBezTo>
                    <a:cubicBezTo>
                      <a:pt x="6390" y="75307"/>
                      <a:pt x="6383" y="75303"/>
                      <a:pt x="6377" y="75299"/>
                    </a:cubicBezTo>
                    <a:cubicBezTo>
                      <a:pt x="6126" y="75135"/>
                      <a:pt x="5874" y="74970"/>
                      <a:pt x="5874" y="74970"/>
                    </a:cubicBezTo>
                    <a:lnTo>
                      <a:pt x="5952" y="74407"/>
                    </a:lnTo>
                    <a:lnTo>
                      <a:pt x="5954" y="74407"/>
                    </a:lnTo>
                    <a:lnTo>
                      <a:pt x="5954" y="74405"/>
                    </a:lnTo>
                    <a:lnTo>
                      <a:pt x="5958" y="74372"/>
                    </a:lnTo>
                    <a:close/>
                    <a:moveTo>
                      <a:pt x="5747" y="73902"/>
                    </a:moveTo>
                    <a:cubicBezTo>
                      <a:pt x="5761" y="73934"/>
                      <a:pt x="5776" y="73967"/>
                      <a:pt x="5790" y="74000"/>
                    </a:cubicBezTo>
                    <a:lnTo>
                      <a:pt x="5178" y="74272"/>
                    </a:lnTo>
                    <a:lnTo>
                      <a:pt x="5197" y="74309"/>
                    </a:lnTo>
                    <a:lnTo>
                      <a:pt x="5806" y="74037"/>
                    </a:lnTo>
                    <a:cubicBezTo>
                      <a:pt x="5827" y="74084"/>
                      <a:pt x="5847" y="74131"/>
                      <a:pt x="5868" y="74176"/>
                    </a:cubicBezTo>
                    <a:lnTo>
                      <a:pt x="5150" y="74499"/>
                    </a:lnTo>
                    <a:lnTo>
                      <a:pt x="5166" y="74536"/>
                    </a:lnTo>
                    <a:lnTo>
                      <a:pt x="5886" y="74215"/>
                    </a:lnTo>
                    <a:lnTo>
                      <a:pt x="5944" y="74346"/>
                    </a:lnTo>
                    <a:lnTo>
                      <a:pt x="5939" y="74376"/>
                    </a:lnTo>
                    <a:lnTo>
                      <a:pt x="5937" y="74370"/>
                    </a:lnTo>
                    <a:lnTo>
                      <a:pt x="5123" y="74736"/>
                    </a:lnTo>
                    <a:lnTo>
                      <a:pt x="5140" y="74773"/>
                    </a:lnTo>
                    <a:lnTo>
                      <a:pt x="5935" y="74415"/>
                    </a:lnTo>
                    <a:lnTo>
                      <a:pt x="5935" y="74415"/>
                    </a:lnTo>
                    <a:lnTo>
                      <a:pt x="5909" y="74603"/>
                    </a:lnTo>
                    <a:lnTo>
                      <a:pt x="5901" y="74587"/>
                    </a:lnTo>
                    <a:lnTo>
                      <a:pt x="5090" y="74959"/>
                    </a:lnTo>
                    <a:lnTo>
                      <a:pt x="5107" y="74996"/>
                    </a:lnTo>
                    <a:lnTo>
                      <a:pt x="5905" y="74630"/>
                    </a:lnTo>
                    <a:lnTo>
                      <a:pt x="5878" y="74831"/>
                    </a:lnTo>
                    <a:lnTo>
                      <a:pt x="5870" y="74816"/>
                    </a:lnTo>
                    <a:lnTo>
                      <a:pt x="5060" y="75191"/>
                    </a:lnTo>
                    <a:lnTo>
                      <a:pt x="5078" y="75227"/>
                    </a:lnTo>
                    <a:lnTo>
                      <a:pt x="5874" y="74859"/>
                    </a:lnTo>
                    <a:lnTo>
                      <a:pt x="5858" y="74977"/>
                    </a:lnTo>
                    <a:lnTo>
                      <a:pt x="5858" y="74977"/>
                    </a:lnTo>
                    <a:lnTo>
                      <a:pt x="4947" y="75401"/>
                    </a:lnTo>
                    <a:lnTo>
                      <a:pt x="4955" y="75395"/>
                    </a:lnTo>
                    <a:lnTo>
                      <a:pt x="5111" y="74182"/>
                    </a:lnTo>
                    <a:lnTo>
                      <a:pt x="5747" y="73902"/>
                    </a:lnTo>
                    <a:close/>
                    <a:moveTo>
                      <a:pt x="99762" y="75281"/>
                    </a:moveTo>
                    <a:cubicBezTo>
                      <a:pt x="99764" y="75287"/>
                      <a:pt x="99764" y="75293"/>
                      <a:pt x="99766" y="75299"/>
                    </a:cubicBezTo>
                    <a:cubicBezTo>
                      <a:pt x="99786" y="75451"/>
                      <a:pt x="99804" y="75602"/>
                      <a:pt x="99813" y="75712"/>
                    </a:cubicBezTo>
                    <a:cubicBezTo>
                      <a:pt x="99823" y="75825"/>
                      <a:pt x="99829" y="75901"/>
                      <a:pt x="99829" y="75901"/>
                    </a:cubicBezTo>
                    <a:lnTo>
                      <a:pt x="99305" y="76214"/>
                    </a:lnTo>
                    <a:cubicBezTo>
                      <a:pt x="99461" y="75905"/>
                      <a:pt x="99612" y="75594"/>
                      <a:pt x="99762" y="75281"/>
                    </a:cubicBezTo>
                    <a:close/>
                    <a:moveTo>
                      <a:pt x="99847" y="75909"/>
                    </a:moveTo>
                    <a:lnTo>
                      <a:pt x="100738" y="76345"/>
                    </a:lnTo>
                    <a:lnTo>
                      <a:pt x="100738" y="76345"/>
                    </a:lnTo>
                    <a:lnTo>
                      <a:pt x="99692" y="76985"/>
                    </a:lnTo>
                    <a:lnTo>
                      <a:pt x="99074" y="76668"/>
                    </a:lnTo>
                    <a:cubicBezTo>
                      <a:pt x="99090" y="76635"/>
                      <a:pt x="99107" y="76604"/>
                      <a:pt x="99123" y="76572"/>
                    </a:cubicBezTo>
                    <a:lnTo>
                      <a:pt x="99719" y="76877"/>
                    </a:lnTo>
                    <a:lnTo>
                      <a:pt x="99737" y="76842"/>
                    </a:lnTo>
                    <a:lnTo>
                      <a:pt x="99142" y="76537"/>
                    </a:lnTo>
                    <a:cubicBezTo>
                      <a:pt x="99164" y="76490"/>
                      <a:pt x="99187" y="76445"/>
                      <a:pt x="99211" y="76400"/>
                    </a:cubicBezTo>
                    <a:lnTo>
                      <a:pt x="99917" y="76758"/>
                    </a:lnTo>
                    <a:lnTo>
                      <a:pt x="99935" y="76721"/>
                    </a:lnTo>
                    <a:lnTo>
                      <a:pt x="99230" y="76363"/>
                    </a:lnTo>
                    <a:cubicBezTo>
                      <a:pt x="99250" y="76322"/>
                      <a:pt x="99271" y="76281"/>
                      <a:pt x="99291" y="76240"/>
                    </a:cubicBezTo>
                    <a:lnTo>
                      <a:pt x="99324" y="76220"/>
                    </a:lnTo>
                    <a:lnTo>
                      <a:pt x="99316" y="76236"/>
                    </a:lnTo>
                    <a:lnTo>
                      <a:pt x="100113" y="76637"/>
                    </a:lnTo>
                    <a:lnTo>
                      <a:pt x="100132" y="76600"/>
                    </a:lnTo>
                    <a:lnTo>
                      <a:pt x="99348" y="76207"/>
                    </a:lnTo>
                    <a:lnTo>
                      <a:pt x="99522" y="76103"/>
                    </a:lnTo>
                    <a:lnTo>
                      <a:pt x="99522" y="76103"/>
                    </a:lnTo>
                    <a:lnTo>
                      <a:pt x="99514" y="76117"/>
                    </a:lnTo>
                    <a:lnTo>
                      <a:pt x="100314" y="76516"/>
                    </a:lnTo>
                    <a:lnTo>
                      <a:pt x="100332" y="76480"/>
                    </a:lnTo>
                    <a:lnTo>
                      <a:pt x="99545" y="76089"/>
                    </a:lnTo>
                    <a:lnTo>
                      <a:pt x="99721" y="75984"/>
                    </a:lnTo>
                    <a:lnTo>
                      <a:pt x="99712" y="75999"/>
                    </a:lnTo>
                    <a:lnTo>
                      <a:pt x="100512" y="76394"/>
                    </a:lnTo>
                    <a:lnTo>
                      <a:pt x="100531" y="76357"/>
                    </a:lnTo>
                    <a:lnTo>
                      <a:pt x="99743" y="75970"/>
                    </a:lnTo>
                    <a:lnTo>
                      <a:pt x="99847" y="75909"/>
                    </a:lnTo>
                    <a:close/>
                    <a:moveTo>
                      <a:pt x="6836" y="76210"/>
                    </a:moveTo>
                    <a:cubicBezTo>
                      <a:pt x="6991" y="76516"/>
                      <a:pt x="7147" y="76821"/>
                      <a:pt x="7306" y="77124"/>
                    </a:cubicBezTo>
                    <a:lnTo>
                      <a:pt x="6780" y="76815"/>
                    </a:lnTo>
                    <a:lnTo>
                      <a:pt x="6836" y="76210"/>
                    </a:lnTo>
                    <a:close/>
                    <a:moveTo>
                      <a:pt x="6611" y="75753"/>
                    </a:moveTo>
                    <a:cubicBezTo>
                      <a:pt x="6625" y="75786"/>
                      <a:pt x="6641" y="75819"/>
                      <a:pt x="6658" y="75849"/>
                    </a:cubicBezTo>
                    <a:lnTo>
                      <a:pt x="6052" y="76148"/>
                    </a:lnTo>
                    <a:lnTo>
                      <a:pt x="6068" y="76185"/>
                    </a:lnTo>
                    <a:lnTo>
                      <a:pt x="6674" y="75886"/>
                    </a:lnTo>
                    <a:cubicBezTo>
                      <a:pt x="6696" y="75931"/>
                      <a:pt x="6719" y="75978"/>
                      <a:pt x="6741" y="76023"/>
                    </a:cubicBezTo>
                    <a:lnTo>
                      <a:pt x="6032" y="76377"/>
                    </a:lnTo>
                    <a:lnTo>
                      <a:pt x="6050" y="76414"/>
                    </a:lnTo>
                    <a:lnTo>
                      <a:pt x="6760" y="76060"/>
                    </a:lnTo>
                    <a:cubicBezTo>
                      <a:pt x="6780" y="76101"/>
                      <a:pt x="6801" y="76142"/>
                      <a:pt x="6821" y="76183"/>
                    </a:cubicBezTo>
                    <a:lnTo>
                      <a:pt x="6819" y="76222"/>
                    </a:lnTo>
                    <a:lnTo>
                      <a:pt x="6811" y="76205"/>
                    </a:lnTo>
                    <a:lnTo>
                      <a:pt x="6013" y="76606"/>
                    </a:lnTo>
                    <a:lnTo>
                      <a:pt x="6032" y="76643"/>
                    </a:lnTo>
                    <a:lnTo>
                      <a:pt x="6817" y="76248"/>
                    </a:lnTo>
                    <a:lnTo>
                      <a:pt x="6799" y="76449"/>
                    </a:lnTo>
                    <a:lnTo>
                      <a:pt x="6791" y="76433"/>
                    </a:lnTo>
                    <a:lnTo>
                      <a:pt x="5993" y="76838"/>
                    </a:lnTo>
                    <a:lnTo>
                      <a:pt x="6011" y="76872"/>
                    </a:lnTo>
                    <a:lnTo>
                      <a:pt x="6795" y="76476"/>
                    </a:lnTo>
                    <a:lnTo>
                      <a:pt x="6776" y="76678"/>
                    </a:lnTo>
                    <a:lnTo>
                      <a:pt x="6770" y="76662"/>
                    </a:lnTo>
                    <a:lnTo>
                      <a:pt x="5974" y="77069"/>
                    </a:lnTo>
                    <a:lnTo>
                      <a:pt x="5995" y="77106"/>
                    </a:lnTo>
                    <a:lnTo>
                      <a:pt x="6774" y="76705"/>
                    </a:lnTo>
                    <a:lnTo>
                      <a:pt x="6764" y="76823"/>
                    </a:lnTo>
                    <a:lnTo>
                      <a:pt x="5880" y="77278"/>
                    </a:lnTo>
                    <a:lnTo>
                      <a:pt x="5978" y="76062"/>
                    </a:lnTo>
                    <a:lnTo>
                      <a:pt x="6611" y="75753"/>
                    </a:lnTo>
                    <a:close/>
                    <a:moveTo>
                      <a:pt x="98839" y="77116"/>
                    </a:moveTo>
                    <a:lnTo>
                      <a:pt x="98892" y="77730"/>
                    </a:lnTo>
                    <a:cubicBezTo>
                      <a:pt x="98892" y="77730"/>
                      <a:pt x="98827" y="77769"/>
                      <a:pt x="98730" y="77824"/>
                    </a:cubicBezTo>
                    <a:cubicBezTo>
                      <a:pt x="98689" y="77846"/>
                      <a:pt x="98642" y="77873"/>
                      <a:pt x="98591" y="77899"/>
                    </a:cubicBezTo>
                    <a:lnTo>
                      <a:pt x="98587" y="77897"/>
                    </a:lnTo>
                    <a:lnTo>
                      <a:pt x="98585" y="77902"/>
                    </a:lnTo>
                    <a:cubicBezTo>
                      <a:pt x="98514" y="77940"/>
                      <a:pt x="98438" y="77981"/>
                      <a:pt x="98360" y="78024"/>
                    </a:cubicBezTo>
                    <a:cubicBezTo>
                      <a:pt x="98354" y="78026"/>
                      <a:pt x="98350" y="78028"/>
                      <a:pt x="98344" y="78032"/>
                    </a:cubicBezTo>
                    <a:cubicBezTo>
                      <a:pt x="98511" y="77730"/>
                      <a:pt x="98677" y="77423"/>
                      <a:pt x="98839" y="77116"/>
                    </a:cubicBezTo>
                    <a:close/>
                    <a:moveTo>
                      <a:pt x="7783" y="78004"/>
                    </a:moveTo>
                    <a:cubicBezTo>
                      <a:pt x="7951" y="78307"/>
                      <a:pt x="8122" y="78609"/>
                      <a:pt x="8296" y="78910"/>
                    </a:cubicBezTo>
                    <a:lnTo>
                      <a:pt x="7756" y="78624"/>
                    </a:lnTo>
                    <a:cubicBezTo>
                      <a:pt x="7756" y="78624"/>
                      <a:pt x="7769" y="78323"/>
                      <a:pt x="7781" y="78024"/>
                    </a:cubicBezTo>
                    <a:cubicBezTo>
                      <a:pt x="7783" y="78016"/>
                      <a:pt x="7783" y="78010"/>
                      <a:pt x="7783" y="78004"/>
                    </a:cubicBezTo>
                    <a:close/>
                    <a:moveTo>
                      <a:pt x="7546" y="77570"/>
                    </a:moveTo>
                    <a:cubicBezTo>
                      <a:pt x="7562" y="77603"/>
                      <a:pt x="7580" y="77634"/>
                      <a:pt x="7597" y="77664"/>
                    </a:cubicBezTo>
                    <a:lnTo>
                      <a:pt x="6995" y="77992"/>
                    </a:lnTo>
                    <a:lnTo>
                      <a:pt x="7014" y="78028"/>
                    </a:lnTo>
                    <a:lnTo>
                      <a:pt x="7615" y="77701"/>
                    </a:lnTo>
                    <a:cubicBezTo>
                      <a:pt x="7642" y="77748"/>
                      <a:pt x="7668" y="77795"/>
                      <a:pt x="7693" y="77842"/>
                    </a:cubicBezTo>
                    <a:lnTo>
                      <a:pt x="6985" y="78231"/>
                    </a:lnTo>
                    <a:lnTo>
                      <a:pt x="7005" y="78268"/>
                    </a:lnTo>
                    <a:lnTo>
                      <a:pt x="7713" y="77879"/>
                    </a:lnTo>
                    <a:cubicBezTo>
                      <a:pt x="7732" y="77912"/>
                      <a:pt x="7750" y="77944"/>
                      <a:pt x="7766" y="77977"/>
                    </a:cubicBezTo>
                    <a:cubicBezTo>
                      <a:pt x="7766" y="77996"/>
                      <a:pt x="7766" y="78012"/>
                      <a:pt x="7764" y="78030"/>
                    </a:cubicBezTo>
                    <a:lnTo>
                      <a:pt x="7758" y="78018"/>
                    </a:lnTo>
                    <a:lnTo>
                      <a:pt x="6977" y="78450"/>
                    </a:lnTo>
                    <a:lnTo>
                      <a:pt x="6995" y="78487"/>
                    </a:lnTo>
                    <a:lnTo>
                      <a:pt x="7762" y="78061"/>
                    </a:lnTo>
                    <a:lnTo>
                      <a:pt x="7762" y="78061"/>
                    </a:lnTo>
                    <a:cubicBezTo>
                      <a:pt x="7760" y="78135"/>
                      <a:pt x="7756" y="78206"/>
                      <a:pt x="7754" y="78274"/>
                    </a:cubicBezTo>
                    <a:lnTo>
                      <a:pt x="7740" y="78247"/>
                    </a:lnTo>
                    <a:lnTo>
                      <a:pt x="6958" y="78681"/>
                    </a:lnTo>
                    <a:lnTo>
                      <a:pt x="6979" y="78718"/>
                    </a:lnTo>
                    <a:lnTo>
                      <a:pt x="7754" y="78286"/>
                    </a:lnTo>
                    <a:lnTo>
                      <a:pt x="7754" y="78286"/>
                    </a:lnTo>
                    <a:cubicBezTo>
                      <a:pt x="7750" y="78362"/>
                      <a:pt x="7748" y="78431"/>
                      <a:pt x="7746" y="78489"/>
                    </a:cubicBezTo>
                    <a:lnTo>
                      <a:pt x="7738" y="78474"/>
                    </a:lnTo>
                    <a:lnTo>
                      <a:pt x="6960" y="78910"/>
                    </a:lnTo>
                    <a:lnTo>
                      <a:pt x="6981" y="78947"/>
                    </a:lnTo>
                    <a:lnTo>
                      <a:pt x="7744" y="78517"/>
                    </a:lnTo>
                    <a:lnTo>
                      <a:pt x="7744" y="78517"/>
                    </a:lnTo>
                    <a:cubicBezTo>
                      <a:pt x="7742" y="78583"/>
                      <a:pt x="7740" y="78626"/>
                      <a:pt x="7740" y="78633"/>
                    </a:cubicBezTo>
                    <a:lnTo>
                      <a:pt x="7740" y="78633"/>
                    </a:lnTo>
                    <a:lnTo>
                      <a:pt x="6874" y="79123"/>
                    </a:lnTo>
                    <a:cubicBezTo>
                      <a:pt x="6874" y="79121"/>
                      <a:pt x="6885" y="78816"/>
                      <a:pt x="6895" y="78513"/>
                    </a:cubicBezTo>
                    <a:cubicBezTo>
                      <a:pt x="6899" y="78362"/>
                      <a:pt x="6905" y="78210"/>
                      <a:pt x="6909" y="78098"/>
                    </a:cubicBezTo>
                    <a:cubicBezTo>
                      <a:pt x="6917" y="77983"/>
                      <a:pt x="6924" y="77908"/>
                      <a:pt x="6924" y="77908"/>
                    </a:cubicBezTo>
                    <a:lnTo>
                      <a:pt x="7546" y="77570"/>
                    </a:lnTo>
                    <a:close/>
                    <a:moveTo>
                      <a:pt x="97849" y="78914"/>
                    </a:moveTo>
                    <a:lnTo>
                      <a:pt x="97871" y="79526"/>
                    </a:lnTo>
                    <a:lnTo>
                      <a:pt x="97341" y="79804"/>
                    </a:lnTo>
                    <a:cubicBezTo>
                      <a:pt x="97331" y="79808"/>
                      <a:pt x="97321" y="79814"/>
                      <a:pt x="97311" y="79819"/>
                    </a:cubicBezTo>
                    <a:cubicBezTo>
                      <a:pt x="97493" y="79520"/>
                      <a:pt x="97673" y="79217"/>
                      <a:pt x="97849" y="78914"/>
                    </a:cubicBezTo>
                    <a:close/>
                    <a:moveTo>
                      <a:pt x="97886" y="79535"/>
                    </a:moveTo>
                    <a:lnTo>
                      <a:pt x="98761" y="80052"/>
                    </a:lnTo>
                    <a:lnTo>
                      <a:pt x="98761" y="80052"/>
                    </a:lnTo>
                    <a:lnTo>
                      <a:pt x="98743" y="80042"/>
                    </a:lnTo>
                    <a:cubicBezTo>
                      <a:pt x="98743" y="80042"/>
                      <a:pt x="98477" y="80185"/>
                      <a:pt x="98209" y="80330"/>
                    </a:cubicBezTo>
                    <a:cubicBezTo>
                      <a:pt x="97939" y="80469"/>
                      <a:pt x="97658" y="80600"/>
                      <a:pt x="97658" y="80600"/>
                    </a:cubicBezTo>
                    <a:lnTo>
                      <a:pt x="97059" y="80230"/>
                    </a:lnTo>
                    <a:cubicBezTo>
                      <a:pt x="97077" y="80199"/>
                      <a:pt x="97096" y="80170"/>
                      <a:pt x="97116" y="80140"/>
                    </a:cubicBezTo>
                    <a:lnTo>
                      <a:pt x="97695" y="80496"/>
                    </a:lnTo>
                    <a:lnTo>
                      <a:pt x="97718" y="80461"/>
                    </a:lnTo>
                    <a:lnTo>
                      <a:pt x="97137" y="80105"/>
                    </a:lnTo>
                    <a:cubicBezTo>
                      <a:pt x="97161" y="80064"/>
                      <a:pt x="97188" y="80023"/>
                      <a:pt x="97212" y="79982"/>
                    </a:cubicBezTo>
                    <a:lnTo>
                      <a:pt x="97904" y="80406"/>
                    </a:lnTo>
                    <a:lnTo>
                      <a:pt x="97926" y="80371"/>
                    </a:lnTo>
                    <a:lnTo>
                      <a:pt x="97233" y="79947"/>
                    </a:lnTo>
                    <a:cubicBezTo>
                      <a:pt x="97253" y="79913"/>
                      <a:pt x="97276" y="79880"/>
                      <a:pt x="97296" y="79845"/>
                    </a:cubicBezTo>
                    <a:cubicBezTo>
                      <a:pt x="97315" y="79835"/>
                      <a:pt x="97335" y="79825"/>
                      <a:pt x="97356" y="79814"/>
                    </a:cubicBezTo>
                    <a:lnTo>
                      <a:pt x="97356" y="79814"/>
                    </a:lnTo>
                    <a:lnTo>
                      <a:pt x="97347" y="79827"/>
                    </a:lnTo>
                    <a:lnTo>
                      <a:pt x="98110" y="80289"/>
                    </a:lnTo>
                    <a:lnTo>
                      <a:pt x="98133" y="80254"/>
                    </a:lnTo>
                    <a:lnTo>
                      <a:pt x="97382" y="79800"/>
                    </a:lnTo>
                    <a:cubicBezTo>
                      <a:pt x="97441" y="79769"/>
                      <a:pt x="97501" y="79739"/>
                      <a:pt x="97558" y="79708"/>
                    </a:cubicBezTo>
                    <a:lnTo>
                      <a:pt x="97558" y="79708"/>
                    </a:lnTo>
                    <a:lnTo>
                      <a:pt x="97548" y="79722"/>
                    </a:lnTo>
                    <a:lnTo>
                      <a:pt x="98315" y="80183"/>
                    </a:lnTo>
                    <a:lnTo>
                      <a:pt x="98336" y="80148"/>
                    </a:lnTo>
                    <a:lnTo>
                      <a:pt x="97583" y="79696"/>
                    </a:lnTo>
                    <a:cubicBezTo>
                      <a:pt x="97646" y="79663"/>
                      <a:pt x="97705" y="79630"/>
                      <a:pt x="97752" y="79606"/>
                    </a:cubicBezTo>
                    <a:lnTo>
                      <a:pt x="97752" y="79606"/>
                    </a:lnTo>
                    <a:lnTo>
                      <a:pt x="97746" y="79618"/>
                    </a:lnTo>
                    <a:lnTo>
                      <a:pt x="98514" y="80074"/>
                    </a:lnTo>
                    <a:lnTo>
                      <a:pt x="98534" y="80040"/>
                    </a:lnTo>
                    <a:lnTo>
                      <a:pt x="97781" y="79591"/>
                    </a:lnTo>
                    <a:cubicBezTo>
                      <a:pt x="97840" y="79560"/>
                      <a:pt x="97879" y="79539"/>
                      <a:pt x="97886" y="79535"/>
                    </a:cubicBezTo>
                    <a:close/>
                    <a:moveTo>
                      <a:pt x="8800" y="79769"/>
                    </a:moveTo>
                    <a:cubicBezTo>
                      <a:pt x="8982" y="80070"/>
                      <a:pt x="9166" y="80369"/>
                      <a:pt x="9354" y="80666"/>
                    </a:cubicBezTo>
                    <a:lnTo>
                      <a:pt x="8798" y="80404"/>
                    </a:lnTo>
                    <a:cubicBezTo>
                      <a:pt x="8798" y="80404"/>
                      <a:pt x="8794" y="80258"/>
                      <a:pt x="8796" y="80068"/>
                    </a:cubicBezTo>
                    <a:cubicBezTo>
                      <a:pt x="8796" y="79984"/>
                      <a:pt x="8796" y="79894"/>
                      <a:pt x="8798" y="79802"/>
                    </a:cubicBezTo>
                    <a:cubicBezTo>
                      <a:pt x="8800" y="79792"/>
                      <a:pt x="8800" y="79780"/>
                      <a:pt x="8800" y="79769"/>
                    </a:cubicBezTo>
                    <a:close/>
                    <a:moveTo>
                      <a:pt x="96791" y="80657"/>
                    </a:moveTo>
                    <a:lnTo>
                      <a:pt x="96787" y="81271"/>
                    </a:lnTo>
                    <a:lnTo>
                      <a:pt x="96224" y="81533"/>
                    </a:lnTo>
                    <a:cubicBezTo>
                      <a:pt x="96416" y="81243"/>
                      <a:pt x="96605" y="80952"/>
                      <a:pt x="96791" y="80657"/>
                    </a:cubicBezTo>
                    <a:close/>
                    <a:moveTo>
                      <a:pt x="96803" y="81282"/>
                    </a:moveTo>
                    <a:lnTo>
                      <a:pt x="97654" y="81832"/>
                    </a:lnTo>
                    <a:lnTo>
                      <a:pt x="97654" y="81832"/>
                    </a:lnTo>
                    <a:lnTo>
                      <a:pt x="97638" y="81822"/>
                    </a:lnTo>
                    <a:lnTo>
                      <a:pt x="96541" y="82343"/>
                    </a:lnTo>
                    <a:lnTo>
                      <a:pt x="95950" y="81944"/>
                    </a:lnTo>
                    <a:cubicBezTo>
                      <a:pt x="95968" y="81916"/>
                      <a:pt x="95989" y="81887"/>
                      <a:pt x="96009" y="81856"/>
                    </a:cubicBezTo>
                    <a:lnTo>
                      <a:pt x="96576" y="82239"/>
                    </a:lnTo>
                    <a:lnTo>
                      <a:pt x="96599" y="82204"/>
                    </a:lnTo>
                    <a:lnTo>
                      <a:pt x="96032" y="81824"/>
                    </a:lnTo>
                    <a:cubicBezTo>
                      <a:pt x="96060" y="81781"/>
                      <a:pt x="96089" y="81738"/>
                      <a:pt x="96118" y="81697"/>
                    </a:cubicBezTo>
                    <a:lnTo>
                      <a:pt x="96785" y="82141"/>
                    </a:lnTo>
                    <a:lnTo>
                      <a:pt x="96807" y="82108"/>
                    </a:lnTo>
                    <a:lnTo>
                      <a:pt x="96140" y="81662"/>
                    </a:lnTo>
                    <a:cubicBezTo>
                      <a:pt x="96163" y="81627"/>
                      <a:pt x="96185" y="81592"/>
                      <a:pt x="96208" y="81560"/>
                    </a:cubicBezTo>
                    <a:lnTo>
                      <a:pt x="96257" y="81535"/>
                    </a:lnTo>
                    <a:lnTo>
                      <a:pt x="96257" y="81535"/>
                    </a:lnTo>
                    <a:lnTo>
                      <a:pt x="96249" y="81549"/>
                    </a:lnTo>
                    <a:lnTo>
                      <a:pt x="96993" y="82042"/>
                    </a:lnTo>
                    <a:lnTo>
                      <a:pt x="97016" y="82008"/>
                    </a:lnTo>
                    <a:lnTo>
                      <a:pt x="96281" y="81525"/>
                    </a:lnTo>
                    <a:lnTo>
                      <a:pt x="96463" y="81439"/>
                    </a:lnTo>
                    <a:lnTo>
                      <a:pt x="96455" y="81453"/>
                    </a:lnTo>
                    <a:lnTo>
                      <a:pt x="97202" y="81944"/>
                    </a:lnTo>
                    <a:lnTo>
                      <a:pt x="97223" y="81909"/>
                    </a:lnTo>
                    <a:lnTo>
                      <a:pt x="96488" y="81429"/>
                    </a:lnTo>
                    <a:lnTo>
                      <a:pt x="96670" y="81343"/>
                    </a:lnTo>
                    <a:lnTo>
                      <a:pt x="96662" y="81357"/>
                    </a:lnTo>
                    <a:lnTo>
                      <a:pt x="97409" y="81844"/>
                    </a:lnTo>
                    <a:lnTo>
                      <a:pt x="97431" y="81809"/>
                    </a:lnTo>
                    <a:lnTo>
                      <a:pt x="96697" y="81330"/>
                    </a:lnTo>
                    <a:lnTo>
                      <a:pt x="96803" y="81282"/>
                    </a:lnTo>
                    <a:close/>
                    <a:moveTo>
                      <a:pt x="9900" y="81508"/>
                    </a:moveTo>
                    <a:cubicBezTo>
                      <a:pt x="10093" y="81799"/>
                      <a:pt x="10289" y="82090"/>
                      <a:pt x="10488" y="82376"/>
                    </a:cubicBezTo>
                    <a:lnTo>
                      <a:pt x="9907" y="82135"/>
                    </a:lnTo>
                    <a:lnTo>
                      <a:pt x="9900" y="81508"/>
                    </a:lnTo>
                    <a:close/>
                    <a:moveTo>
                      <a:pt x="9628" y="81091"/>
                    </a:moveTo>
                    <a:cubicBezTo>
                      <a:pt x="9647" y="81122"/>
                      <a:pt x="9665" y="81150"/>
                      <a:pt x="9686" y="81181"/>
                    </a:cubicBezTo>
                    <a:lnTo>
                      <a:pt x="9121" y="81549"/>
                    </a:lnTo>
                    <a:lnTo>
                      <a:pt x="9141" y="81582"/>
                    </a:lnTo>
                    <a:lnTo>
                      <a:pt x="9708" y="81216"/>
                    </a:lnTo>
                    <a:cubicBezTo>
                      <a:pt x="9737" y="81261"/>
                      <a:pt x="9767" y="81304"/>
                      <a:pt x="9796" y="81349"/>
                    </a:cubicBezTo>
                    <a:lnTo>
                      <a:pt x="9129" y="81787"/>
                    </a:lnTo>
                    <a:lnTo>
                      <a:pt x="9152" y="81822"/>
                    </a:lnTo>
                    <a:lnTo>
                      <a:pt x="9819" y="81384"/>
                    </a:lnTo>
                    <a:lnTo>
                      <a:pt x="9884" y="81482"/>
                    </a:lnTo>
                    <a:lnTo>
                      <a:pt x="9884" y="81535"/>
                    </a:lnTo>
                    <a:lnTo>
                      <a:pt x="9874" y="81521"/>
                    </a:lnTo>
                    <a:lnTo>
                      <a:pt x="9129" y="82014"/>
                    </a:lnTo>
                    <a:lnTo>
                      <a:pt x="9152" y="82047"/>
                    </a:lnTo>
                    <a:lnTo>
                      <a:pt x="9884" y="81564"/>
                    </a:lnTo>
                    <a:lnTo>
                      <a:pt x="9886" y="81766"/>
                    </a:lnTo>
                    <a:lnTo>
                      <a:pt x="9878" y="81752"/>
                    </a:lnTo>
                    <a:lnTo>
                      <a:pt x="9133" y="82247"/>
                    </a:lnTo>
                    <a:lnTo>
                      <a:pt x="9156" y="82280"/>
                    </a:lnTo>
                    <a:lnTo>
                      <a:pt x="9886" y="81793"/>
                    </a:lnTo>
                    <a:lnTo>
                      <a:pt x="9890" y="82014"/>
                    </a:lnTo>
                    <a:lnTo>
                      <a:pt x="9872" y="81985"/>
                    </a:lnTo>
                    <a:lnTo>
                      <a:pt x="9131" y="82482"/>
                    </a:lnTo>
                    <a:lnTo>
                      <a:pt x="9154" y="82517"/>
                    </a:lnTo>
                    <a:lnTo>
                      <a:pt x="9890" y="82022"/>
                    </a:lnTo>
                    <a:lnTo>
                      <a:pt x="9892" y="82144"/>
                    </a:lnTo>
                    <a:lnTo>
                      <a:pt x="9068" y="82700"/>
                    </a:lnTo>
                    <a:lnTo>
                      <a:pt x="9041" y="81472"/>
                    </a:lnTo>
                    <a:lnTo>
                      <a:pt x="9628" y="81091"/>
                    </a:lnTo>
                    <a:close/>
                    <a:moveTo>
                      <a:pt x="95670" y="82347"/>
                    </a:moveTo>
                    <a:lnTo>
                      <a:pt x="95639" y="82967"/>
                    </a:lnTo>
                    <a:lnTo>
                      <a:pt x="96468" y="83550"/>
                    </a:lnTo>
                    <a:lnTo>
                      <a:pt x="96466" y="83550"/>
                    </a:lnTo>
                    <a:lnTo>
                      <a:pt x="95342" y="84025"/>
                    </a:lnTo>
                    <a:lnTo>
                      <a:pt x="94774" y="83606"/>
                    </a:lnTo>
                    <a:cubicBezTo>
                      <a:pt x="94794" y="83577"/>
                      <a:pt x="94814" y="83548"/>
                      <a:pt x="94835" y="83520"/>
                    </a:cubicBezTo>
                    <a:lnTo>
                      <a:pt x="95383" y="83921"/>
                    </a:lnTo>
                    <a:lnTo>
                      <a:pt x="95408" y="83888"/>
                    </a:lnTo>
                    <a:lnTo>
                      <a:pt x="94859" y="83487"/>
                    </a:lnTo>
                    <a:cubicBezTo>
                      <a:pt x="94890" y="83448"/>
                      <a:pt x="94919" y="83407"/>
                      <a:pt x="94947" y="83366"/>
                    </a:cubicBezTo>
                    <a:lnTo>
                      <a:pt x="95596" y="83837"/>
                    </a:lnTo>
                    <a:lnTo>
                      <a:pt x="95621" y="83804"/>
                    </a:lnTo>
                    <a:lnTo>
                      <a:pt x="94972" y="83333"/>
                    </a:lnTo>
                    <a:cubicBezTo>
                      <a:pt x="94997" y="83299"/>
                      <a:pt x="95023" y="83262"/>
                      <a:pt x="95050" y="83225"/>
                    </a:cubicBezTo>
                    <a:lnTo>
                      <a:pt x="95095" y="83207"/>
                    </a:lnTo>
                    <a:lnTo>
                      <a:pt x="95085" y="83221"/>
                    </a:lnTo>
                    <a:lnTo>
                      <a:pt x="95809" y="83743"/>
                    </a:lnTo>
                    <a:lnTo>
                      <a:pt x="95833" y="83710"/>
                    </a:lnTo>
                    <a:lnTo>
                      <a:pt x="95119" y="83196"/>
                    </a:lnTo>
                    <a:lnTo>
                      <a:pt x="95301" y="83123"/>
                    </a:lnTo>
                    <a:lnTo>
                      <a:pt x="95297" y="83129"/>
                    </a:lnTo>
                    <a:lnTo>
                      <a:pt x="96024" y="83649"/>
                    </a:lnTo>
                    <a:lnTo>
                      <a:pt x="96048" y="83614"/>
                    </a:lnTo>
                    <a:lnTo>
                      <a:pt x="95338" y="83108"/>
                    </a:lnTo>
                    <a:lnTo>
                      <a:pt x="95518" y="83035"/>
                    </a:lnTo>
                    <a:lnTo>
                      <a:pt x="95508" y="83047"/>
                    </a:lnTo>
                    <a:lnTo>
                      <a:pt x="96236" y="83563"/>
                    </a:lnTo>
                    <a:lnTo>
                      <a:pt x="96261" y="83530"/>
                    </a:lnTo>
                    <a:lnTo>
                      <a:pt x="95545" y="83022"/>
                    </a:lnTo>
                    <a:lnTo>
                      <a:pt x="95653" y="82977"/>
                    </a:lnTo>
                    <a:lnTo>
                      <a:pt x="95639" y="82967"/>
                    </a:lnTo>
                    <a:lnTo>
                      <a:pt x="95322" y="83096"/>
                    </a:lnTo>
                    <a:lnTo>
                      <a:pt x="95320" y="83096"/>
                    </a:lnTo>
                    <a:lnTo>
                      <a:pt x="95320" y="83098"/>
                    </a:lnTo>
                    <a:lnTo>
                      <a:pt x="95068" y="83200"/>
                    </a:lnTo>
                    <a:cubicBezTo>
                      <a:pt x="95271" y="82918"/>
                      <a:pt x="95471" y="82634"/>
                      <a:pt x="95670" y="82347"/>
                    </a:cubicBezTo>
                    <a:close/>
                    <a:moveTo>
                      <a:pt x="11062" y="83194"/>
                    </a:moveTo>
                    <a:lnTo>
                      <a:pt x="11062" y="83194"/>
                    </a:lnTo>
                    <a:cubicBezTo>
                      <a:pt x="11269" y="83481"/>
                      <a:pt x="11478" y="83767"/>
                      <a:pt x="11691" y="84050"/>
                    </a:cubicBezTo>
                    <a:cubicBezTo>
                      <a:pt x="11678" y="84045"/>
                      <a:pt x="11666" y="84041"/>
                      <a:pt x="11654" y="84037"/>
                    </a:cubicBezTo>
                    <a:lnTo>
                      <a:pt x="11097" y="83812"/>
                    </a:lnTo>
                    <a:lnTo>
                      <a:pt x="11077" y="83462"/>
                    </a:lnTo>
                    <a:lnTo>
                      <a:pt x="11079" y="83460"/>
                    </a:lnTo>
                    <a:lnTo>
                      <a:pt x="11077" y="83458"/>
                    </a:lnTo>
                    <a:lnTo>
                      <a:pt x="11062" y="83194"/>
                    </a:lnTo>
                    <a:close/>
                    <a:moveTo>
                      <a:pt x="10770" y="82783"/>
                    </a:moveTo>
                    <a:cubicBezTo>
                      <a:pt x="10790" y="82814"/>
                      <a:pt x="10811" y="82842"/>
                      <a:pt x="10833" y="82871"/>
                    </a:cubicBezTo>
                    <a:lnTo>
                      <a:pt x="10281" y="83262"/>
                    </a:lnTo>
                    <a:lnTo>
                      <a:pt x="10305" y="83295"/>
                    </a:lnTo>
                    <a:lnTo>
                      <a:pt x="10856" y="82904"/>
                    </a:lnTo>
                    <a:cubicBezTo>
                      <a:pt x="10884" y="82947"/>
                      <a:pt x="10915" y="82988"/>
                      <a:pt x="10944" y="83029"/>
                    </a:cubicBezTo>
                    <a:lnTo>
                      <a:pt x="10291" y="83493"/>
                    </a:lnTo>
                    <a:lnTo>
                      <a:pt x="10316" y="83526"/>
                    </a:lnTo>
                    <a:lnTo>
                      <a:pt x="10968" y="83061"/>
                    </a:lnTo>
                    <a:cubicBezTo>
                      <a:pt x="10993" y="83098"/>
                      <a:pt x="11020" y="83133"/>
                      <a:pt x="11044" y="83168"/>
                    </a:cubicBezTo>
                    <a:lnTo>
                      <a:pt x="11046" y="83215"/>
                    </a:lnTo>
                    <a:lnTo>
                      <a:pt x="11036" y="83203"/>
                    </a:lnTo>
                    <a:lnTo>
                      <a:pt x="10312" y="83724"/>
                    </a:lnTo>
                    <a:lnTo>
                      <a:pt x="10334" y="83757"/>
                    </a:lnTo>
                    <a:lnTo>
                      <a:pt x="11048" y="83243"/>
                    </a:lnTo>
                    <a:lnTo>
                      <a:pt x="11060" y="83434"/>
                    </a:lnTo>
                    <a:lnTo>
                      <a:pt x="11060" y="83434"/>
                    </a:lnTo>
                    <a:lnTo>
                      <a:pt x="11054" y="83428"/>
                    </a:lnTo>
                    <a:lnTo>
                      <a:pt x="10332" y="83951"/>
                    </a:lnTo>
                    <a:lnTo>
                      <a:pt x="10355" y="83984"/>
                    </a:lnTo>
                    <a:lnTo>
                      <a:pt x="11062" y="83473"/>
                    </a:lnTo>
                    <a:lnTo>
                      <a:pt x="11075" y="83677"/>
                    </a:lnTo>
                    <a:lnTo>
                      <a:pt x="11062" y="83663"/>
                    </a:lnTo>
                    <a:lnTo>
                      <a:pt x="10342" y="84189"/>
                    </a:lnTo>
                    <a:lnTo>
                      <a:pt x="10367" y="84221"/>
                    </a:lnTo>
                    <a:lnTo>
                      <a:pt x="11075" y="83704"/>
                    </a:lnTo>
                    <a:lnTo>
                      <a:pt x="11083" y="83822"/>
                    </a:lnTo>
                    <a:lnTo>
                      <a:pt x="11097" y="83812"/>
                    </a:lnTo>
                    <a:lnTo>
                      <a:pt x="10265" y="84422"/>
                    </a:lnTo>
                    <a:lnTo>
                      <a:pt x="10265" y="84422"/>
                    </a:lnTo>
                    <a:lnTo>
                      <a:pt x="10281" y="84410"/>
                    </a:lnTo>
                    <a:lnTo>
                      <a:pt x="10197" y="83188"/>
                    </a:lnTo>
                    <a:lnTo>
                      <a:pt x="10770" y="82783"/>
                    </a:lnTo>
                    <a:close/>
                    <a:moveTo>
                      <a:pt x="11979" y="84430"/>
                    </a:moveTo>
                    <a:cubicBezTo>
                      <a:pt x="12002" y="84459"/>
                      <a:pt x="12024" y="84487"/>
                      <a:pt x="12045" y="84516"/>
                    </a:cubicBezTo>
                    <a:lnTo>
                      <a:pt x="11506" y="84929"/>
                    </a:lnTo>
                    <a:lnTo>
                      <a:pt x="11531" y="84962"/>
                    </a:lnTo>
                    <a:lnTo>
                      <a:pt x="12069" y="84549"/>
                    </a:lnTo>
                    <a:lnTo>
                      <a:pt x="12163" y="84669"/>
                    </a:lnTo>
                    <a:lnTo>
                      <a:pt x="11531" y="85158"/>
                    </a:lnTo>
                    <a:lnTo>
                      <a:pt x="11556" y="85191"/>
                    </a:lnTo>
                    <a:lnTo>
                      <a:pt x="12188" y="84702"/>
                    </a:lnTo>
                    <a:cubicBezTo>
                      <a:pt x="12214" y="84735"/>
                      <a:pt x="12241" y="84770"/>
                      <a:pt x="12268" y="84802"/>
                    </a:cubicBezTo>
                    <a:lnTo>
                      <a:pt x="12272" y="84845"/>
                    </a:lnTo>
                    <a:lnTo>
                      <a:pt x="12272" y="84845"/>
                    </a:lnTo>
                    <a:lnTo>
                      <a:pt x="12265" y="84837"/>
                    </a:lnTo>
                    <a:lnTo>
                      <a:pt x="11562" y="85388"/>
                    </a:lnTo>
                    <a:lnTo>
                      <a:pt x="11586" y="85420"/>
                    </a:lnTo>
                    <a:lnTo>
                      <a:pt x="12276" y="84880"/>
                    </a:lnTo>
                    <a:lnTo>
                      <a:pt x="12296" y="85081"/>
                    </a:lnTo>
                    <a:lnTo>
                      <a:pt x="12286" y="85066"/>
                    </a:lnTo>
                    <a:lnTo>
                      <a:pt x="11584" y="85619"/>
                    </a:lnTo>
                    <a:lnTo>
                      <a:pt x="11609" y="85649"/>
                    </a:lnTo>
                    <a:lnTo>
                      <a:pt x="12298" y="85107"/>
                    </a:lnTo>
                    <a:lnTo>
                      <a:pt x="12321" y="85310"/>
                    </a:lnTo>
                    <a:lnTo>
                      <a:pt x="12306" y="85293"/>
                    </a:lnTo>
                    <a:lnTo>
                      <a:pt x="11609" y="85848"/>
                    </a:lnTo>
                    <a:lnTo>
                      <a:pt x="11633" y="85879"/>
                    </a:lnTo>
                    <a:lnTo>
                      <a:pt x="12323" y="85332"/>
                    </a:lnTo>
                    <a:lnTo>
                      <a:pt x="12335" y="85453"/>
                    </a:lnTo>
                    <a:lnTo>
                      <a:pt x="12349" y="85441"/>
                    </a:lnTo>
                    <a:lnTo>
                      <a:pt x="12286" y="84827"/>
                    </a:lnTo>
                    <a:lnTo>
                      <a:pt x="12286" y="84827"/>
                    </a:lnTo>
                    <a:cubicBezTo>
                      <a:pt x="12503" y="85105"/>
                      <a:pt x="12722" y="85379"/>
                      <a:pt x="12945" y="85654"/>
                    </a:cubicBezTo>
                    <a:cubicBezTo>
                      <a:pt x="12937" y="85649"/>
                      <a:pt x="12926" y="85647"/>
                      <a:pt x="12918" y="85643"/>
                    </a:cubicBezTo>
                    <a:cubicBezTo>
                      <a:pt x="12634" y="85543"/>
                      <a:pt x="12349" y="85443"/>
                      <a:pt x="12349" y="85443"/>
                    </a:cubicBezTo>
                    <a:lnTo>
                      <a:pt x="11558" y="86072"/>
                    </a:lnTo>
                    <a:lnTo>
                      <a:pt x="11558" y="86072"/>
                    </a:lnTo>
                    <a:lnTo>
                      <a:pt x="11418" y="84860"/>
                    </a:lnTo>
                    <a:lnTo>
                      <a:pt x="11979" y="84430"/>
                    </a:lnTo>
                    <a:close/>
                    <a:moveTo>
                      <a:pt x="93225" y="85609"/>
                    </a:moveTo>
                    <a:cubicBezTo>
                      <a:pt x="93225" y="85619"/>
                      <a:pt x="93223" y="85627"/>
                      <a:pt x="93223" y="85637"/>
                    </a:cubicBezTo>
                    <a:cubicBezTo>
                      <a:pt x="93206" y="85789"/>
                      <a:pt x="93188" y="85940"/>
                      <a:pt x="93176" y="86052"/>
                    </a:cubicBezTo>
                    <a:cubicBezTo>
                      <a:pt x="93163" y="86167"/>
                      <a:pt x="93151" y="86241"/>
                      <a:pt x="93151" y="86241"/>
                    </a:cubicBezTo>
                    <a:lnTo>
                      <a:pt x="92550" y="86425"/>
                    </a:lnTo>
                    <a:cubicBezTo>
                      <a:pt x="92777" y="86155"/>
                      <a:pt x="93002" y="85883"/>
                      <a:pt x="93225" y="85609"/>
                    </a:cubicBezTo>
                    <a:close/>
                    <a:moveTo>
                      <a:pt x="93165" y="86251"/>
                    </a:moveTo>
                    <a:lnTo>
                      <a:pt x="93931" y="86887"/>
                    </a:lnTo>
                    <a:lnTo>
                      <a:pt x="92758" y="87260"/>
                    </a:lnTo>
                    <a:lnTo>
                      <a:pt x="92226" y="86801"/>
                    </a:lnTo>
                    <a:cubicBezTo>
                      <a:pt x="92251" y="86775"/>
                      <a:pt x="92273" y="86748"/>
                      <a:pt x="92296" y="86719"/>
                    </a:cubicBezTo>
                    <a:lnTo>
                      <a:pt x="92812" y="87161"/>
                    </a:lnTo>
                    <a:lnTo>
                      <a:pt x="92838" y="87131"/>
                    </a:lnTo>
                    <a:lnTo>
                      <a:pt x="92325" y="86689"/>
                    </a:lnTo>
                    <a:cubicBezTo>
                      <a:pt x="92355" y="86654"/>
                      <a:pt x="92386" y="86617"/>
                      <a:pt x="92417" y="86582"/>
                    </a:cubicBezTo>
                    <a:lnTo>
                      <a:pt x="93028" y="87102"/>
                    </a:lnTo>
                    <a:lnTo>
                      <a:pt x="93053" y="87071"/>
                    </a:lnTo>
                    <a:lnTo>
                      <a:pt x="92441" y="86552"/>
                    </a:lnTo>
                    <a:lnTo>
                      <a:pt x="92529" y="86447"/>
                    </a:lnTo>
                    <a:lnTo>
                      <a:pt x="92582" y="86431"/>
                    </a:lnTo>
                    <a:lnTo>
                      <a:pt x="92572" y="86445"/>
                    </a:lnTo>
                    <a:lnTo>
                      <a:pt x="93253" y="87022"/>
                    </a:lnTo>
                    <a:lnTo>
                      <a:pt x="93280" y="86990"/>
                    </a:lnTo>
                    <a:lnTo>
                      <a:pt x="92609" y="86423"/>
                    </a:lnTo>
                    <a:lnTo>
                      <a:pt x="92801" y="86363"/>
                    </a:lnTo>
                    <a:lnTo>
                      <a:pt x="92801" y="86363"/>
                    </a:lnTo>
                    <a:lnTo>
                      <a:pt x="92789" y="86378"/>
                    </a:lnTo>
                    <a:lnTo>
                      <a:pt x="93472" y="86953"/>
                    </a:lnTo>
                    <a:lnTo>
                      <a:pt x="93499" y="86922"/>
                    </a:lnTo>
                    <a:lnTo>
                      <a:pt x="92826" y="86357"/>
                    </a:lnTo>
                    <a:lnTo>
                      <a:pt x="93024" y="86296"/>
                    </a:lnTo>
                    <a:lnTo>
                      <a:pt x="93014" y="86308"/>
                    </a:lnTo>
                    <a:lnTo>
                      <a:pt x="93699" y="86879"/>
                    </a:lnTo>
                    <a:lnTo>
                      <a:pt x="93726" y="86848"/>
                    </a:lnTo>
                    <a:lnTo>
                      <a:pt x="93051" y="86288"/>
                    </a:lnTo>
                    <a:lnTo>
                      <a:pt x="93165" y="86251"/>
                    </a:lnTo>
                    <a:close/>
                    <a:moveTo>
                      <a:pt x="13254" y="86028"/>
                    </a:moveTo>
                    <a:lnTo>
                      <a:pt x="13321" y="86110"/>
                    </a:lnTo>
                    <a:lnTo>
                      <a:pt x="12793" y="86550"/>
                    </a:lnTo>
                    <a:lnTo>
                      <a:pt x="12820" y="86580"/>
                    </a:lnTo>
                    <a:lnTo>
                      <a:pt x="13348" y="86140"/>
                    </a:lnTo>
                    <a:lnTo>
                      <a:pt x="13446" y="86259"/>
                    </a:lnTo>
                    <a:lnTo>
                      <a:pt x="12824" y="86779"/>
                    </a:lnTo>
                    <a:lnTo>
                      <a:pt x="12851" y="86812"/>
                    </a:lnTo>
                    <a:lnTo>
                      <a:pt x="13473" y="86290"/>
                    </a:lnTo>
                    <a:cubicBezTo>
                      <a:pt x="13497" y="86321"/>
                      <a:pt x="13524" y="86351"/>
                      <a:pt x="13550" y="86382"/>
                    </a:cubicBezTo>
                    <a:lnTo>
                      <a:pt x="13559" y="86439"/>
                    </a:lnTo>
                    <a:lnTo>
                      <a:pt x="13546" y="86425"/>
                    </a:lnTo>
                    <a:lnTo>
                      <a:pt x="12865" y="87002"/>
                    </a:lnTo>
                    <a:lnTo>
                      <a:pt x="12892" y="87035"/>
                    </a:lnTo>
                    <a:lnTo>
                      <a:pt x="13563" y="86466"/>
                    </a:lnTo>
                    <a:lnTo>
                      <a:pt x="13589" y="86648"/>
                    </a:lnTo>
                    <a:lnTo>
                      <a:pt x="13589" y="86648"/>
                    </a:lnTo>
                    <a:lnTo>
                      <a:pt x="13587" y="86646"/>
                    </a:lnTo>
                    <a:lnTo>
                      <a:pt x="12908" y="87225"/>
                    </a:lnTo>
                    <a:lnTo>
                      <a:pt x="12934" y="87256"/>
                    </a:lnTo>
                    <a:lnTo>
                      <a:pt x="13597" y="86691"/>
                    </a:lnTo>
                    <a:lnTo>
                      <a:pt x="13626" y="86891"/>
                    </a:lnTo>
                    <a:lnTo>
                      <a:pt x="13616" y="86877"/>
                    </a:lnTo>
                    <a:lnTo>
                      <a:pt x="12939" y="87460"/>
                    </a:lnTo>
                    <a:lnTo>
                      <a:pt x="12965" y="87491"/>
                    </a:lnTo>
                    <a:lnTo>
                      <a:pt x="13630" y="86918"/>
                    </a:lnTo>
                    <a:lnTo>
                      <a:pt x="13649" y="87035"/>
                    </a:lnTo>
                    <a:lnTo>
                      <a:pt x="13663" y="87022"/>
                    </a:lnTo>
                    <a:lnTo>
                      <a:pt x="13612" y="86679"/>
                    </a:lnTo>
                    <a:lnTo>
                      <a:pt x="13614" y="86677"/>
                    </a:lnTo>
                    <a:lnTo>
                      <a:pt x="13610" y="86672"/>
                    </a:lnTo>
                    <a:lnTo>
                      <a:pt x="13571" y="86406"/>
                    </a:lnTo>
                    <a:lnTo>
                      <a:pt x="13571" y="86406"/>
                    </a:lnTo>
                    <a:cubicBezTo>
                      <a:pt x="13798" y="86674"/>
                      <a:pt x="14027" y="86940"/>
                      <a:pt x="14258" y="87202"/>
                    </a:cubicBezTo>
                    <a:lnTo>
                      <a:pt x="13663" y="87022"/>
                    </a:lnTo>
                    <a:lnTo>
                      <a:pt x="12896" y="87685"/>
                    </a:lnTo>
                    <a:lnTo>
                      <a:pt x="12896" y="87685"/>
                    </a:lnTo>
                    <a:lnTo>
                      <a:pt x="12703" y="86484"/>
                    </a:lnTo>
                    <a:lnTo>
                      <a:pt x="13254" y="86028"/>
                    </a:lnTo>
                    <a:close/>
                    <a:moveTo>
                      <a:pt x="91901" y="87176"/>
                    </a:moveTo>
                    <a:lnTo>
                      <a:pt x="91805" y="87794"/>
                    </a:lnTo>
                    <a:cubicBezTo>
                      <a:pt x="91803" y="87794"/>
                      <a:pt x="91731" y="87816"/>
                      <a:pt x="91625" y="87849"/>
                    </a:cubicBezTo>
                    <a:cubicBezTo>
                      <a:pt x="91518" y="87882"/>
                      <a:pt x="91373" y="87922"/>
                      <a:pt x="91224" y="87959"/>
                    </a:cubicBezTo>
                    <a:cubicBezTo>
                      <a:pt x="91212" y="87963"/>
                      <a:pt x="91201" y="87965"/>
                      <a:pt x="91189" y="87970"/>
                    </a:cubicBezTo>
                    <a:cubicBezTo>
                      <a:pt x="91428" y="87708"/>
                      <a:pt x="91666" y="87442"/>
                      <a:pt x="91901" y="87176"/>
                    </a:cubicBezTo>
                    <a:close/>
                    <a:moveTo>
                      <a:pt x="91819" y="87808"/>
                    </a:moveTo>
                    <a:lnTo>
                      <a:pt x="92560" y="88471"/>
                    </a:lnTo>
                    <a:cubicBezTo>
                      <a:pt x="92558" y="88471"/>
                      <a:pt x="92484" y="88493"/>
                      <a:pt x="92376" y="88528"/>
                    </a:cubicBezTo>
                    <a:cubicBezTo>
                      <a:pt x="92269" y="88563"/>
                      <a:pt x="92122" y="88606"/>
                      <a:pt x="91971" y="88645"/>
                    </a:cubicBezTo>
                    <a:cubicBezTo>
                      <a:pt x="91687" y="88721"/>
                      <a:pt x="91403" y="88796"/>
                      <a:pt x="91379" y="88802"/>
                    </a:cubicBezTo>
                    <a:lnTo>
                      <a:pt x="91379" y="88802"/>
                    </a:lnTo>
                    <a:lnTo>
                      <a:pt x="90862" y="88321"/>
                    </a:lnTo>
                    <a:cubicBezTo>
                      <a:pt x="90886" y="88295"/>
                      <a:pt x="90911" y="88270"/>
                      <a:pt x="90935" y="88244"/>
                    </a:cubicBezTo>
                    <a:lnTo>
                      <a:pt x="91435" y="88708"/>
                    </a:lnTo>
                    <a:lnTo>
                      <a:pt x="91463" y="88677"/>
                    </a:lnTo>
                    <a:lnTo>
                      <a:pt x="90964" y="88213"/>
                    </a:lnTo>
                    <a:cubicBezTo>
                      <a:pt x="90997" y="88176"/>
                      <a:pt x="91032" y="88139"/>
                      <a:pt x="91066" y="88103"/>
                    </a:cubicBezTo>
                    <a:lnTo>
                      <a:pt x="91660" y="88649"/>
                    </a:lnTo>
                    <a:lnTo>
                      <a:pt x="91688" y="88618"/>
                    </a:lnTo>
                    <a:lnTo>
                      <a:pt x="91095" y="88072"/>
                    </a:lnTo>
                    <a:cubicBezTo>
                      <a:pt x="91120" y="88045"/>
                      <a:pt x="91144" y="88019"/>
                      <a:pt x="91169" y="87990"/>
                    </a:cubicBezTo>
                    <a:cubicBezTo>
                      <a:pt x="91193" y="87986"/>
                      <a:pt x="91216" y="87980"/>
                      <a:pt x="91238" y="87974"/>
                    </a:cubicBezTo>
                    <a:cubicBezTo>
                      <a:pt x="91242" y="87972"/>
                      <a:pt x="91246" y="87972"/>
                      <a:pt x="91250" y="87970"/>
                    </a:cubicBezTo>
                    <a:lnTo>
                      <a:pt x="91250" y="87970"/>
                    </a:lnTo>
                    <a:lnTo>
                      <a:pt x="91240" y="87982"/>
                    </a:lnTo>
                    <a:lnTo>
                      <a:pt x="91899" y="88585"/>
                    </a:lnTo>
                    <a:lnTo>
                      <a:pt x="91926" y="88555"/>
                    </a:lnTo>
                    <a:lnTo>
                      <a:pt x="91279" y="87963"/>
                    </a:lnTo>
                    <a:cubicBezTo>
                      <a:pt x="91343" y="87947"/>
                      <a:pt x="91404" y="87931"/>
                      <a:pt x="91461" y="87914"/>
                    </a:cubicBezTo>
                    <a:lnTo>
                      <a:pt x="91461" y="87914"/>
                    </a:lnTo>
                    <a:lnTo>
                      <a:pt x="91451" y="87927"/>
                    </a:lnTo>
                    <a:lnTo>
                      <a:pt x="92112" y="88526"/>
                    </a:lnTo>
                    <a:lnTo>
                      <a:pt x="92138" y="88495"/>
                    </a:lnTo>
                    <a:lnTo>
                      <a:pt x="91490" y="87906"/>
                    </a:lnTo>
                    <a:cubicBezTo>
                      <a:pt x="91545" y="87892"/>
                      <a:pt x="91596" y="87875"/>
                      <a:pt x="91639" y="87861"/>
                    </a:cubicBezTo>
                    <a:cubicBezTo>
                      <a:pt x="91662" y="87855"/>
                      <a:pt x="91682" y="87849"/>
                      <a:pt x="91701" y="87843"/>
                    </a:cubicBezTo>
                    <a:lnTo>
                      <a:pt x="91701" y="87843"/>
                    </a:lnTo>
                    <a:lnTo>
                      <a:pt x="91684" y="87863"/>
                    </a:lnTo>
                    <a:lnTo>
                      <a:pt x="92345" y="88461"/>
                    </a:lnTo>
                    <a:lnTo>
                      <a:pt x="92374" y="88430"/>
                    </a:lnTo>
                    <a:lnTo>
                      <a:pt x="91717" y="87839"/>
                    </a:lnTo>
                    <a:cubicBezTo>
                      <a:pt x="91780" y="87820"/>
                      <a:pt x="91819" y="87808"/>
                      <a:pt x="91819" y="87808"/>
                    </a:cubicBezTo>
                    <a:close/>
                    <a:moveTo>
                      <a:pt x="14588" y="87575"/>
                    </a:moveTo>
                    <a:cubicBezTo>
                      <a:pt x="14610" y="87599"/>
                      <a:pt x="14633" y="87624"/>
                      <a:pt x="14653" y="87646"/>
                    </a:cubicBezTo>
                    <a:lnTo>
                      <a:pt x="14137" y="88111"/>
                    </a:lnTo>
                    <a:lnTo>
                      <a:pt x="14166" y="88141"/>
                    </a:lnTo>
                    <a:lnTo>
                      <a:pt x="14682" y="87677"/>
                    </a:lnTo>
                    <a:cubicBezTo>
                      <a:pt x="14716" y="87718"/>
                      <a:pt x="14753" y="87757"/>
                      <a:pt x="14790" y="87798"/>
                    </a:cubicBezTo>
                    <a:lnTo>
                      <a:pt x="14187" y="88344"/>
                    </a:lnTo>
                    <a:lnTo>
                      <a:pt x="14215" y="88375"/>
                    </a:lnTo>
                    <a:lnTo>
                      <a:pt x="14817" y="87828"/>
                    </a:lnTo>
                    <a:cubicBezTo>
                      <a:pt x="14839" y="87853"/>
                      <a:pt x="14864" y="87880"/>
                      <a:pt x="14886" y="87904"/>
                    </a:cubicBezTo>
                    <a:cubicBezTo>
                      <a:pt x="14892" y="87927"/>
                      <a:pt x="14897" y="87949"/>
                      <a:pt x="14901" y="87972"/>
                    </a:cubicBezTo>
                    <a:lnTo>
                      <a:pt x="14244" y="88571"/>
                    </a:lnTo>
                    <a:lnTo>
                      <a:pt x="14270" y="88602"/>
                    </a:lnTo>
                    <a:lnTo>
                      <a:pt x="14911" y="88017"/>
                    </a:lnTo>
                    <a:cubicBezTo>
                      <a:pt x="14923" y="88080"/>
                      <a:pt x="14935" y="88141"/>
                      <a:pt x="14946" y="88201"/>
                    </a:cubicBezTo>
                    <a:lnTo>
                      <a:pt x="14935" y="88188"/>
                    </a:lnTo>
                    <a:lnTo>
                      <a:pt x="14279" y="88794"/>
                    </a:lnTo>
                    <a:lnTo>
                      <a:pt x="14307" y="88825"/>
                    </a:lnTo>
                    <a:lnTo>
                      <a:pt x="14952" y="88229"/>
                    </a:lnTo>
                    <a:cubicBezTo>
                      <a:pt x="14966" y="88303"/>
                      <a:pt x="14980" y="88371"/>
                      <a:pt x="14991" y="88424"/>
                    </a:cubicBezTo>
                    <a:lnTo>
                      <a:pt x="14980" y="88413"/>
                    </a:lnTo>
                    <a:lnTo>
                      <a:pt x="14326" y="89021"/>
                    </a:lnTo>
                    <a:lnTo>
                      <a:pt x="14354" y="89050"/>
                    </a:lnTo>
                    <a:lnTo>
                      <a:pt x="14997" y="88452"/>
                    </a:lnTo>
                    <a:cubicBezTo>
                      <a:pt x="15011" y="88524"/>
                      <a:pt x="15019" y="88569"/>
                      <a:pt x="15019" y="88569"/>
                    </a:cubicBezTo>
                    <a:lnTo>
                      <a:pt x="15034" y="88555"/>
                    </a:lnTo>
                    <a:cubicBezTo>
                      <a:pt x="15034" y="88555"/>
                      <a:pt x="14980" y="88287"/>
                      <a:pt x="14925" y="88004"/>
                    </a:cubicBezTo>
                    <a:lnTo>
                      <a:pt x="14931" y="87998"/>
                    </a:lnTo>
                    <a:lnTo>
                      <a:pt x="14921" y="87988"/>
                    </a:lnTo>
                    <a:cubicBezTo>
                      <a:pt x="14919" y="87982"/>
                      <a:pt x="14919" y="87974"/>
                      <a:pt x="14917" y="87965"/>
                    </a:cubicBezTo>
                    <a:cubicBezTo>
                      <a:pt x="14915" y="87953"/>
                      <a:pt x="14913" y="87941"/>
                      <a:pt x="14909" y="87929"/>
                    </a:cubicBezTo>
                    <a:lnTo>
                      <a:pt x="14909" y="87929"/>
                    </a:lnTo>
                    <a:cubicBezTo>
                      <a:pt x="15148" y="88190"/>
                      <a:pt x="15392" y="88450"/>
                      <a:pt x="15637" y="88708"/>
                    </a:cubicBezTo>
                    <a:lnTo>
                      <a:pt x="15034" y="88557"/>
                    </a:lnTo>
                    <a:lnTo>
                      <a:pt x="14279" y="89261"/>
                    </a:lnTo>
                    <a:lnTo>
                      <a:pt x="14279" y="89261"/>
                    </a:lnTo>
                    <a:lnTo>
                      <a:pt x="14293" y="89246"/>
                    </a:lnTo>
                    <a:cubicBezTo>
                      <a:pt x="14293" y="89246"/>
                      <a:pt x="14232" y="88947"/>
                      <a:pt x="14168" y="88651"/>
                    </a:cubicBezTo>
                    <a:cubicBezTo>
                      <a:pt x="14135" y="88504"/>
                      <a:pt x="14109" y="88352"/>
                      <a:pt x="14090" y="88238"/>
                    </a:cubicBezTo>
                    <a:cubicBezTo>
                      <a:pt x="14072" y="88125"/>
                      <a:pt x="14060" y="88049"/>
                      <a:pt x="14060" y="88049"/>
                    </a:cubicBezTo>
                    <a:lnTo>
                      <a:pt x="14058" y="88049"/>
                    </a:lnTo>
                    <a:lnTo>
                      <a:pt x="14588" y="87575"/>
                    </a:lnTo>
                    <a:close/>
                    <a:moveTo>
                      <a:pt x="90520" y="88684"/>
                    </a:moveTo>
                    <a:lnTo>
                      <a:pt x="90397" y="89293"/>
                    </a:lnTo>
                    <a:cubicBezTo>
                      <a:pt x="90397" y="89293"/>
                      <a:pt x="90105" y="89365"/>
                      <a:pt x="89814" y="89439"/>
                    </a:cubicBezTo>
                    <a:cubicBezTo>
                      <a:pt x="89802" y="89443"/>
                      <a:pt x="89790" y="89445"/>
                      <a:pt x="89779" y="89447"/>
                    </a:cubicBezTo>
                    <a:cubicBezTo>
                      <a:pt x="90029" y="89195"/>
                      <a:pt x="90277" y="88941"/>
                      <a:pt x="90520" y="88684"/>
                    </a:cubicBezTo>
                    <a:close/>
                    <a:moveTo>
                      <a:pt x="90410" y="89306"/>
                    </a:moveTo>
                    <a:lnTo>
                      <a:pt x="91124" y="89999"/>
                    </a:lnTo>
                    <a:cubicBezTo>
                      <a:pt x="91122" y="89999"/>
                      <a:pt x="90827" y="90077"/>
                      <a:pt x="90534" y="90153"/>
                    </a:cubicBezTo>
                    <a:cubicBezTo>
                      <a:pt x="90244" y="90232"/>
                      <a:pt x="89941" y="90292"/>
                      <a:pt x="89941" y="90292"/>
                    </a:cubicBezTo>
                    <a:lnTo>
                      <a:pt x="89440" y="89786"/>
                    </a:lnTo>
                    <a:cubicBezTo>
                      <a:pt x="89464" y="89762"/>
                      <a:pt x="89491" y="89737"/>
                      <a:pt x="89516" y="89711"/>
                    </a:cubicBezTo>
                    <a:lnTo>
                      <a:pt x="90002" y="90200"/>
                    </a:lnTo>
                    <a:lnTo>
                      <a:pt x="90031" y="90171"/>
                    </a:lnTo>
                    <a:lnTo>
                      <a:pt x="89544" y="89682"/>
                    </a:lnTo>
                    <a:cubicBezTo>
                      <a:pt x="89581" y="89647"/>
                      <a:pt x="89616" y="89610"/>
                      <a:pt x="89653" y="89576"/>
                    </a:cubicBezTo>
                    <a:lnTo>
                      <a:pt x="90228" y="90148"/>
                    </a:lnTo>
                    <a:lnTo>
                      <a:pt x="90256" y="90120"/>
                    </a:lnTo>
                    <a:lnTo>
                      <a:pt x="89681" y="89547"/>
                    </a:lnTo>
                    <a:cubicBezTo>
                      <a:pt x="89706" y="89520"/>
                      <a:pt x="89730" y="89496"/>
                      <a:pt x="89757" y="89471"/>
                    </a:cubicBezTo>
                    <a:cubicBezTo>
                      <a:pt x="89779" y="89465"/>
                      <a:pt x="89802" y="89459"/>
                      <a:pt x="89824" y="89453"/>
                    </a:cubicBezTo>
                    <a:lnTo>
                      <a:pt x="89824" y="89453"/>
                    </a:lnTo>
                    <a:lnTo>
                      <a:pt x="89814" y="89463"/>
                    </a:lnTo>
                    <a:lnTo>
                      <a:pt x="90448" y="90091"/>
                    </a:lnTo>
                    <a:lnTo>
                      <a:pt x="90479" y="90063"/>
                    </a:lnTo>
                    <a:lnTo>
                      <a:pt x="89855" y="89445"/>
                    </a:lnTo>
                    <a:cubicBezTo>
                      <a:pt x="89925" y="89428"/>
                      <a:pt x="89994" y="89410"/>
                      <a:pt x="90060" y="89393"/>
                    </a:cubicBezTo>
                    <a:lnTo>
                      <a:pt x="90060" y="89393"/>
                    </a:lnTo>
                    <a:lnTo>
                      <a:pt x="90043" y="89410"/>
                    </a:lnTo>
                    <a:lnTo>
                      <a:pt x="90680" y="90036"/>
                    </a:lnTo>
                    <a:lnTo>
                      <a:pt x="90708" y="90007"/>
                    </a:lnTo>
                    <a:lnTo>
                      <a:pt x="90080" y="89389"/>
                    </a:lnTo>
                    <a:cubicBezTo>
                      <a:pt x="90150" y="89371"/>
                      <a:pt x="90215" y="89355"/>
                      <a:pt x="90268" y="89342"/>
                    </a:cubicBezTo>
                    <a:lnTo>
                      <a:pt x="90268" y="89342"/>
                    </a:lnTo>
                    <a:lnTo>
                      <a:pt x="90258" y="89353"/>
                    </a:lnTo>
                    <a:lnTo>
                      <a:pt x="90897" y="89977"/>
                    </a:lnTo>
                    <a:lnTo>
                      <a:pt x="90925" y="89948"/>
                    </a:lnTo>
                    <a:lnTo>
                      <a:pt x="90297" y="89334"/>
                    </a:lnTo>
                    <a:cubicBezTo>
                      <a:pt x="90360" y="89319"/>
                      <a:pt x="90402" y="89308"/>
                      <a:pt x="90410" y="89306"/>
                    </a:cubicBezTo>
                    <a:close/>
                    <a:moveTo>
                      <a:pt x="15983" y="89068"/>
                    </a:moveTo>
                    <a:cubicBezTo>
                      <a:pt x="16007" y="89093"/>
                      <a:pt x="16032" y="89119"/>
                      <a:pt x="16057" y="89144"/>
                    </a:cubicBezTo>
                    <a:lnTo>
                      <a:pt x="15570" y="89621"/>
                    </a:lnTo>
                    <a:lnTo>
                      <a:pt x="15598" y="89649"/>
                    </a:lnTo>
                    <a:lnTo>
                      <a:pt x="16085" y="89175"/>
                    </a:lnTo>
                    <a:cubicBezTo>
                      <a:pt x="16124" y="89211"/>
                      <a:pt x="16161" y="89250"/>
                      <a:pt x="16198" y="89289"/>
                    </a:cubicBezTo>
                    <a:lnTo>
                      <a:pt x="15621" y="89856"/>
                    </a:lnTo>
                    <a:lnTo>
                      <a:pt x="15649" y="89885"/>
                    </a:lnTo>
                    <a:lnTo>
                      <a:pt x="16226" y="89318"/>
                    </a:lnTo>
                    <a:cubicBezTo>
                      <a:pt x="16251" y="89342"/>
                      <a:pt x="16275" y="89367"/>
                      <a:pt x="16300" y="89391"/>
                    </a:cubicBezTo>
                    <a:cubicBezTo>
                      <a:pt x="16304" y="89414"/>
                      <a:pt x="16308" y="89434"/>
                      <a:pt x="16312" y="89457"/>
                    </a:cubicBezTo>
                    <a:lnTo>
                      <a:pt x="16302" y="89447"/>
                    </a:lnTo>
                    <a:lnTo>
                      <a:pt x="15668" y="90075"/>
                    </a:lnTo>
                    <a:lnTo>
                      <a:pt x="15696" y="90103"/>
                    </a:lnTo>
                    <a:lnTo>
                      <a:pt x="16318" y="89488"/>
                    </a:lnTo>
                    <a:cubicBezTo>
                      <a:pt x="16333" y="89555"/>
                      <a:pt x="16347" y="89623"/>
                      <a:pt x="16361" y="89686"/>
                    </a:cubicBezTo>
                    <a:lnTo>
                      <a:pt x="16347" y="89672"/>
                    </a:lnTo>
                    <a:lnTo>
                      <a:pt x="15717" y="90304"/>
                    </a:lnTo>
                    <a:lnTo>
                      <a:pt x="15746" y="90333"/>
                    </a:lnTo>
                    <a:lnTo>
                      <a:pt x="16366" y="89711"/>
                    </a:lnTo>
                    <a:cubicBezTo>
                      <a:pt x="16382" y="89784"/>
                      <a:pt x="16398" y="89852"/>
                      <a:pt x="16413" y="89905"/>
                    </a:cubicBezTo>
                    <a:lnTo>
                      <a:pt x="16402" y="89897"/>
                    </a:lnTo>
                    <a:lnTo>
                      <a:pt x="15772" y="90529"/>
                    </a:lnTo>
                    <a:lnTo>
                      <a:pt x="15801" y="90558"/>
                    </a:lnTo>
                    <a:lnTo>
                      <a:pt x="16419" y="89936"/>
                    </a:lnTo>
                    <a:cubicBezTo>
                      <a:pt x="16437" y="90005"/>
                      <a:pt x="16447" y="90050"/>
                      <a:pt x="16447" y="90050"/>
                    </a:cubicBezTo>
                    <a:lnTo>
                      <a:pt x="16462" y="90036"/>
                    </a:lnTo>
                    <a:cubicBezTo>
                      <a:pt x="16462" y="90036"/>
                      <a:pt x="16386" y="89747"/>
                      <a:pt x="16327" y="89447"/>
                    </a:cubicBezTo>
                    <a:cubicBezTo>
                      <a:pt x="16325" y="89434"/>
                      <a:pt x="16323" y="89424"/>
                      <a:pt x="16321" y="89412"/>
                    </a:cubicBezTo>
                    <a:lnTo>
                      <a:pt x="16321" y="89412"/>
                    </a:lnTo>
                    <a:cubicBezTo>
                      <a:pt x="16570" y="89666"/>
                      <a:pt x="16822" y="89915"/>
                      <a:pt x="17077" y="90161"/>
                    </a:cubicBezTo>
                    <a:lnTo>
                      <a:pt x="16462" y="90036"/>
                    </a:lnTo>
                    <a:lnTo>
                      <a:pt x="15750" y="90756"/>
                    </a:lnTo>
                    <a:lnTo>
                      <a:pt x="15750" y="90756"/>
                    </a:lnTo>
                    <a:cubicBezTo>
                      <a:pt x="15748" y="90748"/>
                      <a:pt x="15669" y="90461"/>
                      <a:pt x="15606" y="90159"/>
                    </a:cubicBezTo>
                    <a:lnTo>
                      <a:pt x="15478" y="89559"/>
                    </a:lnTo>
                    <a:lnTo>
                      <a:pt x="15983" y="89068"/>
                    </a:lnTo>
                    <a:close/>
                    <a:moveTo>
                      <a:pt x="17796" y="90838"/>
                    </a:moveTo>
                    <a:lnTo>
                      <a:pt x="17796" y="90838"/>
                    </a:lnTo>
                    <a:cubicBezTo>
                      <a:pt x="18053" y="91081"/>
                      <a:pt x="18315" y="91321"/>
                      <a:pt x="18579" y="91556"/>
                    </a:cubicBezTo>
                    <a:cubicBezTo>
                      <a:pt x="18569" y="91554"/>
                      <a:pt x="18559" y="91552"/>
                      <a:pt x="18549" y="91552"/>
                    </a:cubicBezTo>
                    <a:cubicBezTo>
                      <a:pt x="18397" y="91527"/>
                      <a:pt x="18248" y="91503"/>
                      <a:pt x="18135" y="91484"/>
                    </a:cubicBezTo>
                    <a:cubicBezTo>
                      <a:pt x="18025" y="91462"/>
                      <a:pt x="17951" y="91448"/>
                      <a:pt x="17951" y="91448"/>
                    </a:cubicBezTo>
                    <a:lnTo>
                      <a:pt x="17796" y="90838"/>
                    </a:lnTo>
                    <a:close/>
                    <a:moveTo>
                      <a:pt x="17436" y="90498"/>
                    </a:moveTo>
                    <a:cubicBezTo>
                      <a:pt x="17460" y="90523"/>
                      <a:pt x="17487" y="90547"/>
                      <a:pt x="17511" y="90572"/>
                    </a:cubicBezTo>
                    <a:lnTo>
                      <a:pt x="17047" y="91063"/>
                    </a:lnTo>
                    <a:lnTo>
                      <a:pt x="17075" y="91092"/>
                    </a:lnTo>
                    <a:lnTo>
                      <a:pt x="17542" y="90601"/>
                    </a:lnTo>
                    <a:cubicBezTo>
                      <a:pt x="17579" y="90635"/>
                      <a:pt x="17616" y="90670"/>
                      <a:pt x="17652" y="90705"/>
                    </a:cubicBezTo>
                    <a:lnTo>
                      <a:pt x="17104" y="91288"/>
                    </a:lnTo>
                    <a:lnTo>
                      <a:pt x="17135" y="91317"/>
                    </a:lnTo>
                    <a:lnTo>
                      <a:pt x="17683" y="90734"/>
                    </a:lnTo>
                    <a:cubicBezTo>
                      <a:pt x="17712" y="90762"/>
                      <a:pt x="17742" y="90789"/>
                      <a:pt x="17773" y="90817"/>
                    </a:cubicBezTo>
                    <a:lnTo>
                      <a:pt x="17789" y="90881"/>
                    </a:lnTo>
                    <a:lnTo>
                      <a:pt x="17789" y="90881"/>
                    </a:lnTo>
                    <a:lnTo>
                      <a:pt x="17767" y="90860"/>
                    </a:lnTo>
                    <a:lnTo>
                      <a:pt x="17157" y="91515"/>
                    </a:lnTo>
                    <a:lnTo>
                      <a:pt x="17188" y="91542"/>
                    </a:lnTo>
                    <a:lnTo>
                      <a:pt x="17792" y="90893"/>
                    </a:lnTo>
                    <a:lnTo>
                      <a:pt x="17845" y="91096"/>
                    </a:lnTo>
                    <a:lnTo>
                      <a:pt x="17830" y="91083"/>
                    </a:lnTo>
                    <a:lnTo>
                      <a:pt x="17225" y="91738"/>
                    </a:lnTo>
                    <a:lnTo>
                      <a:pt x="17253" y="91767"/>
                    </a:lnTo>
                    <a:lnTo>
                      <a:pt x="17851" y="91122"/>
                    </a:lnTo>
                    <a:lnTo>
                      <a:pt x="17902" y="91319"/>
                    </a:lnTo>
                    <a:lnTo>
                      <a:pt x="17888" y="91306"/>
                    </a:lnTo>
                    <a:lnTo>
                      <a:pt x="17284" y="91965"/>
                    </a:lnTo>
                    <a:lnTo>
                      <a:pt x="17315" y="91992"/>
                    </a:lnTo>
                    <a:lnTo>
                      <a:pt x="17908" y="91347"/>
                    </a:lnTo>
                    <a:lnTo>
                      <a:pt x="17939" y="91461"/>
                    </a:lnTo>
                    <a:lnTo>
                      <a:pt x="17255" y="92209"/>
                    </a:lnTo>
                    <a:lnTo>
                      <a:pt x="17268" y="92194"/>
                    </a:lnTo>
                    <a:lnTo>
                      <a:pt x="16951" y="91008"/>
                    </a:lnTo>
                    <a:lnTo>
                      <a:pt x="16949" y="91008"/>
                    </a:lnTo>
                    <a:lnTo>
                      <a:pt x="17436" y="90498"/>
                    </a:lnTo>
                    <a:close/>
                    <a:moveTo>
                      <a:pt x="87603" y="91521"/>
                    </a:moveTo>
                    <a:cubicBezTo>
                      <a:pt x="87598" y="91531"/>
                      <a:pt x="87596" y="91542"/>
                      <a:pt x="87592" y="91552"/>
                    </a:cubicBezTo>
                    <a:cubicBezTo>
                      <a:pt x="87506" y="91838"/>
                      <a:pt x="87421" y="92127"/>
                      <a:pt x="87421" y="92127"/>
                    </a:cubicBezTo>
                    <a:lnTo>
                      <a:pt x="87421" y="92129"/>
                    </a:lnTo>
                    <a:lnTo>
                      <a:pt x="87418" y="92127"/>
                    </a:lnTo>
                    <a:lnTo>
                      <a:pt x="86807" y="92221"/>
                    </a:lnTo>
                    <a:cubicBezTo>
                      <a:pt x="87075" y="91990"/>
                      <a:pt x="87339" y="91757"/>
                      <a:pt x="87603" y="91521"/>
                    </a:cubicBezTo>
                    <a:close/>
                    <a:moveTo>
                      <a:pt x="87431" y="92141"/>
                    </a:moveTo>
                    <a:lnTo>
                      <a:pt x="88087" y="92888"/>
                    </a:lnTo>
                    <a:lnTo>
                      <a:pt x="88087" y="92888"/>
                    </a:lnTo>
                    <a:lnTo>
                      <a:pt x="86882" y="93084"/>
                    </a:lnTo>
                    <a:lnTo>
                      <a:pt x="86426" y="92546"/>
                    </a:lnTo>
                    <a:cubicBezTo>
                      <a:pt x="86453" y="92522"/>
                      <a:pt x="86481" y="92499"/>
                      <a:pt x="86508" y="92477"/>
                    </a:cubicBezTo>
                    <a:lnTo>
                      <a:pt x="86948" y="92994"/>
                    </a:lnTo>
                    <a:lnTo>
                      <a:pt x="86979" y="92968"/>
                    </a:lnTo>
                    <a:lnTo>
                      <a:pt x="86539" y="92450"/>
                    </a:lnTo>
                    <a:cubicBezTo>
                      <a:pt x="86578" y="92417"/>
                      <a:pt x="86616" y="92385"/>
                      <a:pt x="86655" y="92350"/>
                    </a:cubicBezTo>
                    <a:lnTo>
                      <a:pt x="87175" y="92958"/>
                    </a:lnTo>
                    <a:lnTo>
                      <a:pt x="87206" y="92931"/>
                    </a:lnTo>
                    <a:lnTo>
                      <a:pt x="86686" y="92325"/>
                    </a:lnTo>
                    <a:cubicBezTo>
                      <a:pt x="86719" y="92297"/>
                      <a:pt x="86751" y="92268"/>
                      <a:pt x="86782" y="92241"/>
                    </a:cubicBezTo>
                    <a:lnTo>
                      <a:pt x="86833" y="92233"/>
                    </a:lnTo>
                    <a:lnTo>
                      <a:pt x="86819" y="92246"/>
                    </a:lnTo>
                    <a:lnTo>
                      <a:pt x="87402" y="92921"/>
                    </a:lnTo>
                    <a:lnTo>
                      <a:pt x="87435" y="92894"/>
                    </a:lnTo>
                    <a:lnTo>
                      <a:pt x="86860" y="92229"/>
                    </a:lnTo>
                    <a:lnTo>
                      <a:pt x="87058" y="92198"/>
                    </a:lnTo>
                    <a:lnTo>
                      <a:pt x="87036" y="92217"/>
                    </a:lnTo>
                    <a:lnTo>
                      <a:pt x="87623" y="92892"/>
                    </a:lnTo>
                    <a:lnTo>
                      <a:pt x="87654" y="92865"/>
                    </a:lnTo>
                    <a:lnTo>
                      <a:pt x="87073" y="92196"/>
                    </a:lnTo>
                    <a:lnTo>
                      <a:pt x="87285" y="92164"/>
                    </a:lnTo>
                    <a:lnTo>
                      <a:pt x="87273" y="92176"/>
                    </a:lnTo>
                    <a:lnTo>
                      <a:pt x="87862" y="92847"/>
                    </a:lnTo>
                    <a:lnTo>
                      <a:pt x="87893" y="92820"/>
                    </a:lnTo>
                    <a:lnTo>
                      <a:pt x="87314" y="92160"/>
                    </a:lnTo>
                    <a:lnTo>
                      <a:pt x="87431" y="92141"/>
                    </a:lnTo>
                    <a:close/>
                    <a:moveTo>
                      <a:pt x="86060" y="92861"/>
                    </a:moveTo>
                    <a:lnTo>
                      <a:pt x="86060" y="92861"/>
                    </a:lnTo>
                    <a:cubicBezTo>
                      <a:pt x="86056" y="92874"/>
                      <a:pt x="86052" y="92886"/>
                      <a:pt x="86048" y="92898"/>
                    </a:cubicBezTo>
                    <a:cubicBezTo>
                      <a:pt x="86005" y="93045"/>
                      <a:pt x="85952" y="93183"/>
                      <a:pt x="85915" y="93291"/>
                    </a:cubicBezTo>
                    <a:cubicBezTo>
                      <a:pt x="85878" y="93397"/>
                      <a:pt x="85853" y="93467"/>
                      <a:pt x="85853" y="93467"/>
                    </a:cubicBezTo>
                    <a:lnTo>
                      <a:pt x="85233" y="93532"/>
                    </a:lnTo>
                    <a:cubicBezTo>
                      <a:pt x="85512" y="93311"/>
                      <a:pt x="85786" y="93088"/>
                      <a:pt x="86060" y="92861"/>
                    </a:cubicBezTo>
                    <a:close/>
                    <a:moveTo>
                      <a:pt x="18941" y="91885"/>
                    </a:moveTo>
                    <a:cubicBezTo>
                      <a:pt x="18968" y="91908"/>
                      <a:pt x="18995" y="91932"/>
                      <a:pt x="19021" y="91955"/>
                    </a:cubicBezTo>
                    <a:lnTo>
                      <a:pt x="18575" y="92466"/>
                    </a:lnTo>
                    <a:lnTo>
                      <a:pt x="18606" y="92493"/>
                    </a:lnTo>
                    <a:lnTo>
                      <a:pt x="19052" y="91984"/>
                    </a:lnTo>
                    <a:cubicBezTo>
                      <a:pt x="19089" y="92014"/>
                      <a:pt x="19125" y="92047"/>
                      <a:pt x="19162" y="92080"/>
                    </a:cubicBezTo>
                    <a:lnTo>
                      <a:pt x="18641" y="92681"/>
                    </a:lnTo>
                    <a:lnTo>
                      <a:pt x="18671" y="92708"/>
                    </a:lnTo>
                    <a:lnTo>
                      <a:pt x="19193" y="92106"/>
                    </a:lnTo>
                    <a:cubicBezTo>
                      <a:pt x="19228" y="92135"/>
                      <a:pt x="19260" y="92164"/>
                      <a:pt x="19295" y="92194"/>
                    </a:cubicBezTo>
                    <a:lnTo>
                      <a:pt x="19310" y="92241"/>
                    </a:lnTo>
                    <a:lnTo>
                      <a:pt x="19295" y="92229"/>
                    </a:lnTo>
                    <a:lnTo>
                      <a:pt x="18712" y="92906"/>
                    </a:lnTo>
                    <a:lnTo>
                      <a:pt x="18743" y="92933"/>
                    </a:lnTo>
                    <a:lnTo>
                      <a:pt x="19318" y="92268"/>
                    </a:lnTo>
                    <a:lnTo>
                      <a:pt x="19377" y="92460"/>
                    </a:lnTo>
                    <a:lnTo>
                      <a:pt x="19363" y="92450"/>
                    </a:lnTo>
                    <a:lnTo>
                      <a:pt x="18782" y="93127"/>
                    </a:lnTo>
                    <a:lnTo>
                      <a:pt x="18812" y="93154"/>
                    </a:lnTo>
                    <a:lnTo>
                      <a:pt x="19383" y="92487"/>
                    </a:lnTo>
                    <a:lnTo>
                      <a:pt x="19443" y="92681"/>
                    </a:lnTo>
                    <a:lnTo>
                      <a:pt x="19443" y="92681"/>
                    </a:lnTo>
                    <a:lnTo>
                      <a:pt x="19430" y="92671"/>
                    </a:lnTo>
                    <a:lnTo>
                      <a:pt x="18853" y="93350"/>
                    </a:lnTo>
                    <a:lnTo>
                      <a:pt x="18884" y="93377"/>
                    </a:lnTo>
                    <a:lnTo>
                      <a:pt x="19451" y="92708"/>
                    </a:lnTo>
                    <a:lnTo>
                      <a:pt x="19486" y="92822"/>
                    </a:lnTo>
                    <a:lnTo>
                      <a:pt x="19498" y="92808"/>
                    </a:lnTo>
                    <a:lnTo>
                      <a:pt x="19318" y="92213"/>
                    </a:lnTo>
                    <a:lnTo>
                      <a:pt x="19318" y="92213"/>
                    </a:lnTo>
                    <a:cubicBezTo>
                      <a:pt x="19588" y="92446"/>
                      <a:pt x="19858" y="92675"/>
                      <a:pt x="20132" y="92902"/>
                    </a:cubicBezTo>
                    <a:cubicBezTo>
                      <a:pt x="20120" y="92900"/>
                      <a:pt x="20105" y="92898"/>
                      <a:pt x="20093" y="92896"/>
                    </a:cubicBezTo>
                    <a:lnTo>
                      <a:pt x="19500" y="92808"/>
                    </a:lnTo>
                    <a:lnTo>
                      <a:pt x="18845" y="93581"/>
                    </a:lnTo>
                    <a:lnTo>
                      <a:pt x="18845" y="93581"/>
                    </a:lnTo>
                    <a:lnTo>
                      <a:pt x="18477" y="92413"/>
                    </a:lnTo>
                    <a:lnTo>
                      <a:pt x="18941" y="91885"/>
                    </a:lnTo>
                    <a:close/>
                    <a:moveTo>
                      <a:pt x="85865" y="93481"/>
                    </a:moveTo>
                    <a:lnTo>
                      <a:pt x="86491" y="94253"/>
                    </a:lnTo>
                    <a:lnTo>
                      <a:pt x="86491" y="94253"/>
                    </a:lnTo>
                    <a:lnTo>
                      <a:pt x="85274" y="94396"/>
                    </a:lnTo>
                    <a:lnTo>
                      <a:pt x="84843" y="93841"/>
                    </a:lnTo>
                    <a:cubicBezTo>
                      <a:pt x="84869" y="93821"/>
                      <a:pt x="84898" y="93798"/>
                      <a:pt x="84927" y="93776"/>
                    </a:cubicBezTo>
                    <a:lnTo>
                      <a:pt x="85344" y="94308"/>
                    </a:lnTo>
                    <a:lnTo>
                      <a:pt x="85375" y="94283"/>
                    </a:lnTo>
                    <a:lnTo>
                      <a:pt x="84957" y="93751"/>
                    </a:lnTo>
                    <a:cubicBezTo>
                      <a:pt x="84998" y="93721"/>
                      <a:pt x="85037" y="93688"/>
                      <a:pt x="85078" y="93657"/>
                    </a:cubicBezTo>
                    <a:lnTo>
                      <a:pt x="85573" y="94283"/>
                    </a:lnTo>
                    <a:lnTo>
                      <a:pt x="85604" y="94259"/>
                    </a:lnTo>
                    <a:lnTo>
                      <a:pt x="85109" y="93633"/>
                    </a:lnTo>
                    <a:cubicBezTo>
                      <a:pt x="85143" y="93606"/>
                      <a:pt x="85176" y="93579"/>
                      <a:pt x="85211" y="93553"/>
                    </a:cubicBezTo>
                    <a:lnTo>
                      <a:pt x="85260" y="93547"/>
                    </a:lnTo>
                    <a:lnTo>
                      <a:pt x="85246" y="93557"/>
                    </a:lnTo>
                    <a:lnTo>
                      <a:pt x="85802" y="94257"/>
                    </a:lnTo>
                    <a:lnTo>
                      <a:pt x="85835" y="94232"/>
                    </a:lnTo>
                    <a:lnTo>
                      <a:pt x="85287" y="93545"/>
                    </a:lnTo>
                    <a:lnTo>
                      <a:pt x="85489" y="93522"/>
                    </a:lnTo>
                    <a:lnTo>
                      <a:pt x="85475" y="93532"/>
                    </a:lnTo>
                    <a:lnTo>
                      <a:pt x="86033" y="94230"/>
                    </a:lnTo>
                    <a:lnTo>
                      <a:pt x="86066" y="94203"/>
                    </a:lnTo>
                    <a:lnTo>
                      <a:pt x="85516" y="93520"/>
                    </a:lnTo>
                    <a:lnTo>
                      <a:pt x="85706" y="93500"/>
                    </a:lnTo>
                    <a:lnTo>
                      <a:pt x="85692" y="93510"/>
                    </a:lnTo>
                    <a:lnTo>
                      <a:pt x="86252" y="94203"/>
                    </a:lnTo>
                    <a:lnTo>
                      <a:pt x="86285" y="94179"/>
                    </a:lnTo>
                    <a:lnTo>
                      <a:pt x="85733" y="93496"/>
                    </a:lnTo>
                    <a:lnTo>
                      <a:pt x="85865" y="93481"/>
                    </a:lnTo>
                    <a:close/>
                    <a:moveTo>
                      <a:pt x="84450" y="94136"/>
                    </a:moveTo>
                    <a:lnTo>
                      <a:pt x="84235" y="94729"/>
                    </a:lnTo>
                    <a:cubicBezTo>
                      <a:pt x="84235" y="94729"/>
                      <a:pt x="84159" y="94737"/>
                      <a:pt x="84045" y="94744"/>
                    </a:cubicBezTo>
                    <a:cubicBezTo>
                      <a:pt x="83932" y="94750"/>
                      <a:pt x="83779" y="94760"/>
                      <a:pt x="83627" y="94770"/>
                    </a:cubicBezTo>
                    <a:lnTo>
                      <a:pt x="83603" y="94770"/>
                    </a:lnTo>
                    <a:cubicBezTo>
                      <a:pt x="83887" y="94562"/>
                      <a:pt x="84170" y="94351"/>
                      <a:pt x="84450" y="94136"/>
                    </a:cubicBezTo>
                    <a:close/>
                    <a:moveTo>
                      <a:pt x="20502" y="93197"/>
                    </a:moveTo>
                    <a:cubicBezTo>
                      <a:pt x="20531" y="93221"/>
                      <a:pt x="20560" y="93244"/>
                      <a:pt x="20590" y="93268"/>
                    </a:cubicBezTo>
                    <a:lnTo>
                      <a:pt x="20161" y="93798"/>
                    </a:lnTo>
                    <a:lnTo>
                      <a:pt x="20193" y="93823"/>
                    </a:lnTo>
                    <a:lnTo>
                      <a:pt x="20621" y="93295"/>
                    </a:lnTo>
                    <a:cubicBezTo>
                      <a:pt x="20658" y="93326"/>
                      <a:pt x="20697" y="93356"/>
                      <a:pt x="20734" y="93387"/>
                    </a:cubicBezTo>
                    <a:lnTo>
                      <a:pt x="20234" y="94011"/>
                    </a:lnTo>
                    <a:lnTo>
                      <a:pt x="20265" y="94036"/>
                    </a:lnTo>
                    <a:lnTo>
                      <a:pt x="20766" y="93412"/>
                    </a:lnTo>
                    <a:cubicBezTo>
                      <a:pt x="20799" y="93438"/>
                      <a:pt x="20832" y="93465"/>
                      <a:pt x="20865" y="93491"/>
                    </a:cubicBezTo>
                    <a:lnTo>
                      <a:pt x="20883" y="93539"/>
                    </a:lnTo>
                    <a:lnTo>
                      <a:pt x="20869" y="93528"/>
                    </a:lnTo>
                    <a:lnTo>
                      <a:pt x="20312" y="94226"/>
                    </a:lnTo>
                    <a:lnTo>
                      <a:pt x="20345" y="94253"/>
                    </a:lnTo>
                    <a:lnTo>
                      <a:pt x="20891" y="93565"/>
                    </a:lnTo>
                    <a:lnTo>
                      <a:pt x="20959" y="93755"/>
                    </a:lnTo>
                    <a:lnTo>
                      <a:pt x="20944" y="93743"/>
                    </a:lnTo>
                    <a:lnTo>
                      <a:pt x="20392" y="94445"/>
                    </a:lnTo>
                    <a:lnTo>
                      <a:pt x="20423" y="94469"/>
                    </a:lnTo>
                    <a:lnTo>
                      <a:pt x="20969" y="93780"/>
                    </a:lnTo>
                    <a:lnTo>
                      <a:pt x="21036" y="93970"/>
                    </a:lnTo>
                    <a:lnTo>
                      <a:pt x="21022" y="93960"/>
                    </a:lnTo>
                    <a:lnTo>
                      <a:pt x="20472" y="94662"/>
                    </a:lnTo>
                    <a:lnTo>
                      <a:pt x="20504" y="94686"/>
                    </a:lnTo>
                    <a:lnTo>
                      <a:pt x="21045" y="93997"/>
                    </a:lnTo>
                    <a:lnTo>
                      <a:pt x="21085" y="94109"/>
                    </a:lnTo>
                    <a:lnTo>
                      <a:pt x="21098" y="94095"/>
                    </a:lnTo>
                    <a:lnTo>
                      <a:pt x="20891" y="93510"/>
                    </a:lnTo>
                    <a:lnTo>
                      <a:pt x="20891" y="93510"/>
                    </a:lnTo>
                    <a:cubicBezTo>
                      <a:pt x="21163" y="93729"/>
                      <a:pt x="21439" y="93944"/>
                      <a:pt x="21718" y="94156"/>
                    </a:cubicBezTo>
                    <a:lnTo>
                      <a:pt x="21098" y="94095"/>
                    </a:lnTo>
                    <a:lnTo>
                      <a:pt x="20474" y="94893"/>
                    </a:lnTo>
                    <a:lnTo>
                      <a:pt x="20054" y="93747"/>
                    </a:lnTo>
                    <a:lnTo>
                      <a:pt x="20502" y="93197"/>
                    </a:lnTo>
                    <a:close/>
                    <a:moveTo>
                      <a:pt x="22505" y="94746"/>
                    </a:moveTo>
                    <a:cubicBezTo>
                      <a:pt x="22788" y="94954"/>
                      <a:pt x="23072" y="95159"/>
                      <a:pt x="23358" y="95361"/>
                    </a:cubicBezTo>
                    <a:lnTo>
                      <a:pt x="22743" y="95327"/>
                    </a:lnTo>
                    <a:cubicBezTo>
                      <a:pt x="22741" y="95325"/>
                      <a:pt x="22628" y="95046"/>
                      <a:pt x="22514" y="94770"/>
                    </a:cubicBezTo>
                    <a:cubicBezTo>
                      <a:pt x="22511" y="94762"/>
                      <a:pt x="22507" y="94754"/>
                      <a:pt x="22505" y="94746"/>
                    </a:cubicBezTo>
                    <a:close/>
                    <a:moveTo>
                      <a:pt x="84246" y="94744"/>
                    </a:moveTo>
                    <a:lnTo>
                      <a:pt x="84843" y="95539"/>
                    </a:lnTo>
                    <a:cubicBezTo>
                      <a:pt x="84843" y="95539"/>
                      <a:pt x="84767" y="95548"/>
                      <a:pt x="84650" y="95556"/>
                    </a:cubicBezTo>
                    <a:cubicBezTo>
                      <a:pt x="84536" y="95564"/>
                      <a:pt x="84382" y="95576"/>
                      <a:pt x="84227" y="95587"/>
                    </a:cubicBezTo>
                    <a:cubicBezTo>
                      <a:pt x="83922" y="95607"/>
                      <a:pt x="83615" y="95629"/>
                      <a:pt x="83615" y="95629"/>
                    </a:cubicBezTo>
                    <a:lnTo>
                      <a:pt x="83206" y="95061"/>
                    </a:lnTo>
                    <a:cubicBezTo>
                      <a:pt x="83239" y="95036"/>
                      <a:pt x="83269" y="95014"/>
                      <a:pt x="83302" y="94991"/>
                    </a:cubicBezTo>
                    <a:lnTo>
                      <a:pt x="83693" y="95531"/>
                    </a:lnTo>
                    <a:lnTo>
                      <a:pt x="83726" y="95509"/>
                    </a:lnTo>
                    <a:lnTo>
                      <a:pt x="83335" y="94967"/>
                    </a:lnTo>
                    <a:cubicBezTo>
                      <a:pt x="83374" y="94940"/>
                      <a:pt x="83413" y="94911"/>
                      <a:pt x="83449" y="94883"/>
                    </a:cubicBezTo>
                    <a:lnTo>
                      <a:pt x="83920" y="95529"/>
                    </a:lnTo>
                    <a:lnTo>
                      <a:pt x="83953" y="95507"/>
                    </a:lnTo>
                    <a:lnTo>
                      <a:pt x="83482" y="94858"/>
                    </a:lnTo>
                    <a:cubicBezTo>
                      <a:pt x="83515" y="94836"/>
                      <a:pt x="83548" y="94811"/>
                      <a:pt x="83580" y="94789"/>
                    </a:cubicBezTo>
                    <a:cubicBezTo>
                      <a:pt x="83599" y="94787"/>
                      <a:pt x="83617" y="94787"/>
                      <a:pt x="83636" y="94785"/>
                    </a:cubicBezTo>
                    <a:lnTo>
                      <a:pt x="83636" y="94785"/>
                    </a:lnTo>
                    <a:lnTo>
                      <a:pt x="83625" y="94793"/>
                    </a:lnTo>
                    <a:lnTo>
                      <a:pt x="84153" y="95513"/>
                    </a:lnTo>
                    <a:lnTo>
                      <a:pt x="84186" y="95488"/>
                    </a:lnTo>
                    <a:lnTo>
                      <a:pt x="83668" y="94782"/>
                    </a:lnTo>
                    <a:cubicBezTo>
                      <a:pt x="83742" y="94778"/>
                      <a:pt x="83816" y="94774"/>
                      <a:pt x="83885" y="94770"/>
                    </a:cubicBezTo>
                    <a:lnTo>
                      <a:pt x="83885" y="94770"/>
                    </a:lnTo>
                    <a:lnTo>
                      <a:pt x="83865" y="94785"/>
                    </a:lnTo>
                    <a:lnTo>
                      <a:pt x="84397" y="95503"/>
                    </a:lnTo>
                    <a:lnTo>
                      <a:pt x="84429" y="95478"/>
                    </a:lnTo>
                    <a:lnTo>
                      <a:pt x="83904" y="94768"/>
                    </a:lnTo>
                    <a:cubicBezTo>
                      <a:pt x="83959" y="94764"/>
                      <a:pt x="84012" y="94762"/>
                      <a:pt x="84057" y="94758"/>
                    </a:cubicBezTo>
                    <a:cubicBezTo>
                      <a:pt x="84071" y="94758"/>
                      <a:pt x="84086" y="94756"/>
                      <a:pt x="84100" y="94756"/>
                    </a:cubicBezTo>
                    <a:lnTo>
                      <a:pt x="84086" y="94766"/>
                    </a:lnTo>
                    <a:lnTo>
                      <a:pt x="84620" y="95480"/>
                    </a:lnTo>
                    <a:lnTo>
                      <a:pt x="84652" y="95456"/>
                    </a:lnTo>
                    <a:lnTo>
                      <a:pt x="84129" y="94754"/>
                    </a:lnTo>
                    <a:cubicBezTo>
                      <a:pt x="84195" y="94750"/>
                      <a:pt x="84238" y="94745"/>
                      <a:pt x="84246" y="94744"/>
                    </a:cubicBezTo>
                    <a:close/>
                    <a:moveTo>
                      <a:pt x="82797" y="95351"/>
                    </a:moveTo>
                    <a:lnTo>
                      <a:pt x="82561" y="95922"/>
                    </a:lnTo>
                    <a:cubicBezTo>
                      <a:pt x="82557" y="95922"/>
                      <a:pt x="82259" y="95938"/>
                      <a:pt x="81962" y="95953"/>
                    </a:cubicBezTo>
                    <a:lnTo>
                      <a:pt x="81925" y="95953"/>
                    </a:lnTo>
                    <a:cubicBezTo>
                      <a:pt x="82218" y="95756"/>
                      <a:pt x="82508" y="95556"/>
                      <a:pt x="82797" y="95351"/>
                    </a:cubicBezTo>
                    <a:close/>
                    <a:moveTo>
                      <a:pt x="22113" y="94455"/>
                    </a:moveTo>
                    <a:cubicBezTo>
                      <a:pt x="22141" y="94476"/>
                      <a:pt x="22168" y="94498"/>
                      <a:pt x="22196" y="94519"/>
                    </a:cubicBezTo>
                    <a:lnTo>
                      <a:pt x="21785" y="95071"/>
                    </a:lnTo>
                    <a:lnTo>
                      <a:pt x="21818" y="95095"/>
                    </a:lnTo>
                    <a:lnTo>
                      <a:pt x="22229" y="94543"/>
                    </a:lnTo>
                    <a:cubicBezTo>
                      <a:pt x="22270" y="94572"/>
                      <a:pt x="22309" y="94602"/>
                      <a:pt x="22350" y="94631"/>
                    </a:cubicBezTo>
                    <a:lnTo>
                      <a:pt x="21867" y="95286"/>
                    </a:lnTo>
                    <a:lnTo>
                      <a:pt x="21900" y="95308"/>
                    </a:lnTo>
                    <a:lnTo>
                      <a:pt x="22383" y="94656"/>
                    </a:lnTo>
                    <a:cubicBezTo>
                      <a:pt x="22413" y="94680"/>
                      <a:pt x="22446" y="94705"/>
                      <a:pt x="22479" y="94727"/>
                    </a:cubicBezTo>
                    <a:cubicBezTo>
                      <a:pt x="22487" y="94746"/>
                      <a:pt x="22495" y="94764"/>
                      <a:pt x="22501" y="94782"/>
                    </a:cubicBezTo>
                    <a:lnTo>
                      <a:pt x="22491" y="94774"/>
                    </a:lnTo>
                    <a:lnTo>
                      <a:pt x="21961" y="95494"/>
                    </a:lnTo>
                    <a:lnTo>
                      <a:pt x="21994" y="95519"/>
                    </a:lnTo>
                    <a:lnTo>
                      <a:pt x="22514" y="94811"/>
                    </a:lnTo>
                    <a:cubicBezTo>
                      <a:pt x="22540" y="94875"/>
                      <a:pt x="22565" y="94936"/>
                      <a:pt x="22589" y="94995"/>
                    </a:cubicBezTo>
                    <a:lnTo>
                      <a:pt x="22577" y="94985"/>
                    </a:lnTo>
                    <a:lnTo>
                      <a:pt x="22051" y="95707"/>
                    </a:lnTo>
                    <a:lnTo>
                      <a:pt x="22084" y="95730"/>
                    </a:lnTo>
                    <a:lnTo>
                      <a:pt x="22599" y="95022"/>
                    </a:lnTo>
                    <a:cubicBezTo>
                      <a:pt x="22632" y="95098"/>
                      <a:pt x="22659" y="95165"/>
                      <a:pt x="22681" y="95220"/>
                    </a:cubicBezTo>
                    <a:lnTo>
                      <a:pt x="22663" y="95206"/>
                    </a:lnTo>
                    <a:lnTo>
                      <a:pt x="22139" y="95928"/>
                    </a:lnTo>
                    <a:lnTo>
                      <a:pt x="22172" y="95953"/>
                    </a:lnTo>
                    <a:lnTo>
                      <a:pt x="22689" y="95239"/>
                    </a:lnTo>
                    <a:cubicBezTo>
                      <a:pt x="22716" y="95302"/>
                      <a:pt x="22730" y="95341"/>
                      <a:pt x="22732" y="95341"/>
                    </a:cubicBezTo>
                    <a:lnTo>
                      <a:pt x="22151" y="96149"/>
                    </a:lnTo>
                    <a:cubicBezTo>
                      <a:pt x="22149" y="96143"/>
                      <a:pt x="22031" y="95865"/>
                      <a:pt x="21914" y="95587"/>
                    </a:cubicBezTo>
                    <a:cubicBezTo>
                      <a:pt x="21857" y="95447"/>
                      <a:pt x="21797" y="95308"/>
                      <a:pt x="21754" y="95202"/>
                    </a:cubicBezTo>
                    <a:cubicBezTo>
                      <a:pt x="21709" y="95100"/>
                      <a:pt x="21683" y="95026"/>
                      <a:pt x="21683" y="95026"/>
                    </a:cubicBezTo>
                    <a:lnTo>
                      <a:pt x="22113" y="94455"/>
                    </a:lnTo>
                    <a:close/>
                    <a:moveTo>
                      <a:pt x="24165" y="95918"/>
                    </a:moveTo>
                    <a:lnTo>
                      <a:pt x="24165" y="95918"/>
                    </a:lnTo>
                    <a:cubicBezTo>
                      <a:pt x="24457" y="96116"/>
                      <a:pt x="24752" y="96311"/>
                      <a:pt x="25048" y="96503"/>
                    </a:cubicBezTo>
                    <a:lnTo>
                      <a:pt x="24433" y="96497"/>
                    </a:lnTo>
                    <a:cubicBezTo>
                      <a:pt x="24433" y="96495"/>
                      <a:pt x="24306" y="96223"/>
                      <a:pt x="24179" y="95953"/>
                    </a:cubicBezTo>
                    <a:cubicBezTo>
                      <a:pt x="24175" y="95940"/>
                      <a:pt x="24171" y="95930"/>
                      <a:pt x="24165" y="95918"/>
                    </a:cubicBezTo>
                    <a:close/>
                    <a:moveTo>
                      <a:pt x="82572" y="95938"/>
                    </a:moveTo>
                    <a:lnTo>
                      <a:pt x="83134" y="96757"/>
                    </a:lnTo>
                    <a:cubicBezTo>
                      <a:pt x="83134" y="96757"/>
                      <a:pt x="82831" y="96775"/>
                      <a:pt x="82529" y="96794"/>
                    </a:cubicBezTo>
                    <a:cubicBezTo>
                      <a:pt x="82222" y="96800"/>
                      <a:pt x="81913" y="96808"/>
                      <a:pt x="81913" y="96808"/>
                    </a:cubicBezTo>
                    <a:lnTo>
                      <a:pt x="81526" y="96221"/>
                    </a:lnTo>
                    <a:cubicBezTo>
                      <a:pt x="81555" y="96200"/>
                      <a:pt x="81586" y="96180"/>
                      <a:pt x="81614" y="96161"/>
                    </a:cubicBezTo>
                    <a:lnTo>
                      <a:pt x="81991" y="96728"/>
                    </a:lnTo>
                    <a:lnTo>
                      <a:pt x="82025" y="96706"/>
                    </a:lnTo>
                    <a:lnTo>
                      <a:pt x="81647" y="96139"/>
                    </a:lnTo>
                    <a:cubicBezTo>
                      <a:pt x="81690" y="96110"/>
                      <a:pt x="81733" y="96082"/>
                      <a:pt x="81776" y="96053"/>
                    </a:cubicBezTo>
                    <a:lnTo>
                      <a:pt x="82224" y="96724"/>
                    </a:lnTo>
                    <a:lnTo>
                      <a:pt x="82257" y="96702"/>
                    </a:lnTo>
                    <a:lnTo>
                      <a:pt x="81809" y="96030"/>
                    </a:lnTo>
                    <a:cubicBezTo>
                      <a:pt x="81839" y="96010"/>
                      <a:pt x="81870" y="95990"/>
                      <a:pt x="81899" y="95969"/>
                    </a:cubicBezTo>
                    <a:lnTo>
                      <a:pt x="81970" y="95969"/>
                    </a:lnTo>
                    <a:lnTo>
                      <a:pt x="81958" y="95977"/>
                    </a:lnTo>
                    <a:lnTo>
                      <a:pt x="82457" y="96718"/>
                    </a:lnTo>
                    <a:lnTo>
                      <a:pt x="82490" y="96695"/>
                    </a:lnTo>
                    <a:lnTo>
                      <a:pt x="81999" y="95967"/>
                    </a:lnTo>
                    <a:cubicBezTo>
                      <a:pt x="82068" y="95965"/>
                      <a:pt x="82134" y="95961"/>
                      <a:pt x="82199" y="95959"/>
                    </a:cubicBezTo>
                    <a:lnTo>
                      <a:pt x="82199" y="95959"/>
                    </a:lnTo>
                    <a:lnTo>
                      <a:pt x="82185" y="95967"/>
                    </a:lnTo>
                    <a:lnTo>
                      <a:pt x="82686" y="96706"/>
                    </a:lnTo>
                    <a:lnTo>
                      <a:pt x="82721" y="96683"/>
                    </a:lnTo>
                    <a:lnTo>
                      <a:pt x="82226" y="95957"/>
                    </a:lnTo>
                    <a:cubicBezTo>
                      <a:pt x="82302" y="95953"/>
                      <a:pt x="82369" y="95949"/>
                      <a:pt x="82426" y="95947"/>
                    </a:cubicBezTo>
                    <a:lnTo>
                      <a:pt x="82426" y="95947"/>
                    </a:lnTo>
                    <a:lnTo>
                      <a:pt x="82412" y="95957"/>
                    </a:lnTo>
                    <a:lnTo>
                      <a:pt x="82917" y="96691"/>
                    </a:lnTo>
                    <a:lnTo>
                      <a:pt x="82950" y="96669"/>
                    </a:lnTo>
                    <a:lnTo>
                      <a:pt x="82453" y="95945"/>
                    </a:lnTo>
                    <a:cubicBezTo>
                      <a:pt x="82525" y="95940"/>
                      <a:pt x="82570" y="95938"/>
                      <a:pt x="82572" y="95938"/>
                    </a:cubicBezTo>
                    <a:close/>
                    <a:moveTo>
                      <a:pt x="81105" y="96505"/>
                    </a:moveTo>
                    <a:lnTo>
                      <a:pt x="80843" y="97060"/>
                    </a:lnTo>
                    <a:lnTo>
                      <a:pt x="80241" y="97064"/>
                    </a:lnTo>
                    <a:lnTo>
                      <a:pt x="80221" y="97064"/>
                    </a:lnTo>
                    <a:cubicBezTo>
                      <a:pt x="80518" y="96880"/>
                      <a:pt x="80812" y="96693"/>
                      <a:pt x="81105" y="96505"/>
                    </a:cubicBezTo>
                    <a:close/>
                    <a:moveTo>
                      <a:pt x="23770" y="95648"/>
                    </a:moveTo>
                    <a:cubicBezTo>
                      <a:pt x="23798" y="95668"/>
                      <a:pt x="23829" y="95689"/>
                      <a:pt x="23858" y="95709"/>
                    </a:cubicBezTo>
                    <a:lnTo>
                      <a:pt x="23473" y="96270"/>
                    </a:lnTo>
                    <a:lnTo>
                      <a:pt x="23506" y="96294"/>
                    </a:lnTo>
                    <a:lnTo>
                      <a:pt x="23890" y="95732"/>
                    </a:lnTo>
                    <a:cubicBezTo>
                      <a:pt x="23933" y="95760"/>
                      <a:pt x="23976" y="95789"/>
                      <a:pt x="24017" y="95818"/>
                    </a:cubicBezTo>
                    <a:lnTo>
                      <a:pt x="23563" y="96485"/>
                    </a:lnTo>
                    <a:lnTo>
                      <a:pt x="23598" y="96507"/>
                    </a:lnTo>
                    <a:lnTo>
                      <a:pt x="24050" y="95840"/>
                    </a:lnTo>
                    <a:cubicBezTo>
                      <a:pt x="24081" y="95861"/>
                      <a:pt x="24111" y="95881"/>
                      <a:pt x="24142" y="95902"/>
                    </a:cubicBezTo>
                    <a:cubicBezTo>
                      <a:pt x="24150" y="95922"/>
                      <a:pt x="24158" y="95945"/>
                      <a:pt x="24169" y="95965"/>
                    </a:cubicBezTo>
                    <a:lnTo>
                      <a:pt x="24156" y="95957"/>
                    </a:lnTo>
                    <a:lnTo>
                      <a:pt x="23657" y="96697"/>
                    </a:lnTo>
                    <a:lnTo>
                      <a:pt x="23690" y="96720"/>
                    </a:lnTo>
                    <a:lnTo>
                      <a:pt x="24181" y="95994"/>
                    </a:lnTo>
                    <a:cubicBezTo>
                      <a:pt x="24210" y="96055"/>
                      <a:pt x="24238" y="96114"/>
                      <a:pt x="24265" y="96172"/>
                    </a:cubicBezTo>
                    <a:lnTo>
                      <a:pt x="24251" y="96163"/>
                    </a:lnTo>
                    <a:lnTo>
                      <a:pt x="23755" y="96906"/>
                    </a:lnTo>
                    <a:lnTo>
                      <a:pt x="23788" y="96929"/>
                    </a:lnTo>
                    <a:lnTo>
                      <a:pt x="24277" y="96200"/>
                    </a:lnTo>
                    <a:cubicBezTo>
                      <a:pt x="24308" y="96268"/>
                      <a:pt x="24336" y="96329"/>
                      <a:pt x="24361" y="96380"/>
                    </a:cubicBezTo>
                    <a:lnTo>
                      <a:pt x="24347" y="96370"/>
                    </a:lnTo>
                    <a:lnTo>
                      <a:pt x="23854" y="97115"/>
                    </a:lnTo>
                    <a:lnTo>
                      <a:pt x="23886" y="97137"/>
                    </a:lnTo>
                    <a:lnTo>
                      <a:pt x="24371" y="96407"/>
                    </a:lnTo>
                    <a:cubicBezTo>
                      <a:pt x="24402" y="96470"/>
                      <a:pt x="24420" y="96511"/>
                      <a:pt x="24422" y="96513"/>
                    </a:cubicBezTo>
                    <a:lnTo>
                      <a:pt x="23874" y="97342"/>
                    </a:lnTo>
                    <a:cubicBezTo>
                      <a:pt x="23874" y="97342"/>
                      <a:pt x="23743" y="97068"/>
                      <a:pt x="23612" y="96794"/>
                    </a:cubicBezTo>
                    <a:cubicBezTo>
                      <a:pt x="23491" y="96511"/>
                      <a:pt x="23371" y="96229"/>
                      <a:pt x="23371" y="96229"/>
                    </a:cubicBezTo>
                    <a:lnTo>
                      <a:pt x="23770" y="95648"/>
                    </a:lnTo>
                    <a:close/>
                    <a:moveTo>
                      <a:pt x="25891" y="97043"/>
                    </a:moveTo>
                    <a:lnTo>
                      <a:pt x="25891" y="97043"/>
                    </a:lnTo>
                    <a:cubicBezTo>
                      <a:pt x="26188" y="97227"/>
                      <a:pt x="26487" y="97409"/>
                      <a:pt x="26787" y="97587"/>
                    </a:cubicBezTo>
                    <a:lnTo>
                      <a:pt x="26165" y="97610"/>
                    </a:lnTo>
                    <a:cubicBezTo>
                      <a:pt x="26165" y="97610"/>
                      <a:pt x="26145" y="97575"/>
                      <a:pt x="26116" y="97516"/>
                    </a:cubicBezTo>
                    <a:lnTo>
                      <a:pt x="26116" y="97514"/>
                    </a:lnTo>
                    <a:lnTo>
                      <a:pt x="26114" y="97514"/>
                    </a:lnTo>
                    <a:cubicBezTo>
                      <a:pt x="26104" y="97493"/>
                      <a:pt x="26092" y="97469"/>
                      <a:pt x="26080" y="97442"/>
                    </a:cubicBezTo>
                    <a:cubicBezTo>
                      <a:pt x="26030" y="97338"/>
                      <a:pt x="25965" y="97201"/>
                      <a:pt x="25900" y="97064"/>
                    </a:cubicBezTo>
                    <a:cubicBezTo>
                      <a:pt x="25895" y="97055"/>
                      <a:pt x="25893" y="97049"/>
                      <a:pt x="25891" y="97043"/>
                    </a:cubicBezTo>
                    <a:close/>
                    <a:moveTo>
                      <a:pt x="80843" y="97060"/>
                    </a:moveTo>
                    <a:lnTo>
                      <a:pt x="81384" y="97915"/>
                    </a:lnTo>
                    <a:lnTo>
                      <a:pt x="81384" y="97915"/>
                    </a:lnTo>
                    <a:cubicBezTo>
                      <a:pt x="81361" y="97915"/>
                      <a:pt x="81068" y="97921"/>
                      <a:pt x="80775" y="97925"/>
                    </a:cubicBezTo>
                    <a:cubicBezTo>
                      <a:pt x="80624" y="97927"/>
                      <a:pt x="80473" y="97929"/>
                      <a:pt x="80358" y="97931"/>
                    </a:cubicBezTo>
                    <a:cubicBezTo>
                      <a:pt x="80336" y="97932"/>
                      <a:pt x="80315" y="97932"/>
                      <a:pt x="80296" y="97932"/>
                    </a:cubicBezTo>
                    <a:cubicBezTo>
                      <a:pt x="80219" y="97932"/>
                      <a:pt x="80168" y="97929"/>
                      <a:pt x="80168" y="97929"/>
                    </a:cubicBezTo>
                    <a:lnTo>
                      <a:pt x="79799" y="97321"/>
                    </a:lnTo>
                    <a:lnTo>
                      <a:pt x="79887" y="97268"/>
                    </a:lnTo>
                    <a:lnTo>
                      <a:pt x="80243" y="97851"/>
                    </a:lnTo>
                    <a:lnTo>
                      <a:pt x="80278" y="97831"/>
                    </a:lnTo>
                    <a:lnTo>
                      <a:pt x="79922" y="97246"/>
                    </a:lnTo>
                    <a:cubicBezTo>
                      <a:pt x="79967" y="97219"/>
                      <a:pt x="80012" y="97193"/>
                      <a:pt x="80057" y="97164"/>
                    </a:cubicBezTo>
                    <a:lnTo>
                      <a:pt x="80477" y="97849"/>
                    </a:lnTo>
                    <a:lnTo>
                      <a:pt x="80511" y="97829"/>
                    </a:lnTo>
                    <a:lnTo>
                      <a:pt x="80092" y="97143"/>
                    </a:lnTo>
                    <a:cubicBezTo>
                      <a:pt x="80125" y="97123"/>
                      <a:pt x="80160" y="97101"/>
                      <a:pt x="80194" y="97080"/>
                    </a:cubicBezTo>
                    <a:lnTo>
                      <a:pt x="80250" y="97080"/>
                    </a:lnTo>
                    <a:lnTo>
                      <a:pt x="80237" y="97088"/>
                    </a:lnTo>
                    <a:lnTo>
                      <a:pt x="80708" y="97847"/>
                    </a:lnTo>
                    <a:lnTo>
                      <a:pt x="80743" y="97827"/>
                    </a:lnTo>
                    <a:lnTo>
                      <a:pt x="80280" y="97080"/>
                    </a:lnTo>
                    <a:cubicBezTo>
                      <a:pt x="80348" y="97080"/>
                      <a:pt x="80415" y="97078"/>
                      <a:pt x="80479" y="97078"/>
                    </a:cubicBezTo>
                    <a:lnTo>
                      <a:pt x="80464" y="97086"/>
                    </a:lnTo>
                    <a:lnTo>
                      <a:pt x="80937" y="97845"/>
                    </a:lnTo>
                    <a:lnTo>
                      <a:pt x="80972" y="97823"/>
                    </a:lnTo>
                    <a:lnTo>
                      <a:pt x="80507" y="97078"/>
                    </a:lnTo>
                    <a:lnTo>
                      <a:pt x="80708" y="97078"/>
                    </a:lnTo>
                    <a:lnTo>
                      <a:pt x="80693" y="97086"/>
                    </a:lnTo>
                    <a:lnTo>
                      <a:pt x="81168" y="97841"/>
                    </a:lnTo>
                    <a:lnTo>
                      <a:pt x="81203" y="97819"/>
                    </a:lnTo>
                    <a:lnTo>
                      <a:pt x="80736" y="97076"/>
                    </a:lnTo>
                    <a:lnTo>
                      <a:pt x="80853" y="97076"/>
                    </a:lnTo>
                    <a:lnTo>
                      <a:pt x="80843" y="97060"/>
                    </a:lnTo>
                    <a:close/>
                    <a:moveTo>
                      <a:pt x="79370" y="97571"/>
                    </a:moveTo>
                    <a:lnTo>
                      <a:pt x="79083" y="98115"/>
                    </a:lnTo>
                    <a:lnTo>
                      <a:pt x="78474" y="98091"/>
                    </a:lnTo>
                    <a:cubicBezTo>
                      <a:pt x="78774" y="97921"/>
                      <a:pt x="79073" y="97747"/>
                      <a:pt x="79370" y="97571"/>
                    </a:cubicBezTo>
                    <a:close/>
                    <a:moveTo>
                      <a:pt x="25474" y="96783"/>
                    </a:moveTo>
                    <a:cubicBezTo>
                      <a:pt x="25503" y="96802"/>
                      <a:pt x="25533" y="96820"/>
                      <a:pt x="25564" y="96841"/>
                    </a:cubicBezTo>
                    <a:lnTo>
                      <a:pt x="25204" y="97411"/>
                    </a:lnTo>
                    <a:lnTo>
                      <a:pt x="25239" y="97432"/>
                    </a:lnTo>
                    <a:lnTo>
                      <a:pt x="25599" y="96861"/>
                    </a:lnTo>
                    <a:cubicBezTo>
                      <a:pt x="25642" y="96888"/>
                      <a:pt x="25685" y="96916"/>
                      <a:pt x="25728" y="96943"/>
                    </a:cubicBezTo>
                    <a:lnTo>
                      <a:pt x="25304" y="97620"/>
                    </a:lnTo>
                    <a:lnTo>
                      <a:pt x="25339" y="97641"/>
                    </a:lnTo>
                    <a:lnTo>
                      <a:pt x="25762" y="96963"/>
                    </a:lnTo>
                    <a:cubicBezTo>
                      <a:pt x="25797" y="96986"/>
                      <a:pt x="25832" y="97006"/>
                      <a:pt x="25867" y="97029"/>
                    </a:cubicBezTo>
                    <a:cubicBezTo>
                      <a:pt x="25873" y="97045"/>
                      <a:pt x="25881" y="97062"/>
                      <a:pt x="25889" y="97078"/>
                    </a:cubicBezTo>
                    <a:lnTo>
                      <a:pt x="25877" y="97070"/>
                    </a:lnTo>
                    <a:lnTo>
                      <a:pt x="25406" y="97829"/>
                    </a:lnTo>
                    <a:lnTo>
                      <a:pt x="25441" y="97851"/>
                    </a:lnTo>
                    <a:lnTo>
                      <a:pt x="25902" y="97105"/>
                    </a:lnTo>
                    <a:cubicBezTo>
                      <a:pt x="25932" y="97168"/>
                      <a:pt x="25961" y="97229"/>
                      <a:pt x="25990" y="97287"/>
                    </a:cubicBezTo>
                    <a:lnTo>
                      <a:pt x="25975" y="97278"/>
                    </a:lnTo>
                    <a:lnTo>
                      <a:pt x="25509" y="98040"/>
                    </a:lnTo>
                    <a:lnTo>
                      <a:pt x="25544" y="98060"/>
                    </a:lnTo>
                    <a:lnTo>
                      <a:pt x="26002" y="97313"/>
                    </a:lnTo>
                    <a:cubicBezTo>
                      <a:pt x="26026" y="97366"/>
                      <a:pt x="26049" y="97416"/>
                      <a:pt x="26069" y="97459"/>
                    </a:cubicBezTo>
                    <a:cubicBezTo>
                      <a:pt x="26078" y="97473"/>
                      <a:pt x="26084" y="97485"/>
                      <a:pt x="26090" y="97497"/>
                    </a:cubicBezTo>
                    <a:lnTo>
                      <a:pt x="26082" y="97493"/>
                    </a:lnTo>
                    <a:lnTo>
                      <a:pt x="25617" y="98256"/>
                    </a:lnTo>
                    <a:lnTo>
                      <a:pt x="25652" y="98277"/>
                    </a:lnTo>
                    <a:lnTo>
                      <a:pt x="26106" y="97532"/>
                    </a:lnTo>
                    <a:cubicBezTo>
                      <a:pt x="26135" y="97592"/>
                      <a:pt x="26155" y="97626"/>
                      <a:pt x="26155" y="97626"/>
                    </a:cubicBezTo>
                    <a:lnTo>
                      <a:pt x="26165" y="97610"/>
                    </a:lnTo>
                    <a:lnTo>
                      <a:pt x="25642" y="98477"/>
                    </a:lnTo>
                    <a:lnTo>
                      <a:pt x="25642" y="98477"/>
                    </a:lnTo>
                    <a:cubicBezTo>
                      <a:pt x="25639" y="98472"/>
                      <a:pt x="25603" y="98408"/>
                      <a:pt x="25554" y="98308"/>
                    </a:cubicBezTo>
                    <a:cubicBezTo>
                      <a:pt x="25503" y="98203"/>
                      <a:pt x="25435" y="98064"/>
                      <a:pt x="25368" y="97925"/>
                    </a:cubicBezTo>
                    <a:lnTo>
                      <a:pt x="25100" y="97374"/>
                    </a:lnTo>
                    <a:lnTo>
                      <a:pt x="25474" y="96783"/>
                    </a:lnTo>
                    <a:close/>
                    <a:moveTo>
                      <a:pt x="27659" y="98093"/>
                    </a:moveTo>
                    <a:cubicBezTo>
                      <a:pt x="27964" y="98265"/>
                      <a:pt x="28269" y="98434"/>
                      <a:pt x="28576" y="98600"/>
                    </a:cubicBezTo>
                    <a:lnTo>
                      <a:pt x="28551" y="98602"/>
                    </a:lnTo>
                    <a:cubicBezTo>
                      <a:pt x="28398" y="98617"/>
                      <a:pt x="28248" y="98623"/>
                      <a:pt x="28136" y="98627"/>
                    </a:cubicBezTo>
                    <a:cubicBezTo>
                      <a:pt x="28023" y="98633"/>
                      <a:pt x="27947" y="98635"/>
                      <a:pt x="27947" y="98635"/>
                    </a:cubicBezTo>
                    <a:lnTo>
                      <a:pt x="27659" y="98093"/>
                    </a:lnTo>
                    <a:close/>
                    <a:moveTo>
                      <a:pt x="78447" y="98105"/>
                    </a:moveTo>
                    <a:lnTo>
                      <a:pt x="78490" y="98107"/>
                    </a:lnTo>
                    <a:lnTo>
                      <a:pt x="78474" y="98115"/>
                    </a:lnTo>
                    <a:lnTo>
                      <a:pt x="78914" y="98893"/>
                    </a:lnTo>
                    <a:lnTo>
                      <a:pt x="78950" y="98872"/>
                    </a:lnTo>
                    <a:lnTo>
                      <a:pt x="78517" y="98107"/>
                    </a:lnTo>
                    <a:lnTo>
                      <a:pt x="78727" y="98117"/>
                    </a:lnTo>
                    <a:lnTo>
                      <a:pt x="78715" y="98123"/>
                    </a:lnTo>
                    <a:lnTo>
                      <a:pt x="79157" y="98899"/>
                    </a:lnTo>
                    <a:lnTo>
                      <a:pt x="79192" y="98878"/>
                    </a:lnTo>
                    <a:lnTo>
                      <a:pt x="78758" y="98117"/>
                    </a:lnTo>
                    <a:lnTo>
                      <a:pt x="78758" y="98117"/>
                    </a:lnTo>
                    <a:lnTo>
                      <a:pt x="78948" y="98126"/>
                    </a:lnTo>
                    <a:lnTo>
                      <a:pt x="78932" y="98134"/>
                    </a:lnTo>
                    <a:lnTo>
                      <a:pt x="79378" y="98907"/>
                    </a:lnTo>
                    <a:lnTo>
                      <a:pt x="79413" y="98889"/>
                    </a:lnTo>
                    <a:lnTo>
                      <a:pt x="78975" y="98128"/>
                    </a:lnTo>
                    <a:lnTo>
                      <a:pt x="79094" y="98132"/>
                    </a:lnTo>
                    <a:lnTo>
                      <a:pt x="79591" y="98993"/>
                    </a:lnTo>
                    <a:lnTo>
                      <a:pt x="78373" y="98954"/>
                    </a:lnTo>
                    <a:lnTo>
                      <a:pt x="78373" y="98956"/>
                    </a:lnTo>
                    <a:lnTo>
                      <a:pt x="78032" y="98338"/>
                    </a:lnTo>
                    <a:cubicBezTo>
                      <a:pt x="78064" y="98320"/>
                      <a:pt x="78095" y="98304"/>
                      <a:pt x="78126" y="98285"/>
                    </a:cubicBezTo>
                    <a:lnTo>
                      <a:pt x="78453" y="98876"/>
                    </a:lnTo>
                    <a:lnTo>
                      <a:pt x="78490" y="98858"/>
                    </a:lnTo>
                    <a:lnTo>
                      <a:pt x="78161" y="98267"/>
                    </a:lnTo>
                    <a:cubicBezTo>
                      <a:pt x="78206" y="98242"/>
                      <a:pt x="78251" y="98216"/>
                      <a:pt x="78294" y="98191"/>
                    </a:cubicBezTo>
                    <a:lnTo>
                      <a:pt x="78684" y="98887"/>
                    </a:lnTo>
                    <a:lnTo>
                      <a:pt x="78719" y="98866"/>
                    </a:lnTo>
                    <a:lnTo>
                      <a:pt x="78330" y="98173"/>
                    </a:lnTo>
                    <a:cubicBezTo>
                      <a:pt x="78369" y="98150"/>
                      <a:pt x="78408" y="98128"/>
                      <a:pt x="78447" y="98105"/>
                    </a:cubicBezTo>
                    <a:close/>
                    <a:moveTo>
                      <a:pt x="27219" y="97841"/>
                    </a:moveTo>
                    <a:cubicBezTo>
                      <a:pt x="27250" y="97860"/>
                      <a:pt x="27281" y="97878"/>
                      <a:pt x="27313" y="97894"/>
                    </a:cubicBezTo>
                    <a:lnTo>
                      <a:pt x="26978" y="98477"/>
                    </a:lnTo>
                    <a:lnTo>
                      <a:pt x="27013" y="98498"/>
                    </a:lnTo>
                    <a:lnTo>
                      <a:pt x="27348" y="97915"/>
                    </a:lnTo>
                    <a:lnTo>
                      <a:pt x="27481" y="97990"/>
                    </a:lnTo>
                    <a:lnTo>
                      <a:pt x="27088" y="98680"/>
                    </a:lnTo>
                    <a:lnTo>
                      <a:pt x="27123" y="98700"/>
                    </a:lnTo>
                    <a:lnTo>
                      <a:pt x="27516" y="98011"/>
                    </a:lnTo>
                    <a:cubicBezTo>
                      <a:pt x="27555" y="98033"/>
                      <a:pt x="27594" y="98056"/>
                      <a:pt x="27634" y="98078"/>
                    </a:cubicBezTo>
                    <a:lnTo>
                      <a:pt x="27653" y="98115"/>
                    </a:lnTo>
                    <a:lnTo>
                      <a:pt x="27639" y="98107"/>
                    </a:lnTo>
                    <a:lnTo>
                      <a:pt x="27199" y="98885"/>
                    </a:lnTo>
                    <a:lnTo>
                      <a:pt x="27233" y="98905"/>
                    </a:lnTo>
                    <a:lnTo>
                      <a:pt x="27665" y="98140"/>
                    </a:lnTo>
                    <a:lnTo>
                      <a:pt x="27761" y="98318"/>
                    </a:lnTo>
                    <a:lnTo>
                      <a:pt x="27747" y="98310"/>
                    </a:lnTo>
                    <a:lnTo>
                      <a:pt x="27309" y="99089"/>
                    </a:lnTo>
                    <a:lnTo>
                      <a:pt x="27344" y="99110"/>
                    </a:lnTo>
                    <a:lnTo>
                      <a:pt x="27774" y="98342"/>
                    </a:lnTo>
                    <a:lnTo>
                      <a:pt x="27870" y="98522"/>
                    </a:lnTo>
                    <a:lnTo>
                      <a:pt x="27855" y="98514"/>
                    </a:lnTo>
                    <a:lnTo>
                      <a:pt x="27422" y="99294"/>
                    </a:lnTo>
                    <a:lnTo>
                      <a:pt x="27456" y="99314"/>
                    </a:lnTo>
                    <a:lnTo>
                      <a:pt x="27884" y="98547"/>
                    </a:lnTo>
                    <a:lnTo>
                      <a:pt x="27939" y="98651"/>
                    </a:lnTo>
                    <a:lnTo>
                      <a:pt x="27458" y="99521"/>
                    </a:lnTo>
                    <a:lnTo>
                      <a:pt x="27458" y="99521"/>
                    </a:lnTo>
                    <a:lnTo>
                      <a:pt x="26871" y="98445"/>
                    </a:lnTo>
                    <a:lnTo>
                      <a:pt x="27219" y="97841"/>
                    </a:lnTo>
                    <a:close/>
                    <a:moveTo>
                      <a:pt x="29461" y="99069"/>
                    </a:moveTo>
                    <a:lnTo>
                      <a:pt x="29461" y="99069"/>
                    </a:lnTo>
                    <a:cubicBezTo>
                      <a:pt x="29768" y="99226"/>
                      <a:pt x="30075" y="99382"/>
                      <a:pt x="30386" y="99533"/>
                    </a:cubicBezTo>
                    <a:cubicBezTo>
                      <a:pt x="30380" y="99533"/>
                      <a:pt x="30374" y="99533"/>
                      <a:pt x="30370" y="99535"/>
                    </a:cubicBezTo>
                    <a:cubicBezTo>
                      <a:pt x="30069" y="99562"/>
                      <a:pt x="29770" y="99588"/>
                      <a:pt x="29770" y="99588"/>
                    </a:cubicBezTo>
                    <a:lnTo>
                      <a:pt x="29461" y="99069"/>
                    </a:lnTo>
                    <a:close/>
                    <a:moveTo>
                      <a:pt x="77604" y="98572"/>
                    </a:moveTo>
                    <a:cubicBezTo>
                      <a:pt x="77600" y="98580"/>
                      <a:pt x="77596" y="98588"/>
                      <a:pt x="77592" y="98594"/>
                    </a:cubicBezTo>
                    <a:cubicBezTo>
                      <a:pt x="77438" y="98854"/>
                      <a:pt x="77287" y="99112"/>
                      <a:pt x="77287" y="99112"/>
                    </a:cubicBezTo>
                    <a:lnTo>
                      <a:pt x="77768" y="100026"/>
                    </a:lnTo>
                    <a:lnTo>
                      <a:pt x="77758" y="100008"/>
                    </a:lnTo>
                    <a:lnTo>
                      <a:pt x="76538" y="99914"/>
                    </a:lnTo>
                    <a:lnTo>
                      <a:pt x="76225" y="99292"/>
                    </a:lnTo>
                    <a:cubicBezTo>
                      <a:pt x="76258" y="99275"/>
                      <a:pt x="76289" y="99259"/>
                      <a:pt x="76321" y="99243"/>
                    </a:cubicBezTo>
                    <a:lnTo>
                      <a:pt x="76622" y="99842"/>
                    </a:lnTo>
                    <a:lnTo>
                      <a:pt x="76659" y="99824"/>
                    </a:lnTo>
                    <a:lnTo>
                      <a:pt x="76356" y="99224"/>
                    </a:lnTo>
                    <a:cubicBezTo>
                      <a:pt x="76403" y="99202"/>
                      <a:pt x="76448" y="99179"/>
                      <a:pt x="76493" y="99155"/>
                    </a:cubicBezTo>
                    <a:lnTo>
                      <a:pt x="76853" y="99860"/>
                    </a:lnTo>
                    <a:lnTo>
                      <a:pt x="76888" y="99842"/>
                    </a:lnTo>
                    <a:lnTo>
                      <a:pt x="76530" y="99136"/>
                    </a:lnTo>
                    <a:cubicBezTo>
                      <a:pt x="76571" y="99116"/>
                      <a:pt x="76612" y="99095"/>
                      <a:pt x="76655" y="99073"/>
                    </a:cubicBezTo>
                    <a:lnTo>
                      <a:pt x="76698" y="99077"/>
                    </a:lnTo>
                    <a:lnTo>
                      <a:pt x="76669" y="99091"/>
                    </a:lnTo>
                    <a:lnTo>
                      <a:pt x="77076" y="99887"/>
                    </a:lnTo>
                    <a:lnTo>
                      <a:pt x="77113" y="99867"/>
                    </a:lnTo>
                    <a:lnTo>
                      <a:pt x="76708" y="99077"/>
                    </a:lnTo>
                    <a:lnTo>
                      <a:pt x="76919" y="99095"/>
                    </a:lnTo>
                    <a:lnTo>
                      <a:pt x="76902" y="99103"/>
                    </a:lnTo>
                    <a:lnTo>
                      <a:pt x="77314" y="99897"/>
                    </a:lnTo>
                    <a:lnTo>
                      <a:pt x="77350" y="99879"/>
                    </a:lnTo>
                    <a:lnTo>
                      <a:pt x="76945" y="99099"/>
                    </a:lnTo>
                    <a:lnTo>
                      <a:pt x="76945" y="99099"/>
                    </a:lnTo>
                    <a:lnTo>
                      <a:pt x="77148" y="99116"/>
                    </a:lnTo>
                    <a:lnTo>
                      <a:pt x="77134" y="99124"/>
                    </a:lnTo>
                    <a:lnTo>
                      <a:pt x="77547" y="99916"/>
                    </a:lnTo>
                    <a:lnTo>
                      <a:pt x="77584" y="99895"/>
                    </a:lnTo>
                    <a:lnTo>
                      <a:pt x="77177" y="99120"/>
                    </a:lnTo>
                    <a:lnTo>
                      <a:pt x="77295" y="99130"/>
                    </a:lnTo>
                    <a:lnTo>
                      <a:pt x="77295" y="99130"/>
                    </a:lnTo>
                    <a:lnTo>
                      <a:pt x="77285" y="99112"/>
                    </a:lnTo>
                    <a:lnTo>
                      <a:pt x="76681" y="99058"/>
                    </a:lnTo>
                    <a:cubicBezTo>
                      <a:pt x="76990" y="98899"/>
                      <a:pt x="77299" y="98737"/>
                      <a:pt x="77604" y="98572"/>
                    </a:cubicBezTo>
                    <a:close/>
                    <a:moveTo>
                      <a:pt x="31293" y="99967"/>
                    </a:moveTo>
                    <a:lnTo>
                      <a:pt x="31293" y="99967"/>
                    </a:lnTo>
                    <a:cubicBezTo>
                      <a:pt x="31602" y="100110"/>
                      <a:pt x="31912" y="100251"/>
                      <a:pt x="32223" y="100388"/>
                    </a:cubicBezTo>
                    <a:lnTo>
                      <a:pt x="31626" y="100472"/>
                    </a:lnTo>
                    <a:lnTo>
                      <a:pt x="31293" y="99967"/>
                    </a:lnTo>
                    <a:close/>
                    <a:moveTo>
                      <a:pt x="75781" y="99521"/>
                    </a:moveTo>
                    <a:lnTo>
                      <a:pt x="75781" y="99521"/>
                    </a:lnTo>
                    <a:cubicBezTo>
                      <a:pt x="75779" y="99525"/>
                      <a:pt x="75775" y="99529"/>
                      <a:pt x="75773" y="99535"/>
                    </a:cubicBezTo>
                    <a:cubicBezTo>
                      <a:pt x="75693" y="99664"/>
                      <a:pt x="75613" y="99795"/>
                      <a:pt x="75556" y="99893"/>
                    </a:cubicBezTo>
                    <a:cubicBezTo>
                      <a:pt x="75493" y="99987"/>
                      <a:pt x="75452" y="100049"/>
                      <a:pt x="75452" y="100049"/>
                    </a:cubicBezTo>
                    <a:lnTo>
                      <a:pt x="75889" y="100963"/>
                    </a:lnTo>
                    <a:lnTo>
                      <a:pt x="75889" y="100963"/>
                    </a:lnTo>
                    <a:lnTo>
                      <a:pt x="74670" y="100812"/>
                    </a:lnTo>
                    <a:lnTo>
                      <a:pt x="74384" y="100182"/>
                    </a:lnTo>
                    <a:cubicBezTo>
                      <a:pt x="74417" y="100165"/>
                      <a:pt x="74449" y="100151"/>
                      <a:pt x="74480" y="100137"/>
                    </a:cubicBezTo>
                    <a:lnTo>
                      <a:pt x="74758" y="100744"/>
                    </a:lnTo>
                    <a:lnTo>
                      <a:pt x="74795" y="100728"/>
                    </a:lnTo>
                    <a:lnTo>
                      <a:pt x="74517" y="100120"/>
                    </a:lnTo>
                    <a:cubicBezTo>
                      <a:pt x="74564" y="100098"/>
                      <a:pt x="74611" y="100077"/>
                      <a:pt x="74656" y="100057"/>
                    </a:cubicBezTo>
                    <a:lnTo>
                      <a:pt x="74987" y="100775"/>
                    </a:lnTo>
                    <a:lnTo>
                      <a:pt x="75024" y="100757"/>
                    </a:lnTo>
                    <a:lnTo>
                      <a:pt x="74693" y="100038"/>
                    </a:lnTo>
                    <a:cubicBezTo>
                      <a:pt x="74736" y="100020"/>
                      <a:pt x="74777" y="100000"/>
                      <a:pt x="74820" y="99981"/>
                    </a:cubicBezTo>
                    <a:lnTo>
                      <a:pt x="74850" y="99985"/>
                    </a:lnTo>
                    <a:lnTo>
                      <a:pt x="74832" y="99993"/>
                    </a:lnTo>
                    <a:lnTo>
                      <a:pt x="75208" y="100804"/>
                    </a:lnTo>
                    <a:lnTo>
                      <a:pt x="75245" y="100787"/>
                    </a:lnTo>
                    <a:lnTo>
                      <a:pt x="74873" y="99987"/>
                    </a:lnTo>
                    <a:lnTo>
                      <a:pt x="75086" y="100016"/>
                    </a:lnTo>
                    <a:lnTo>
                      <a:pt x="75069" y="100024"/>
                    </a:lnTo>
                    <a:lnTo>
                      <a:pt x="75450" y="100832"/>
                    </a:lnTo>
                    <a:lnTo>
                      <a:pt x="75487" y="100814"/>
                    </a:lnTo>
                    <a:lnTo>
                      <a:pt x="75112" y="100020"/>
                    </a:lnTo>
                    <a:lnTo>
                      <a:pt x="75315" y="100047"/>
                    </a:lnTo>
                    <a:lnTo>
                      <a:pt x="75298" y="100055"/>
                    </a:lnTo>
                    <a:lnTo>
                      <a:pt x="75681" y="100861"/>
                    </a:lnTo>
                    <a:lnTo>
                      <a:pt x="75718" y="100843"/>
                    </a:lnTo>
                    <a:lnTo>
                      <a:pt x="75341" y="100051"/>
                    </a:lnTo>
                    <a:lnTo>
                      <a:pt x="75460" y="100067"/>
                    </a:lnTo>
                    <a:lnTo>
                      <a:pt x="75460" y="100067"/>
                    </a:lnTo>
                    <a:lnTo>
                      <a:pt x="75452" y="100049"/>
                    </a:lnTo>
                    <a:lnTo>
                      <a:pt x="74846" y="99967"/>
                    </a:lnTo>
                    <a:cubicBezTo>
                      <a:pt x="75159" y="99822"/>
                      <a:pt x="75472" y="99672"/>
                      <a:pt x="75781" y="99521"/>
                    </a:cubicBezTo>
                    <a:close/>
                    <a:moveTo>
                      <a:pt x="33150" y="100779"/>
                    </a:moveTo>
                    <a:lnTo>
                      <a:pt x="33150" y="100779"/>
                    </a:lnTo>
                    <a:cubicBezTo>
                      <a:pt x="33467" y="100912"/>
                      <a:pt x="33782" y="101041"/>
                      <a:pt x="34102" y="101168"/>
                    </a:cubicBezTo>
                    <a:lnTo>
                      <a:pt x="33514" y="101278"/>
                    </a:lnTo>
                    <a:lnTo>
                      <a:pt x="33161" y="100791"/>
                    </a:lnTo>
                    <a:cubicBezTo>
                      <a:pt x="33156" y="100787"/>
                      <a:pt x="33154" y="100783"/>
                      <a:pt x="33150" y="100779"/>
                    </a:cubicBezTo>
                    <a:close/>
                    <a:moveTo>
                      <a:pt x="35055" y="101542"/>
                    </a:moveTo>
                    <a:lnTo>
                      <a:pt x="35055" y="101542"/>
                    </a:lnTo>
                    <a:cubicBezTo>
                      <a:pt x="35374" y="101661"/>
                      <a:pt x="35695" y="101775"/>
                      <a:pt x="36017" y="101890"/>
                    </a:cubicBezTo>
                    <a:lnTo>
                      <a:pt x="35431" y="102027"/>
                    </a:lnTo>
                    <a:cubicBezTo>
                      <a:pt x="35431" y="102027"/>
                      <a:pt x="35341" y="101919"/>
                      <a:pt x="35227" y="101771"/>
                    </a:cubicBezTo>
                    <a:lnTo>
                      <a:pt x="35229" y="101763"/>
                    </a:lnTo>
                    <a:lnTo>
                      <a:pt x="35219" y="101761"/>
                    </a:lnTo>
                    <a:cubicBezTo>
                      <a:pt x="35170" y="101696"/>
                      <a:pt x="35114" y="101624"/>
                      <a:pt x="35061" y="101550"/>
                    </a:cubicBezTo>
                    <a:lnTo>
                      <a:pt x="35055" y="101542"/>
                    </a:lnTo>
                    <a:close/>
                    <a:moveTo>
                      <a:pt x="32694" y="100587"/>
                    </a:moveTo>
                    <a:cubicBezTo>
                      <a:pt x="32727" y="100599"/>
                      <a:pt x="32760" y="100613"/>
                      <a:pt x="32792" y="100628"/>
                    </a:cubicBezTo>
                    <a:lnTo>
                      <a:pt x="32526" y="101252"/>
                    </a:lnTo>
                    <a:lnTo>
                      <a:pt x="32563" y="101268"/>
                    </a:lnTo>
                    <a:lnTo>
                      <a:pt x="32829" y="100644"/>
                    </a:lnTo>
                    <a:cubicBezTo>
                      <a:pt x="32876" y="100665"/>
                      <a:pt x="32923" y="100685"/>
                      <a:pt x="32970" y="100703"/>
                    </a:cubicBezTo>
                    <a:lnTo>
                      <a:pt x="32657" y="101444"/>
                    </a:lnTo>
                    <a:lnTo>
                      <a:pt x="32696" y="101458"/>
                    </a:lnTo>
                    <a:lnTo>
                      <a:pt x="33007" y="100720"/>
                    </a:lnTo>
                    <a:cubicBezTo>
                      <a:pt x="33046" y="100736"/>
                      <a:pt x="33083" y="100752"/>
                      <a:pt x="33122" y="100767"/>
                    </a:cubicBezTo>
                    <a:lnTo>
                      <a:pt x="33152" y="100808"/>
                    </a:lnTo>
                    <a:lnTo>
                      <a:pt x="33138" y="100804"/>
                    </a:lnTo>
                    <a:lnTo>
                      <a:pt x="32794" y="101628"/>
                    </a:lnTo>
                    <a:lnTo>
                      <a:pt x="32831" y="101642"/>
                    </a:lnTo>
                    <a:lnTo>
                      <a:pt x="33169" y="100832"/>
                    </a:lnTo>
                    <a:cubicBezTo>
                      <a:pt x="33210" y="100890"/>
                      <a:pt x="33251" y="100945"/>
                      <a:pt x="33289" y="100998"/>
                    </a:cubicBezTo>
                    <a:lnTo>
                      <a:pt x="33259" y="100984"/>
                    </a:lnTo>
                    <a:lnTo>
                      <a:pt x="32917" y="101810"/>
                    </a:lnTo>
                    <a:lnTo>
                      <a:pt x="32954" y="101825"/>
                    </a:lnTo>
                    <a:lnTo>
                      <a:pt x="33293" y="101004"/>
                    </a:lnTo>
                    <a:cubicBezTo>
                      <a:pt x="33343" y="101070"/>
                      <a:pt x="33386" y="101129"/>
                      <a:pt x="33420" y="101178"/>
                    </a:cubicBezTo>
                    <a:lnTo>
                      <a:pt x="33406" y="101172"/>
                    </a:lnTo>
                    <a:lnTo>
                      <a:pt x="33068" y="101996"/>
                    </a:lnTo>
                    <a:lnTo>
                      <a:pt x="33105" y="102013"/>
                    </a:lnTo>
                    <a:lnTo>
                      <a:pt x="33439" y="101201"/>
                    </a:lnTo>
                    <a:cubicBezTo>
                      <a:pt x="33479" y="101256"/>
                      <a:pt x="33505" y="101290"/>
                      <a:pt x="33508" y="101294"/>
                    </a:cubicBezTo>
                    <a:lnTo>
                      <a:pt x="33508" y="101294"/>
                    </a:lnTo>
                    <a:lnTo>
                      <a:pt x="33134" y="102215"/>
                    </a:lnTo>
                    <a:cubicBezTo>
                      <a:pt x="33132" y="102215"/>
                      <a:pt x="32952" y="101972"/>
                      <a:pt x="32770" y="101728"/>
                    </a:cubicBezTo>
                    <a:cubicBezTo>
                      <a:pt x="32588" y="101489"/>
                      <a:pt x="32418" y="101229"/>
                      <a:pt x="32418" y="101229"/>
                    </a:cubicBezTo>
                    <a:lnTo>
                      <a:pt x="32694" y="100587"/>
                    </a:lnTo>
                    <a:close/>
                    <a:moveTo>
                      <a:pt x="70110" y="101886"/>
                    </a:moveTo>
                    <a:lnTo>
                      <a:pt x="69736" y="102350"/>
                    </a:lnTo>
                    <a:lnTo>
                      <a:pt x="69159" y="102209"/>
                    </a:lnTo>
                    <a:cubicBezTo>
                      <a:pt x="69476" y="102105"/>
                      <a:pt x="69793" y="101996"/>
                      <a:pt x="70110" y="101886"/>
                    </a:cubicBezTo>
                    <a:close/>
                    <a:moveTo>
                      <a:pt x="72025" y="101182"/>
                    </a:moveTo>
                    <a:lnTo>
                      <a:pt x="71671" y="101663"/>
                    </a:lnTo>
                    <a:lnTo>
                      <a:pt x="72032" y="102608"/>
                    </a:lnTo>
                    <a:lnTo>
                      <a:pt x="72032" y="102608"/>
                    </a:lnTo>
                    <a:cubicBezTo>
                      <a:pt x="72013" y="102605"/>
                      <a:pt x="71724" y="102553"/>
                      <a:pt x="71434" y="102500"/>
                    </a:cubicBezTo>
                    <a:cubicBezTo>
                      <a:pt x="71151" y="102453"/>
                      <a:pt x="70860" y="102383"/>
                      <a:pt x="70838" y="102377"/>
                    </a:cubicBezTo>
                    <a:lnTo>
                      <a:pt x="70838" y="102377"/>
                    </a:lnTo>
                    <a:lnTo>
                      <a:pt x="70601" y="101720"/>
                    </a:lnTo>
                    <a:cubicBezTo>
                      <a:pt x="70634" y="101708"/>
                      <a:pt x="70666" y="101696"/>
                      <a:pt x="70701" y="101683"/>
                    </a:cubicBezTo>
                    <a:lnTo>
                      <a:pt x="70930" y="102320"/>
                    </a:lnTo>
                    <a:lnTo>
                      <a:pt x="70969" y="102305"/>
                    </a:lnTo>
                    <a:lnTo>
                      <a:pt x="70738" y="101669"/>
                    </a:lnTo>
                    <a:cubicBezTo>
                      <a:pt x="70787" y="101653"/>
                      <a:pt x="70836" y="101634"/>
                      <a:pt x="70885" y="101616"/>
                    </a:cubicBezTo>
                    <a:lnTo>
                      <a:pt x="71164" y="102371"/>
                    </a:lnTo>
                    <a:lnTo>
                      <a:pt x="71200" y="102356"/>
                    </a:lnTo>
                    <a:lnTo>
                      <a:pt x="70924" y="101602"/>
                    </a:lnTo>
                    <a:cubicBezTo>
                      <a:pt x="70963" y="101587"/>
                      <a:pt x="71002" y="101573"/>
                      <a:pt x="71039" y="101559"/>
                    </a:cubicBezTo>
                    <a:cubicBezTo>
                      <a:pt x="71055" y="101563"/>
                      <a:pt x="71069" y="101565"/>
                      <a:pt x="71084" y="101567"/>
                    </a:cubicBezTo>
                    <a:lnTo>
                      <a:pt x="71072" y="101573"/>
                    </a:lnTo>
                    <a:lnTo>
                      <a:pt x="71382" y="102410"/>
                    </a:lnTo>
                    <a:lnTo>
                      <a:pt x="71421" y="102395"/>
                    </a:lnTo>
                    <a:lnTo>
                      <a:pt x="71117" y="101573"/>
                    </a:lnTo>
                    <a:lnTo>
                      <a:pt x="71117" y="101573"/>
                    </a:lnTo>
                    <a:cubicBezTo>
                      <a:pt x="71182" y="101585"/>
                      <a:pt x="71247" y="101599"/>
                      <a:pt x="71309" y="101610"/>
                    </a:cubicBezTo>
                    <a:lnTo>
                      <a:pt x="71295" y="101616"/>
                    </a:lnTo>
                    <a:lnTo>
                      <a:pt x="71610" y="102453"/>
                    </a:lnTo>
                    <a:lnTo>
                      <a:pt x="71646" y="102438"/>
                    </a:lnTo>
                    <a:lnTo>
                      <a:pt x="71337" y="101616"/>
                    </a:lnTo>
                    <a:lnTo>
                      <a:pt x="71337" y="101616"/>
                    </a:lnTo>
                    <a:cubicBezTo>
                      <a:pt x="71411" y="101630"/>
                      <a:pt x="71479" y="101642"/>
                      <a:pt x="71534" y="101653"/>
                    </a:cubicBezTo>
                    <a:lnTo>
                      <a:pt x="71520" y="101659"/>
                    </a:lnTo>
                    <a:lnTo>
                      <a:pt x="71837" y="102494"/>
                    </a:lnTo>
                    <a:lnTo>
                      <a:pt x="71874" y="102479"/>
                    </a:lnTo>
                    <a:lnTo>
                      <a:pt x="71563" y="101659"/>
                    </a:lnTo>
                    <a:lnTo>
                      <a:pt x="71563" y="101659"/>
                    </a:lnTo>
                    <a:cubicBezTo>
                      <a:pt x="71634" y="101673"/>
                      <a:pt x="71677" y="101681"/>
                      <a:pt x="71677" y="101681"/>
                    </a:cubicBezTo>
                    <a:lnTo>
                      <a:pt x="71671" y="101663"/>
                    </a:lnTo>
                    <a:cubicBezTo>
                      <a:pt x="71671" y="101663"/>
                      <a:pt x="71376" y="101608"/>
                      <a:pt x="71080" y="101550"/>
                    </a:cubicBezTo>
                    <a:cubicBezTo>
                      <a:pt x="71078" y="101550"/>
                      <a:pt x="71074" y="101548"/>
                      <a:pt x="71069" y="101548"/>
                    </a:cubicBezTo>
                    <a:cubicBezTo>
                      <a:pt x="71389" y="101430"/>
                      <a:pt x="71708" y="101307"/>
                      <a:pt x="72025" y="101182"/>
                    </a:cubicBezTo>
                    <a:close/>
                    <a:moveTo>
                      <a:pt x="37001" y="102215"/>
                    </a:moveTo>
                    <a:lnTo>
                      <a:pt x="37001" y="102215"/>
                    </a:lnTo>
                    <a:cubicBezTo>
                      <a:pt x="37322" y="102320"/>
                      <a:pt x="37645" y="102422"/>
                      <a:pt x="37968" y="102522"/>
                    </a:cubicBezTo>
                    <a:lnTo>
                      <a:pt x="37964" y="102522"/>
                    </a:lnTo>
                    <a:cubicBezTo>
                      <a:pt x="37672" y="102612"/>
                      <a:pt x="37381" y="102678"/>
                      <a:pt x="37379" y="102680"/>
                    </a:cubicBezTo>
                    <a:lnTo>
                      <a:pt x="37001" y="102215"/>
                    </a:lnTo>
                    <a:close/>
                    <a:moveTo>
                      <a:pt x="34587" y="101364"/>
                    </a:moveTo>
                    <a:lnTo>
                      <a:pt x="34685" y="101403"/>
                    </a:lnTo>
                    <a:lnTo>
                      <a:pt x="34447" y="102027"/>
                    </a:lnTo>
                    <a:lnTo>
                      <a:pt x="34486" y="102041"/>
                    </a:lnTo>
                    <a:lnTo>
                      <a:pt x="34724" y="101417"/>
                    </a:lnTo>
                    <a:cubicBezTo>
                      <a:pt x="34771" y="101434"/>
                      <a:pt x="34818" y="101452"/>
                      <a:pt x="34867" y="101471"/>
                    </a:cubicBezTo>
                    <a:lnTo>
                      <a:pt x="34587" y="102213"/>
                    </a:lnTo>
                    <a:lnTo>
                      <a:pt x="34625" y="102226"/>
                    </a:lnTo>
                    <a:lnTo>
                      <a:pt x="34904" y="101485"/>
                    </a:lnTo>
                    <a:cubicBezTo>
                      <a:pt x="34945" y="101499"/>
                      <a:pt x="34985" y="101516"/>
                      <a:pt x="35026" y="101532"/>
                    </a:cubicBezTo>
                    <a:cubicBezTo>
                      <a:pt x="35037" y="101542"/>
                      <a:pt x="35045" y="101554"/>
                      <a:pt x="35053" y="101567"/>
                    </a:cubicBezTo>
                    <a:lnTo>
                      <a:pt x="35039" y="101561"/>
                    </a:lnTo>
                    <a:lnTo>
                      <a:pt x="34728" y="102397"/>
                    </a:lnTo>
                    <a:lnTo>
                      <a:pt x="34767" y="102412"/>
                    </a:lnTo>
                    <a:lnTo>
                      <a:pt x="35071" y="101591"/>
                    </a:lnTo>
                    <a:cubicBezTo>
                      <a:pt x="35112" y="101647"/>
                      <a:pt x="35151" y="101700"/>
                      <a:pt x="35190" y="101751"/>
                    </a:cubicBezTo>
                    <a:lnTo>
                      <a:pt x="34881" y="102588"/>
                    </a:lnTo>
                    <a:lnTo>
                      <a:pt x="34920" y="102602"/>
                    </a:lnTo>
                    <a:lnTo>
                      <a:pt x="35219" y="101788"/>
                    </a:lnTo>
                    <a:cubicBezTo>
                      <a:pt x="35262" y="101843"/>
                      <a:pt x="35301" y="101892"/>
                      <a:pt x="35331" y="101931"/>
                    </a:cubicBezTo>
                    <a:lnTo>
                      <a:pt x="35319" y="101927"/>
                    </a:lnTo>
                    <a:lnTo>
                      <a:pt x="35014" y="102766"/>
                    </a:lnTo>
                    <a:lnTo>
                      <a:pt x="35053" y="102780"/>
                    </a:lnTo>
                    <a:lnTo>
                      <a:pt x="35352" y="101955"/>
                    </a:lnTo>
                    <a:cubicBezTo>
                      <a:pt x="35394" y="102007"/>
                      <a:pt x="35422" y="102041"/>
                      <a:pt x="35425" y="102045"/>
                    </a:cubicBezTo>
                    <a:lnTo>
                      <a:pt x="35425" y="102045"/>
                    </a:lnTo>
                    <a:lnTo>
                      <a:pt x="35082" y="102999"/>
                    </a:lnTo>
                    <a:lnTo>
                      <a:pt x="35088" y="102980"/>
                    </a:lnTo>
                    <a:cubicBezTo>
                      <a:pt x="35088" y="102980"/>
                      <a:pt x="34891" y="102751"/>
                      <a:pt x="34707" y="102500"/>
                    </a:cubicBezTo>
                    <a:cubicBezTo>
                      <a:pt x="34523" y="102256"/>
                      <a:pt x="34339" y="102011"/>
                      <a:pt x="34339" y="102011"/>
                    </a:cubicBezTo>
                    <a:lnTo>
                      <a:pt x="34587" y="101364"/>
                    </a:lnTo>
                    <a:close/>
                    <a:moveTo>
                      <a:pt x="38963" y="102821"/>
                    </a:moveTo>
                    <a:lnTo>
                      <a:pt x="38963" y="102821"/>
                    </a:lnTo>
                    <a:cubicBezTo>
                      <a:pt x="39284" y="102913"/>
                      <a:pt x="39609" y="103003"/>
                      <a:pt x="39935" y="103087"/>
                    </a:cubicBezTo>
                    <a:cubicBezTo>
                      <a:pt x="39933" y="103087"/>
                      <a:pt x="39933" y="103089"/>
                      <a:pt x="39933" y="103089"/>
                    </a:cubicBezTo>
                    <a:cubicBezTo>
                      <a:pt x="39644" y="103173"/>
                      <a:pt x="39356" y="103259"/>
                      <a:pt x="39356" y="103259"/>
                    </a:cubicBezTo>
                    <a:lnTo>
                      <a:pt x="38963" y="102821"/>
                    </a:lnTo>
                    <a:close/>
                    <a:moveTo>
                      <a:pt x="69128" y="102219"/>
                    </a:moveTo>
                    <a:lnTo>
                      <a:pt x="69154" y="102226"/>
                    </a:lnTo>
                    <a:lnTo>
                      <a:pt x="69138" y="102230"/>
                    </a:lnTo>
                    <a:lnTo>
                      <a:pt x="69416" y="103079"/>
                    </a:lnTo>
                    <a:lnTo>
                      <a:pt x="69455" y="103066"/>
                    </a:lnTo>
                    <a:lnTo>
                      <a:pt x="69181" y="102232"/>
                    </a:lnTo>
                    <a:lnTo>
                      <a:pt x="69181" y="102232"/>
                    </a:lnTo>
                    <a:lnTo>
                      <a:pt x="69377" y="102279"/>
                    </a:lnTo>
                    <a:lnTo>
                      <a:pt x="69359" y="102285"/>
                    </a:lnTo>
                    <a:lnTo>
                      <a:pt x="69641" y="103132"/>
                    </a:lnTo>
                    <a:lnTo>
                      <a:pt x="69680" y="103120"/>
                    </a:lnTo>
                    <a:lnTo>
                      <a:pt x="69404" y="102285"/>
                    </a:lnTo>
                    <a:lnTo>
                      <a:pt x="69598" y="102334"/>
                    </a:lnTo>
                    <a:lnTo>
                      <a:pt x="69584" y="102338"/>
                    </a:lnTo>
                    <a:lnTo>
                      <a:pt x="69866" y="103185"/>
                    </a:lnTo>
                    <a:lnTo>
                      <a:pt x="69905" y="103171"/>
                    </a:lnTo>
                    <a:lnTo>
                      <a:pt x="69627" y="102340"/>
                    </a:lnTo>
                    <a:lnTo>
                      <a:pt x="69742" y="102367"/>
                    </a:lnTo>
                    <a:lnTo>
                      <a:pt x="70059" y="103308"/>
                    </a:lnTo>
                    <a:lnTo>
                      <a:pt x="68874" y="103034"/>
                    </a:lnTo>
                    <a:lnTo>
                      <a:pt x="68663" y="102369"/>
                    </a:lnTo>
                    <a:cubicBezTo>
                      <a:pt x="68698" y="102359"/>
                      <a:pt x="68731" y="102346"/>
                      <a:pt x="68766" y="102336"/>
                    </a:cubicBezTo>
                    <a:lnTo>
                      <a:pt x="68968" y="102974"/>
                    </a:lnTo>
                    <a:lnTo>
                      <a:pt x="69007" y="102962"/>
                    </a:lnTo>
                    <a:lnTo>
                      <a:pt x="68805" y="102324"/>
                    </a:lnTo>
                    <a:cubicBezTo>
                      <a:pt x="68852" y="102307"/>
                      <a:pt x="68901" y="102293"/>
                      <a:pt x="68950" y="102277"/>
                    </a:cubicBezTo>
                    <a:lnTo>
                      <a:pt x="69191" y="103028"/>
                    </a:lnTo>
                    <a:lnTo>
                      <a:pt x="69230" y="103015"/>
                    </a:lnTo>
                    <a:lnTo>
                      <a:pt x="68989" y="102264"/>
                    </a:lnTo>
                    <a:cubicBezTo>
                      <a:pt x="69036" y="102250"/>
                      <a:pt x="69081" y="102234"/>
                      <a:pt x="69128" y="102219"/>
                    </a:cubicBezTo>
                    <a:close/>
                    <a:moveTo>
                      <a:pt x="66212" y="103088"/>
                    </a:moveTo>
                    <a:lnTo>
                      <a:pt x="66212" y="103088"/>
                    </a:lnTo>
                    <a:cubicBezTo>
                      <a:pt x="66211" y="103088"/>
                      <a:pt x="66211" y="103088"/>
                      <a:pt x="66210" y="103089"/>
                    </a:cubicBezTo>
                    <a:cubicBezTo>
                      <a:pt x="66108" y="103201"/>
                      <a:pt x="66006" y="103314"/>
                      <a:pt x="65926" y="103394"/>
                    </a:cubicBezTo>
                    <a:cubicBezTo>
                      <a:pt x="65848" y="103474"/>
                      <a:pt x="65795" y="103527"/>
                      <a:pt x="65795" y="103527"/>
                    </a:cubicBezTo>
                    <a:lnTo>
                      <a:pt x="65234" y="103332"/>
                    </a:lnTo>
                    <a:cubicBezTo>
                      <a:pt x="65561" y="103253"/>
                      <a:pt x="65887" y="103171"/>
                      <a:pt x="66212" y="103088"/>
                    </a:cubicBezTo>
                    <a:close/>
                    <a:moveTo>
                      <a:pt x="36508" y="102050"/>
                    </a:moveTo>
                    <a:cubicBezTo>
                      <a:pt x="36540" y="102062"/>
                      <a:pt x="36575" y="102074"/>
                      <a:pt x="36608" y="102084"/>
                    </a:cubicBezTo>
                    <a:lnTo>
                      <a:pt x="36399" y="102712"/>
                    </a:lnTo>
                    <a:lnTo>
                      <a:pt x="36436" y="102725"/>
                    </a:lnTo>
                    <a:lnTo>
                      <a:pt x="36647" y="102097"/>
                    </a:lnTo>
                    <a:cubicBezTo>
                      <a:pt x="36696" y="102113"/>
                      <a:pt x="36743" y="102129"/>
                      <a:pt x="36792" y="102146"/>
                    </a:cubicBezTo>
                    <a:lnTo>
                      <a:pt x="36547" y="102890"/>
                    </a:lnTo>
                    <a:lnTo>
                      <a:pt x="36585" y="102903"/>
                    </a:lnTo>
                    <a:lnTo>
                      <a:pt x="36831" y="102158"/>
                    </a:lnTo>
                    <a:cubicBezTo>
                      <a:pt x="36878" y="102174"/>
                      <a:pt x="36925" y="102189"/>
                      <a:pt x="36972" y="102205"/>
                    </a:cubicBezTo>
                    <a:lnTo>
                      <a:pt x="36988" y="102226"/>
                    </a:lnTo>
                    <a:lnTo>
                      <a:pt x="36972" y="102219"/>
                    </a:lnTo>
                    <a:lnTo>
                      <a:pt x="36694" y="103068"/>
                    </a:lnTo>
                    <a:lnTo>
                      <a:pt x="36733" y="103083"/>
                    </a:lnTo>
                    <a:lnTo>
                      <a:pt x="37007" y="102246"/>
                    </a:lnTo>
                    <a:lnTo>
                      <a:pt x="37136" y="102404"/>
                    </a:lnTo>
                    <a:lnTo>
                      <a:pt x="37117" y="102399"/>
                    </a:lnTo>
                    <a:lnTo>
                      <a:pt x="36843" y="103249"/>
                    </a:lnTo>
                    <a:lnTo>
                      <a:pt x="36882" y="103261"/>
                    </a:lnTo>
                    <a:lnTo>
                      <a:pt x="37152" y="102426"/>
                    </a:lnTo>
                    <a:lnTo>
                      <a:pt x="37281" y="102584"/>
                    </a:lnTo>
                    <a:lnTo>
                      <a:pt x="37265" y="102577"/>
                    </a:lnTo>
                    <a:lnTo>
                      <a:pt x="36995" y="103429"/>
                    </a:lnTo>
                    <a:lnTo>
                      <a:pt x="37033" y="103441"/>
                    </a:lnTo>
                    <a:lnTo>
                      <a:pt x="37299" y="102604"/>
                    </a:lnTo>
                    <a:lnTo>
                      <a:pt x="37375" y="102696"/>
                    </a:lnTo>
                    <a:lnTo>
                      <a:pt x="37074" y="103645"/>
                    </a:lnTo>
                    <a:lnTo>
                      <a:pt x="36287" y="102702"/>
                    </a:lnTo>
                    <a:lnTo>
                      <a:pt x="36508" y="102050"/>
                    </a:lnTo>
                    <a:close/>
                    <a:moveTo>
                      <a:pt x="53071" y="2376"/>
                    </a:moveTo>
                    <a:cubicBezTo>
                      <a:pt x="81017" y="2376"/>
                      <a:pt x="103751" y="25113"/>
                      <a:pt x="103751" y="53058"/>
                    </a:cubicBezTo>
                    <a:cubicBezTo>
                      <a:pt x="103751" y="81003"/>
                      <a:pt x="81017" y="103737"/>
                      <a:pt x="53071" y="103737"/>
                    </a:cubicBezTo>
                    <a:cubicBezTo>
                      <a:pt x="25126" y="103737"/>
                      <a:pt x="2390" y="81003"/>
                      <a:pt x="2390" y="53058"/>
                    </a:cubicBezTo>
                    <a:cubicBezTo>
                      <a:pt x="2390" y="25113"/>
                      <a:pt x="25126" y="2376"/>
                      <a:pt x="53071" y="2376"/>
                    </a:cubicBezTo>
                    <a:close/>
                    <a:moveTo>
                      <a:pt x="40939" y="103341"/>
                    </a:moveTo>
                    <a:lnTo>
                      <a:pt x="40939" y="103341"/>
                    </a:lnTo>
                    <a:cubicBezTo>
                      <a:pt x="41258" y="103418"/>
                      <a:pt x="41579" y="103492"/>
                      <a:pt x="41903" y="103564"/>
                    </a:cubicBezTo>
                    <a:lnTo>
                      <a:pt x="41350" y="103758"/>
                    </a:lnTo>
                    <a:lnTo>
                      <a:pt x="40939" y="103341"/>
                    </a:lnTo>
                    <a:close/>
                    <a:moveTo>
                      <a:pt x="64207" y="103564"/>
                    </a:moveTo>
                    <a:lnTo>
                      <a:pt x="63790" y="103981"/>
                    </a:lnTo>
                    <a:cubicBezTo>
                      <a:pt x="63790" y="103981"/>
                      <a:pt x="63510" y="103887"/>
                      <a:pt x="63227" y="103768"/>
                    </a:cubicBezTo>
                    <a:cubicBezTo>
                      <a:pt x="63555" y="103703"/>
                      <a:pt x="63882" y="103635"/>
                      <a:pt x="64207" y="103564"/>
                    </a:cubicBezTo>
                    <a:close/>
                    <a:moveTo>
                      <a:pt x="42920" y="103770"/>
                    </a:moveTo>
                    <a:lnTo>
                      <a:pt x="42920" y="103770"/>
                    </a:lnTo>
                    <a:cubicBezTo>
                      <a:pt x="43245" y="103836"/>
                      <a:pt x="43570" y="103897"/>
                      <a:pt x="43898" y="103956"/>
                    </a:cubicBezTo>
                    <a:lnTo>
                      <a:pt x="43361" y="104173"/>
                    </a:lnTo>
                    <a:cubicBezTo>
                      <a:pt x="43361" y="104173"/>
                      <a:pt x="43141" y="103973"/>
                      <a:pt x="42920" y="103770"/>
                    </a:cubicBezTo>
                    <a:close/>
                    <a:moveTo>
                      <a:pt x="62198" y="103971"/>
                    </a:moveTo>
                    <a:lnTo>
                      <a:pt x="61769" y="104361"/>
                    </a:lnTo>
                    <a:cubicBezTo>
                      <a:pt x="61769" y="104361"/>
                      <a:pt x="61495" y="104249"/>
                      <a:pt x="61218" y="104136"/>
                    </a:cubicBezTo>
                    <a:cubicBezTo>
                      <a:pt x="61546" y="104085"/>
                      <a:pt x="61873" y="104030"/>
                      <a:pt x="62198" y="103971"/>
                    </a:cubicBezTo>
                    <a:close/>
                    <a:moveTo>
                      <a:pt x="44933" y="104130"/>
                    </a:moveTo>
                    <a:lnTo>
                      <a:pt x="44933" y="104130"/>
                    </a:lnTo>
                    <a:cubicBezTo>
                      <a:pt x="45260" y="104184"/>
                      <a:pt x="45590" y="104231"/>
                      <a:pt x="45919" y="104278"/>
                    </a:cubicBezTo>
                    <a:lnTo>
                      <a:pt x="45387" y="104523"/>
                    </a:lnTo>
                    <a:cubicBezTo>
                      <a:pt x="45387" y="104523"/>
                      <a:pt x="45354" y="104497"/>
                      <a:pt x="45301" y="104452"/>
                    </a:cubicBezTo>
                    <a:lnTo>
                      <a:pt x="45303" y="104443"/>
                    </a:lnTo>
                    <a:lnTo>
                      <a:pt x="45289" y="104441"/>
                    </a:lnTo>
                    <a:cubicBezTo>
                      <a:pt x="45201" y="104368"/>
                      <a:pt x="45066" y="104253"/>
                      <a:pt x="44933" y="104130"/>
                    </a:cubicBezTo>
                    <a:close/>
                    <a:moveTo>
                      <a:pt x="65206" y="103339"/>
                    </a:moveTo>
                    <a:lnTo>
                      <a:pt x="65224" y="103345"/>
                    </a:lnTo>
                    <a:lnTo>
                      <a:pt x="65206" y="103351"/>
                    </a:lnTo>
                    <a:lnTo>
                      <a:pt x="65417" y="104218"/>
                    </a:lnTo>
                    <a:lnTo>
                      <a:pt x="65455" y="104208"/>
                    </a:lnTo>
                    <a:lnTo>
                      <a:pt x="65249" y="103355"/>
                    </a:lnTo>
                    <a:lnTo>
                      <a:pt x="65441" y="103420"/>
                    </a:lnTo>
                    <a:lnTo>
                      <a:pt x="65425" y="103424"/>
                    </a:lnTo>
                    <a:lnTo>
                      <a:pt x="65638" y="104292"/>
                    </a:lnTo>
                    <a:lnTo>
                      <a:pt x="65676" y="104284"/>
                    </a:lnTo>
                    <a:lnTo>
                      <a:pt x="65468" y="103431"/>
                    </a:lnTo>
                    <a:lnTo>
                      <a:pt x="65660" y="103496"/>
                    </a:lnTo>
                    <a:lnTo>
                      <a:pt x="65644" y="103500"/>
                    </a:lnTo>
                    <a:lnTo>
                      <a:pt x="65858" y="104366"/>
                    </a:lnTo>
                    <a:lnTo>
                      <a:pt x="65897" y="104357"/>
                    </a:lnTo>
                    <a:lnTo>
                      <a:pt x="65687" y="103506"/>
                    </a:lnTo>
                    <a:lnTo>
                      <a:pt x="65799" y="103545"/>
                    </a:lnTo>
                    <a:lnTo>
                      <a:pt x="65795" y="103527"/>
                    </a:lnTo>
                    <a:lnTo>
                      <a:pt x="66047" y="104527"/>
                    </a:lnTo>
                    <a:lnTo>
                      <a:pt x="66041" y="104509"/>
                    </a:lnTo>
                    <a:lnTo>
                      <a:pt x="64876" y="104118"/>
                    </a:lnTo>
                    <a:lnTo>
                      <a:pt x="64723" y="103453"/>
                    </a:lnTo>
                    <a:cubicBezTo>
                      <a:pt x="64758" y="103447"/>
                      <a:pt x="64793" y="103439"/>
                      <a:pt x="64827" y="103431"/>
                    </a:cubicBezTo>
                    <a:lnTo>
                      <a:pt x="64977" y="104069"/>
                    </a:lnTo>
                    <a:lnTo>
                      <a:pt x="65016" y="104061"/>
                    </a:lnTo>
                    <a:lnTo>
                      <a:pt x="64866" y="103420"/>
                    </a:lnTo>
                    <a:cubicBezTo>
                      <a:pt x="64917" y="103408"/>
                      <a:pt x="64966" y="103398"/>
                      <a:pt x="65016" y="103386"/>
                    </a:cubicBezTo>
                    <a:lnTo>
                      <a:pt x="65196" y="104145"/>
                    </a:lnTo>
                    <a:lnTo>
                      <a:pt x="65234" y="104134"/>
                    </a:lnTo>
                    <a:lnTo>
                      <a:pt x="65054" y="103375"/>
                    </a:lnTo>
                    <a:cubicBezTo>
                      <a:pt x="65106" y="103363"/>
                      <a:pt x="65157" y="103351"/>
                      <a:pt x="65206" y="103339"/>
                    </a:cubicBezTo>
                    <a:close/>
                    <a:moveTo>
                      <a:pt x="60181" y="104284"/>
                    </a:moveTo>
                    <a:lnTo>
                      <a:pt x="59735" y="104652"/>
                    </a:lnTo>
                    <a:lnTo>
                      <a:pt x="59211" y="104409"/>
                    </a:lnTo>
                    <a:cubicBezTo>
                      <a:pt x="59537" y="104370"/>
                      <a:pt x="59858" y="104327"/>
                      <a:pt x="60181" y="104284"/>
                    </a:cubicBezTo>
                    <a:close/>
                    <a:moveTo>
                      <a:pt x="40428" y="103214"/>
                    </a:moveTo>
                    <a:lnTo>
                      <a:pt x="40530" y="103240"/>
                    </a:lnTo>
                    <a:lnTo>
                      <a:pt x="40370" y="103887"/>
                    </a:lnTo>
                    <a:lnTo>
                      <a:pt x="40409" y="103895"/>
                    </a:lnTo>
                    <a:lnTo>
                      <a:pt x="40571" y="103251"/>
                    </a:lnTo>
                    <a:cubicBezTo>
                      <a:pt x="40620" y="103263"/>
                      <a:pt x="40671" y="103275"/>
                      <a:pt x="40722" y="103287"/>
                    </a:cubicBezTo>
                    <a:lnTo>
                      <a:pt x="40538" y="104048"/>
                    </a:lnTo>
                    <a:lnTo>
                      <a:pt x="40577" y="104059"/>
                    </a:lnTo>
                    <a:lnTo>
                      <a:pt x="40763" y="103298"/>
                    </a:lnTo>
                    <a:lnTo>
                      <a:pt x="40908" y="103332"/>
                    </a:lnTo>
                    <a:lnTo>
                      <a:pt x="40921" y="103347"/>
                    </a:lnTo>
                    <a:lnTo>
                      <a:pt x="40904" y="103343"/>
                    </a:lnTo>
                    <a:lnTo>
                      <a:pt x="40696" y="104210"/>
                    </a:lnTo>
                    <a:lnTo>
                      <a:pt x="40735" y="104220"/>
                    </a:lnTo>
                    <a:lnTo>
                      <a:pt x="40941" y="103365"/>
                    </a:lnTo>
                    <a:lnTo>
                      <a:pt x="41082" y="103508"/>
                    </a:lnTo>
                    <a:lnTo>
                      <a:pt x="41066" y="103504"/>
                    </a:lnTo>
                    <a:lnTo>
                      <a:pt x="40859" y="104374"/>
                    </a:lnTo>
                    <a:lnTo>
                      <a:pt x="40898" y="104384"/>
                    </a:lnTo>
                    <a:lnTo>
                      <a:pt x="41101" y="103529"/>
                    </a:lnTo>
                    <a:lnTo>
                      <a:pt x="41244" y="103672"/>
                    </a:lnTo>
                    <a:lnTo>
                      <a:pt x="41228" y="103668"/>
                    </a:lnTo>
                    <a:lnTo>
                      <a:pt x="41025" y="104537"/>
                    </a:lnTo>
                    <a:lnTo>
                      <a:pt x="41064" y="104546"/>
                    </a:lnTo>
                    <a:lnTo>
                      <a:pt x="41262" y="103692"/>
                    </a:lnTo>
                    <a:lnTo>
                      <a:pt x="41346" y="103776"/>
                    </a:lnTo>
                    <a:lnTo>
                      <a:pt x="41346" y="103776"/>
                    </a:lnTo>
                    <a:lnTo>
                      <a:pt x="41119" y="104763"/>
                    </a:lnTo>
                    <a:lnTo>
                      <a:pt x="41123" y="104744"/>
                    </a:lnTo>
                    <a:lnTo>
                      <a:pt x="40258" y="103887"/>
                    </a:lnTo>
                    <a:lnTo>
                      <a:pt x="40428" y="103214"/>
                    </a:lnTo>
                    <a:close/>
                    <a:moveTo>
                      <a:pt x="46977" y="104413"/>
                    </a:moveTo>
                    <a:cubicBezTo>
                      <a:pt x="47304" y="104452"/>
                      <a:pt x="47633" y="104488"/>
                      <a:pt x="47963" y="104519"/>
                    </a:cubicBezTo>
                    <a:cubicBezTo>
                      <a:pt x="47830" y="104591"/>
                      <a:pt x="47697" y="104656"/>
                      <a:pt x="47597" y="104703"/>
                    </a:cubicBezTo>
                    <a:cubicBezTo>
                      <a:pt x="47494" y="104750"/>
                      <a:pt x="47427" y="104781"/>
                      <a:pt x="47427" y="104781"/>
                    </a:cubicBezTo>
                    <a:lnTo>
                      <a:pt x="46977" y="104413"/>
                    </a:lnTo>
                    <a:close/>
                    <a:moveTo>
                      <a:pt x="58170" y="104529"/>
                    </a:moveTo>
                    <a:lnTo>
                      <a:pt x="58170" y="104529"/>
                    </a:lnTo>
                    <a:cubicBezTo>
                      <a:pt x="57931" y="104707"/>
                      <a:pt x="57693" y="104883"/>
                      <a:pt x="57693" y="104883"/>
                    </a:cubicBezTo>
                    <a:lnTo>
                      <a:pt x="57184" y="104615"/>
                    </a:lnTo>
                    <a:cubicBezTo>
                      <a:pt x="57513" y="104591"/>
                      <a:pt x="57843" y="104560"/>
                      <a:pt x="58170" y="104529"/>
                    </a:cubicBezTo>
                    <a:close/>
                    <a:moveTo>
                      <a:pt x="49014" y="104613"/>
                    </a:moveTo>
                    <a:cubicBezTo>
                      <a:pt x="49340" y="104638"/>
                      <a:pt x="49665" y="104660"/>
                      <a:pt x="49992" y="104679"/>
                    </a:cubicBezTo>
                    <a:cubicBezTo>
                      <a:pt x="49733" y="104818"/>
                      <a:pt x="49475" y="104955"/>
                      <a:pt x="49475" y="104955"/>
                    </a:cubicBezTo>
                    <a:lnTo>
                      <a:pt x="49194" y="104746"/>
                    </a:lnTo>
                    <a:lnTo>
                      <a:pt x="49194" y="104744"/>
                    </a:lnTo>
                    <a:lnTo>
                      <a:pt x="49192" y="104744"/>
                    </a:lnTo>
                    <a:lnTo>
                      <a:pt x="49014" y="104613"/>
                    </a:lnTo>
                    <a:close/>
                    <a:moveTo>
                      <a:pt x="63199" y="103774"/>
                    </a:moveTo>
                    <a:cubicBezTo>
                      <a:pt x="63209" y="103778"/>
                      <a:pt x="63217" y="103783"/>
                      <a:pt x="63225" y="103787"/>
                    </a:cubicBezTo>
                    <a:lnTo>
                      <a:pt x="63211" y="103789"/>
                    </a:lnTo>
                    <a:lnTo>
                      <a:pt x="63387" y="104664"/>
                    </a:lnTo>
                    <a:lnTo>
                      <a:pt x="63426" y="104656"/>
                    </a:lnTo>
                    <a:lnTo>
                      <a:pt x="63254" y="103797"/>
                    </a:lnTo>
                    <a:lnTo>
                      <a:pt x="63254" y="103797"/>
                    </a:lnTo>
                    <a:cubicBezTo>
                      <a:pt x="63324" y="103825"/>
                      <a:pt x="63393" y="103852"/>
                      <a:pt x="63457" y="103877"/>
                    </a:cubicBezTo>
                    <a:lnTo>
                      <a:pt x="63426" y="103883"/>
                    </a:lnTo>
                    <a:lnTo>
                      <a:pt x="63604" y="104758"/>
                    </a:lnTo>
                    <a:lnTo>
                      <a:pt x="63643" y="104750"/>
                    </a:lnTo>
                    <a:lnTo>
                      <a:pt x="63467" y="103881"/>
                    </a:lnTo>
                    <a:lnTo>
                      <a:pt x="63467" y="103881"/>
                    </a:lnTo>
                    <a:cubicBezTo>
                      <a:pt x="63538" y="103907"/>
                      <a:pt x="63604" y="103932"/>
                      <a:pt x="63657" y="103950"/>
                    </a:cubicBezTo>
                    <a:lnTo>
                      <a:pt x="63641" y="103954"/>
                    </a:lnTo>
                    <a:lnTo>
                      <a:pt x="63823" y="104828"/>
                    </a:lnTo>
                    <a:lnTo>
                      <a:pt x="63862" y="104820"/>
                    </a:lnTo>
                    <a:lnTo>
                      <a:pt x="63684" y="103960"/>
                    </a:lnTo>
                    <a:lnTo>
                      <a:pt x="63684" y="103960"/>
                    </a:lnTo>
                    <a:cubicBezTo>
                      <a:pt x="63750" y="103984"/>
                      <a:pt x="63791" y="103998"/>
                      <a:pt x="63794" y="103999"/>
                    </a:cubicBezTo>
                    <a:lnTo>
                      <a:pt x="63794" y="103999"/>
                    </a:lnTo>
                    <a:lnTo>
                      <a:pt x="63999" y="104971"/>
                    </a:lnTo>
                    <a:cubicBezTo>
                      <a:pt x="63995" y="104971"/>
                      <a:pt x="63710" y="104877"/>
                      <a:pt x="63422" y="104763"/>
                    </a:cubicBezTo>
                    <a:cubicBezTo>
                      <a:pt x="63135" y="104650"/>
                      <a:pt x="62851" y="104539"/>
                      <a:pt x="62851" y="104539"/>
                    </a:cubicBezTo>
                    <a:lnTo>
                      <a:pt x="62724" y="103866"/>
                    </a:lnTo>
                    <a:cubicBezTo>
                      <a:pt x="62759" y="103860"/>
                      <a:pt x="62794" y="103854"/>
                      <a:pt x="62828" y="103848"/>
                    </a:cubicBezTo>
                    <a:lnTo>
                      <a:pt x="62953" y="104494"/>
                    </a:lnTo>
                    <a:lnTo>
                      <a:pt x="62992" y="104488"/>
                    </a:lnTo>
                    <a:lnTo>
                      <a:pt x="62867" y="103840"/>
                    </a:lnTo>
                    <a:cubicBezTo>
                      <a:pt x="62918" y="103830"/>
                      <a:pt x="62968" y="103819"/>
                      <a:pt x="63019" y="103811"/>
                    </a:cubicBezTo>
                    <a:lnTo>
                      <a:pt x="63168" y="104580"/>
                    </a:lnTo>
                    <a:lnTo>
                      <a:pt x="63209" y="104572"/>
                    </a:lnTo>
                    <a:lnTo>
                      <a:pt x="63058" y="103803"/>
                    </a:lnTo>
                    <a:cubicBezTo>
                      <a:pt x="63105" y="103793"/>
                      <a:pt x="63152" y="103785"/>
                      <a:pt x="63199" y="103774"/>
                    </a:cubicBezTo>
                    <a:close/>
                    <a:moveTo>
                      <a:pt x="56122" y="104681"/>
                    </a:moveTo>
                    <a:lnTo>
                      <a:pt x="56122" y="104681"/>
                    </a:lnTo>
                    <a:cubicBezTo>
                      <a:pt x="56003" y="104769"/>
                      <a:pt x="55885" y="104855"/>
                      <a:pt x="55797" y="104920"/>
                    </a:cubicBezTo>
                    <a:cubicBezTo>
                      <a:pt x="55703" y="104988"/>
                      <a:pt x="55641" y="105026"/>
                      <a:pt x="55641" y="105026"/>
                    </a:cubicBezTo>
                    <a:lnTo>
                      <a:pt x="55136" y="104730"/>
                    </a:lnTo>
                    <a:cubicBezTo>
                      <a:pt x="55465" y="104717"/>
                      <a:pt x="55795" y="104701"/>
                      <a:pt x="56122" y="104681"/>
                    </a:cubicBezTo>
                    <a:close/>
                    <a:moveTo>
                      <a:pt x="42418" y="103674"/>
                    </a:moveTo>
                    <a:cubicBezTo>
                      <a:pt x="42453" y="103682"/>
                      <a:pt x="42488" y="103688"/>
                      <a:pt x="42523" y="103697"/>
                    </a:cubicBezTo>
                    <a:lnTo>
                      <a:pt x="42388" y="104353"/>
                    </a:lnTo>
                    <a:lnTo>
                      <a:pt x="42427" y="104361"/>
                    </a:lnTo>
                    <a:lnTo>
                      <a:pt x="42564" y="103705"/>
                    </a:lnTo>
                    <a:cubicBezTo>
                      <a:pt x="42613" y="103715"/>
                      <a:pt x="42662" y="103725"/>
                      <a:pt x="42711" y="103735"/>
                    </a:cubicBezTo>
                    <a:lnTo>
                      <a:pt x="42553" y="104511"/>
                    </a:lnTo>
                    <a:lnTo>
                      <a:pt x="42594" y="104519"/>
                    </a:lnTo>
                    <a:lnTo>
                      <a:pt x="42752" y="103744"/>
                    </a:lnTo>
                    <a:cubicBezTo>
                      <a:pt x="42797" y="103754"/>
                      <a:pt x="42844" y="103762"/>
                      <a:pt x="42891" y="103772"/>
                    </a:cubicBezTo>
                    <a:cubicBezTo>
                      <a:pt x="42897" y="103778"/>
                      <a:pt x="42905" y="103785"/>
                      <a:pt x="42913" y="103793"/>
                    </a:cubicBezTo>
                    <a:lnTo>
                      <a:pt x="42899" y="103791"/>
                    </a:lnTo>
                    <a:lnTo>
                      <a:pt x="42725" y="104666"/>
                    </a:lnTo>
                    <a:lnTo>
                      <a:pt x="42764" y="104675"/>
                    </a:lnTo>
                    <a:lnTo>
                      <a:pt x="42936" y="103813"/>
                    </a:lnTo>
                    <a:cubicBezTo>
                      <a:pt x="42985" y="103858"/>
                      <a:pt x="43036" y="103905"/>
                      <a:pt x="43081" y="103946"/>
                    </a:cubicBezTo>
                    <a:lnTo>
                      <a:pt x="43067" y="103944"/>
                    </a:lnTo>
                    <a:lnTo>
                      <a:pt x="42895" y="104820"/>
                    </a:lnTo>
                    <a:lnTo>
                      <a:pt x="42936" y="104828"/>
                    </a:lnTo>
                    <a:lnTo>
                      <a:pt x="43104" y="103967"/>
                    </a:lnTo>
                    <a:cubicBezTo>
                      <a:pt x="43159" y="104018"/>
                      <a:pt x="43210" y="104063"/>
                      <a:pt x="43251" y="104102"/>
                    </a:cubicBezTo>
                    <a:lnTo>
                      <a:pt x="43235" y="104098"/>
                    </a:lnTo>
                    <a:lnTo>
                      <a:pt x="43067" y="104975"/>
                    </a:lnTo>
                    <a:lnTo>
                      <a:pt x="43106" y="104983"/>
                    </a:lnTo>
                    <a:lnTo>
                      <a:pt x="43271" y="104120"/>
                    </a:lnTo>
                    <a:cubicBezTo>
                      <a:pt x="43320" y="104165"/>
                      <a:pt x="43353" y="104194"/>
                      <a:pt x="43359" y="104199"/>
                    </a:cubicBezTo>
                    <a:lnTo>
                      <a:pt x="43359" y="104199"/>
                    </a:lnTo>
                    <a:lnTo>
                      <a:pt x="43171" y="105196"/>
                    </a:lnTo>
                    <a:lnTo>
                      <a:pt x="43173" y="105176"/>
                    </a:lnTo>
                    <a:cubicBezTo>
                      <a:pt x="43173" y="105176"/>
                      <a:pt x="42948" y="104973"/>
                      <a:pt x="42721" y="104769"/>
                    </a:cubicBezTo>
                    <a:cubicBezTo>
                      <a:pt x="42494" y="104572"/>
                      <a:pt x="42277" y="104353"/>
                      <a:pt x="42277" y="104353"/>
                    </a:cubicBezTo>
                    <a:lnTo>
                      <a:pt x="42418" y="103674"/>
                    </a:lnTo>
                    <a:close/>
                    <a:moveTo>
                      <a:pt x="45240" y="105532"/>
                    </a:move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lose/>
                    <a:moveTo>
                      <a:pt x="59181" y="104411"/>
                    </a:moveTo>
                    <a:lnTo>
                      <a:pt x="59191" y="104415"/>
                    </a:lnTo>
                    <a:lnTo>
                      <a:pt x="59172" y="104417"/>
                    </a:lnTo>
                    <a:lnTo>
                      <a:pt x="59277" y="105305"/>
                    </a:lnTo>
                    <a:lnTo>
                      <a:pt x="59318" y="105301"/>
                    </a:lnTo>
                    <a:lnTo>
                      <a:pt x="59215" y="104427"/>
                    </a:lnTo>
                    <a:lnTo>
                      <a:pt x="59215" y="104427"/>
                    </a:lnTo>
                    <a:lnTo>
                      <a:pt x="59397" y="104513"/>
                    </a:lnTo>
                    <a:lnTo>
                      <a:pt x="59379" y="104515"/>
                    </a:lnTo>
                    <a:lnTo>
                      <a:pt x="59487" y="105401"/>
                    </a:lnTo>
                    <a:lnTo>
                      <a:pt x="59528" y="105397"/>
                    </a:lnTo>
                    <a:lnTo>
                      <a:pt x="59422" y="104523"/>
                    </a:lnTo>
                    <a:lnTo>
                      <a:pt x="59610" y="104611"/>
                    </a:lnTo>
                    <a:lnTo>
                      <a:pt x="59582" y="104615"/>
                    </a:lnTo>
                    <a:lnTo>
                      <a:pt x="59692" y="105501"/>
                    </a:lnTo>
                    <a:lnTo>
                      <a:pt x="59733" y="105497"/>
                    </a:lnTo>
                    <a:lnTo>
                      <a:pt x="59623" y="104617"/>
                    </a:lnTo>
                    <a:lnTo>
                      <a:pt x="59623" y="104617"/>
                    </a:lnTo>
                    <a:lnTo>
                      <a:pt x="59737" y="104672"/>
                    </a:lnTo>
                    <a:lnTo>
                      <a:pt x="59864" y="105657"/>
                    </a:lnTo>
                    <a:lnTo>
                      <a:pt x="59864" y="105657"/>
                    </a:lnTo>
                    <a:lnTo>
                      <a:pt x="58755" y="105151"/>
                    </a:lnTo>
                    <a:lnTo>
                      <a:pt x="58681" y="104468"/>
                    </a:lnTo>
                    <a:cubicBezTo>
                      <a:pt x="58716" y="104464"/>
                      <a:pt x="58753" y="104460"/>
                      <a:pt x="58788" y="104456"/>
                    </a:cubicBezTo>
                    <a:lnTo>
                      <a:pt x="58859" y="105112"/>
                    </a:lnTo>
                    <a:lnTo>
                      <a:pt x="58900" y="105108"/>
                    </a:lnTo>
                    <a:lnTo>
                      <a:pt x="58829" y="104452"/>
                    </a:lnTo>
                    <a:lnTo>
                      <a:pt x="58980" y="104435"/>
                    </a:lnTo>
                    <a:lnTo>
                      <a:pt x="59068" y="105209"/>
                    </a:lnTo>
                    <a:lnTo>
                      <a:pt x="59109" y="105204"/>
                    </a:lnTo>
                    <a:lnTo>
                      <a:pt x="59019" y="104431"/>
                    </a:lnTo>
                    <a:cubicBezTo>
                      <a:pt x="59074" y="104425"/>
                      <a:pt x="59127" y="104419"/>
                      <a:pt x="59181" y="104411"/>
                    </a:cubicBezTo>
                    <a:close/>
                    <a:moveTo>
                      <a:pt x="46447" y="104347"/>
                    </a:moveTo>
                    <a:cubicBezTo>
                      <a:pt x="46479" y="104351"/>
                      <a:pt x="46512" y="104357"/>
                      <a:pt x="46545" y="104361"/>
                    </a:cubicBezTo>
                    <a:lnTo>
                      <a:pt x="46465" y="105002"/>
                    </a:lnTo>
                    <a:lnTo>
                      <a:pt x="46504" y="105006"/>
                    </a:lnTo>
                    <a:lnTo>
                      <a:pt x="46586" y="104366"/>
                    </a:lnTo>
                    <a:cubicBezTo>
                      <a:pt x="46637" y="104372"/>
                      <a:pt x="46690" y="104380"/>
                      <a:pt x="46743" y="104386"/>
                    </a:cubicBezTo>
                    <a:lnTo>
                      <a:pt x="46651" y="105155"/>
                    </a:lnTo>
                    <a:lnTo>
                      <a:pt x="46690" y="105161"/>
                    </a:lnTo>
                    <a:lnTo>
                      <a:pt x="46784" y="104390"/>
                    </a:lnTo>
                    <a:cubicBezTo>
                      <a:pt x="46838" y="104396"/>
                      <a:pt x="46893" y="104402"/>
                      <a:pt x="46946" y="104411"/>
                    </a:cubicBezTo>
                    <a:lnTo>
                      <a:pt x="46954" y="104417"/>
                    </a:lnTo>
                    <a:lnTo>
                      <a:pt x="46936" y="104415"/>
                    </a:lnTo>
                    <a:lnTo>
                      <a:pt x="46831" y="105301"/>
                    </a:lnTo>
                    <a:lnTo>
                      <a:pt x="46872" y="105305"/>
                    </a:lnTo>
                    <a:lnTo>
                      <a:pt x="46975" y="104433"/>
                    </a:lnTo>
                    <a:lnTo>
                      <a:pt x="47132" y="104562"/>
                    </a:lnTo>
                    <a:lnTo>
                      <a:pt x="47114" y="104560"/>
                    </a:lnTo>
                    <a:lnTo>
                      <a:pt x="47013" y="105448"/>
                    </a:lnTo>
                    <a:lnTo>
                      <a:pt x="47054" y="105452"/>
                    </a:lnTo>
                    <a:lnTo>
                      <a:pt x="47153" y="104578"/>
                    </a:lnTo>
                    <a:lnTo>
                      <a:pt x="47310" y="104707"/>
                    </a:lnTo>
                    <a:lnTo>
                      <a:pt x="47294" y="104707"/>
                    </a:lnTo>
                    <a:lnTo>
                      <a:pt x="47196" y="105593"/>
                    </a:lnTo>
                    <a:lnTo>
                      <a:pt x="47236" y="105597"/>
                    </a:lnTo>
                    <a:lnTo>
                      <a:pt x="47333" y="104726"/>
                    </a:lnTo>
                    <a:lnTo>
                      <a:pt x="47425" y="104801"/>
                    </a:lnTo>
                    <a:lnTo>
                      <a:pt x="47318" y="105790"/>
                    </a:lnTo>
                    <a:lnTo>
                      <a:pt x="46361" y="105020"/>
                    </a:lnTo>
                    <a:lnTo>
                      <a:pt x="46447" y="104347"/>
                    </a:lnTo>
                    <a:close/>
                    <a:moveTo>
                      <a:pt x="48478" y="104568"/>
                    </a:moveTo>
                    <a:cubicBezTo>
                      <a:pt x="48513" y="104572"/>
                      <a:pt x="48548" y="104574"/>
                      <a:pt x="48585" y="104576"/>
                    </a:cubicBezTo>
                    <a:lnTo>
                      <a:pt x="48527" y="105229"/>
                    </a:lnTo>
                    <a:lnTo>
                      <a:pt x="48568" y="105233"/>
                    </a:lnTo>
                    <a:lnTo>
                      <a:pt x="48624" y="104580"/>
                    </a:lnTo>
                    <a:cubicBezTo>
                      <a:pt x="48675" y="104585"/>
                      <a:pt x="48726" y="104591"/>
                      <a:pt x="48777" y="104595"/>
                    </a:cubicBezTo>
                    <a:lnTo>
                      <a:pt x="48714" y="105366"/>
                    </a:lnTo>
                    <a:lnTo>
                      <a:pt x="48755" y="105370"/>
                    </a:lnTo>
                    <a:lnTo>
                      <a:pt x="48818" y="104597"/>
                    </a:lnTo>
                    <a:cubicBezTo>
                      <a:pt x="48873" y="104601"/>
                      <a:pt x="48928" y="104607"/>
                      <a:pt x="48986" y="104611"/>
                    </a:cubicBezTo>
                    <a:lnTo>
                      <a:pt x="48988" y="104613"/>
                    </a:lnTo>
                    <a:lnTo>
                      <a:pt x="48988" y="104613"/>
                    </a:lnTo>
                    <a:lnTo>
                      <a:pt x="48969" y="104611"/>
                    </a:lnTo>
                    <a:lnTo>
                      <a:pt x="48902" y="105501"/>
                    </a:lnTo>
                    <a:lnTo>
                      <a:pt x="48941" y="105505"/>
                    </a:lnTo>
                    <a:lnTo>
                      <a:pt x="49010" y="104630"/>
                    </a:lnTo>
                    <a:lnTo>
                      <a:pt x="49162" y="104742"/>
                    </a:lnTo>
                    <a:lnTo>
                      <a:pt x="49156" y="104742"/>
                    </a:lnTo>
                    <a:lnTo>
                      <a:pt x="49088" y="105632"/>
                    </a:lnTo>
                    <a:lnTo>
                      <a:pt x="49129" y="105634"/>
                    </a:lnTo>
                    <a:lnTo>
                      <a:pt x="49194" y="104767"/>
                    </a:lnTo>
                    <a:lnTo>
                      <a:pt x="49356" y="104887"/>
                    </a:lnTo>
                    <a:lnTo>
                      <a:pt x="49340" y="104885"/>
                    </a:lnTo>
                    <a:lnTo>
                      <a:pt x="49276" y="105775"/>
                    </a:lnTo>
                    <a:lnTo>
                      <a:pt x="49317" y="105777"/>
                    </a:lnTo>
                    <a:lnTo>
                      <a:pt x="49379" y="104904"/>
                    </a:lnTo>
                    <a:lnTo>
                      <a:pt x="49475" y="104973"/>
                    </a:lnTo>
                    <a:lnTo>
                      <a:pt x="49407" y="105963"/>
                    </a:lnTo>
                    <a:lnTo>
                      <a:pt x="48417" y="105247"/>
                    </a:lnTo>
                    <a:lnTo>
                      <a:pt x="48478" y="104568"/>
                    </a:lnTo>
                    <a:close/>
                    <a:moveTo>
                      <a:pt x="55107" y="104730"/>
                    </a:moveTo>
                    <a:lnTo>
                      <a:pt x="55115" y="104736"/>
                    </a:lnTo>
                    <a:lnTo>
                      <a:pt x="55099" y="104736"/>
                    </a:lnTo>
                    <a:lnTo>
                      <a:pt x="55134" y="105630"/>
                    </a:lnTo>
                    <a:lnTo>
                      <a:pt x="55175" y="105628"/>
                    </a:lnTo>
                    <a:lnTo>
                      <a:pt x="55140" y="104750"/>
                    </a:lnTo>
                    <a:lnTo>
                      <a:pt x="55316" y="104853"/>
                    </a:lnTo>
                    <a:lnTo>
                      <a:pt x="55297" y="104855"/>
                    </a:lnTo>
                    <a:lnTo>
                      <a:pt x="55334" y="105747"/>
                    </a:lnTo>
                    <a:lnTo>
                      <a:pt x="55377" y="105745"/>
                    </a:lnTo>
                    <a:lnTo>
                      <a:pt x="55338" y="104867"/>
                    </a:lnTo>
                    <a:lnTo>
                      <a:pt x="55514" y="104969"/>
                    </a:lnTo>
                    <a:lnTo>
                      <a:pt x="55498" y="104971"/>
                    </a:lnTo>
                    <a:lnTo>
                      <a:pt x="55539" y="105861"/>
                    </a:lnTo>
                    <a:lnTo>
                      <a:pt x="55580" y="105859"/>
                    </a:lnTo>
                    <a:lnTo>
                      <a:pt x="55539" y="104983"/>
                    </a:lnTo>
                    <a:lnTo>
                      <a:pt x="55539" y="104983"/>
                    </a:lnTo>
                    <a:lnTo>
                      <a:pt x="55641" y="105045"/>
                    </a:lnTo>
                    <a:lnTo>
                      <a:pt x="55641" y="105031"/>
                    </a:lnTo>
                    <a:lnTo>
                      <a:pt x="55690" y="106037"/>
                    </a:lnTo>
                    <a:lnTo>
                      <a:pt x="55690" y="106037"/>
                    </a:lnTo>
                    <a:lnTo>
                      <a:pt x="54624" y="105423"/>
                    </a:lnTo>
                    <a:lnTo>
                      <a:pt x="54624" y="105425"/>
                    </a:lnTo>
                    <a:lnTo>
                      <a:pt x="54604" y="104748"/>
                    </a:lnTo>
                    <a:lnTo>
                      <a:pt x="54710" y="104744"/>
                    </a:lnTo>
                    <a:lnTo>
                      <a:pt x="54731" y="105397"/>
                    </a:lnTo>
                    <a:lnTo>
                      <a:pt x="54772" y="105395"/>
                    </a:lnTo>
                    <a:lnTo>
                      <a:pt x="54751" y="104744"/>
                    </a:lnTo>
                    <a:cubicBezTo>
                      <a:pt x="54802" y="104742"/>
                      <a:pt x="54853" y="104740"/>
                      <a:pt x="54905" y="104738"/>
                    </a:cubicBezTo>
                    <a:lnTo>
                      <a:pt x="54931" y="105513"/>
                    </a:lnTo>
                    <a:lnTo>
                      <a:pt x="54972" y="105511"/>
                    </a:lnTo>
                    <a:lnTo>
                      <a:pt x="54946" y="104736"/>
                    </a:lnTo>
                    <a:cubicBezTo>
                      <a:pt x="54999" y="104734"/>
                      <a:pt x="55054" y="104732"/>
                      <a:pt x="55107" y="104730"/>
                    </a:cubicBezTo>
                    <a:close/>
                    <a:moveTo>
                      <a:pt x="54064" y="104760"/>
                    </a:moveTo>
                    <a:lnTo>
                      <a:pt x="53585" y="105080"/>
                    </a:lnTo>
                    <a:lnTo>
                      <a:pt x="53595" y="106090"/>
                    </a:lnTo>
                    <a:cubicBezTo>
                      <a:pt x="53593" y="106090"/>
                      <a:pt x="53331" y="105937"/>
                      <a:pt x="53071" y="105783"/>
                    </a:cubicBezTo>
                    <a:cubicBezTo>
                      <a:pt x="52812" y="105618"/>
                      <a:pt x="52554" y="105450"/>
                      <a:pt x="52554" y="105450"/>
                    </a:cubicBezTo>
                    <a:lnTo>
                      <a:pt x="52560" y="104769"/>
                    </a:lnTo>
                    <a:lnTo>
                      <a:pt x="52666" y="104769"/>
                    </a:lnTo>
                    <a:lnTo>
                      <a:pt x="52662" y="105427"/>
                    </a:lnTo>
                    <a:lnTo>
                      <a:pt x="52703" y="105429"/>
                    </a:lnTo>
                    <a:lnTo>
                      <a:pt x="52707" y="104769"/>
                    </a:lnTo>
                    <a:lnTo>
                      <a:pt x="52861" y="104771"/>
                    </a:lnTo>
                    <a:lnTo>
                      <a:pt x="52857" y="105554"/>
                    </a:lnTo>
                    <a:lnTo>
                      <a:pt x="52898" y="105554"/>
                    </a:lnTo>
                    <a:lnTo>
                      <a:pt x="52902" y="104771"/>
                    </a:lnTo>
                    <a:lnTo>
                      <a:pt x="53043" y="104771"/>
                    </a:lnTo>
                    <a:cubicBezTo>
                      <a:pt x="53051" y="104777"/>
                      <a:pt x="53059" y="104781"/>
                      <a:pt x="53069" y="104787"/>
                    </a:cubicBezTo>
                    <a:lnTo>
                      <a:pt x="53055" y="104787"/>
                    </a:lnTo>
                    <a:lnTo>
                      <a:pt x="53055" y="105681"/>
                    </a:lnTo>
                    <a:lnTo>
                      <a:pt x="53096" y="105681"/>
                    </a:lnTo>
                    <a:lnTo>
                      <a:pt x="53096" y="104803"/>
                    </a:lnTo>
                    <a:cubicBezTo>
                      <a:pt x="53153" y="104838"/>
                      <a:pt x="53211" y="104873"/>
                      <a:pt x="53264" y="104906"/>
                    </a:cubicBezTo>
                    <a:lnTo>
                      <a:pt x="53247" y="104906"/>
                    </a:lnTo>
                    <a:lnTo>
                      <a:pt x="53252" y="105798"/>
                    </a:lnTo>
                    <a:lnTo>
                      <a:pt x="53292" y="105798"/>
                    </a:lnTo>
                    <a:lnTo>
                      <a:pt x="53290" y="104920"/>
                    </a:lnTo>
                    <a:lnTo>
                      <a:pt x="53290" y="104920"/>
                    </a:lnTo>
                    <a:cubicBezTo>
                      <a:pt x="53354" y="104959"/>
                      <a:pt x="53411" y="104994"/>
                      <a:pt x="53460" y="105022"/>
                    </a:cubicBezTo>
                    <a:lnTo>
                      <a:pt x="53444" y="105022"/>
                    </a:lnTo>
                    <a:lnTo>
                      <a:pt x="53450" y="105914"/>
                    </a:lnTo>
                    <a:lnTo>
                      <a:pt x="53491" y="105914"/>
                    </a:lnTo>
                    <a:lnTo>
                      <a:pt x="53485" y="105039"/>
                    </a:lnTo>
                    <a:lnTo>
                      <a:pt x="53485" y="105039"/>
                    </a:lnTo>
                    <a:cubicBezTo>
                      <a:pt x="53546" y="105076"/>
                      <a:pt x="53585" y="105098"/>
                      <a:pt x="53585" y="105098"/>
                    </a:cubicBezTo>
                    <a:lnTo>
                      <a:pt x="53585" y="105080"/>
                    </a:lnTo>
                    <a:cubicBezTo>
                      <a:pt x="53585" y="105080"/>
                      <a:pt x="53329" y="104924"/>
                      <a:pt x="53071" y="104771"/>
                    </a:cubicBezTo>
                    <a:cubicBezTo>
                      <a:pt x="53403" y="104771"/>
                      <a:pt x="53734" y="104767"/>
                      <a:pt x="54064" y="104760"/>
                    </a:cubicBezTo>
                    <a:close/>
                    <a:moveTo>
                      <a:pt x="53591" y="1"/>
                    </a:moveTo>
                    <a:lnTo>
                      <a:pt x="53591" y="21"/>
                    </a:lnTo>
                    <a:lnTo>
                      <a:pt x="54620" y="688"/>
                    </a:lnTo>
                    <a:lnTo>
                      <a:pt x="54600" y="1365"/>
                    </a:lnTo>
                    <a:lnTo>
                      <a:pt x="54493" y="1361"/>
                    </a:lnTo>
                    <a:lnTo>
                      <a:pt x="54512" y="711"/>
                    </a:lnTo>
                    <a:lnTo>
                      <a:pt x="54471" y="709"/>
                    </a:lnTo>
                    <a:lnTo>
                      <a:pt x="54452" y="1361"/>
                    </a:lnTo>
                    <a:lnTo>
                      <a:pt x="54301" y="1357"/>
                    </a:lnTo>
                    <a:lnTo>
                      <a:pt x="54317" y="584"/>
                    </a:lnTo>
                    <a:lnTo>
                      <a:pt x="54277" y="582"/>
                    </a:lnTo>
                    <a:lnTo>
                      <a:pt x="54260" y="1355"/>
                    </a:lnTo>
                    <a:cubicBezTo>
                      <a:pt x="54203" y="1355"/>
                      <a:pt x="54148" y="1353"/>
                      <a:pt x="54090" y="1351"/>
                    </a:cubicBezTo>
                    <a:lnTo>
                      <a:pt x="54107" y="1351"/>
                    </a:lnTo>
                    <a:lnTo>
                      <a:pt x="54123" y="457"/>
                    </a:lnTo>
                    <a:lnTo>
                      <a:pt x="54082" y="457"/>
                    </a:lnTo>
                    <a:lnTo>
                      <a:pt x="54066" y="1335"/>
                    </a:lnTo>
                    <a:lnTo>
                      <a:pt x="53896" y="1222"/>
                    </a:lnTo>
                    <a:lnTo>
                      <a:pt x="53914" y="1222"/>
                    </a:lnTo>
                    <a:lnTo>
                      <a:pt x="53929" y="330"/>
                    </a:lnTo>
                    <a:lnTo>
                      <a:pt x="53888" y="330"/>
                    </a:lnTo>
                    <a:lnTo>
                      <a:pt x="53873" y="1208"/>
                    </a:lnTo>
                    <a:lnTo>
                      <a:pt x="53714" y="1102"/>
                    </a:lnTo>
                    <a:lnTo>
                      <a:pt x="53722" y="1102"/>
                    </a:lnTo>
                    <a:lnTo>
                      <a:pt x="53734" y="209"/>
                    </a:lnTo>
                    <a:lnTo>
                      <a:pt x="53693" y="209"/>
                    </a:lnTo>
                    <a:lnTo>
                      <a:pt x="53681" y="1081"/>
                    </a:lnTo>
                    <a:lnTo>
                      <a:pt x="53581" y="1014"/>
                    </a:lnTo>
                    <a:lnTo>
                      <a:pt x="53581" y="1014"/>
                    </a:lnTo>
                    <a:lnTo>
                      <a:pt x="53591" y="1"/>
                    </a:lnTo>
                    <a:lnTo>
                      <a:pt x="53591" y="1"/>
                    </a:lnTo>
                    <a:cubicBezTo>
                      <a:pt x="53591" y="1"/>
                      <a:pt x="53329" y="154"/>
                      <a:pt x="53067" y="308"/>
                    </a:cubicBezTo>
                    <a:cubicBezTo>
                      <a:pt x="52810" y="475"/>
                      <a:pt x="52550" y="641"/>
                      <a:pt x="52550" y="643"/>
                    </a:cubicBezTo>
                    <a:lnTo>
                      <a:pt x="51496" y="27"/>
                    </a:lnTo>
                    <a:lnTo>
                      <a:pt x="50479" y="694"/>
                    </a:lnTo>
                    <a:cubicBezTo>
                      <a:pt x="50479" y="694"/>
                      <a:pt x="50412" y="653"/>
                      <a:pt x="50312" y="602"/>
                    </a:cubicBezTo>
                    <a:cubicBezTo>
                      <a:pt x="50211" y="549"/>
                      <a:pt x="50078" y="480"/>
                      <a:pt x="49943" y="408"/>
                    </a:cubicBezTo>
                    <a:cubicBezTo>
                      <a:pt x="49673" y="269"/>
                      <a:pt x="49403" y="128"/>
                      <a:pt x="49403" y="128"/>
                    </a:cubicBezTo>
                    <a:lnTo>
                      <a:pt x="49403" y="148"/>
                    </a:lnTo>
                    <a:cubicBezTo>
                      <a:pt x="49403" y="148"/>
                      <a:pt x="49675" y="287"/>
                      <a:pt x="49945" y="428"/>
                    </a:cubicBezTo>
                    <a:cubicBezTo>
                      <a:pt x="50078" y="498"/>
                      <a:pt x="50213" y="568"/>
                      <a:pt x="50314" y="621"/>
                    </a:cubicBezTo>
                    <a:cubicBezTo>
                      <a:pt x="50414" y="674"/>
                      <a:pt x="50479" y="715"/>
                      <a:pt x="50479" y="715"/>
                    </a:cubicBezTo>
                    <a:lnTo>
                      <a:pt x="50479" y="713"/>
                    </a:lnTo>
                    <a:lnTo>
                      <a:pt x="50514" y="1404"/>
                    </a:lnTo>
                    <a:cubicBezTo>
                      <a:pt x="50477" y="1406"/>
                      <a:pt x="50442" y="1406"/>
                      <a:pt x="50408" y="1408"/>
                    </a:cubicBezTo>
                    <a:lnTo>
                      <a:pt x="50373" y="741"/>
                    </a:lnTo>
                    <a:lnTo>
                      <a:pt x="50332" y="743"/>
                    </a:lnTo>
                    <a:lnTo>
                      <a:pt x="50367" y="1410"/>
                    </a:lnTo>
                    <a:cubicBezTo>
                      <a:pt x="50316" y="1415"/>
                      <a:pt x="50264" y="1417"/>
                      <a:pt x="50213" y="1419"/>
                    </a:cubicBezTo>
                    <a:lnTo>
                      <a:pt x="50170" y="635"/>
                    </a:lnTo>
                    <a:lnTo>
                      <a:pt x="50129" y="637"/>
                    </a:lnTo>
                    <a:lnTo>
                      <a:pt x="50172" y="1421"/>
                    </a:lnTo>
                    <a:cubicBezTo>
                      <a:pt x="50121" y="1425"/>
                      <a:pt x="50072" y="1427"/>
                      <a:pt x="50021" y="1431"/>
                    </a:cubicBezTo>
                    <a:cubicBezTo>
                      <a:pt x="50015" y="1427"/>
                      <a:pt x="50011" y="1425"/>
                      <a:pt x="50005" y="1423"/>
                    </a:cubicBezTo>
                    <a:lnTo>
                      <a:pt x="50019" y="1421"/>
                    </a:lnTo>
                    <a:lnTo>
                      <a:pt x="49968" y="529"/>
                    </a:lnTo>
                    <a:lnTo>
                      <a:pt x="49927" y="531"/>
                    </a:lnTo>
                    <a:lnTo>
                      <a:pt x="49978" y="1408"/>
                    </a:lnTo>
                    <a:cubicBezTo>
                      <a:pt x="49923" y="1378"/>
                      <a:pt x="49868" y="1349"/>
                      <a:pt x="49816" y="1322"/>
                    </a:cubicBezTo>
                    <a:lnTo>
                      <a:pt x="49820" y="1322"/>
                    </a:lnTo>
                    <a:lnTo>
                      <a:pt x="49765" y="430"/>
                    </a:lnTo>
                    <a:lnTo>
                      <a:pt x="49724" y="432"/>
                    </a:lnTo>
                    <a:lnTo>
                      <a:pt x="49778" y="1302"/>
                    </a:lnTo>
                    <a:cubicBezTo>
                      <a:pt x="49712" y="1265"/>
                      <a:pt x="49651" y="1234"/>
                      <a:pt x="49600" y="1208"/>
                    </a:cubicBezTo>
                    <a:lnTo>
                      <a:pt x="49616" y="1206"/>
                    </a:lnTo>
                    <a:lnTo>
                      <a:pt x="49559" y="316"/>
                    </a:lnTo>
                    <a:lnTo>
                      <a:pt x="49518" y="318"/>
                    </a:lnTo>
                    <a:lnTo>
                      <a:pt x="49575" y="1194"/>
                    </a:lnTo>
                    <a:cubicBezTo>
                      <a:pt x="49516" y="1163"/>
                      <a:pt x="49477" y="1142"/>
                      <a:pt x="49471" y="1139"/>
                    </a:cubicBezTo>
                    <a:lnTo>
                      <a:pt x="49471" y="1139"/>
                    </a:lnTo>
                    <a:lnTo>
                      <a:pt x="49401" y="128"/>
                    </a:lnTo>
                    <a:lnTo>
                      <a:pt x="48413" y="846"/>
                    </a:lnTo>
                    <a:cubicBezTo>
                      <a:pt x="48413" y="846"/>
                      <a:pt x="48139" y="707"/>
                      <a:pt x="47865" y="568"/>
                    </a:cubicBezTo>
                    <a:cubicBezTo>
                      <a:pt x="47728" y="494"/>
                      <a:pt x="47590" y="428"/>
                      <a:pt x="47486" y="383"/>
                    </a:cubicBezTo>
                    <a:cubicBezTo>
                      <a:pt x="47392" y="341"/>
                      <a:pt x="47327" y="310"/>
                      <a:pt x="47314" y="305"/>
                    </a:cubicBezTo>
                    <a:lnTo>
                      <a:pt x="47314" y="305"/>
                    </a:lnTo>
                    <a:lnTo>
                      <a:pt x="47314" y="304"/>
                    </a:lnTo>
                    <a:lnTo>
                      <a:pt x="47313" y="304"/>
                    </a:lnTo>
                    <a:lnTo>
                      <a:pt x="47313" y="304"/>
                    </a:lnTo>
                    <a:cubicBezTo>
                      <a:pt x="47313" y="304"/>
                      <a:pt x="47312" y="304"/>
                      <a:pt x="47312" y="304"/>
                    </a:cubicBezTo>
                    <a:lnTo>
                      <a:pt x="47312" y="304"/>
                    </a:lnTo>
                    <a:lnTo>
                      <a:pt x="47312" y="305"/>
                    </a:lnTo>
                    <a:lnTo>
                      <a:pt x="46355" y="1073"/>
                    </a:lnTo>
                    <a:lnTo>
                      <a:pt x="45234" y="568"/>
                    </a:lnTo>
                    <a:cubicBezTo>
                      <a:pt x="45234" y="570"/>
                      <a:pt x="44996" y="756"/>
                      <a:pt x="44765" y="964"/>
                    </a:cubicBezTo>
                    <a:cubicBezTo>
                      <a:pt x="44536" y="1169"/>
                      <a:pt x="44307" y="1372"/>
                      <a:pt x="44305" y="1374"/>
                    </a:cubicBezTo>
                    <a:lnTo>
                      <a:pt x="43167" y="926"/>
                    </a:lnTo>
                    <a:lnTo>
                      <a:pt x="43167" y="926"/>
                    </a:lnTo>
                    <a:lnTo>
                      <a:pt x="43171" y="944"/>
                    </a:lnTo>
                    <a:lnTo>
                      <a:pt x="44309" y="1392"/>
                    </a:lnTo>
                    <a:lnTo>
                      <a:pt x="44421" y="2065"/>
                    </a:lnTo>
                    <a:cubicBezTo>
                      <a:pt x="44387" y="2071"/>
                      <a:pt x="44352" y="2077"/>
                      <a:pt x="44317" y="2084"/>
                    </a:cubicBezTo>
                    <a:lnTo>
                      <a:pt x="44206" y="1437"/>
                    </a:lnTo>
                    <a:lnTo>
                      <a:pt x="44166" y="1443"/>
                    </a:lnTo>
                    <a:lnTo>
                      <a:pt x="44276" y="2090"/>
                    </a:lnTo>
                    <a:cubicBezTo>
                      <a:pt x="44227" y="2098"/>
                      <a:pt x="44176" y="2108"/>
                      <a:pt x="44125" y="2116"/>
                    </a:cubicBezTo>
                    <a:lnTo>
                      <a:pt x="43992" y="1351"/>
                    </a:lnTo>
                    <a:lnTo>
                      <a:pt x="43951" y="1357"/>
                    </a:lnTo>
                    <a:lnTo>
                      <a:pt x="44086" y="2124"/>
                    </a:lnTo>
                    <a:cubicBezTo>
                      <a:pt x="44033" y="2133"/>
                      <a:pt x="43979" y="2143"/>
                      <a:pt x="43924" y="2151"/>
                    </a:cubicBezTo>
                    <a:lnTo>
                      <a:pt x="43916" y="2149"/>
                    </a:lnTo>
                    <a:lnTo>
                      <a:pt x="43934" y="2145"/>
                    </a:lnTo>
                    <a:lnTo>
                      <a:pt x="43777" y="1265"/>
                    </a:lnTo>
                    <a:lnTo>
                      <a:pt x="43736" y="1273"/>
                    </a:lnTo>
                    <a:lnTo>
                      <a:pt x="43891" y="2139"/>
                    </a:lnTo>
                    <a:lnTo>
                      <a:pt x="43891" y="2139"/>
                    </a:lnTo>
                    <a:lnTo>
                      <a:pt x="43703" y="2063"/>
                    </a:lnTo>
                    <a:lnTo>
                      <a:pt x="43722" y="2059"/>
                    </a:lnTo>
                    <a:lnTo>
                      <a:pt x="43560" y="1181"/>
                    </a:lnTo>
                    <a:lnTo>
                      <a:pt x="43521" y="1187"/>
                    </a:lnTo>
                    <a:lnTo>
                      <a:pt x="43679" y="2053"/>
                    </a:lnTo>
                    <a:lnTo>
                      <a:pt x="43490" y="1977"/>
                    </a:lnTo>
                    <a:lnTo>
                      <a:pt x="43507" y="1973"/>
                    </a:lnTo>
                    <a:lnTo>
                      <a:pt x="43343" y="1095"/>
                    </a:lnTo>
                    <a:lnTo>
                      <a:pt x="43304" y="1104"/>
                    </a:lnTo>
                    <a:lnTo>
                      <a:pt x="43464" y="1967"/>
                    </a:lnTo>
                    <a:lnTo>
                      <a:pt x="43355" y="1922"/>
                    </a:lnTo>
                    <a:lnTo>
                      <a:pt x="43357" y="1940"/>
                    </a:lnTo>
                    <a:lnTo>
                      <a:pt x="43895" y="2157"/>
                    </a:lnTo>
                    <a:cubicBezTo>
                      <a:pt x="43568" y="2217"/>
                      <a:pt x="43243" y="2278"/>
                      <a:pt x="42918" y="2343"/>
                    </a:cubicBezTo>
                    <a:cubicBezTo>
                      <a:pt x="43138" y="2141"/>
                      <a:pt x="43357" y="1940"/>
                      <a:pt x="43357" y="1940"/>
                    </a:cubicBezTo>
                    <a:lnTo>
                      <a:pt x="43167" y="926"/>
                    </a:lnTo>
                    <a:cubicBezTo>
                      <a:pt x="43167" y="926"/>
                      <a:pt x="42940" y="1128"/>
                      <a:pt x="42713" y="1333"/>
                    </a:cubicBezTo>
                    <a:cubicBezTo>
                      <a:pt x="42488" y="1529"/>
                      <a:pt x="42269" y="1748"/>
                      <a:pt x="42269" y="1750"/>
                    </a:cubicBez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0250" y="2217"/>
                    </a:lnTo>
                    <a:cubicBezTo>
                      <a:pt x="40250" y="2217"/>
                      <a:pt x="40176" y="2192"/>
                      <a:pt x="40066" y="2155"/>
                    </a:cubicBezTo>
                    <a:cubicBezTo>
                      <a:pt x="39957" y="2116"/>
                      <a:pt x="39812" y="2075"/>
                      <a:pt x="39667" y="2032"/>
                    </a:cubicBezTo>
                    <a:cubicBezTo>
                      <a:pt x="39374" y="1949"/>
                      <a:pt x="39079" y="1867"/>
                      <a:pt x="39079" y="1867"/>
                    </a:cubicBezTo>
                    <a:lnTo>
                      <a:pt x="38253" y="2769"/>
                    </a:lnTo>
                    <a:lnTo>
                      <a:pt x="37662" y="2603"/>
                    </a:lnTo>
                    <a:cubicBezTo>
                      <a:pt x="37363" y="2515"/>
                      <a:pt x="37066" y="2450"/>
                      <a:pt x="37066" y="2450"/>
                    </a:cubicBezTo>
                    <a:lnTo>
                      <a:pt x="37066" y="2450"/>
                    </a:lnTo>
                    <a:lnTo>
                      <a:pt x="37066" y="2450"/>
                    </a:lnTo>
                    <a:lnTo>
                      <a:pt x="36279" y="3393"/>
                    </a:lnTo>
                    <a:lnTo>
                      <a:pt x="35080" y="3123"/>
                    </a:lnTo>
                    <a:lnTo>
                      <a:pt x="35080" y="3123"/>
                    </a:lnTo>
                    <a:cubicBezTo>
                      <a:pt x="35080" y="3123"/>
                      <a:pt x="34883" y="3352"/>
                      <a:pt x="34699" y="3604"/>
                    </a:cubicBezTo>
                    <a:cubicBezTo>
                      <a:pt x="34513" y="3847"/>
                      <a:pt x="34329" y="4093"/>
                      <a:pt x="34329" y="4093"/>
                    </a:cubicBezTo>
                    <a:lnTo>
                      <a:pt x="33124" y="3880"/>
                    </a:lnTo>
                    <a:cubicBezTo>
                      <a:pt x="33122" y="3882"/>
                      <a:pt x="32942" y="4125"/>
                      <a:pt x="32760" y="4367"/>
                    </a:cubicBezTo>
                    <a:cubicBezTo>
                      <a:pt x="32577" y="4606"/>
                      <a:pt x="32408" y="4866"/>
                      <a:pt x="32408" y="4866"/>
                    </a:cubicBezTo>
                    <a:lnTo>
                      <a:pt x="31198" y="4708"/>
                    </a:lnTo>
                    <a:lnTo>
                      <a:pt x="30519" y="5719"/>
                    </a:lnTo>
                    <a:cubicBezTo>
                      <a:pt x="30519" y="5719"/>
                      <a:pt x="30441" y="5709"/>
                      <a:pt x="30327" y="5697"/>
                    </a:cubicBezTo>
                    <a:cubicBezTo>
                      <a:pt x="30214" y="5686"/>
                      <a:pt x="30063" y="5672"/>
                      <a:pt x="29912" y="5658"/>
                    </a:cubicBezTo>
                    <a:lnTo>
                      <a:pt x="29304" y="5609"/>
                    </a:lnTo>
                    <a:lnTo>
                      <a:pt x="29314" y="5627"/>
                    </a:lnTo>
                    <a:cubicBezTo>
                      <a:pt x="29314" y="5627"/>
                      <a:pt x="29617" y="5652"/>
                      <a:pt x="29922" y="5676"/>
                    </a:cubicBezTo>
                    <a:cubicBezTo>
                      <a:pt x="30071" y="5691"/>
                      <a:pt x="30223" y="5703"/>
                      <a:pt x="30337" y="5713"/>
                    </a:cubicBezTo>
                    <a:cubicBezTo>
                      <a:pt x="30452" y="5727"/>
                      <a:pt x="30527" y="5738"/>
                      <a:pt x="30527" y="5738"/>
                    </a:cubicBezTo>
                    <a:lnTo>
                      <a:pt x="30830" y="6372"/>
                    </a:lnTo>
                    <a:cubicBezTo>
                      <a:pt x="30802" y="6386"/>
                      <a:pt x="30771" y="6400"/>
                      <a:pt x="30742" y="6415"/>
                    </a:cubicBezTo>
                    <a:lnTo>
                      <a:pt x="30448" y="5801"/>
                    </a:lnTo>
                    <a:lnTo>
                      <a:pt x="30411" y="5819"/>
                    </a:lnTo>
                    <a:lnTo>
                      <a:pt x="30705" y="6433"/>
                    </a:lnTo>
                    <a:cubicBezTo>
                      <a:pt x="30656" y="6456"/>
                      <a:pt x="30609" y="6478"/>
                      <a:pt x="30560" y="6503"/>
                    </a:cubicBezTo>
                    <a:lnTo>
                      <a:pt x="30210" y="5781"/>
                    </a:lnTo>
                    <a:lnTo>
                      <a:pt x="30173" y="5797"/>
                    </a:lnTo>
                    <a:lnTo>
                      <a:pt x="30523" y="6521"/>
                    </a:lnTo>
                    <a:cubicBezTo>
                      <a:pt x="30486" y="6538"/>
                      <a:pt x="30450" y="6556"/>
                      <a:pt x="30411" y="6574"/>
                    </a:cubicBezTo>
                    <a:cubicBezTo>
                      <a:pt x="30394" y="6572"/>
                      <a:pt x="30378" y="6570"/>
                      <a:pt x="30362" y="6570"/>
                    </a:cubicBezTo>
                    <a:lnTo>
                      <a:pt x="30374" y="6562"/>
                    </a:lnTo>
                    <a:lnTo>
                      <a:pt x="29981" y="5760"/>
                    </a:lnTo>
                    <a:lnTo>
                      <a:pt x="29944" y="5778"/>
                    </a:lnTo>
                    <a:lnTo>
                      <a:pt x="30331" y="6566"/>
                    </a:lnTo>
                    <a:cubicBezTo>
                      <a:pt x="30263" y="6560"/>
                      <a:pt x="30196" y="6554"/>
                      <a:pt x="30133" y="6548"/>
                    </a:cubicBezTo>
                    <a:lnTo>
                      <a:pt x="30147" y="6542"/>
                    </a:lnTo>
                    <a:lnTo>
                      <a:pt x="29752" y="5742"/>
                    </a:lnTo>
                    <a:lnTo>
                      <a:pt x="29715" y="5760"/>
                    </a:lnTo>
                    <a:lnTo>
                      <a:pt x="30104" y="6546"/>
                    </a:lnTo>
                    <a:cubicBezTo>
                      <a:pt x="30030" y="6540"/>
                      <a:pt x="29965" y="6533"/>
                      <a:pt x="29910" y="6529"/>
                    </a:cubicBezTo>
                    <a:lnTo>
                      <a:pt x="29922" y="6521"/>
                    </a:lnTo>
                    <a:lnTo>
                      <a:pt x="29523" y="5723"/>
                    </a:lnTo>
                    <a:lnTo>
                      <a:pt x="29488" y="5742"/>
                    </a:lnTo>
                    <a:lnTo>
                      <a:pt x="29879" y="6525"/>
                    </a:lnTo>
                    <a:cubicBezTo>
                      <a:pt x="29805" y="6519"/>
                      <a:pt x="29760" y="6515"/>
                      <a:pt x="29760" y="6515"/>
                    </a:cubicBezTo>
                    <a:lnTo>
                      <a:pt x="29760" y="6515"/>
                    </a:lnTo>
                    <a:lnTo>
                      <a:pt x="29768" y="6531"/>
                    </a:lnTo>
                    <a:lnTo>
                      <a:pt x="29304" y="5609"/>
                    </a:lnTo>
                    <a:lnTo>
                      <a:pt x="28670" y="6654"/>
                    </a:lnTo>
                    <a:lnTo>
                      <a:pt x="28056" y="6607"/>
                    </a:lnTo>
                    <a:cubicBezTo>
                      <a:pt x="27902" y="6595"/>
                      <a:pt x="27751" y="6591"/>
                      <a:pt x="27637" y="6587"/>
                    </a:cubicBezTo>
                    <a:cubicBezTo>
                      <a:pt x="27522" y="6583"/>
                      <a:pt x="27446" y="6580"/>
                      <a:pt x="27446" y="6580"/>
                    </a:cubicBezTo>
                    <a:lnTo>
                      <a:pt x="26859" y="7659"/>
                    </a:lnTo>
                    <a:lnTo>
                      <a:pt x="25629" y="7626"/>
                    </a:lnTo>
                    <a:cubicBezTo>
                      <a:pt x="25629" y="7626"/>
                      <a:pt x="25591" y="7691"/>
                      <a:pt x="25541" y="7796"/>
                    </a:cubicBezTo>
                    <a:cubicBezTo>
                      <a:pt x="25490" y="7900"/>
                      <a:pt x="25423" y="8039"/>
                      <a:pt x="25353" y="8178"/>
                    </a:cubicBezTo>
                    <a:cubicBezTo>
                      <a:pt x="25220" y="8455"/>
                      <a:pt x="25087" y="8729"/>
                      <a:pt x="25087" y="8731"/>
                    </a:cubicBezTo>
                    <a:lnTo>
                      <a:pt x="23862" y="8753"/>
                    </a:lnTo>
                    <a:lnTo>
                      <a:pt x="23600" y="9304"/>
                    </a:lnTo>
                    <a:cubicBezTo>
                      <a:pt x="23479" y="9586"/>
                      <a:pt x="23356" y="9866"/>
                      <a:pt x="23356" y="9868"/>
                    </a:cubicBezTo>
                    <a:lnTo>
                      <a:pt x="22137" y="9948"/>
                    </a:lnTo>
                    <a:lnTo>
                      <a:pt x="22138" y="9950"/>
                    </a:lnTo>
                    <a:lnTo>
                      <a:pt x="22138" y="9950"/>
                    </a:lnTo>
                    <a:cubicBezTo>
                      <a:pt x="22128" y="9974"/>
                      <a:pt x="22015" y="10243"/>
                      <a:pt x="21900" y="10511"/>
                    </a:cubicBezTo>
                    <a:cubicBezTo>
                      <a:pt x="21842" y="10650"/>
                      <a:pt x="21783" y="10791"/>
                      <a:pt x="21740" y="10895"/>
                    </a:cubicBezTo>
                    <a:cubicBezTo>
                      <a:pt x="21697" y="11000"/>
                      <a:pt x="21671" y="11071"/>
                      <a:pt x="21669" y="11071"/>
                    </a:cubicBezTo>
                    <a:lnTo>
                      <a:pt x="20461" y="11206"/>
                    </a:lnTo>
                    <a:lnTo>
                      <a:pt x="20040" y="12350"/>
                    </a:lnTo>
                    <a:cubicBezTo>
                      <a:pt x="20040" y="12350"/>
                      <a:pt x="19964" y="12360"/>
                      <a:pt x="19850" y="12373"/>
                    </a:cubicBezTo>
                    <a:cubicBezTo>
                      <a:pt x="19737" y="12387"/>
                      <a:pt x="19580" y="12403"/>
                      <a:pt x="19432" y="12428"/>
                    </a:cubicBezTo>
                    <a:lnTo>
                      <a:pt x="18831" y="12524"/>
                    </a:lnTo>
                    <a:lnTo>
                      <a:pt x="18463" y="13692"/>
                    </a:lnTo>
                    <a:cubicBezTo>
                      <a:pt x="18463" y="13692"/>
                      <a:pt x="18160" y="13743"/>
                      <a:pt x="17857" y="13792"/>
                    </a:cubicBezTo>
                    <a:cubicBezTo>
                      <a:pt x="17706" y="13819"/>
                      <a:pt x="17552" y="13846"/>
                      <a:pt x="17440" y="13864"/>
                    </a:cubicBezTo>
                    <a:cubicBezTo>
                      <a:pt x="17327" y="13889"/>
                      <a:pt x="17253" y="13903"/>
                      <a:pt x="17253" y="13903"/>
                    </a:cubicBezTo>
                    <a:lnTo>
                      <a:pt x="16936" y="15092"/>
                    </a:lnTo>
                    <a:lnTo>
                      <a:pt x="15735" y="15351"/>
                    </a:lnTo>
                    <a:lnTo>
                      <a:pt x="15750" y="15366"/>
                    </a:lnTo>
                    <a:lnTo>
                      <a:pt x="16949" y="15106"/>
                    </a:lnTo>
                    <a:lnTo>
                      <a:pt x="17433" y="15615"/>
                    </a:lnTo>
                    <a:cubicBezTo>
                      <a:pt x="17407" y="15640"/>
                      <a:pt x="17382" y="15664"/>
                      <a:pt x="17356" y="15689"/>
                    </a:cubicBezTo>
                    <a:lnTo>
                      <a:pt x="16887" y="15198"/>
                    </a:lnTo>
                    <a:lnTo>
                      <a:pt x="16859" y="15227"/>
                    </a:lnTo>
                    <a:lnTo>
                      <a:pt x="17327" y="15716"/>
                    </a:lnTo>
                    <a:lnTo>
                      <a:pt x="17217" y="15824"/>
                    </a:lnTo>
                    <a:lnTo>
                      <a:pt x="16664" y="15251"/>
                    </a:lnTo>
                    <a:lnTo>
                      <a:pt x="16636" y="15280"/>
                    </a:lnTo>
                    <a:lnTo>
                      <a:pt x="17186" y="15851"/>
                    </a:lnTo>
                    <a:cubicBezTo>
                      <a:pt x="17157" y="15879"/>
                      <a:pt x="17127" y="15908"/>
                      <a:pt x="17098" y="15937"/>
                    </a:cubicBezTo>
                    <a:lnTo>
                      <a:pt x="17045" y="15949"/>
                    </a:lnTo>
                    <a:lnTo>
                      <a:pt x="17057" y="15937"/>
                    </a:lnTo>
                    <a:lnTo>
                      <a:pt x="16435" y="15296"/>
                    </a:lnTo>
                    <a:lnTo>
                      <a:pt x="16404" y="15323"/>
                    </a:lnTo>
                    <a:lnTo>
                      <a:pt x="17018" y="15955"/>
                    </a:lnTo>
                    <a:lnTo>
                      <a:pt x="16818" y="15996"/>
                    </a:lnTo>
                    <a:lnTo>
                      <a:pt x="16832" y="15984"/>
                    </a:lnTo>
                    <a:lnTo>
                      <a:pt x="16206" y="15345"/>
                    </a:lnTo>
                    <a:lnTo>
                      <a:pt x="16177" y="15372"/>
                    </a:lnTo>
                    <a:lnTo>
                      <a:pt x="16791" y="16000"/>
                    </a:lnTo>
                    <a:lnTo>
                      <a:pt x="16593" y="16041"/>
                    </a:lnTo>
                    <a:lnTo>
                      <a:pt x="16605" y="16029"/>
                    </a:lnTo>
                    <a:lnTo>
                      <a:pt x="15979" y="15394"/>
                    </a:lnTo>
                    <a:lnTo>
                      <a:pt x="15950" y="15423"/>
                    </a:lnTo>
                    <a:lnTo>
                      <a:pt x="16564" y="16047"/>
                    </a:lnTo>
                    <a:lnTo>
                      <a:pt x="16447" y="16072"/>
                    </a:lnTo>
                    <a:lnTo>
                      <a:pt x="16447" y="16072"/>
                    </a:lnTo>
                    <a:lnTo>
                      <a:pt x="15735" y="15351"/>
                    </a:lnTo>
                    <a:cubicBezTo>
                      <a:pt x="15735" y="15351"/>
                      <a:pt x="15654" y="15642"/>
                      <a:pt x="15592" y="15947"/>
                    </a:cubicBezTo>
                    <a:cubicBezTo>
                      <a:pt x="15527" y="16248"/>
                      <a:pt x="15463" y="16546"/>
                      <a:pt x="15463" y="16548"/>
                    </a:cubicBezTo>
                    <a:lnTo>
                      <a:pt x="14279" y="16859"/>
                    </a:lnTo>
                    <a:cubicBezTo>
                      <a:pt x="14279" y="16859"/>
                      <a:pt x="14217" y="17158"/>
                      <a:pt x="14154" y="17457"/>
                    </a:cubicBezTo>
                    <a:cubicBezTo>
                      <a:pt x="14121" y="17604"/>
                      <a:pt x="14095" y="17753"/>
                      <a:pt x="14076" y="17868"/>
                    </a:cubicBezTo>
                    <a:cubicBezTo>
                      <a:pt x="14058" y="17982"/>
                      <a:pt x="14045" y="18058"/>
                      <a:pt x="14045" y="18058"/>
                    </a:cubicBezTo>
                    <a:lnTo>
                      <a:pt x="12881" y="18422"/>
                    </a:lnTo>
                    <a:lnTo>
                      <a:pt x="12896" y="18435"/>
                    </a:lnTo>
                    <a:lnTo>
                      <a:pt x="14060" y="18070"/>
                    </a:lnTo>
                    <a:lnTo>
                      <a:pt x="14588" y="18545"/>
                    </a:lnTo>
                    <a:cubicBezTo>
                      <a:pt x="14565" y="18572"/>
                      <a:pt x="14541" y="18598"/>
                      <a:pt x="14516" y="18625"/>
                    </a:cubicBezTo>
                    <a:lnTo>
                      <a:pt x="14007" y="18171"/>
                    </a:lnTo>
                    <a:lnTo>
                      <a:pt x="13980" y="18201"/>
                    </a:lnTo>
                    <a:lnTo>
                      <a:pt x="14489" y="18656"/>
                    </a:lnTo>
                    <a:cubicBezTo>
                      <a:pt x="14455" y="18694"/>
                      <a:pt x="14422" y="18731"/>
                      <a:pt x="14387" y="18770"/>
                    </a:cubicBezTo>
                    <a:lnTo>
                      <a:pt x="13788" y="18238"/>
                    </a:lnTo>
                    <a:lnTo>
                      <a:pt x="13761" y="18269"/>
                    </a:lnTo>
                    <a:lnTo>
                      <a:pt x="14361" y="18801"/>
                    </a:lnTo>
                    <a:cubicBezTo>
                      <a:pt x="14334" y="18832"/>
                      <a:pt x="14305" y="18862"/>
                      <a:pt x="14279" y="18895"/>
                    </a:cubicBezTo>
                    <a:lnTo>
                      <a:pt x="14228" y="18909"/>
                    </a:lnTo>
                    <a:lnTo>
                      <a:pt x="14228" y="18909"/>
                    </a:lnTo>
                    <a:lnTo>
                      <a:pt x="14238" y="18897"/>
                    </a:lnTo>
                    <a:lnTo>
                      <a:pt x="13569" y="18306"/>
                    </a:lnTo>
                    <a:lnTo>
                      <a:pt x="13542" y="18336"/>
                    </a:lnTo>
                    <a:lnTo>
                      <a:pt x="14201" y="18917"/>
                    </a:lnTo>
                    <a:lnTo>
                      <a:pt x="14009" y="18977"/>
                    </a:lnTo>
                    <a:lnTo>
                      <a:pt x="14019" y="18962"/>
                    </a:lnTo>
                    <a:lnTo>
                      <a:pt x="13348" y="18375"/>
                    </a:lnTo>
                    <a:lnTo>
                      <a:pt x="13319" y="18406"/>
                    </a:lnTo>
                    <a:lnTo>
                      <a:pt x="13982" y="18983"/>
                    </a:lnTo>
                    <a:lnTo>
                      <a:pt x="13782" y="19044"/>
                    </a:lnTo>
                    <a:lnTo>
                      <a:pt x="13796" y="19028"/>
                    </a:lnTo>
                    <a:lnTo>
                      <a:pt x="13123" y="18443"/>
                    </a:lnTo>
                    <a:lnTo>
                      <a:pt x="13096" y="18473"/>
                    </a:lnTo>
                    <a:lnTo>
                      <a:pt x="13761" y="19050"/>
                    </a:lnTo>
                    <a:lnTo>
                      <a:pt x="13649" y="19085"/>
                    </a:lnTo>
                    <a:lnTo>
                      <a:pt x="12881" y="18422"/>
                    </a:lnTo>
                    <a:lnTo>
                      <a:pt x="12689" y="19625"/>
                    </a:lnTo>
                    <a:cubicBezTo>
                      <a:pt x="12689" y="19625"/>
                      <a:pt x="12613" y="19646"/>
                      <a:pt x="12507" y="19685"/>
                    </a:cubicBezTo>
                    <a:cubicBezTo>
                      <a:pt x="12401" y="19724"/>
                      <a:pt x="12257" y="19775"/>
                      <a:pt x="12114" y="19826"/>
                    </a:cubicBezTo>
                    <a:cubicBezTo>
                      <a:pt x="11828" y="19930"/>
                      <a:pt x="11541" y="20037"/>
                      <a:pt x="11541" y="20037"/>
                    </a:cubicBezTo>
                    <a:lnTo>
                      <a:pt x="11404" y="21250"/>
                    </a:lnTo>
                    <a:cubicBezTo>
                      <a:pt x="11404" y="21250"/>
                      <a:pt x="11116" y="21358"/>
                      <a:pt x="10827" y="21465"/>
                    </a:cubicBezTo>
                    <a:lnTo>
                      <a:pt x="10265" y="21698"/>
                    </a:lnTo>
                    <a:lnTo>
                      <a:pt x="10281" y="21710"/>
                    </a:lnTo>
                    <a:cubicBezTo>
                      <a:pt x="10281" y="21710"/>
                      <a:pt x="10563" y="21594"/>
                      <a:pt x="10844" y="21477"/>
                    </a:cubicBezTo>
                    <a:cubicBezTo>
                      <a:pt x="11120" y="21375"/>
                      <a:pt x="11397" y="21271"/>
                      <a:pt x="11419" y="21263"/>
                    </a:cubicBezTo>
                    <a:lnTo>
                      <a:pt x="11419" y="21263"/>
                    </a:lnTo>
                    <a:lnTo>
                      <a:pt x="11979" y="21690"/>
                    </a:lnTo>
                    <a:cubicBezTo>
                      <a:pt x="11959" y="21718"/>
                      <a:pt x="11936" y="21747"/>
                      <a:pt x="11916" y="21776"/>
                    </a:cubicBezTo>
                    <a:lnTo>
                      <a:pt x="11373" y="21362"/>
                    </a:lnTo>
                    <a:lnTo>
                      <a:pt x="11347" y="21395"/>
                    </a:lnTo>
                    <a:lnTo>
                      <a:pt x="11891" y="21808"/>
                    </a:lnTo>
                    <a:cubicBezTo>
                      <a:pt x="11860" y="21849"/>
                      <a:pt x="11830" y="21888"/>
                      <a:pt x="11799" y="21929"/>
                    </a:cubicBezTo>
                    <a:lnTo>
                      <a:pt x="11155" y="21444"/>
                    </a:lnTo>
                    <a:lnTo>
                      <a:pt x="11130" y="21475"/>
                    </a:lnTo>
                    <a:lnTo>
                      <a:pt x="11774" y="21962"/>
                    </a:lnTo>
                    <a:cubicBezTo>
                      <a:pt x="11752" y="21990"/>
                      <a:pt x="11731" y="22019"/>
                      <a:pt x="11709" y="22048"/>
                    </a:cubicBezTo>
                    <a:cubicBezTo>
                      <a:pt x="11686" y="22056"/>
                      <a:pt x="11664" y="22064"/>
                      <a:pt x="11641" y="22072"/>
                    </a:cubicBezTo>
                    <a:lnTo>
                      <a:pt x="11650" y="22060"/>
                    </a:lnTo>
                    <a:lnTo>
                      <a:pt x="10936" y="21526"/>
                    </a:lnTo>
                    <a:lnTo>
                      <a:pt x="10911" y="21559"/>
                    </a:lnTo>
                    <a:lnTo>
                      <a:pt x="11613" y="22085"/>
                    </a:lnTo>
                    <a:cubicBezTo>
                      <a:pt x="11549" y="22109"/>
                      <a:pt x="11486" y="22136"/>
                      <a:pt x="11429" y="22158"/>
                    </a:cubicBezTo>
                    <a:lnTo>
                      <a:pt x="11439" y="22144"/>
                    </a:lnTo>
                    <a:lnTo>
                      <a:pt x="10721" y="21612"/>
                    </a:lnTo>
                    <a:lnTo>
                      <a:pt x="10698" y="21645"/>
                    </a:lnTo>
                    <a:lnTo>
                      <a:pt x="11402" y="22168"/>
                    </a:lnTo>
                    <a:cubicBezTo>
                      <a:pt x="11339" y="22195"/>
                      <a:pt x="11277" y="22220"/>
                      <a:pt x="11228" y="22240"/>
                    </a:cubicBezTo>
                    <a:lnTo>
                      <a:pt x="11234" y="22230"/>
                    </a:lnTo>
                    <a:lnTo>
                      <a:pt x="10516" y="21700"/>
                    </a:lnTo>
                    <a:lnTo>
                      <a:pt x="10494" y="21733"/>
                    </a:lnTo>
                    <a:lnTo>
                      <a:pt x="11198" y="22252"/>
                    </a:lnTo>
                    <a:cubicBezTo>
                      <a:pt x="11129" y="22280"/>
                      <a:pt x="11087" y="22298"/>
                      <a:pt x="11083" y="22299"/>
                    </a:cubicBezTo>
                    <a:lnTo>
                      <a:pt x="11083" y="22299"/>
                    </a:lnTo>
                    <a:lnTo>
                      <a:pt x="10265" y="21700"/>
                    </a:lnTo>
                    <a:lnTo>
                      <a:pt x="10183" y="22923"/>
                    </a:lnTo>
                    <a:lnTo>
                      <a:pt x="9051" y="23408"/>
                    </a:lnTo>
                    <a:lnTo>
                      <a:pt x="9025" y="24640"/>
                    </a:lnTo>
                    <a:lnTo>
                      <a:pt x="7920" y="25174"/>
                    </a:lnTo>
                    <a:cubicBezTo>
                      <a:pt x="7920" y="25174"/>
                      <a:pt x="7912" y="25477"/>
                      <a:pt x="7916" y="25784"/>
                    </a:cubicBezTo>
                    <a:cubicBezTo>
                      <a:pt x="7922" y="26090"/>
                      <a:pt x="7930" y="26397"/>
                      <a:pt x="7930" y="26399"/>
                    </a:cubicBezTo>
                    <a:lnTo>
                      <a:pt x="6856" y="26980"/>
                    </a:lnTo>
                    <a:lnTo>
                      <a:pt x="6874" y="26991"/>
                    </a:lnTo>
                    <a:lnTo>
                      <a:pt x="7949" y="26410"/>
                    </a:lnTo>
                    <a:lnTo>
                      <a:pt x="8552" y="26766"/>
                    </a:lnTo>
                    <a:cubicBezTo>
                      <a:pt x="8534" y="26796"/>
                      <a:pt x="8515" y="26827"/>
                      <a:pt x="8497" y="26858"/>
                    </a:cubicBezTo>
                    <a:lnTo>
                      <a:pt x="7916" y="26516"/>
                    </a:lnTo>
                    <a:lnTo>
                      <a:pt x="7895" y="26551"/>
                    </a:lnTo>
                    <a:lnTo>
                      <a:pt x="8476" y="26892"/>
                    </a:lnTo>
                    <a:lnTo>
                      <a:pt x="8399" y="27025"/>
                    </a:lnTo>
                    <a:lnTo>
                      <a:pt x="7713" y="26624"/>
                    </a:lnTo>
                    <a:lnTo>
                      <a:pt x="7693" y="26659"/>
                    </a:lnTo>
                    <a:lnTo>
                      <a:pt x="8378" y="27060"/>
                    </a:lnTo>
                    <a:cubicBezTo>
                      <a:pt x="8356" y="27099"/>
                      <a:pt x="8333" y="27138"/>
                      <a:pt x="8311" y="27177"/>
                    </a:cubicBezTo>
                    <a:lnTo>
                      <a:pt x="8274" y="27197"/>
                    </a:lnTo>
                    <a:lnTo>
                      <a:pt x="8282" y="27181"/>
                    </a:lnTo>
                    <a:lnTo>
                      <a:pt x="7509" y="26735"/>
                    </a:lnTo>
                    <a:lnTo>
                      <a:pt x="7488" y="26770"/>
                    </a:lnTo>
                    <a:lnTo>
                      <a:pt x="8249" y="27210"/>
                    </a:lnTo>
                    <a:lnTo>
                      <a:pt x="8071" y="27304"/>
                    </a:lnTo>
                    <a:lnTo>
                      <a:pt x="8080" y="27289"/>
                    </a:lnTo>
                    <a:lnTo>
                      <a:pt x="7306" y="26845"/>
                    </a:lnTo>
                    <a:lnTo>
                      <a:pt x="7286" y="26880"/>
                    </a:lnTo>
                    <a:lnTo>
                      <a:pt x="8047" y="27316"/>
                    </a:lnTo>
                    <a:lnTo>
                      <a:pt x="7869" y="27412"/>
                    </a:lnTo>
                    <a:lnTo>
                      <a:pt x="7877" y="27396"/>
                    </a:lnTo>
                    <a:lnTo>
                      <a:pt x="7102" y="26956"/>
                    </a:lnTo>
                    <a:lnTo>
                      <a:pt x="7081" y="26991"/>
                    </a:lnTo>
                    <a:lnTo>
                      <a:pt x="7844" y="27424"/>
                    </a:lnTo>
                    <a:lnTo>
                      <a:pt x="7738" y="27480"/>
                    </a:lnTo>
                    <a:lnTo>
                      <a:pt x="7754" y="27490"/>
                    </a:lnTo>
                    <a:lnTo>
                      <a:pt x="7754" y="27490"/>
                    </a:lnTo>
                    <a:lnTo>
                      <a:pt x="6856" y="26982"/>
                    </a:lnTo>
                    <a:lnTo>
                      <a:pt x="6874" y="27592"/>
                    </a:lnTo>
                    <a:cubicBezTo>
                      <a:pt x="6881" y="27744"/>
                      <a:pt x="6887" y="27893"/>
                      <a:pt x="6891" y="28007"/>
                    </a:cubicBezTo>
                    <a:cubicBezTo>
                      <a:pt x="6899" y="28122"/>
                      <a:pt x="6903" y="28198"/>
                      <a:pt x="6903" y="28198"/>
                    </a:cubicBezTo>
                    <a:lnTo>
                      <a:pt x="5862" y="28828"/>
                    </a:lnTo>
                    <a:lnTo>
                      <a:pt x="5960" y="30043"/>
                    </a:lnTo>
                    <a:cubicBezTo>
                      <a:pt x="5960" y="30043"/>
                      <a:pt x="5894" y="30082"/>
                      <a:pt x="5794" y="30143"/>
                    </a:cubicBezTo>
                    <a:cubicBezTo>
                      <a:pt x="5694" y="30203"/>
                      <a:pt x="5567" y="30285"/>
                      <a:pt x="5442" y="30368"/>
                    </a:cubicBezTo>
                    <a:cubicBezTo>
                      <a:pt x="5189" y="30538"/>
                      <a:pt x="4937" y="30708"/>
                      <a:pt x="4937" y="30708"/>
                    </a:cubicBezTo>
                    <a:lnTo>
                      <a:pt x="4955" y="30718"/>
                    </a:lnTo>
                    <a:lnTo>
                      <a:pt x="4955" y="30718"/>
                    </a:lnTo>
                    <a:cubicBezTo>
                      <a:pt x="4955" y="30717"/>
                      <a:pt x="5208" y="30548"/>
                      <a:pt x="5459" y="30379"/>
                    </a:cubicBezTo>
                    <a:cubicBezTo>
                      <a:pt x="5583" y="30293"/>
                      <a:pt x="5712" y="30211"/>
                      <a:pt x="5813" y="30152"/>
                    </a:cubicBezTo>
                    <a:cubicBezTo>
                      <a:pt x="5904" y="30096"/>
                      <a:pt x="5967" y="30057"/>
                      <a:pt x="5975" y="30052"/>
                    </a:cubicBezTo>
                    <a:lnTo>
                      <a:pt x="5975" y="30052"/>
                    </a:lnTo>
                    <a:lnTo>
                      <a:pt x="6606" y="30360"/>
                    </a:lnTo>
                    <a:lnTo>
                      <a:pt x="6559" y="30456"/>
                    </a:lnTo>
                    <a:lnTo>
                      <a:pt x="5950" y="30158"/>
                    </a:lnTo>
                    <a:lnTo>
                      <a:pt x="5931" y="30195"/>
                    </a:lnTo>
                    <a:lnTo>
                      <a:pt x="6543" y="30493"/>
                    </a:lnTo>
                    <a:cubicBezTo>
                      <a:pt x="6521" y="30538"/>
                      <a:pt x="6498" y="30583"/>
                      <a:pt x="6476" y="30630"/>
                    </a:cubicBezTo>
                    <a:lnTo>
                      <a:pt x="5751" y="30281"/>
                    </a:lnTo>
                    <a:lnTo>
                      <a:pt x="5733" y="30317"/>
                    </a:lnTo>
                    <a:lnTo>
                      <a:pt x="6457" y="30667"/>
                    </a:lnTo>
                    <a:lnTo>
                      <a:pt x="6406" y="30774"/>
                    </a:lnTo>
                    <a:cubicBezTo>
                      <a:pt x="6392" y="30784"/>
                      <a:pt x="6375" y="30794"/>
                      <a:pt x="6359" y="30804"/>
                    </a:cubicBezTo>
                    <a:lnTo>
                      <a:pt x="6365" y="30792"/>
                    </a:lnTo>
                    <a:lnTo>
                      <a:pt x="5559" y="30407"/>
                    </a:lnTo>
                    <a:lnTo>
                      <a:pt x="5543" y="30444"/>
                    </a:lnTo>
                    <a:lnTo>
                      <a:pt x="6334" y="30823"/>
                    </a:lnTo>
                    <a:cubicBezTo>
                      <a:pt x="6277" y="30860"/>
                      <a:pt x="6222" y="30896"/>
                      <a:pt x="6169" y="30931"/>
                    </a:cubicBezTo>
                    <a:lnTo>
                      <a:pt x="6175" y="30917"/>
                    </a:lnTo>
                    <a:lnTo>
                      <a:pt x="5369" y="30534"/>
                    </a:lnTo>
                    <a:lnTo>
                      <a:pt x="5352" y="30571"/>
                    </a:lnTo>
                    <a:lnTo>
                      <a:pt x="6144" y="30947"/>
                    </a:lnTo>
                    <a:cubicBezTo>
                      <a:pt x="6083" y="30988"/>
                      <a:pt x="6025" y="31025"/>
                      <a:pt x="5978" y="31056"/>
                    </a:cubicBezTo>
                    <a:lnTo>
                      <a:pt x="5984" y="31042"/>
                    </a:lnTo>
                    <a:lnTo>
                      <a:pt x="5176" y="30663"/>
                    </a:lnTo>
                    <a:lnTo>
                      <a:pt x="5160" y="30700"/>
                    </a:lnTo>
                    <a:lnTo>
                      <a:pt x="5954" y="31072"/>
                    </a:lnTo>
                    <a:cubicBezTo>
                      <a:pt x="5898" y="31109"/>
                      <a:pt x="5860" y="31135"/>
                      <a:pt x="5856" y="31138"/>
                    </a:cubicBezTo>
                    <a:lnTo>
                      <a:pt x="5856" y="31138"/>
                    </a:lnTo>
                    <a:lnTo>
                      <a:pt x="4937" y="30710"/>
                    </a:lnTo>
                    <a:lnTo>
                      <a:pt x="5092" y="31923"/>
                    </a:lnTo>
                    <a:cubicBezTo>
                      <a:pt x="5092" y="31923"/>
                      <a:pt x="4839" y="32097"/>
                      <a:pt x="4583" y="32269"/>
                    </a:cubicBezTo>
                    <a:cubicBezTo>
                      <a:pt x="4325" y="32441"/>
                      <a:pt x="4084" y="32625"/>
                      <a:pt x="4084" y="32625"/>
                    </a:cubicBezTo>
                    <a:lnTo>
                      <a:pt x="4295" y="33836"/>
                    </a:lnTo>
                    <a:lnTo>
                      <a:pt x="3315" y="34577"/>
                    </a:lnTo>
                    <a:cubicBezTo>
                      <a:pt x="3315" y="34577"/>
                      <a:pt x="3315" y="34577"/>
                      <a:pt x="3315" y="34577"/>
                    </a:cubicBez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33" y="34583"/>
                    </a:lnTo>
                    <a:lnTo>
                      <a:pt x="4313" y="33845"/>
                    </a:lnTo>
                    <a:lnTo>
                      <a:pt x="4955" y="34096"/>
                    </a:lnTo>
                    <a:cubicBezTo>
                      <a:pt x="4943" y="34129"/>
                      <a:pt x="4929" y="34164"/>
                      <a:pt x="4917" y="34196"/>
                    </a:cubicBezTo>
                    <a:lnTo>
                      <a:pt x="4297" y="33955"/>
                    </a:lnTo>
                    <a:lnTo>
                      <a:pt x="4282" y="33992"/>
                    </a:lnTo>
                    <a:lnTo>
                      <a:pt x="4902" y="34233"/>
                    </a:lnTo>
                    <a:cubicBezTo>
                      <a:pt x="4882" y="34282"/>
                      <a:pt x="4863" y="34331"/>
                      <a:pt x="4845" y="34379"/>
                    </a:cubicBezTo>
                    <a:lnTo>
                      <a:pt x="4102" y="34092"/>
                    </a:lnTo>
                    <a:lnTo>
                      <a:pt x="4088" y="34129"/>
                    </a:lnTo>
                    <a:lnTo>
                      <a:pt x="4831" y="34417"/>
                    </a:lnTo>
                    <a:cubicBezTo>
                      <a:pt x="4812" y="34462"/>
                      <a:pt x="4796" y="34505"/>
                      <a:pt x="4779" y="34550"/>
                    </a:cubicBezTo>
                    <a:lnTo>
                      <a:pt x="4755" y="34569"/>
                    </a:lnTo>
                    <a:lnTo>
                      <a:pt x="4761" y="34552"/>
                    </a:lnTo>
                    <a:lnTo>
                      <a:pt x="3926" y="34233"/>
                    </a:lnTo>
                    <a:lnTo>
                      <a:pt x="3912" y="34270"/>
                    </a:lnTo>
                    <a:lnTo>
                      <a:pt x="4732" y="34585"/>
                    </a:lnTo>
                    <a:lnTo>
                      <a:pt x="4569" y="34706"/>
                    </a:lnTo>
                    <a:lnTo>
                      <a:pt x="4575" y="34689"/>
                    </a:lnTo>
                    <a:lnTo>
                      <a:pt x="3740" y="34372"/>
                    </a:lnTo>
                    <a:lnTo>
                      <a:pt x="3726" y="34411"/>
                    </a:lnTo>
                    <a:lnTo>
                      <a:pt x="4548" y="34722"/>
                    </a:lnTo>
                    <a:lnTo>
                      <a:pt x="4383" y="34843"/>
                    </a:lnTo>
                    <a:lnTo>
                      <a:pt x="4389" y="34827"/>
                    </a:lnTo>
                    <a:lnTo>
                      <a:pt x="3554" y="34514"/>
                    </a:lnTo>
                    <a:lnTo>
                      <a:pt x="3540" y="34552"/>
                    </a:lnTo>
                    <a:lnTo>
                      <a:pt x="4360" y="34859"/>
                    </a:lnTo>
                    <a:lnTo>
                      <a:pt x="4265" y="34930"/>
                    </a:lnTo>
                    <a:lnTo>
                      <a:pt x="3315" y="34577"/>
                    </a:lnTo>
                    <a:lnTo>
                      <a:pt x="3315" y="34577"/>
                    </a:lnTo>
                    <a:cubicBezTo>
                      <a:pt x="3315" y="34577"/>
                      <a:pt x="3364" y="34876"/>
                      <a:pt x="3435" y="35178"/>
                    </a:cubicBezTo>
                    <a:cubicBezTo>
                      <a:pt x="3505" y="35477"/>
                      <a:pt x="3572" y="35778"/>
                      <a:pt x="3572" y="35778"/>
                    </a:cubicBezTo>
                    <a:lnTo>
                      <a:pt x="2629" y="36559"/>
                    </a:lnTo>
                    <a:cubicBezTo>
                      <a:pt x="2629" y="36559"/>
                      <a:pt x="2629" y="36559"/>
                      <a:pt x="2629" y="36559"/>
                    </a:cubicBez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50" y="36566"/>
                    </a:lnTo>
                    <a:lnTo>
                      <a:pt x="3590" y="35785"/>
                    </a:lnTo>
                    <a:lnTo>
                      <a:pt x="4241" y="36013"/>
                    </a:lnTo>
                    <a:cubicBezTo>
                      <a:pt x="4229" y="36046"/>
                      <a:pt x="4219" y="36079"/>
                      <a:pt x="4207" y="36113"/>
                    </a:cubicBezTo>
                    <a:lnTo>
                      <a:pt x="3578" y="35897"/>
                    </a:lnTo>
                    <a:lnTo>
                      <a:pt x="3566" y="35933"/>
                    </a:lnTo>
                    <a:lnTo>
                      <a:pt x="4192" y="36152"/>
                    </a:lnTo>
                    <a:cubicBezTo>
                      <a:pt x="4176" y="36201"/>
                      <a:pt x="4160" y="36251"/>
                      <a:pt x="4141" y="36300"/>
                    </a:cubicBezTo>
                    <a:lnTo>
                      <a:pt x="3396" y="36046"/>
                    </a:lnTo>
                    <a:lnTo>
                      <a:pt x="3384" y="36083"/>
                    </a:lnTo>
                    <a:lnTo>
                      <a:pt x="4129" y="36339"/>
                    </a:lnTo>
                    <a:cubicBezTo>
                      <a:pt x="4112" y="36386"/>
                      <a:pt x="4096" y="36431"/>
                      <a:pt x="4080" y="36478"/>
                    </a:cubicBezTo>
                    <a:lnTo>
                      <a:pt x="4063" y="36492"/>
                    </a:lnTo>
                    <a:lnTo>
                      <a:pt x="4069" y="36476"/>
                    </a:lnTo>
                    <a:lnTo>
                      <a:pt x="3222" y="36189"/>
                    </a:lnTo>
                    <a:lnTo>
                      <a:pt x="3210" y="36228"/>
                    </a:lnTo>
                    <a:lnTo>
                      <a:pt x="4043" y="36510"/>
                    </a:lnTo>
                    <a:lnTo>
                      <a:pt x="3885" y="36637"/>
                    </a:lnTo>
                    <a:lnTo>
                      <a:pt x="3885" y="36637"/>
                    </a:lnTo>
                    <a:lnTo>
                      <a:pt x="3892" y="36621"/>
                    </a:lnTo>
                    <a:lnTo>
                      <a:pt x="3044" y="36339"/>
                    </a:lnTo>
                    <a:lnTo>
                      <a:pt x="3030" y="36375"/>
                    </a:lnTo>
                    <a:lnTo>
                      <a:pt x="3865" y="36654"/>
                    </a:lnTo>
                    <a:lnTo>
                      <a:pt x="3707" y="36782"/>
                    </a:lnTo>
                    <a:lnTo>
                      <a:pt x="3707" y="36782"/>
                    </a:lnTo>
                    <a:lnTo>
                      <a:pt x="3711" y="36766"/>
                    </a:lnTo>
                    <a:lnTo>
                      <a:pt x="2864" y="36486"/>
                    </a:lnTo>
                    <a:lnTo>
                      <a:pt x="2852" y="36525"/>
                    </a:lnTo>
                    <a:lnTo>
                      <a:pt x="3685" y="36799"/>
                    </a:lnTo>
                    <a:lnTo>
                      <a:pt x="3593" y="36875"/>
                    </a:lnTo>
                    <a:lnTo>
                      <a:pt x="3611" y="36881"/>
                    </a:lnTo>
                    <a:lnTo>
                      <a:pt x="3611" y="36881"/>
                    </a:lnTo>
                    <a:lnTo>
                      <a:pt x="2629" y="36559"/>
                    </a:lnTo>
                    <a:lnTo>
                      <a:pt x="2629" y="36559"/>
                    </a:lnTo>
                    <a:cubicBezTo>
                      <a:pt x="2629" y="36560"/>
                      <a:pt x="2699" y="36856"/>
                      <a:pt x="2768" y="37153"/>
                    </a:cubicBezTo>
                    <a:cubicBezTo>
                      <a:pt x="2832" y="37447"/>
                      <a:pt x="2920" y="37744"/>
                      <a:pt x="2922" y="37744"/>
                    </a:cubicBezTo>
                    <a:lnTo>
                      <a:pt x="2022" y="38567"/>
                    </a:lnTo>
                    <a:lnTo>
                      <a:pt x="2355" y="39737"/>
                    </a:lnTo>
                    <a:cubicBezTo>
                      <a:pt x="2355" y="39737"/>
                      <a:pt x="2126" y="39945"/>
                      <a:pt x="1917" y="40160"/>
                    </a:cubicBezTo>
                    <a:lnTo>
                      <a:pt x="1488" y="40594"/>
                    </a:lnTo>
                    <a:lnTo>
                      <a:pt x="1506" y="40598"/>
                    </a:lnTo>
                    <a:cubicBezTo>
                      <a:pt x="1506" y="40598"/>
                      <a:pt x="1721" y="40383"/>
                      <a:pt x="1936" y="40166"/>
                    </a:cubicBezTo>
                    <a:cubicBezTo>
                      <a:pt x="2144" y="39950"/>
                      <a:pt x="2373" y="39743"/>
                      <a:pt x="2373" y="39743"/>
                    </a:cubicBezTo>
                    <a:lnTo>
                      <a:pt x="3047" y="39919"/>
                    </a:lnTo>
                    <a:cubicBezTo>
                      <a:pt x="3036" y="39954"/>
                      <a:pt x="3028" y="39988"/>
                      <a:pt x="3020" y="40023"/>
                    </a:cubicBezTo>
                    <a:lnTo>
                      <a:pt x="2367" y="39853"/>
                    </a:lnTo>
                    <a:lnTo>
                      <a:pt x="2357" y="39892"/>
                    </a:lnTo>
                    <a:lnTo>
                      <a:pt x="3008" y="40062"/>
                    </a:lnTo>
                    <a:lnTo>
                      <a:pt x="2969" y="40213"/>
                    </a:lnTo>
                    <a:lnTo>
                      <a:pt x="2200" y="40017"/>
                    </a:lnTo>
                    <a:lnTo>
                      <a:pt x="2189" y="40056"/>
                    </a:lnTo>
                    <a:lnTo>
                      <a:pt x="2961" y="40252"/>
                    </a:lnTo>
                    <a:cubicBezTo>
                      <a:pt x="2948" y="40295"/>
                      <a:pt x="2938" y="40338"/>
                      <a:pt x="2926" y="40383"/>
                    </a:cubicBezTo>
                    <a:cubicBezTo>
                      <a:pt x="2918" y="40391"/>
                      <a:pt x="2909" y="40398"/>
                      <a:pt x="2903" y="40406"/>
                    </a:cubicBezTo>
                    <a:lnTo>
                      <a:pt x="2905" y="40394"/>
                    </a:lnTo>
                    <a:lnTo>
                      <a:pt x="2040" y="40175"/>
                    </a:lnTo>
                    <a:lnTo>
                      <a:pt x="2030" y="40216"/>
                    </a:lnTo>
                    <a:lnTo>
                      <a:pt x="2881" y="40428"/>
                    </a:lnTo>
                    <a:cubicBezTo>
                      <a:pt x="2832" y="40475"/>
                      <a:pt x="2785" y="40522"/>
                      <a:pt x="2740" y="40567"/>
                    </a:cubicBezTo>
                    <a:lnTo>
                      <a:pt x="2744" y="40553"/>
                    </a:lnTo>
                    <a:lnTo>
                      <a:pt x="1876" y="40338"/>
                    </a:lnTo>
                    <a:lnTo>
                      <a:pt x="1866" y="40377"/>
                    </a:lnTo>
                    <a:lnTo>
                      <a:pt x="2719" y="40588"/>
                    </a:lnTo>
                    <a:cubicBezTo>
                      <a:pt x="2664" y="40641"/>
                      <a:pt x="2615" y="40690"/>
                      <a:pt x="2574" y="40731"/>
                    </a:cubicBezTo>
                    <a:lnTo>
                      <a:pt x="2578" y="40719"/>
                    </a:lnTo>
                    <a:lnTo>
                      <a:pt x="1711" y="40508"/>
                    </a:lnTo>
                    <a:lnTo>
                      <a:pt x="1700" y="40547"/>
                    </a:lnTo>
                    <a:lnTo>
                      <a:pt x="2551" y="40754"/>
                    </a:lnTo>
                    <a:cubicBezTo>
                      <a:pt x="2505" y="40800"/>
                      <a:pt x="2475" y="40828"/>
                      <a:pt x="2472" y="40831"/>
                    </a:cubicBezTo>
                    <a:lnTo>
                      <a:pt x="2472" y="40831"/>
                    </a:lnTo>
                    <a:lnTo>
                      <a:pt x="1488" y="40594"/>
                    </a:lnTo>
                    <a:lnTo>
                      <a:pt x="1878" y="41754"/>
                    </a:lnTo>
                    <a:cubicBezTo>
                      <a:pt x="1878" y="41754"/>
                      <a:pt x="1661" y="41973"/>
                      <a:pt x="1447" y="42194"/>
                    </a:cubicBezTo>
                    <a:cubicBezTo>
                      <a:pt x="1226" y="42413"/>
                      <a:pt x="1029" y="42640"/>
                      <a:pt x="1029" y="42640"/>
                    </a:cubicBezTo>
                    <a:lnTo>
                      <a:pt x="1475" y="43786"/>
                    </a:lnTo>
                    <a:lnTo>
                      <a:pt x="661" y="44706"/>
                    </a:lnTo>
                    <a:lnTo>
                      <a:pt x="679" y="44708"/>
                    </a:lnTo>
                    <a:lnTo>
                      <a:pt x="1496" y="43790"/>
                    </a:lnTo>
                    <a:lnTo>
                      <a:pt x="2165" y="43908"/>
                    </a:lnTo>
                    <a:cubicBezTo>
                      <a:pt x="2159" y="43945"/>
                      <a:pt x="2152" y="43982"/>
                      <a:pt x="2146" y="44019"/>
                    </a:cubicBezTo>
                    <a:lnTo>
                      <a:pt x="1498" y="43904"/>
                    </a:lnTo>
                    <a:lnTo>
                      <a:pt x="1490" y="43945"/>
                    </a:lnTo>
                    <a:lnTo>
                      <a:pt x="2138" y="44058"/>
                    </a:lnTo>
                    <a:cubicBezTo>
                      <a:pt x="2130" y="44107"/>
                      <a:pt x="2122" y="44156"/>
                      <a:pt x="2114" y="44205"/>
                    </a:cubicBezTo>
                    <a:lnTo>
                      <a:pt x="1346" y="44074"/>
                    </a:lnTo>
                    <a:lnTo>
                      <a:pt x="1340" y="44113"/>
                    </a:lnTo>
                    <a:lnTo>
                      <a:pt x="2105" y="44246"/>
                    </a:lnTo>
                    <a:cubicBezTo>
                      <a:pt x="2097" y="44297"/>
                      <a:pt x="2089" y="44350"/>
                      <a:pt x="2079" y="44404"/>
                    </a:cubicBezTo>
                    <a:lnTo>
                      <a:pt x="2071" y="44414"/>
                    </a:lnTo>
                    <a:lnTo>
                      <a:pt x="2073" y="44395"/>
                    </a:lnTo>
                    <a:lnTo>
                      <a:pt x="1193" y="44248"/>
                    </a:lnTo>
                    <a:lnTo>
                      <a:pt x="1185" y="44287"/>
                    </a:lnTo>
                    <a:lnTo>
                      <a:pt x="2052" y="44434"/>
                    </a:lnTo>
                    <a:lnTo>
                      <a:pt x="1915" y="44584"/>
                    </a:lnTo>
                    <a:lnTo>
                      <a:pt x="1915" y="44584"/>
                    </a:lnTo>
                    <a:lnTo>
                      <a:pt x="1919" y="44565"/>
                    </a:lnTo>
                    <a:lnTo>
                      <a:pt x="1037" y="44422"/>
                    </a:lnTo>
                    <a:lnTo>
                      <a:pt x="1031" y="44461"/>
                    </a:lnTo>
                    <a:lnTo>
                      <a:pt x="1897" y="44604"/>
                    </a:lnTo>
                    <a:lnTo>
                      <a:pt x="1760" y="44755"/>
                    </a:lnTo>
                    <a:lnTo>
                      <a:pt x="1760" y="44755"/>
                    </a:lnTo>
                    <a:lnTo>
                      <a:pt x="1764" y="44737"/>
                    </a:lnTo>
                    <a:lnTo>
                      <a:pt x="882" y="44596"/>
                    </a:lnTo>
                    <a:lnTo>
                      <a:pt x="876" y="44637"/>
                    </a:lnTo>
                    <a:lnTo>
                      <a:pt x="1741" y="44776"/>
                    </a:lnTo>
                    <a:lnTo>
                      <a:pt x="1661" y="44864"/>
                    </a:lnTo>
                    <a:lnTo>
                      <a:pt x="1680" y="44868"/>
                    </a:lnTo>
                    <a:lnTo>
                      <a:pt x="2073" y="44432"/>
                    </a:lnTo>
                    <a:lnTo>
                      <a:pt x="2073" y="44432"/>
                    </a:lnTo>
                    <a:cubicBezTo>
                      <a:pt x="2017" y="44760"/>
                      <a:pt x="1966" y="45089"/>
                      <a:pt x="1917" y="45418"/>
                    </a:cubicBezTo>
                    <a:cubicBezTo>
                      <a:pt x="1786" y="45142"/>
                      <a:pt x="1680" y="44868"/>
                      <a:pt x="1680" y="44868"/>
                    </a:cubicBezTo>
                    <a:lnTo>
                      <a:pt x="659" y="44706"/>
                    </a:lnTo>
                    <a:lnTo>
                      <a:pt x="659" y="44706"/>
                    </a:lnTo>
                    <a:cubicBezTo>
                      <a:pt x="659" y="44706"/>
                      <a:pt x="765" y="44989"/>
                      <a:pt x="896" y="45271"/>
                    </a:cubicBezTo>
                    <a:cubicBezTo>
                      <a:pt x="1023" y="45551"/>
                      <a:pt x="1148" y="45832"/>
                      <a:pt x="1150" y="45832"/>
                    </a:cubicBezTo>
                    <a:lnTo>
                      <a:pt x="381" y="46785"/>
                    </a:lnTo>
                    <a:cubicBezTo>
                      <a:pt x="381" y="46785"/>
                      <a:pt x="381" y="46785"/>
                      <a:pt x="381" y="46785"/>
                    </a:cubicBezTo>
                    <a:lnTo>
                      <a:pt x="381" y="46785"/>
                    </a:lnTo>
                    <a:lnTo>
                      <a:pt x="381" y="46785"/>
                    </a:lnTo>
                    <a:lnTo>
                      <a:pt x="381" y="46785"/>
                    </a:lnTo>
                    <a:lnTo>
                      <a:pt x="401" y="46787"/>
                    </a:lnTo>
                    <a:lnTo>
                      <a:pt x="1168" y="45836"/>
                    </a:lnTo>
                    <a:lnTo>
                      <a:pt x="1844" y="45928"/>
                    </a:lnTo>
                    <a:lnTo>
                      <a:pt x="1829" y="46034"/>
                    </a:lnTo>
                    <a:lnTo>
                      <a:pt x="1181" y="45946"/>
                    </a:lnTo>
                    <a:lnTo>
                      <a:pt x="1175" y="45987"/>
                    </a:lnTo>
                    <a:lnTo>
                      <a:pt x="1823" y="46075"/>
                    </a:lnTo>
                    <a:cubicBezTo>
                      <a:pt x="1817" y="46124"/>
                      <a:pt x="1811" y="46175"/>
                      <a:pt x="1803" y="46226"/>
                    </a:cubicBezTo>
                    <a:lnTo>
                      <a:pt x="1033" y="46124"/>
                    </a:lnTo>
                    <a:lnTo>
                      <a:pt x="1029" y="46165"/>
                    </a:lnTo>
                    <a:lnTo>
                      <a:pt x="1799" y="46267"/>
                    </a:lnTo>
                    <a:cubicBezTo>
                      <a:pt x="1790" y="46323"/>
                      <a:pt x="1784" y="46376"/>
                      <a:pt x="1776" y="46431"/>
                    </a:cubicBezTo>
                    <a:lnTo>
                      <a:pt x="1772" y="46435"/>
                    </a:lnTo>
                    <a:lnTo>
                      <a:pt x="1776" y="46419"/>
                    </a:lnTo>
                    <a:lnTo>
                      <a:pt x="888" y="46304"/>
                    </a:lnTo>
                    <a:lnTo>
                      <a:pt x="884" y="46345"/>
                    </a:lnTo>
                    <a:lnTo>
                      <a:pt x="1756" y="46458"/>
                    </a:lnTo>
                    <a:lnTo>
                      <a:pt x="1629" y="46611"/>
                    </a:lnTo>
                    <a:lnTo>
                      <a:pt x="1631" y="46603"/>
                    </a:lnTo>
                    <a:lnTo>
                      <a:pt x="743" y="46494"/>
                    </a:lnTo>
                    <a:lnTo>
                      <a:pt x="739" y="46533"/>
                    </a:lnTo>
                    <a:lnTo>
                      <a:pt x="1604" y="46642"/>
                    </a:lnTo>
                    <a:lnTo>
                      <a:pt x="1481" y="46791"/>
                    </a:lnTo>
                    <a:lnTo>
                      <a:pt x="1483" y="46773"/>
                    </a:lnTo>
                    <a:lnTo>
                      <a:pt x="598" y="46666"/>
                    </a:lnTo>
                    <a:lnTo>
                      <a:pt x="591" y="46707"/>
                    </a:lnTo>
                    <a:lnTo>
                      <a:pt x="1463" y="46812"/>
                    </a:lnTo>
                    <a:lnTo>
                      <a:pt x="1387" y="46904"/>
                    </a:lnTo>
                    <a:lnTo>
                      <a:pt x="1387" y="46904"/>
                    </a:lnTo>
                    <a:lnTo>
                      <a:pt x="381" y="46785"/>
                    </a:lnTo>
                    <a:lnTo>
                      <a:pt x="381" y="46785"/>
                    </a:lnTo>
                    <a:cubicBezTo>
                      <a:pt x="381" y="46785"/>
                      <a:pt x="508" y="47063"/>
                      <a:pt x="634" y="47339"/>
                    </a:cubicBezTo>
                    <a:cubicBezTo>
                      <a:pt x="698" y="47477"/>
                      <a:pt x="761" y="47616"/>
                      <a:pt x="810" y="47718"/>
                    </a:cubicBezTo>
                    <a:cubicBezTo>
                      <a:pt x="861" y="47820"/>
                      <a:pt x="896" y="47890"/>
                      <a:pt x="896" y="47890"/>
                    </a:cubicBezTo>
                    <a:lnTo>
                      <a:pt x="178" y="48872"/>
                    </a:lnTo>
                    <a:lnTo>
                      <a:pt x="739" y="49954"/>
                    </a:lnTo>
                    <a:cubicBezTo>
                      <a:pt x="739" y="49954"/>
                      <a:pt x="694" y="50018"/>
                      <a:pt x="628" y="50110"/>
                    </a:cubicBezTo>
                    <a:cubicBezTo>
                      <a:pt x="561" y="50204"/>
                      <a:pt x="467" y="50329"/>
                      <a:pt x="385" y="50455"/>
                    </a:cubicBezTo>
                    <a:cubicBezTo>
                      <a:pt x="219" y="50711"/>
                      <a:pt x="51" y="50965"/>
                      <a:pt x="51" y="50965"/>
                    </a:cubicBezTo>
                    <a:lnTo>
                      <a:pt x="72" y="50965"/>
                    </a:lnTo>
                    <a:cubicBezTo>
                      <a:pt x="72" y="50965"/>
                      <a:pt x="240" y="50711"/>
                      <a:pt x="405" y="50457"/>
                    </a:cubicBezTo>
                    <a:cubicBezTo>
                      <a:pt x="485" y="50331"/>
                      <a:pt x="581" y="50206"/>
                      <a:pt x="647" y="50112"/>
                    </a:cubicBezTo>
                    <a:cubicBezTo>
                      <a:pt x="714" y="50020"/>
                      <a:pt x="759" y="49956"/>
                      <a:pt x="759" y="49956"/>
                    </a:cubicBezTo>
                    <a:lnTo>
                      <a:pt x="1443" y="49997"/>
                    </a:lnTo>
                    <a:cubicBezTo>
                      <a:pt x="1440" y="50032"/>
                      <a:pt x="1438" y="50067"/>
                      <a:pt x="1436" y="50104"/>
                    </a:cubicBezTo>
                    <a:lnTo>
                      <a:pt x="776" y="50067"/>
                    </a:lnTo>
                    <a:lnTo>
                      <a:pt x="774" y="50108"/>
                    </a:lnTo>
                    <a:lnTo>
                      <a:pt x="1434" y="50144"/>
                    </a:lnTo>
                    <a:cubicBezTo>
                      <a:pt x="1432" y="50194"/>
                      <a:pt x="1430" y="50245"/>
                      <a:pt x="1426" y="50296"/>
                    </a:cubicBezTo>
                    <a:lnTo>
                      <a:pt x="641" y="50255"/>
                    </a:lnTo>
                    <a:lnTo>
                      <a:pt x="638" y="50296"/>
                    </a:lnTo>
                    <a:lnTo>
                      <a:pt x="1424" y="50337"/>
                    </a:lnTo>
                    <a:cubicBezTo>
                      <a:pt x="1422" y="50384"/>
                      <a:pt x="1420" y="50431"/>
                      <a:pt x="1418" y="50478"/>
                    </a:cubicBezTo>
                    <a:cubicBezTo>
                      <a:pt x="1412" y="50488"/>
                      <a:pt x="1406" y="50496"/>
                      <a:pt x="1400" y="50505"/>
                    </a:cubicBezTo>
                    <a:cubicBezTo>
                      <a:pt x="1398" y="50509"/>
                      <a:pt x="1395" y="50513"/>
                      <a:pt x="1393" y="50515"/>
                    </a:cubicBezTo>
                    <a:lnTo>
                      <a:pt x="1393" y="50484"/>
                    </a:lnTo>
                    <a:lnTo>
                      <a:pt x="501" y="50441"/>
                    </a:lnTo>
                    <a:lnTo>
                      <a:pt x="499" y="50482"/>
                    </a:lnTo>
                    <a:lnTo>
                      <a:pt x="1385" y="50525"/>
                    </a:lnTo>
                    <a:cubicBezTo>
                      <a:pt x="1348" y="50582"/>
                      <a:pt x="1310" y="50640"/>
                      <a:pt x="1275" y="50693"/>
                    </a:cubicBezTo>
                    <a:lnTo>
                      <a:pt x="1275" y="50676"/>
                    </a:lnTo>
                    <a:lnTo>
                      <a:pt x="383" y="50637"/>
                    </a:lnTo>
                    <a:lnTo>
                      <a:pt x="381" y="50678"/>
                    </a:lnTo>
                    <a:lnTo>
                      <a:pt x="1258" y="50717"/>
                    </a:lnTo>
                    <a:cubicBezTo>
                      <a:pt x="1215" y="50779"/>
                      <a:pt x="1179" y="50836"/>
                      <a:pt x="1146" y="50883"/>
                    </a:cubicBezTo>
                    <a:lnTo>
                      <a:pt x="1148" y="50867"/>
                    </a:lnTo>
                    <a:lnTo>
                      <a:pt x="256" y="50830"/>
                    </a:lnTo>
                    <a:lnTo>
                      <a:pt x="254" y="50871"/>
                    </a:lnTo>
                    <a:lnTo>
                      <a:pt x="1132" y="50908"/>
                    </a:lnTo>
                    <a:cubicBezTo>
                      <a:pt x="1091" y="50967"/>
                      <a:pt x="1066" y="51004"/>
                      <a:pt x="1066" y="51004"/>
                    </a:cubicBezTo>
                    <a:lnTo>
                      <a:pt x="1084" y="51006"/>
                    </a:lnTo>
                    <a:cubicBezTo>
                      <a:pt x="1084" y="51006"/>
                      <a:pt x="1250" y="50758"/>
                      <a:pt x="1416" y="50511"/>
                    </a:cubicBezTo>
                    <a:lnTo>
                      <a:pt x="1416" y="50511"/>
                    </a:lnTo>
                    <a:cubicBezTo>
                      <a:pt x="1400" y="50840"/>
                      <a:pt x="1387" y="51167"/>
                      <a:pt x="1377" y="51499"/>
                    </a:cubicBezTo>
                    <a:lnTo>
                      <a:pt x="1084" y="51006"/>
                    </a:lnTo>
                    <a:lnTo>
                      <a:pt x="53" y="50965"/>
                    </a:lnTo>
                    <a:lnTo>
                      <a:pt x="53" y="50965"/>
                    </a:lnTo>
                    <a:lnTo>
                      <a:pt x="667" y="52025"/>
                    </a:lnTo>
                    <a:lnTo>
                      <a:pt x="0" y="53060"/>
                    </a:lnTo>
                    <a:lnTo>
                      <a:pt x="669" y="54097"/>
                    </a:lnTo>
                    <a:lnTo>
                      <a:pt x="53" y="55157"/>
                    </a:lnTo>
                    <a:cubicBezTo>
                      <a:pt x="53" y="55157"/>
                      <a:pt x="221" y="55411"/>
                      <a:pt x="387" y="55664"/>
                    </a:cubicBezTo>
                    <a:cubicBezTo>
                      <a:pt x="467" y="55791"/>
                      <a:pt x="563" y="55916"/>
                      <a:pt x="628" y="56010"/>
                    </a:cubicBezTo>
                    <a:cubicBezTo>
                      <a:pt x="696" y="56104"/>
                      <a:pt x="741" y="56166"/>
                      <a:pt x="741" y="56166"/>
                    </a:cubicBezTo>
                    <a:lnTo>
                      <a:pt x="180" y="57248"/>
                    </a:lnTo>
                    <a:lnTo>
                      <a:pt x="201" y="57248"/>
                    </a:lnTo>
                    <a:lnTo>
                      <a:pt x="761" y="56166"/>
                    </a:lnTo>
                    <a:lnTo>
                      <a:pt x="1445" y="56125"/>
                    </a:lnTo>
                    <a:cubicBezTo>
                      <a:pt x="1447" y="56161"/>
                      <a:pt x="1449" y="56196"/>
                      <a:pt x="1451" y="56233"/>
                    </a:cubicBezTo>
                    <a:lnTo>
                      <a:pt x="794" y="56272"/>
                    </a:lnTo>
                    <a:lnTo>
                      <a:pt x="798" y="56313"/>
                    </a:lnTo>
                    <a:lnTo>
                      <a:pt x="1453" y="56272"/>
                    </a:lnTo>
                    <a:cubicBezTo>
                      <a:pt x="1457" y="56323"/>
                      <a:pt x="1459" y="56374"/>
                      <a:pt x="1463" y="56425"/>
                    </a:cubicBezTo>
                    <a:lnTo>
                      <a:pt x="688" y="56477"/>
                    </a:lnTo>
                    <a:lnTo>
                      <a:pt x="690" y="56515"/>
                    </a:lnTo>
                    <a:lnTo>
                      <a:pt x="1465" y="56466"/>
                    </a:lnTo>
                    <a:cubicBezTo>
                      <a:pt x="1469" y="56522"/>
                      <a:pt x="1473" y="56577"/>
                      <a:pt x="1477" y="56632"/>
                    </a:cubicBezTo>
                    <a:lnTo>
                      <a:pt x="1473" y="56636"/>
                    </a:lnTo>
                    <a:lnTo>
                      <a:pt x="1473" y="56620"/>
                    </a:lnTo>
                    <a:lnTo>
                      <a:pt x="581" y="56679"/>
                    </a:lnTo>
                    <a:lnTo>
                      <a:pt x="585" y="56720"/>
                    </a:lnTo>
                    <a:lnTo>
                      <a:pt x="1461" y="56661"/>
                    </a:lnTo>
                    <a:lnTo>
                      <a:pt x="1461" y="56661"/>
                    </a:lnTo>
                    <a:lnTo>
                      <a:pt x="1367" y="56839"/>
                    </a:lnTo>
                    <a:lnTo>
                      <a:pt x="1365" y="56820"/>
                    </a:lnTo>
                    <a:lnTo>
                      <a:pt x="475" y="56886"/>
                    </a:lnTo>
                    <a:lnTo>
                      <a:pt x="479" y="56925"/>
                    </a:lnTo>
                    <a:lnTo>
                      <a:pt x="1355" y="56861"/>
                    </a:lnTo>
                    <a:lnTo>
                      <a:pt x="1258" y="57045"/>
                    </a:lnTo>
                    <a:lnTo>
                      <a:pt x="1256" y="57021"/>
                    </a:lnTo>
                    <a:lnTo>
                      <a:pt x="366" y="57088"/>
                    </a:lnTo>
                    <a:lnTo>
                      <a:pt x="368" y="57129"/>
                    </a:lnTo>
                    <a:lnTo>
                      <a:pt x="1248" y="57064"/>
                    </a:lnTo>
                    <a:lnTo>
                      <a:pt x="1248" y="57064"/>
                    </a:lnTo>
                    <a:lnTo>
                      <a:pt x="1191" y="57170"/>
                    </a:lnTo>
                    <a:lnTo>
                      <a:pt x="1191" y="57170"/>
                    </a:lnTo>
                    <a:lnTo>
                      <a:pt x="180" y="57250"/>
                    </a:lnTo>
                    <a:lnTo>
                      <a:pt x="898" y="58232"/>
                    </a:lnTo>
                    <a:cubicBezTo>
                      <a:pt x="898" y="58232"/>
                      <a:pt x="864" y="58302"/>
                      <a:pt x="812" y="58404"/>
                    </a:cubicBezTo>
                    <a:cubicBezTo>
                      <a:pt x="763" y="58506"/>
                      <a:pt x="700" y="58643"/>
                      <a:pt x="636" y="58782"/>
                    </a:cubicBezTo>
                    <a:cubicBezTo>
                      <a:pt x="510" y="59056"/>
                      <a:pt x="385" y="59333"/>
                      <a:pt x="383" y="59337"/>
                    </a:cubicBezTo>
                    <a:lnTo>
                      <a:pt x="1150" y="60288"/>
                    </a:lnTo>
                    <a:cubicBezTo>
                      <a:pt x="1150" y="60288"/>
                      <a:pt x="1025" y="60568"/>
                      <a:pt x="898" y="60849"/>
                    </a:cubicBezTo>
                    <a:cubicBezTo>
                      <a:pt x="767" y="61131"/>
                      <a:pt x="661" y="61413"/>
                      <a:pt x="661" y="61413"/>
                    </a:cubicBezTo>
                    <a:lnTo>
                      <a:pt x="681" y="61411"/>
                    </a:lnTo>
                    <a:cubicBezTo>
                      <a:pt x="681" y="61411"/>
                      <a:pt x="788" y="61129"/>
                      <a:pt x="919" y="60847"/>
                    </a:cubicBezTo>
                    <a:cubicBezTo>
                      <a:pt x="1044" y="60566"/>
                      <a:pt x="1170" y="60286"/>
                      <a:pt x="1170" y="60286"/>
                    </a:cubicBezTo>
                    <a:lnTo>
                      <a:pt x="1846" y="60192"/>
                    </a:lnTo>
                    <a:lnTo>
                      <a:pt x="1860" y="60298"/>
                    </a:lnTo>
                    <a:lnTo>
                      <a:pt x="1209" y="60390"/>
                    </a:lnTo>
                    <a:lnTo>
                      <a:pt x="1213" y="60431"/>
                    </a:lnTo>
                    <a:lnTo>
                      <a:pt x="1866" y="60339"/>
                    </a:lnTo>
                    <a:cubicBezTo>
                      <a:pt x="1872" y="60390"/>
                      <a:pt x="1880" y="60440"/>
                      <a:pt x="1889" y="60491"/>
                    </a:cubicBezTo>
                    <a:lnTo>
                      <a:pt x="1113" y="60601"/>
                    </a:lnTo>
                    <a:lnTo>
                      <a:pt x="1119" y="60642"/>
                    </a:lnTo>
                    <a:lnTo>
                      <a:pt x="1893" y="60532"/>
                    </a:lnTo>
                    <a:cubicBezTo>
                      <a:pt x="1901" y="60579"/>
                      <a:pt x="1907" y="60626"/>
                      <a:pt x="1915" y="60675"/>
                    </a:cubicBezTo>
                    <a:cubicBezTo>
                      <a:pt x="1911" y="60683"/>
                      <a:pt x="1907" y="60691"/>
                      <a:pt x="1903" y="60699"/>
                    </a:cubicBezTo>
                    <a:lnTo>
                      <a:pt x="1901" y="60685"/>
                    </a:lnTo>
                    <a:lnTo>
                      <a:pt x="1017" y="60816"/>
                    </a:lnTo>
                    <a:lnTo>
                      <a:pt x="1023" y="60855"/>
                    </a:lnTo>
                    <a:lnTo>
                      <a:pt x="1891" y="60728"/>
                    </a:lnTo>
                    <a:lnTo>
                      <a:pt x="1891" y="60728"/>
                    </a:lnTo>
                    <a:cubicBezTo>
                      <a:pt x="1860" y="60789"/>
                      <a:pt x="1833" y="60851"/>
                      <a:pt x="1807" y="60910"/>
                    </a:cubicBezTo>
                    <a:lnTo>
                      <a:pt x="1805" y="60896"/>
                    </a:lnTo>
                    <a:lnTo>
                      <a:pt x="921" y="61029"/>
                    </a:lnTo>
                    <a:lnTo>
                      <a:pt x="927" y="61070"/>
                    </a:lnTo>
                    <a:lnTo>
                      <a:pt x="1794" y="60939"/>
                    </a:lnTo>
                    <a:lnTo>
                      <a:pt x="1794" y="60939"/>
                    </a:lnTo>
                    <a:cubicBezTo>
                      <a:pt x="1766" y="61006"/>
                      <a:pt x="1739" y="61068"/>
                      <a:pt x="1719" y="61119"/>
                    </a:cubicBezTo>
                    <a:lnTo>
                      <a:pt x="1717" y="61107"/>
                    </a:lnTo>
                    <a:lnTo>
                      <a:pt x="835" y="61244"/>
                    </a:lnTo>
                    <a:lnTo>
                      <a:pt x="841" y="61282"/>
                    </a:lnTo>
                    <a:lnTo>
                      <a:pt x="1706" y="61149"/>
                    </a:lnTo>
                    <a:lnTo>
                      <a:pt x="1706" y="61149"/>
                    </a:lnTo>
                    <a:cubicBezTo>
                      <a:pt x="1678" y="61215"/>
                      <a:pt x="1661" y="61256"/>
                      <a:pt x="1661" y="61256"/>
                    </a:cubicBezTo>
                    <a:lnTo>
                      <a:pt x="1682" y="61254"/>
                    </a:lnTo>
                    <a:cubicBezTo>
                      <a:pt x="1682" y="61254"/>
                      <a:pt x="1788" y="60980"/>
                      <a:pt x="1919" y="60703"/>
                    </a:cubicBezTo>
                    <a:cubicBezTo>
                      <a:pt x="1968" y="61033"/>
                      <a:pt x="2019" y="61360"/>
                      <a:pt x="2075" y="61688"/>
                    </a:cubicBezTo>
                    <a:lnTo>
                      <a:pt x="1682" y="61254"/>
                    </a:lnTo>
                    <a:lnTo>
                      <a:pt x="661" y="61415"/>
                    </a:lnTo>
                    <a:lnTo>
                      <a:pt x="1477" y="62334"/>
                    </a:lnTo>
                    <a:lnTo>
                      <a:pt x="1029" y="63480"/>
                    </a:lnTo>
                    <a:lnTo>
                      <a:pt x="1050" y="63476"/>
                    </a:lnTo>
                    <a:lnTo>
                      <a:pt x="1496" y="62332"/>
                    </a:lnTo>
                    <a:lnTo>
                      <a:pt x="2165" y="62211"/>
                    </a:lnTo>
                    <a:lnTo>
                      <a:pt x="2185" y="62318"/>
                    </a:lnTo>
                    <a:lnTo>
                      <a:pt x="1541" y="62434"/>
                    </a:lnTo>
                    <a:lnTo>
                      <a:pt x="1547" y="62473"/>
                    </a:lnTo>
                    <a:lnTo>
                      <a:pt x="2191" y="62357"/>
                    </a:lnTo>
                    <a:cubicBezTo>
                      <a:pt x="2202" y="62408"/>
                      <a:pt x="2210" y="62457"/>
                      <a:pt x="2220" y="62508"/>
                    </a:cubicBezTo>
                    <a:lnTo>
                      <a:pt x="1455" y="62649"/>
                    </a:lnTo>
                    <a:lnTo>
                      <a:pt x="1463" y="62688"/>
                    </a:lnTo>
                    <a:lnTo>
                      <a:pt x="2226" y="62547"/>
                    </a:lnTo>
                    <a:cubicBezTo>
                      <a:pt x="2236" y="62598"/>
                      <a:pt x="2247" y="62651"/>
                      <a:pt x="2257" y="62702"/>
                    </a:cubicBezTo>
                    <a:lnTo>
                      <a:pt x="2251" y="62717"/>
                    </a:lnTo>
                    <a:lnTo>
                      <a:pt x="2249" y="62698"/>
                    </a:lnTo>
                    <a:lnTo>
                      <a:pt x="1371" y="62864"/>
                    </a:lnTo>
                    <a:lnTo>
                      <a:pt x="1377" y="62905"/>
                    </a:lnTo>
                    <a:lnTo>
                      <a:pt x="2240" y="62741"/>
                    </a:lnTo>
                    <a:lnTo>
                      <a:pt x="2165" y="62931"/>
                    </a:lnTo>
                    <a:lnTo>
                      <a:pt x="2161" y="62913"/>
                    </a:lnTo>
                    <a:lnTo>
                      <a:pt x="1285" y="63083"/>
                    </a:lnTo>
                    <a:lnTo>
                      <a:pt x="1293" y="63122"/>
                    </a:lnTo>
                    <a:lnTo>
                      <a:pt x="2155" y="62956"/>
                    </a:lnTo>
                    <a:lnTo>
                      <a:pt x="2079" y="63144"/>
                    </a:lnTo>
                    <a:lnTo>
                      <a:pt x="2075" y="63128"/>
                    </a:lnTo>
                    <a:lnTo>
                      <a:pt x="1199" y="63300"/>
                    </a:lnTo>
                    <a:lnTo>
                      <a:pt x="1207" y="63341"/>
                    </a:lnTo>
                    <a:lnTo>
                      <a:pt x="2069" y="63171"/>
                    </a:lnTo>
                    <a:lnTo>
                      <a:pt x="2024" y="63281"/>
                    </a:lnTo>
                    <a:lnTo>
                      <a:pt x="2024" y="63281"/>
                    </a:lnTo>
                    <a:lnTo>
                      <a:pt x="2042" y="63277"/>
                    </a:lnTo>
                    <a:lnTo>
                      <a:pt x="2263" y="62733"/>
                    </a:lnTo>
                    <a:cubicBezTo>
                      <a:pt x="2324" y="63060"/>
                      <a:pt x="2390" y="63388"/>
                      <a:pt x="2459" y="63715"/>
                    </a:cubicBezTo>
                    <a:cubicBezTo>
                      <a:pt x="2238" y="63500"/>
                      <a:pt x="2044" y="63277"/>
                      <a:pt x="2044" y="63277"/>
                    </a:cubicBezTo>
                    <a:lnTo>
                      <a:pt x="1031" y="63480"/>
                    </a:lnTo>
                    <a:cubicBezTo>
                      <a:pt x="1031" y="63480"/>
                      <a:pt x="1228" y="63709"/>
                      <a:pt x="1449" y="63928"/>
                    </a:cubicBezTo>
                    <a:cubicBezTo>
                      <a:pt x="1663" y="64147"/>
                      <a:pt x="1878" y="64366"/>
                      <a:pt x="1878" y="64368"/>
                    </a:cubicBezTo>
                    <a:lnTo>
                      <a:pt x="1488" y="65526"/>
                    </a:lnTo>
                    <a:lnTo>
                      <a:pt x="1500" y="65523"/>
                    </a:lnTo>
                    <a:lnTo>
                      <a:pt x="1500" y="65523"/>
                    </a:lnTo>
                    <a:lnTo>
                      <a:pt x="1490" y="65526"/>
                    </a:lnTo>
                    <a:lnTo>
                      <a:pt x="1917" y="65959"/>
                    </a:lnTo>
                    <a:cubicBezTo>
                      <a:pt x="2128" y="66174"/>
                      <a:pt x="2355" y="66381"/>
                      <a:pt x="2357" y="66383"/>
                    </a:cubicBezTo>
                    <a:lnTo>
                      <a:pt x="2022" y="67553"/>
                    </a:lnTo>
                    <a:lnTo>
                      <a:pt x="2922" y="68376"/>
                    </a:lnTo>
                    <a:cubicBezTo>
                      <a:pt x="2922" y="68376"/>
                      <a:pt x="2832" y="68672"/>
                      <a:pt x="2768" y="68967"/>
                    </a:cubicBezTo>
                    <a:cubicBezTo>
                      <a:pt x="2699" y="69264"/>
                      <a:pt x="2631" y="69560"/>
                      <a:pt x="2631" y="69560"/>
                    </a:cubicBezTo>
                    <a:lnTo>
                      <a:pt x="3572" y="70344"/>
                    </a:lnTo>
                    <a:cubicBezTo>
                      <a:pt x="3572" y="70344"/>
                      <a:pt x="3505" y="70643"/>
                      <a:pt x="3437" y="70941"/>
                    </a:cubicBezTo>
                    <a:cubicBezTo>
                      <a:pt x="3366" y="71244"/>
                      <a:pt x="3315" y="71543"/>
                      <a:pt x="3315" y="71543"/>
                    </a:cubicBezTo>
                    <a:lnTo>
                      <a:pt x="4295" y="72283"/>
                    </a:lnTo>
                    <a:lnTo>
                      <a:pt x="4084" y="73495"/>
                    </a:lnTo>
                    <a:cubicBezTo>
                      <a:pt x="4084" y="73495"/>
                      <a:pt x="4325" y="73679"/>
                      <a:pt x="4583" y="73851"/>
                    </a:cubicBezTo>
                    <a:cubicBezTo>
                      <a:pt x="4837" y="74024"/>
                      <a:pt x="5090" y="74196"/>
                      <a:pt x="5092" y="74196"/>
                    </a:cubicBezTo>
                    <a:lnTo>
                      <a:pt x="4937" y="75412"/>
                    </a:lnTo>
                    <a:cubicBezTo>
                      <a:pt x="4937" y="75412"/>
                      <a:pt x="5189" y="75581"/>
                      <a:pt x="5442" y="75751"/>
                    </a:cubicBezTo>
                    <a:cubicBezTo>
                      <a:pt x="5567" y="75835"/>
                      <a:pt x="5694" y="75917"/>
                      <a:pt x="5794" y="75978"/>
                    </a:cubicBezTo>
                    <a:cubicBezTo>
                      <a:pt x="5892" y="76038"/>
                      <a:pt x="5958" y="76077"/>
                      <a:pt x="5958" y="76079"/>
                    </a:cubicBezTo>
                    <a:lnTo>
                      <a:pt x="5860" y="77294"/>
                    </a:lnTo>
                    <a:lnTo>
                      <a:pt x="5864" y="77292"/>
                    </a:lnTo>
                    <a:lnTo>
                      <a:pt x="5862" y="77294"/>
                    </a:lnTo>
                    <a:lnTo>
                      <a:pt x="6903" y="77922"/>
                    </a:lnTo>
                    <a:cubicBezTo>
                      <a:pt x="6903" y="77922"/>
                      <a:pt x="6899" y="77998"/>
                      <a:pt x="6891" y="78112"/>
                    </a:cubicBezTo>
                    <a:cubicBezTo>
                      <a:pt x="6887" y="78227"/>
                      <a:pt x="6881" y="78378"/>
                      <a:pt x="6874" y="78530"/>
                    </a:cubicBezTo>
                    <a:cubicBezTo>
                      <a:pt x="6864" y="78832"/>
                      <a:pt x="6856" y="79135"/>
                      <a:pt x="6856" y="79139"/>
                    </a:cubicBezTo>
                    <a:lnTo>
                      <a:pt x="7930" y="79720"/>
                    </a:lnTo>
                    <a:cubicBezTo>
                      <a:pt x="7930" y="79720"/>
                      <a:pt x="7922" y="80029"/>
                      <a:pt x="7914" y="80336"/>
                    </a:cubicBezTo>
                    <a:cubicBezTo>
                      <a:pt x="7910" y="80643"/>
                      <a:pt x="7918" y="80946"/>
                      <a:pt x="7918" y="80946"/>
                    </a:cubicBezTo>
                    <a:lnTo>
                      <a:pt x="7936" y="80936"/>
                    </a:lnTo>
                    <a:cubicBezTo>
                      <a:pt x="7936" y="80936"/>
                      <a:pt x="7926" y="80633"/>
                      <a:pt x="7930" y="80326"/>
                    </a:cubicBezTo>
                    <a:cubicBezTo>
                      <a:pt x="7938" y="80019"/>
                      <a:pt x="7947" y="79712"/>
                      <a:pt x="7947" y="79712"/>
                    </a:cubicBezTo>
                    <a:lnTo>
                      <a:pt x="8550" y="79354"/>
                    </a:lnTo>
                    <a:cubicBezTo>
                      <a:pt x="8568" y="79387"/>
                      <a:pt x="8587" y="79418"/>
                      <a:pt x="8607" y="79448"/>
                    </a:cubicBezTo>
                    <a:lnTo>
                      <a:pt x="8022" y="79796"/>
                    </a:lnTo>
                    <a:lnTo>
                      <a:pt x="8043" y="79831"/>
                    </a:lnTo>
                    <a:lnTo>
                      <a:pt x="8628" y="79483"/>
                    </a:lnTo>
                    <a:cubicBezTo>
                      <a:pt x="8652" y="79526"/>
                      <a:pt x="8679" y="79569"/>
                      <a:pt x="8706" y="79612"/>
                    </a:cubicBezTo>
                    <a:lnTo>
                      <a:pt x="8016" y="80025"/>
                    </a:lnTo>
                    <a:lnTo>
                      <a:pt x="8037" y="80060"/>
                    </a:lnTo>
                    <a:lnTo>
                      <a:pt x="8726" y="79647"/>
                    </a:lnTo>
                    <a:cubicBezTo>
                      <a:pt x="8744" y="79679"/>
                      <a:pt x="8765" y="79712"/>
                      <a:pt x="8785" y="79745"/>
                    </a:cubicBezTo>
                    <a:lnTo>
                      <a:pt x="8781" y="79808"/>
                    </a:lnTo>
                    <a:lnTo>
                      <a:pt x="8775" y="79796"/>
                    </a:lnTo>
                    <a:lnTo>
                      <a:pt x="8010" y="80260"/>
                    </a:lnTo>
                    <a:lnTo>
                      <a:pt x="8032" y="80295"/>
                    </a:lnTo>
                    <a:lnTo>
                      <a:pt x="8781" y="79841"/>
                    </a:lnTo>
                    <a:lnTo>
                      <a:pt x="8781" y="79841"/>
                    </a:lnTo>
                    <a:cubicBezTo>
                      <a:pt x="8779" y="79909"/>
                      <a:pt x="8779" y="79978"/>
                      <a:pt x="8779" y="80042"/>
                    </a:cubicBezTo>
                    <a:lnTo>
                      <a:pt x="8775" y="80033"/>
                    </a:lnTo>
                    <a:lnTo>
                      <a:pt x="8012" y="80498"/>
                    </a:lnTo>
                    <a:lnTo>
                      <a:pt x="8032" y="80533"/>
                    </a:lnTo>
                    <a:lnTo>
                      <a:pt x="8779" y="80078"/>
                    </a:lnTo>
                    <a:cubicBezTo>
                      <a:pt x="8779" y="80148"/>
                      <a:pt x="8779" y="80213"/>
                      <a:pt x="8779" y="80267"/>
                    </a:cubicBezTo>
                    <a:lnTo>
                      <a:pt x="8771" y="80254"/>
                    </a:lnTo>
                    <a:lnTo>
                      <a:pt x="8012" y="80721"/>
                    </a:lnTo>
                    <a:lnTo>
                      <a:pt x="8032" y="80756"/>
                    </a:lnTo>
                    <a:lnTo>
                      <a:pt x="8779" y="80297"/>
                    </a:lnTo>
                    <a:cubicBezTo>
                      <a:pt x="8779" y="80367"/>
                      <a:pt x="8781" y="80412"/>
                      <a:pt x="8781" y="80414"/>
                    </a:cubicBezTo>
                    <a:lnTo>
                      <a:pt x="8781" y="80414"/>
                    </a:lnTo>
                    <a:lnTo>
                      <a:pt x="7920" y="80948"/>
                    </a:lnTo>
                    <a:lnTo>
                      <a:pt x="9023" y="81482"/>
                    </a:lnTo>
                    <a:lnTo>
                      <a:pt x="9051" y="82711"/>
                    </a:lnTo>
                    <a:lnTo>
                      <a:pt x="10183" y="83198"/>
                    </a:lnTo>
                    <a:lnTo>
                      <a:pt x="10265" y="84422"/>
                    </a:lnTo>
                    <a:cubicBezTo>
                      <a:pt x="10265" y="84422"/>
                      <a:pt x="10547" y="84539"/>
                      <a:pt x="10827" y="84657"/>
                    </a:cubicBezTo>
                    <a:cubicBezTo>
                      <a:pt x="11116" y="84764"/>
                      <a:pt x="11402" y="84870"/>
                      <a:pt x="11404" y="84872"/>
                    </a:cubicBezTo>
                    <a:lnTo>
                      <a:pt x="11541" y="86085"/>
                    </a:lnTo>
                    <a:cubicBezTo>
                      <a:pt x="11541" y="86085"/>
                      <a:pt x="11828" y="86190"/>
                      <a:pt x="12114" y="86296"/>
                    </a:cubicBezTo>
                    <a:cubicBezTo>
                      <a:pt x="12257" y="86347"/>
                      <a:pt x="12401" y="86398"/>
                      <a:pt x="12507" y="86437"/>
                    </a:cubicBezTo>
                    <a:cubicBezTo>
                      <a:pt x="12613" y="86474"/>
                      <a:pt x="12687" y="86496"/>
                      <a:pt x="12687" y="86496"/>
                    </a:cubicBezTo>
                    <a:lnTo>
                      <a:pt x="12881" y="87697"/>
                    </a:lnTo>
                    <a:lnTo>
                      <a:pt x="14045" y="88062"/>
                    </a:lnTo>
                    <a:cubicBezTo>
                      <a:pt x="14045" y="88062"/>
                      <a:pt x="14058" y="88137"/>
                      <a:pt x="14076" y="88252"/>
                    </a:cubicBezTo>
                    <a:cubicBezTo>
                      <a:pt x="14095" y="88366"/>
                      <a:pt x="14121" y="88516"/>
                      <a:pt x="14154" y="88663"/>
                    </a:cubicBezTo>
                    <a:cubicBezTo>
                      <a:pt x="14217" y="88962"/>
                      <a:pt x="14279" y="89261"/>
                      <a:pt x="14279" y="89261"/>
                    </a:cubicBezTo>
                    <a:lnTo>
                      <a:pt x="15463" y="89574"/>
                    </a:lnTo>
                    <a:cubicBezTo>
                      <a:pt x="15463" y="89574"/>
                      <a:pt x="15529" y="89872"/>
                      <a:pt x="15592" y="90173"/>
                    </a:cubicBezTo>
                    <a:cubicBezTo>
                      <a:pt x="15656" y="90478"/>
                      <a:pt x="15735" y="90770"/>
                      <a:pt x="15735" y="90770"/>
                    </a:cubicBezTo>
                    <a:lnTo>
                      <a:pt x="16936" y="91028"/>
                    </a:lnTo>
                    <a:lnTo>
                      <a:pt x="17253" y="92217"/>
                    </a:lnTo>
                    <a:cubicBezTo>
                      <a:pt x="17253" y="92217"/>
                      <a:pt x="17327" y="92233"/>
                      <a:pt x="17440" y="92256"/>
                    </a:cubicBezTo>
                    <a:cubicBezTo>
                      <a:pt x="17552" y="92276"/>
                      <a:pt x="17706" y="92301"/>
                      <a:pt x="17857" y="92327"/>
                    </a:cubicBezTo>
                    <a:cubicBezTo>
                      <a:pt x="18160" y="92379"/>
                      <a:pt x="18461" y="92428"/>
                      <a:pt x="18463" y="92428"/>
                    </a:cubicBezTo>
                    <a:lnTo>
                      <a:pt x="18831" y="93596"/>
                    </a:lnTo>
                    <a:lnTo>
                      <a:pt x="18844" y="93582"/>
                    </a:lnTo>
                    <a:lnTo>
                      <a:pt x="18844" y="93582"/>
                    </a:lnTo>
                    <a:lnTo>
                      <a:pt x="18833" y="93596"/>
                    </a:lnTo>
                    <a:lnTo>
                      <a:pt x="19432" y="93692"/>
                    </a:lnTo>
                    <a:cubicBezTo>
                      <a:pt x="19582" y="93719"/>
                      <a:pt x="19737" y="93733"/>
                      <a:pt x="19852" y="93747"/>
                    </a:cubicBezTo>
                    <a:cubicBezTo>
                      <a:pt x="19964" y="93762"/>
                      <a:pt x="20040" y="93770"/>
                      <a:pt x="20042" y="93770"/>
                    </a:cubicBezTo>
                    <a:lnTo>
                      <a:pt x="20461" y="94915"/>
                    </a:lnTo>
                    <a:lnTo>
                      <a:pt x="21671" y="95050"/>
                    </a:lnTo>
                    <a:cubicBezTo>
                      <a:pt x="21671" y="95050"/>
                      <a:pt x="21697" y="95122"/>
                      <a:pt x="21742" y="95226"/>
                    </a:cubicBezTo>
                    <a:cubicBezTo>
                      <a:pt x="21785" y="95331"/>
                      <a:pt x="21842" y="95470"/>
                      <a:pt x="21902" y="95611"/>
                    </a:cubicBezTo>
                    <a:cubicBezTo>
                      <a:pt x="22018" y="95889"/>
                      <a:pt x="22137" y="96168"/>
                      <a:pt x="22139" y="96174"/>
                    </a:cubicBezTo>
                    <a:lnTo>
                      <a:pt x="23358" y="96251"/>
                    </a:lnTo>
                    <a:cubicBezTo>
                      <a:pt x="23358" y="96253"/>
                      <a:pt x="23479" y="96536"/>
                      <a:pt x="23602" y="96818"/>
                    </a:cubicBezTo>
                    <a:lnTo>
                      <a:pt x="23864" y="97366"/>
                    </a:lnTo>
                    <a:lnTo>
                      <a:pt x="25089" y="97389"/>
                    </a:lnTo>
                    <a:cubicBezTo>
                      <a:pt x="25089" y="97389"/>
                      <a:pt x="25222" y="97665"/>
                      <a:pt x="25355" y="97941"/>
                    </a:cubicBezTo>
                    <a:cubicBezTo>
                      <a:pt x="25425" y="98081"/>
                      <a:pt x="25492" y="98220"/>
                      <a:pt x="25544" y="98324"/>
                    </a:cubicBezTo>
                    <a:cubicBezTo>
                      <a:pt x="25593" y="98428"/>
                      <a:pt x="25632" y="98494"/>
                      <a:pt x="25632" y="98494"/>
                    </a:cubicBezTo>
                    <a:lnTo>
                      <a:pt x="26861" y="98461"/>
                    </a:lnTo>
                    <a:lnTo>
                      <a:pt x="27448" y="99539"/>
                    </a:lnTo>
                    <a:cubicBezTo>
                      <a:pt x="27448" y="99539"/>
                      <a:pt x="27526" y="99537"/>
                      <a:pt x="27639" y="99533"/>
                    </a:cubicBezTo>
                    <a:cubicBezTo>
                      <a:pt x="27753" y="99529"/>
                      <a:pt x="27905" y="99525"/>
                      <a:pt x="28060" y="99513"/>
                    </a:cubicBezTo>
                    <a:cubicBezTo>
                      <a:pt x="28365" y="99490"/>
                      <a:pt x="28672" y="99466"/>
                      <a:pt x="28672" y="99466"/>
                    </a:cubicBezTo>
                    <a:lnTo>
                      <a:pt x="29306" y="100511"/>
                    </a:lnTo>
                    <a:lnTo>
                      <a:pt x="29316" y="100495"/>
                    </a:lnTo>
                    <a:lnTo>
                      <a:pt x="28682" y="99449"/>
                    </a:lnTo>
                    <a:lnTo>
                      <a:pt x="29007" y="98831"/>
                    </a:lnTo>
                    <a:cubicBezTo>
                      <a:pt x="29038" y="98848"/>
                      <a:pt x="29071" y="98864"/>
                      <a:pt x="29101" y="98880"/>
                    </a:cubicBezTo>
                    <a:lnTo>
                      <a:pt x="28790" y="99476"/>
                    </a:lnTo>
                    <a:lnTo>
                      <a:pt x="28825" y="99494"/>
                    </a:lnTo>
                    <a:lnTo>
                      <a:pt x="29138" y="98901"/>
                    </a:lnTo>
                    <a:cubicBezTo>
                      <a:pt x="29183" y="98923"/>
                      <a:pt x="29228" y="98948"/>
                      <a:pt x="29273" y="98970"/>
                    </a:cubicBezTo>
                    <a:lnTo>
                      <a:pt x="28909" y="99674"/>
                    </a:lnTo>
                    <a:lnTo>
                      <a:pt x="28944" y="99693"/>
                    </a:lnTo>
                    <a:lnTo>
                      <a:pt x="29310" y="98989"/>
                    </a:lnTo>
                    <a:cubicBezTo>
                      <a:pt x="29351" y="99011"/>
                      <a:pt x="29392" y="99032"/>
                      <a:pt x="29433" y="99054"/>
                    </a:cubicBezTo>
                    <a:lnTo>
                      <a:pt x="29453" y="99089"/>
                    </a:lnTo>
                    <a:lnTo>
                      <a:pt x="29453" y="99089"/>
                    </a:lnTo>
                    <a:lnTo>
                      <a:pt x="29435" y="99079"/>
                    </a:lnTo>
                    <a:lnTo>
                      <a:pt x="29026" y="99873"/>
                    </a:lnTo>
                    <a:lnTo>
                      <a:pt x="29063" y="99891"/>
                    </a:lnTo>
                    <a:lnTo>
                      <a:pt x="29466" y="99108"/>
                    </a:lnTo>
                    <a:lnTo>
                      <a:pt x="29570" y="99284"/>
                    </a:lnTo>
                    <a:lnTo>
                      <a:pt x="29554" y="99275"/>
                    </a:lnTo>
                    <a:lnTo>
                      <a:pt x="29148" y="100069"/>
                    </a:lnTo>
                    <a:lnTo>
                      <a:pt x="29185" y="100090"/>
                    </a:lnTo>
                    <a:lnTo>
                      <a:pt x="29582" y="99306"/>
                    </a:lnTo>
                    <a:lnTo>
                      <a:pt x="29687" y="99480"/>
                    </a:lnTo>
                    <a:lnTo>
                      <a:pt x="29670" y="99472"/>
                    </a:lnTo>
                    <a:lnTo>
                      <a:pt x="29269" y="100270"/>
                    </a:lnTo>
                    <a:lnTo>
                      <a:pt x="29306" y="100288"/>
                    </a:lnTo>
                    <a:lnTo>
                      <a:pt x="29701" y="99504"/>
                    </a:lnTo>
                    <a:lnTo>
                      <a:pt x="29762" y="99606"/>
                    </a:lnTo>
                    <a:lnTo>
                      <a:pt x="29762" y="99606"/>
                    </a:lnTo>
                    <a:lnTo>
                      <a:pt x="29308" y="100513"/>
                    </a:lnTo>
                    <a:cubicBezTo>
                      <a:pt x="29308" y="100513"/>
                      <a:pt x="29611" y="100489"/>
                      <a:pt x="29916" y="100464"/>
                    </a:cubicBezTo>
                    <a:cubicBezTo>
                      <a:pt x="30067" y="100450"/>
                      <a:pt x="30216" y="100437"/>
                      <a:pt x="30331" y="100427"/>
                    </a:cubicBezTo>
                    <a:cubicBezTo>
                      <a:pt x="30446" y="100413"/>
                      <a:pt x="30521" y="100403"/>
                      <a:pt x="30521" y="100403"/>
                    </a:cubicBezTo>
                    <a:lnTo>
                      <a:pt x="31201" y="101413"/>
                    </a:lnTo>
                    <a:lnTo>
                      <a:pt x="31209" y="101395"/>
                    </a:lnTo>
                    <a:lnTo>
                      <a:pt x="30530" y="100385"/>
                    </a:lnTo>
                    <a:lnTo>
                      <a:pt x="30832" y="99750"/>
                    </a:lnTo>
                    <a:cubicBezTo>
                      <a:pt x="30865" y="99764"/>
                      <a:pt x="30898" y="99781"/>
                      <a:pt x="30928" y="99795"/>
                    </a:cubicBezTo>
                    <a:lnTo>
                      <a:pt x="30640" y="100407"/>
                    </a:lnTo>
                    <a:lnTo>
                      <a:pt x="30677" y="100423"/>
                    </a:lnTo>
                    <a:lnTo>
                      <a:pt x="30965" y="99813"/>
                    </a:lnTo>
                    <a:lnTo>
                      <a:pt x="31104" y="99877"/>
                    </a:lnTo>
                    <a:lnTo>
                      <a:pt x="30767" y="100597"/>
                    </a:lnTo>
                    <a:lnTo>
                      <a:pt x="30804" y="100615"/>
                    </a:lnTo>
                    <a:lnTo>
                      <a:pt x="31141" y="99895"/>
                    </a:lnTo>
                    <a:cubicBezTo>
                      <a:pt x="31182" y="99914"/>
                      <a:pt x="31223" y="99934"/>
                      <a:pt x="31266" y="99955"/>
                    </a:cubicBezTo>
                    <a:lnTo>
                      <a:pt x="31288" y="99987"/>
                    </a:lnTo>
                    <a:lnTo>
                      <a:pt x="31258" y="99975"/>
                    </a:lnTo>
                    <a:lnTo>
                      <a:pt x="30881" y="100783"/>
                    </a:lnTo>
                    <a:lnTo>
                      <a:pt x="30918" y="100802"/>
                    </a:lnTo>
                    <a:lnTo>
                      <a:pt x="31293" y="99995"/>
                    </a:lnTo>
                    <a:lnTo>
                      <a:pt x="31411" y="100178"/>
                    </a:lnTo>
                    <a:lnTo>
                      <a:pt x="31395" y="100169"/>
                    </a:lnTo>
                    <a:lnTo>
                      <a:pt x="31023" y="100980"/>
                    </a:lnTo>
                    <a:lnTo>
                      <a:pt x="31059" y="100998"/>
                    </a:lnTo>
                    <a:lnTo>
                      <a:pt x="31428" y="100200"/>
                    </a:lnTo>
                    <a:lnTo>
                      <a:pt x="31538" y="100368"/>
                    </a:lnTo>
                    <a:lnTo>
                      <a:pt x="31522" y="100362"/>
                    </a:lnTo>
                    <a:lnTo>
                      <a:pt x="31151" y="101174"/>
                    </a:lnTo>
                    <a:lnTo>
                      <a:pt x="31188" y="101190"/>
                    </a:lnTo>
                    <a:lnTo>
                      <a:pt x="31552" y="100392"/>
                    </a:lnTo>
                    <a:lnTo>
                      <a:pt x="31618" y="100490"/>
                    </a:lnTo>
                    <a:lnTo>
                      <a:pt x="31201" y="101413"/>
                    </a:lnTo>
                    <a:lnTo>
                      <a:pt x="32410" y="101256"/>
                    </a:lnTo>
                    <a:cubicBezTo>
                      <a:pt x="32410" y="101256"/>
                      <a:pt x="32579" y="101516"/>
                      <a:pt x="32762" y="101755"/>
                    </a:cubicBezTo>
                    <a:lnTo>
                      <a:pt x="33126" y="102244"/>
                    </a:lnTo>
                    <a:lnTo>
                      <a:pt x="33126" y="102242"/>
                    </a:lnTo>
                    <a:lnTo>
                      <a:pt x="34331" y="102029"/>
                    </a:lnTo>
                    <a:cubicBezTo>
                      <a:pt x="34331" y="102029"/>
                      <a:pt x="34515" y="102275"/>
                      <a:pt x="34701" y="102518"/>
                    </a:cubicBezTo>
                    <a:cubicBezTo>
                      <a:pt x="34885" y="102770"/>
                      <a:pt x="35082" y="102999"/>
                      <a:pt x="35082" y="102999"/>
                    </a:cubicBezTo>
                    <a:lnTo>
                      <a:pt x="36281" y="102729"/>
                    </a:lnTo>
                    <a:lnTo>
                      <a:pt x="37068" y="103672"/>
                    </a:lnTo>
                    <a:cubicBezTo>
                      <a:pt x="37068" y="103672"/>
                      <a:pt x="37365" y="103607"/>
                      <a:pt x="37664" y="103519"/>
                    </a:cubicBezTo>
                    <a:cubicBezTo>
                      <a:pt x="37958" y="103437"/>
                      <a:pt x="38255" y="103355"/>
                      <a:pt x="38255" y="103355"/>
                    </a:cubicBezTo>
                    <a:lnTo>
                      <a:pt x="39083" y="104255"/>
                    </a:lnTo>
                    <a:lnTo>
                      <a:pt x="39088" y="104237"/>
                    </a:lnTo>
                    <a:lnTo>
                      <a:pt x="38261" y="103334"/>
                    </a:lnTo>
                    <a:lnTo>
                      <a:pt x="38455" y="102676"/>
                    </a:lnTo>
                    <a:cubicBezTo>
                      <a:pt x="38490" y="102686"/>
                      <a:pt x="38523" y="102696"/>
                      <a:pt x="38558" y="102706"/>
                    </a:cubicBezTo>
                    <a:lnTo>
                      <a:pt x="38374" y="103341"/>
                    </a:lnTo>
                    <a:lnTo>
                      <a:pt x="38412" y="103351"/>
                    </a:lnTo>
                    <a:lnTo>
                      <a:pt x="38597" y="102717"/>
                    </a:lnTo>
                    <a:cubicBezTo>
                      <a:pt x="38646" y="102731"/>
                      <a:pt x="38695" y="102745"/>
                      <a:pt x="38744" y="102760"/>
                    </a:cubicBezTo>
                    <a:lnTo>
                      <a:pt x="38527" y="103510"/>
                    </a:lnTo>
                    <a:lnTo>
                      <a:pt x="38568" y="103523"/>
                    </a:lnTo>
                    <a:lnTo>
                      <a:pt x="38783" y="102770"/>
                    </a:lnTo>
                    <a:cubicBezTo>
                      <a:pt x="38832" y="102784"/>
                      <a:pt x="38883" y="102800"/>
                      <a:pt x="38932" y="102813"/>
                    </a:cubicBezTo>
                    <a:lnTo>
                      <a:pt x="38955" y="102839"/>
                    </a:lnTo>
                    <a:lnTo>
                      <a:pt x="38924" y="102829"/>
                    </a:lnTo>
                    <a:lnTo>
                      <a:pt x="38682" y="103688"/>
                    </a:lnTo>
                    <a:lnTo>
                      <a:pt x="38721" y="103701"/>
                    </a:lnTo>
                    <a:lnTo>
                      <a:pt x="38963" y="102845"/>
                    </a:lnTo>
                    <a:lnTo>
                      <a:pt x="39098" y="102997"/>
                    </a:lnTo>
                    <a:lnTo>
                      <a:pt x="39081" y="102993"/>
                    </a:lnTo>
                    <a:lnTo>
                      <a:pt x="38840" y="103852"/>
                    </a:lnTo>
                    <a:lnTo>
                      <a:pt x="38881" y="103864"/>
                    </a:lnTo>
                    <a:lnTo>
                      <a:pt x="39116" y="103017"/>
                    </a:lnTo>
                    <a:lnTo>
                      <a:pt x="39251" y="103169"/>
                    </a:lnTo>
                    <a:lnTo>
                      <a:pt x="39235" y="103165"/>
                    </a:lnTo>
                    <a:lnTo>
                      <a:pt x="39000" y="104024"/>
                    </a:lnTo>
                    <a:lnTo>
                      <a:pt x="39038" y="104034"/>
                    </a:lnTo>
                    <a:lnTo>
                      <a:pt x="39272" y="103189"/>
                    </a:lnTo>
                    <a:lnTo>
                      <a:pt x="39349" y="103277"/>
                    </a:lnTo>
                    <a:lnTo>
                      <a:pt x="39356" y="103259"/>
                    </a:lnTo>
                    <a:lnTo>
                      <a:pt x="39083" y="104255"/>
                    </a:lnTo>
                    <a:cubicBezTo>
                      <a:pt x="39083" y="104255"/>
                      <a:pt x="39376" y="104171"/>
                      <a:pt x="39671" y="104087"/>
                    </a:cubicBezTo>
                    <a:cubicBezTo>
                      <a:pt x="39816" y="104046"/>
                      <a:pt x="39961" y="104006"/>
                      <a:pt x="40072" y="103967"/>
                    </a:cubicBezTo>
                    <a:cubicBezTo>
                      <a:pt x="40180" y="103930"/>
                      <a:pt x="40252" y="103905"/>
                      <a:pt x="40254" y="103905"/>
                    </a:cubicBezTo>
                    <a:lnTo>
                      <a:pt x="41119" y="104763"/>
                    </a:lnTo>
                    <a:lnTo>
                      <a:pt x="42273" y="104372"/>
                    </a:lnTo>
                    <a:cubicBezTo>
                      <a:pt x="42273" y="104372"/>
                      <a:pt x="42490" y="104591"/>
                      <a:pt x="42717" y="104789"/>
                    </a:cubicBezTo>
                    <a:cubicBezTo>
                      <a:pt x="42944" y="104992"/>
                      <a:pt x="43171" y="105196"/>
                      <a:pt x="43171" y="105196"/>
                    </a:cubicBezTo>
                    <a:lnTo>
                      <a:pt x="44309" y="104748"/>
                    </a:lnTo>
                    <a:cubicBezTo>
                      <a:pt x="44309" y="104748"/>
                      <a:pt x="44540" y="104953"/>
                      <a:pt x="44769" y="105155"/>
                    </a:cubicBezTo>
                    <a:cubicBezTo>
                      <a:pt x="45000" y="105366"/>
                      <a:pt x="45238" y="105552"/>
                      <a:pt x="45238" y="105552"/>
                    </a:cubicBez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ubicBezTo>
                      <a:pt x="45237" y="105532"/>
                      <a:pt x="45001" y="105344"/>
                      <a:pt x="44773" y="105137"/>
                    </a:cubicBezTo>
                    <a:cubicBezTo>
                      <a:pt x="44542" y="104932"/>
                      <a:pt x="44313" y="104730"/>
                      <a:pt x="44313" y="104730"/>
                    </a:cubicBezTo>
                    <a:lnTo>
                      <a:pt x="44425" y="104055"/>
                    </a:lnTo>
                    <a:cubicBezTo>
                      <a:pt x="44462" y="104061"/>
                      <a:pt x="44497" y="104067"/>
                      <a:pt x="44532" y="104073"/>
                    </a:cubicBezTo>
                    <a:lnTo>
                      <a:pt x="44423" y="104724"/>
                    </a:lnTo>
                    <a:lnTo>
                      <a:pt x="44464" y="104730"/>
                    </a:lnTo>
                    <a:lnTo>
                      <a:pt x="44571" y="104079"/>
                    </a:lnTo>
                    <a:cubicBezTo>
                      <a:pt x="44626" y="104089"/>
                      <a:pt x="44679" y="104098"/>
                      <a:pt x="44732" y="104106"/>
                    </a:cubicBezTo>
                    <a:lnTo>
                      <a:pt x="44607" y="104875"/>
                    </a:lnTo>
                    <a:lnTo>
                      <a:pt x="44648" y="104881"/>
                    </a:lnTo>
                    <a:lnTo>
                      <a:pt x="44773" y="104114"/>
                    </a:lnTo>
                    <a:cubicBezTo>
                      <a:pt x="44818" y="104120"/>
                      <a:pt x="44861" y="104128"/>
                      <a:pt x="44906" y="104134"/>
                    </a:cubicBezTo>
                    <a:cubicBezTo>
                      <a:pt x="44912" y="104141"/>
                      <a:pt x="44918" y="104147"/>
                      <a:pt x="44927" y="104153"/>
                    </a:cubicBezTo>
                    <a:lnTo>
                      <a:pt x="44912" y="104151"/>
                    </a:lnTo>
                    <a:lnTo>
                      <a:pt x="44771" y="105033"/>
                    </a:lnTo>
                    <a:lnTo>
                      <a:pt x="44812" y="105039"/>
                    </a:lnTo>
                    <a:lnTo>
                      <a:pt x="44949" y="104173"/>
                    </a:lnTo>
                    <a:cubicBezTo>
                      <a:pt x="45000" y="104220"/>
                      <a:pt x="45049" y="104265"/>
                      <a:pt x="45098" y="104308"/>
                    </a:cubicBezTo>
                    <a:lnTo>
                      <a:pt x="45084" y="104306"/>
                    </a:lnTo>
                    <a:lnTo>
                      <a:pt x="44947" y="105188"/>
                    </a:lnTo>
                    <a:lnTo>
                      <a:pt x="44988" y="105194"/>
                    </a:lnTo>
                    <a:lnTo>
                      <a:pt x="45121" y="104327"/>
                    </a:lnTo>
                    <a:cubicBezTo>
                      <a:pt x="45174" y="104374"/>
                      <a:pt x="45223" y="104415"/>
                      <a:pt x="45262" y="104449"/>
                    </a:cubicBezTo>
                    <a:lnTo>
                      <a:pt x="45131" y="105329"/>
                    </a:lnTo>
                    <a:lnTo>
                      <a:pt x="45172" y="105335"/>
                    </a:lnTo>
                    <a:lnTo>
                      <a:pt x="45299" y="104480"/>
                    </a:lnTo>
                    <a:cubicBezTo>
                      <a:pt x="45352" y="104523"/>
                      <a:pt x="45385" y="104550"/>
                      <a:pt x="45385" y="104550"/>
                    </a:cubicBezTo>
                    <a:lnTo>
                      <a:pt x="45389" y="104533"/>
                    </a:lnTo>
                    <a:lnTo>
                      <a:pt x="45238" y="105552"/>
                    </a:lnTo>
                    <a:lnTo>
                      <a:pt x="46359" y="105049"/>
                    </a:lnTo>
                    <a:lnTo>
                      <a:pt x="47318" y="105818"/>
                    </a:lnTo>
                    <a:cubicBezTo>
                      <a:pt x="47318" y="105816"/>
                      <a:pt x="47388" y="105785"/>
                      <a:pt x="47490" y="105738"/>
                    </a:cubicBezTo>
                    <a:cubicBezTo>
                      <a:pt x="47595" y="105693"/>
                      <a:pt x="47732" y="105626"/>
                      <a:pt x="47869" y="105554"/>
                    </a:cubicBezTo>
                    <a:cubicBezTo>
                      <a:pt x="48143" y="105415"/>
                      <a:pt x="48417" y="105276"/>
                      <a:pt x="48417" y="105274"/>
                    </a:cubicBezTo>
                    <a:lnTo>
                      <a:pt x="49407" y="105994"/>
                    </a:lnTo>
                    <a:cubicBezTo>
                      <a:pt x="49407" y="105994"/>
                      <a:pt x="49677" y="105853"/>
                      <a:pt x="49947" y="105712"/>
                    </a:cubicBezTo>
                    <a:cubicBezTo>
                      <a:pt x="50082" y="105642"/>
                      <a:pt x="50215" y="105573"/>
                      <a:pt x="50316" y="105519"/>
                    </a:cubicBezTo>
                    <a:cubicBezTo>
                      <a:pt x="50416" y="105468"/>
                      <a:pt x="50483" y="105427"/>
                      <a:pt x="50483" y="105427"/>
                    </a:cubicBezTo>
                    <a:lnTo>
                      <a:pt x="51500" y="106094"/>
                    </a:lnTo>
                    <a:lnTo>
                      <a:pt x="51500" y="106074"/>
                    </a:lnTo>
                    <a:lnTo>
                      <a:pt x="50485" y="105407"/>
                    </a:lnTo>
                    <a:lnTo>
                      <a:pt x="50518" y="104717"/>
                    </a:lnTo>
                    <a:cubicBezTo>
                      <a:pt x="50553" y="104717"/>
                      <a:pt x="50590" y="104720"/>
                      <a:pt x="50625" y="104722"/>
                    </a:cubicBezTo>
                    <a:lnTo>
                      <a:pt x="50594" y="105384"/>
                    </a:lnTo>
                    <a:lnTo>
                      <a:pt x="50635" y="105387"/>
                    </a:lnTo>
                    <a:lnTo>
                      <a:pt x="50665" y="104724"/>
                    </a:lnTo>
                    <a:lnTo>
                      <a:pt x="50819" y="104730"/>
                    </a:lnTo>
                    <a:lnTo>
                      <a:pt x="50786" y="105511"/>
                    </a:lnTo>
                    <a:lnTo>
                      <a:pt x="50827" y="105511"/>
                    </a:lnTo>
                    <a:lnTo>
                      <a:pt x="50860" y="104732"/>
                    </a:lnTo>
                    <a:cubicBezTo>
                      <a:pt x="50913" y="104734"/>
                      <a:pt x="50966" y="104736"/>
                      <a:pt x="51019" y="104738"/>
                    </a:cubicBezTo>
                    <a:lnTo>
                      <a:pt x="51030" y="104744"/>
                    </a:lnTo>
                    <a:lnTo>
                      <a:pt x="51011" y="104744"/>
                    </a:lnTo>
                    <a:lnTo>
                      <a:pt x="50976" y="105636"/>
                    </a:lnTo>
                    <a:lnTo>
                      <a:pt x="51017" y="105638"/>
                    </a:lnTo>
                    <a:lnTo>
                      <a:pt x="51052" y="104760"/>
                    </a:lnTo>
                    <a:lnTo>
                      <a:pt x="51220" y="104871"/>
                    </a:lnTo>
                    <a:lnTo>
                      <a:pt x="51201" y="104871"/>
                    </a:lnTo>
                    <a:lnTo>
                      <a:pt x="51169" y="105763"/>
                    </a:lnTo>
                    <a:lnTo>
                      <a:pt x="51210" y="105765"/>
                    </a:lnTo>
                    <a:lnTo>
                      <a:pt x="51240" y="104887"/>
                    </a:lnTo>
                    <a:lnTo>
                      <a:pt x="51408" y="104998"/>
                    </a:lnTo>
                    <a:lnTo>
                      <a:pt x="51392" y="104998"/>
                    </a:lnTo>
                    <a:lnTo>
                      <a:pt x="51363" y="105890"/>
                    </a:lnTo>
                    <a:lnTo>
                      <a:pt x="51404" y="105892"/>
                    </a:lnTo>
                    <a:lnTo>
                      <a:pt x="51433" y="105014"/>
                    </a:lnTo>
                    <a:lnTo>
                      <a:pt x="51529" y="105080"/>
                    </a:lnTo>
                    <a:lnTo>
                      <a:pt x="51531" y="105061"/>
                    </a:lnTo>
                    <a:lnTo>
                      <a:pt x="51052" y="104740"/>
                    </a:lnTo>
                    <a:lnTo>
                      <a:pt x="51052" y="104740"/>
                    </a:lnTo>
                    <a:cubicBezTo>
                      <a:pt x="51373" y="104752"/>
                      <a:pt x="51697" y="104763"/>
                      <a:pt x="52022" y="104769"/>
                    </a:cubicBezTo>
                    <a:lnTo>
                      <a:pt x="51531" y="105061"/>
                    </a:lnTo>
                    <a:lnTo>
                      <a:pt x="51500" y="106092"/>
                    </a:lnTo>
                    <a:lnTo>
                      <a:pt x="52554" y="105479"/>
                    </a:lnTo>
                    <a:cubicBezTo>
                      <a:pt x="52554" y="105479"/>
                      <a:pt x="52814" y="105646"/>
                      <a:pt x="53071" y="105812"/>
                    </a:cubicBezTo>
                    <a:cubicBezTo>
                      <a:pt x="53333" y="105966"/>
                      <a:pt x="53595" y="106119"/>
                      <a:pt x="53595" y="106119"/>
                    </a:cubicBezTo>
                    <a:lnTo>
                      <a:pt x="54626" y="105452"/>
                    </a:lnTo>
                    <a:lnTo>
                      <a:pt x="55692" y="106066"/>
                    </a:lnTo>
                    <a:cubicBezTo>
                      <a:pt x="55692" y="106066"/>
                      <a:pt x="55756" y="106027"/>
                      <a:pt x="55850" y="105959"/>
                    </a:cubicBezTo>
                    <a:cubicBezTo>
                      <a:pt x="55944" y="105892"/>
                      <a:pt x="56071" y="105802"/>
                      <a:pt x="56196" y="105712"/>
                    </a:cubicBezTo>
                    <a:cubicBezTo>
                      <a:pt x="56445" y="105534"/>
                      <a:pt x="56693" y="105354"/>
                      <a:pt x="56695" y="105354"/>
                    </a:cubicBezTo>
                    <a:lnTo>
                      <a:pt x="57783" y="105914"/>
                    </a:lnTo>
                    <a:lnTo>
                      <a:pt x="57783" y="105914"/>
                    </a:lnTo>
                    <a:lnTo>
                      <a:pt x="57781" y="105894"/>
                    </a:lnTo>
                    <a:lnTo>
                      <a:pt x="56693" y="105333"/>
                    </a:lnTo>
                    <a:lnTo>
                      <a:pt x="56646" y="104656"/>
                    </a:lnTo>
                    <a:cubicBezTo>
                      <a:pt x="56683" y="104654"/>
                      <a:pt x="56717" y="104652"/>
                      <a:pt x="56754" y="104650"/>
                    </a:cubicBezTo>
                    <a:lnTo>
                      <a:pt x="56799" y="105301"/>
                    </a:lnTo>
                    <a:lnTo>
                      <a:pt x="56840" y="105296"/>
                    </a:lnTo>
                    <a:lnTo>
                      <a:pt x="56793" y="104646"/>
                    </a:lnTo>
                    <a:cubicBezTo>
                      <a:pt x="56844" y="104642"/>
                      <a:pt x="56897" y="104638"/>
                      <a:pt x="56948" y="104636"/>
                    </a:cubicBezTo>
                    <a:lnTo>
                      <a:pt x="57004" y="105393"/>
                    </a:lnTo>
                    <a:lnTo>
                      <a:pt x="57045" y="105389"/>
                    </a:lnTo>
                    <a:lnTo>
                      <a:pt x="56987" y="104632"/>
                    </a:lnTo>
                    <a:cubicBezTo>
                      <a:pt x="57043" y="104627"/>
                      <a:pt x="57098" y="104623"/>
                      <a:pt x="57153" y="104619"/>
                    </a:cubicBezTo>
                    <a:lnTo>
                      <a:pt x="57157" y="104621"/>
                    </a:lnTo>
                    <a:lnTo>
                      <a:pt x="57141" y="104621"/>
                    </a:lnTo>
                    <a:lnTo>
                      <a:pt x="57210" y="105511"/>
                    </a:lnTo>
                    <a:lnTo>
                      <a:pt x="57249" y="105509"/>
                    </a:lnTo>
                    <a:lnTo>
                      <a:pt x="57182" y="104634"/>
                    </a:lnTo>
                    <a:lnTo>
                      <a:pt x="57362" y="104728"/>
                    </a:lnTo>
                    <a:lnTo>
                      <a:pt x="57343" y="104730"/>
                    </a:lnTo>
                    <a:lnTo>
                      <a:pt x="57415" y="105620"/>
                    </a:lnTo>
                    <a:lnTo>
                      <a:pt x="57456" y="105616"/>
                    </a:lnTo>
                    <a:lnTo>
                      <a:pt x="57384" y="104740"/>
                    </a:lnTo>
                    <a:lnTo>
                      <a:pt x="57564" y="104834"/>
                    </a:lnTo>
                    <a:lnTo>
                      <a:pt x="57548" y="104836"/>
                    </a:lnTo>
                    <a:lnTo>
                      <a:pt x="57624" y="105724"/>
                    </a:lnTo>
                    <a:lnTo>
                      <a:pt x="57665" y="105722"/>
                    </a:lnTo>
                    <a:lnTo>
                      <a:pt x="57589" y="104848"/>
                    </a:lnTo>
                    <a:lnTo>
                      <a:pt x="57695" y="104904"/>
                    </a:lnTo>
                    <a:lnTo>
                      <a:pt x="57695" y="104904"/>
                    </a:lnTo>
                    <a:lnTo>
                      <a:pt x="57783" y="105912"/>
                    </a:lnTo>
                    <a:lnTo>
                      <a:pt x="58274" y="105554"/>
                    </a:lnTo>
                    <a:cubicBezTo>
                      <a:pt x="58397" y="105466"/>
                      <a:pt x="58518" y="105372"/>
                      <a:pt x="58608" y="105299"/>
                    </a:cubicBezTo>
                    <a:cubicBezTo>
                      <a:pt x="58698" y="105227"/>
                      <a:pt x="58757" y="105180"/>
                      <a:pt x="58759" y="105180"/>
                    </a:cubicBezTo>
                    <a:lnTo>
                      <a:pt x="59866" y="105685"/>
                    </a:lnTo>
                    <a:lnTo>
                      <a:pt x="59866" y="105683"/>
                    </a:lnTo>
                    <a:lnTo>
                      <a:pt x="60813" y="104918"/>
                    </a:lnTo>
                    <a:cubicBezTo>
                      <a:pt x="60813" y="104918"/>
                      <a:pt x="61094" y="105049"/>
                      <a:pt x="61374" y="105155"/>
                    </a:cubicBezTo>
                    <a:lnTo>
                      <a:pt x="61941" y="105380"/>
                    </a:lnTo>
                    <a:lnTo>
                      <a:pt x="61936" y="105360"/>
                    </a:lnTo>
                    <a:cubicBezTo>
                      <a:pt x="61938" y="105360"/>
                      <a:pt x="61654" y="105247"/>
                      <a:pt x="61372" y="105135"/>
                    </a:cubicBezTo>
                    <a:cubicBezTo>
                      <a:pt x="61091" y="105028"/>
                      <a:pt x="60809" y="104898"/>
                      <a:pt x="60809" y="104898"/>
                    </a:cubicBezTo>
                    <a:lnTo>
                      <a:pt x="60809" y="104900"/>
                    </a:lnTo>
                    <a:lnTo>
                      <a:pt x="60709" y="104214"/>
                    </a:lnTo>
                    <a:cubicBezTo>
                      <a:pt x="60746" y="104210"/>
                      <a:pt x="60781" y="104204"/>
                      <a:pt x="60817" y="104200"/>
                    </a:cubicBezTo>
                    <a:lnTo>
                      <a:pt x="60913" y="104846"/>
                    </a:lnTo>
                    <a:lnTo>
                      <a:pt x="60954" y="104840"/>
                    </a:lnTo>
                    <a:lnTo>
                      <a:pt x="60856" y="104194"/>
                    </a:lnTo>
                    <a:cubicBezTo>
                      <a:pt x="60907" y="104186"/>
                      <a:pt x="60956" y="104177"/>
                      <a:pt x="61006" y="104169"/>
                    </a:cubicBezTo>
                    <a:lnTo>
                      <a:pt x="61126" y="104951"/>
                    </a:lnTo>
                    <a:lnTo>
                      <a:pt x="61167" y="104945"/>
                    </a:lnTo>
                    <a:lnTo>
                      <a:pt x="61046" y="104163"/>
                    </a:lnTo>
                    <a:cubicBezTo>
                      <a:pt x="61094" y="104157"/>
                      <a:pt x="61141" y="104149"/>
                      <a:pt x="61188" y="104143"/>
                    </a:cubicBezTo>
                    <a:cubicBezTo>
                      <a:pt x="61196" y="104145"/>
                      <a:pt x="61204" y="104149"/>
                      <a:pt x="61214" y="104153"/>
                    </a:cubicBezTo>
                    <a:lnTo>
                      <a:pt x="61200" y="104155"/>
                    </a:lnTo>
                    <a:lnTo>
                      <a:pt x="61339" y="105037"/>
                    </a:lnTo>
                    <a:lnTo>
                      <a:pt x="61380" y="105031"/>
                    </a:lnTo>
                    <a:lnTo>
                      <a:pt x="61243" y="104163"/>
                    </a:lnTo>
                    <a:lnTo>
                      <a:pt x="61243" y="104163"/>
                    </a:lnTo>
                    <a:cubicBezTo>
                      <a:pt x="61304" y="104190"/>
                      <a:pt x="61368" y="104214"/>
                      <a:pt x="61425" y="104239"/>
                    </a:cubicBezTo>
                    <a:lnTo>
                      <a:pt x="61409" y="104241"/>
                    </a:lnTo>
                    <a:lnTo>
                      <a:pt x="61552" y="105123"/>
                    </a:lnTo>
                    <a:lnTo>
                      <a:pt x="61593" y="105116"/>
                    </a:lnTo>
                    <a:lnTo>
                      <a:pt x="61452" y="104249"/>
                    </a:lnTo>
                    <a:lnTo>
                      <a:pt x="61452" y="104249"/>
                    </a:lnTo>
                    <a:cubicBezTo>
                      <a:pt x="61521" y="104278"/>
                      <a:pt x="61585" y="104304"/>
                      <a:pt x="61638" y="104325"/>
                    </a:cubicBezTo>
                    <a:lnTo>
                      <a:pt x="61621" y="104327"/>
                    </a:lnTo>
                    <a:lnTo>
                      <a:pt x="61767" y="105209"/>
                    </a:lnTo>
                    <a:lnTo>
                      <a:pt x="61808" y="105200"/>
                    </a:lnTo>
                    <a:lnTo>
                      <a:pt x="61664" y="104335"/>
                    </a:lnTo>
                    <a:lnTo>
                      <a:pt x="61664" y="104335"/>
                    </a:lnTo>
                    <a:cubicBezTo>
                      <a:pt x="61726" y="104361"/>
                      <a:pt x="61765" y="104377"/>
                      <a:pt x="61772" y="104379"/>
                    </a:cubicBezTo>
                    <a:lnTo>
                      <a:pt x="61772" y="104379"/>
                    </a:lnTo>
                    <a:lnTo>
                      <a:pt x="61941" y="105380"/>
                    </a:lnTo>
                    <a:lnTo>
                      <a:pt x="62855" y="104566"/>
                    </a:lnTo>
                    <a:cubicBezTo>
                      <a:pt x="62855" y="104566"/>
                      <a:pt x="63142" y="104677"/>
                      <a:pt x="63426" y="104789"/>
                    </a:cubicBezTo>
                    <a:cubicBezTo>
                      <a:pt x="63714" y="104904"/>
                      <a:pt x="64001" y="104998"/>
                      <a:pt x="64003" y="105000"/>
                    </a:cubicBezTo>
                    <a:lnTo>
                      <a:pt x="64881" y="104138"/>
                    </a:lnTo>
                    <a:lnTo>
                      <a:pt x="66047" y="104527"/>
                    </a:lnTo>
                    <a:cubicBezTo>
                      <a:pt x="66047" y="104527"/>
                      <a:pt x="66100" y="104474"/>
                      <a:pt x="66182" y="104394"/>
                    </a:cubicBezTo>
                    <a:cubicBezTo>
                      <a:pt x="66264" y="104316"/>
                      <a:pt x="66368" y="104202"/>
                      <a:pt x="66474" y="104089"/>
                    </a:cubicBezTo>
                    <a:cubicBezTo>
                      <a:pt x="66681" y="103864"/>
                      <a:pt x="66890" y="103637"/>
                      <a:pt x="66890" y="103637"/>
                    </a:cubicBezTo>
                    <a:lnTo>
                      <a:pt x="68068" y="103969"/>
                    </a:lnTo>
                    <a:lnTo>
                      <a:pt x="68068" y="103969"/>
                    </a:lnTo>
                    <a:lnTo>
                      <a:pt x="68062" y="103950"/>
                    </a:lnTo>
                    <a:lnTo>
                      <a:pt x="66886" y="103617"/>
                    </a:lnTo>
                    <a:lnTo>
                      <a:pt x="66706" y="102954"/>
                    </a:lnTo>
                    <a:cubicBezTo>
                      <a:pt x="66738" y="102946"/>
                      <a:pt x="66773" y="102935"/>
                      <a:pt x="66808" y="102925"/>
                    </a:cubicBezTo>
                    <a:lnTo>
                      <a:pt x="66984" y="103564"/>
                    </a:lnTo>
                    <a:lnTo>
                      <a:pt x="67023" y="103553"/>
                    </a:lnTo>
                    <a:lnTo>
                      <a:pt x="66847" y="102915"/>
                    </a:lnTo>
                    <a:cubicBezTo>
                      <a:pt x="66896" y="102903"/>
                      <a:pt x="66945" y="102888"/>
                      <a:pt x="66994" y="102874"/>
                    </a:cubicBezTo>
                    <a:lnTo>
                      <a:pt x="67205" y="103627"/>
                    </a:lnTo>
                    <a:lnTo>
                      <a:pt x="67244" y="103617"/>
                    </a:lnTo>
                    <a:lnTo>
                      <a:pt x="67033" y="102864"/>
                    </a:lnTo>
                    <a:cubicBezTo>
                      <a:pt x="67084" y="102850"/>
                      <a:pt x="67133" y="102835"/>
                      <a:pt x="67182" y="102821"/>
                    </a:cubicBezTo>
                    <a:lnTo>
                      <a:pt x="67201" y="102827"/>
                    </a:lnTo>
                    <a:lnTo>
                      <a:pt x="67184" y="102831"/>
                    </a:lnTo>
                    <a:lnTo>
                      <a:pt x="67428" y="103690"/>
                    </a:lnTo>
                    <a:lnTo>
                      <a:pt x="67467" y="103678"/>
                    </a:lnTo>
                    <a:lnTo>
                      <a:pt x="67227" y="102833"/>
                    </a:lnTo>
                    <a:lnTo>
                      <a:pt x="67420" y="102890"/>
                    </a:lnTo>
                    <a:lnTo>
                      <a:pt x="67403" y="102895"/>
                    </a:lnTo>
                    <a:lnTo>
                      <a:pt x="67651" y="103754"/>
                    </a:lnTo>
                    <a:lnTo>
                      <a:pt x="67690" y="103744"/>
                    </a:lnTo>
                    <a:lnTo>
                      <a:pt x="67446" y="102899"/>
                    </a:lnTo>
                    <a:lnTo>
                      <a:pt x="67446" y="102899"/>
                    </a:lnTo>
                    <a:lnTo>
                      <a:pt x="67640" y="102956"/>
                    </a:lnTo>
                    <a:lnTo>
                      <a:pt x="67624" y="102960"/>
                    </a:lnTo>
                    <a:lnTo>
                      <a:pt x="67876" y="103817"/>
                    </a:lnTo>
                    <a:lnTo>
                      <a:pt x="67915" y="103805"/>
                    </a:lnTo>
                    <a:lnTo>
                      <a:pt x="67669" y="102964"/>
                    </a:lnTo>
                    <a:lnTo>
                      <a:pt x="67782" y="102997"/>
                    </a:lnTo>
                    <a:lnTo>
                      <a:pt x="67782" y="102997"/>
                    </a:lnTo>
                    <a:lnTo>
                      <a:pt x="67778" y="102978"/>
                    </a:lnTo>
                    <a:lnTo>
                      <a:pt x="67213" y="102813"/>
                    </a:lnTo>
                    <a:cubicBezTo>
                      <a:pt x="67536" y="102721"/>
                      <a:pt x="67859" y="102625"/>
                      <a:pt x="68181" y="102526"/>
                    </a:cubicBezTo>
                    <a:lnTo>
                      <a:pt x="68181" y="102526"/>
                    </a:lnTo>
                    <a:cubicBezTo>
                      <a:pt x="68181" y="102528"/>
                      <a:pt x="68179" y="102528"/>
                      <a:pt x="68179" y="102530"/>
                    </a:cubicBezTo>
                    <a:cubicBezTo>
                      <a:pt x="67978" y="102753"/>
                      <a:pt x="67778" y="102978"/>
                      <a:pt x="67778" y="102978"/>
                    </a:cubicBezTo>
                    <a:lnTo>
                      <a:pt x="68068" y="103969"/>
                    </a:lnTo>
                    <a:cubicBezTo>
                      <a:pt x="68068" y="103969"/>
                      <a:pt x="68275" y="103744"/>
                      <a:pt x="68479" y="103519"/>
                    </a:cubicBezTo>
                    <a:cubicBezTo>
                      <a:pt x="68686" y="103300"/>
                      <a:pt x="68880" y="103060"/>
                      <a:pt x="68880" y="103060"/>
                    </a:cubicBezTo>
                    <a:lnTo>
                      <a:pt x="70067" y="103334"/>
                    </a:lnTo>
                    <a:lnTo>
                      <a:pt x="70842" y="102395"/>
                    </a:lnTo>
                    <a:cubicBezTo>
                      <a:pt x="70842" y="102395"/>
                      <a:pt x="71145" y="102469"/>
                      <a:pt x="71442" y="102518"/>
                    </a:cubicBez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39" y="102627"/>
                    </a:ln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41" y="102627"/>
                    </a:lnTo>
                    <a:lnTo>
                      <a:pt x="72041" y="102625"/>
                    </a:lnTo>
                    <a:lnTo>
                      <a:pt x="72774" y="101649"/>
                    </a:lnTo>
                    <a:cubicBezTo>
                      <a:pt x="72774" y="101649"/>
                      <a:pt x="73077" y="101702"/>
                      <a:pt x="73379" y="101755"/>
                    </a:cubicBezTo>
                    <a:cubicBezTo>
                      <a:pt x="73686" y="101812"/>
                      <a:pt x="73985" y="101845"/>
                      <a:pt x="73985" y="101845"/>
                    </a:cubicBezTo>
                    <a:lnTo>
                      <a:pt x="73979" y="101827"/>
                    </a:lnTo>
                    <a:cubicBezTo>
                      <a:pt x="73979" y="101827"/>
                      <a:pt x="73678" y="101794"/>
                      <a:pt x="73373" y="101737"/>
                    </a:cubicBezTo>
                    <a:lnTo>
                      <a:pt x="72768" y="101630"/>
                    </a:lnTo>
                    <a:lnTo>
                      <a:pt x="72768" y="101632"/>
                    </a:lnTo>
                    <a:lnTo>
                      <a:pt x="72506" y="100988"/>
                    </a:lnTo>
                    <a:cubicBezTo>
                      <a:pt x="72540" y="100975"/>
                      <a:pt x="72573" y="100961"/>
                      <a:pt x="72606" y="100949"/>
                    </a:cubicBezTo>
                    <a:lnTo>
                      <a:pt x="72860" y="101567"/>
                    </a:lnTo>
                    <a:lnTo>
                      <a:pt x="72896" y="101552"/>
                    </a:lnTo>
                    <a:lnTo>
                      <a:pt x="72643" y="100933"/>
                    </a:lnTo>
                    <a:cubicBezTo>
                      <a:pt x="72694" y="100912"/>
                      <a:pt x="72745" y="100892"/>
                      <a:pt x="72794" y="100869"/>
                    </a:cubicBezTo>
                    <a:lnTo>
                      <a:pt x="73099" y="101606"/>
                    </a:lnTo>
                    <a:lnTo>
                      <a:pt x="73136" y="101589"/>
                    </a:lnTo>
                    <a:lnTo>
                      <a:pt x="72833" y="100855"/>
                    </a:lnTo>
                    <a:cubicBezTo>
                      <a:pt x="72868" y="100838"/>
                      <a:pt x="72905" y="100824"/>
                      <a:pt x="72941" y="100810"/>
                    </a:cubicBezTo>
                    <a:cubicBezTo>
                      <a:pt x="72956" y="100812"/>
                      <a:pt x="72972" y="100816"/>
                      <a:pt x="72989" y="100818"/>
                    </a:cubicBezTo>
                    <a:lnTo>
                      <a:pt x="72974" y="100824"/>
                    </a:lnTo>
                    <a:lnTo>
                      <a:pt x="73318" y="101649"/>
                    </a:lnTo>
                    <a:lnTo>
                      <a:pt x="73355" y="101632"/>
                    </a:lnTo>
                    <a:lnTo>
                      <a:pt x="73017" y="100824"/>
                    </a:lnTo>
                    <a:lnTo>
                      <a:pt x="73017" y="100824"/>
                    </a:lnTo>
                    <a:cubicBezTo>
                      <a:pt x="73087" y="100836"/>
                      <a:pt x="73152" y="100849"/>
                      <a:pt x="73216" y="100859"/>
                    </a:cubicBezTo>
                    <a:lnTo>
                      <a:pt x="73201" y="100865"/>
                    </a:lnTo>
                    <a:lnTo>
                      <a:pt x="73549" y="101687"/>
                    </a:lnTo>
                    <a:lnTo>
                      <a:pt x="73586" y="101673"/>
                    </a:lnTo>
                    <a:lnTo>
                      <a:pt x="73246" y="100865"/>
                    </a:lnTo>
                    <a:lnTo>
                      <a:pt x="73246" y="100865"/>
                    </a:lnTo>
                    <a:cubicBezTo>
                      <a:pt x="73318" y="100877"/>
                      <a:pt x="73385" y="100885"/>
                      <a:pt x="73441" y="100894"/>
                    </a:cubicBezTo>
                    <a:lnTo>
                      <a:pt x="73428" y="100900"/>
                    </a:lnTo>
                    <a:lnTo>
                      <a:pt x="73778" y="101720"/>
                    </a:lnTo>
                    <a:lnTo>
                      <a:pt x="73815" y="101704"/>
                    </a:lnTo>
                    <a:lnTo>
                      <a:pt x="73471" y="100898"/>
                    </a:lnTo>
                    <a:lnTo>
                      <a:pt x="73471" y="100898"/>
                    </a:lnTo>
                    <a:cubicBezTo>
                      <a:pt x="73543" y="100908"/>
                      <a:pt x="73586" y="100914"/>
                      <a:pt x="73586" y="100914"/>
                    </a:cubicBezTo>
                    <a:lnTo>
                      <a:pt x="73580" y="100896"/>
                    </a:lnTo>
                    <a:cubicBezTo>
                      <a:pt x="73580" y="100896"/>
                      <a:pt x="73283" y="100861"/>
                      <a:pt x="72982" y="100802"/>
                    </a:cubicBezTo>
                    <a:cubicBezTo>
                      <a:pt x="72978" y="100800"/>
                      <a:pt x="72972" y="100800"/>
                      <a:pt x="72968" y="100797"/>
                    </a:cubicBezTo>
                    <a:cubicBezTo>
                      <a:pt x="73285" y="100665"/>
                      <a:pt x="73602" y="100529"/>
                      <a:pt x="73915" y="100390"/>
                    </a:cubicBezTo>
                    <a:lnTo>
                      <a:pt x="73915" y="100390"/>
                    </a:lnTo>
                    <a:lnTo>
                      <a:pt x="73580" y="100896"/>
                    </a:lnTo>
                    <a:lnTo>
                      <a:pt x="73987" y="101845"/>
                    </a:lnTo>
                    <a:lnTo>
                      <a:pt x="74678" y="100830"/>
                    </a:lnTo>
                    <a:lnTo>
                      <a:pt x="75898" y="100982"/>
                    </a:lnTo>
                    <a:cubicBezTo>
                      <a:pt x="75898" y="100982"/>
                      <a:pt x="75939" y="100918"/>
                      <a:pt x="76002" y="100824"/>
                    </a:cubicBezTo>
                    <a:cubicBezTo>
                      <a:pt x="76064" y="100726"/>
                      <a:pt x="76145" y="100593"/>
                      <a:pt x="76227" y="100462"/>
                    </a:cubicBezTo>
                    <a:cubicBezTo>
                      <a:pt x="76387" y="100200"/>
                      <a:pt x="76546" y="99940"/>
                      <a:pt x="76546" y="99938"/>
                    </a:cubicBezTo>
                    <a:lnTo>
                      <a:pt x="77768" y="100034"/>
                    </a:lnTo>
                    <a:cubicBezTo>
                      <a:pt x="77768" y="100034"/>
                      <a:pt x="77925" y="99772"/>
                      <a:pt x="78083" y="99513"/>
                    </a:cubicBezTo>
                    <a:cubicBezTo>
                      <a:pt x="78161" y="99384"/>
                      <a:pt x="78234" y="99249"/>
                      <a:pt x="78290" y="99146"/>
                    </a:cubicBezTo>
                    <a:cubicBezTo>
                      <a:pt x="78345" y="99046"/>
                      <a:pt x="78382" y="98979"/>
                      <a:pt x="78382" y="98979"/>
                    </a:cubicBezTo>
                    <a:lnTo>
                      <a:pt x="79601" y="99018"/>
                    </a:lnTo>
                    <a:lnTo>
                      <a:pt x="80178" y="97945"/>
                    </a:lnTo>
                    <a:cubicBezTo>
                      <a:pt x="80178" y="97945"/>
                      <a:pt x="80228" y="97948"/>
                      <a:pt x="80305" y="97948"/>
                    </a:cubicBezTo>
                    <a:cubicBezTo>
                      <a:pt x="80325" y="97948"/>
                      <a:pt x="80346" y="97948"/>
                      <a:pt x="80368" y="97948"/>
                    </a:cubicBezTo>
                    <a:cubicBezTo>
                      <a:pt x="80483" y="97945"/>
                      <a:pt x="80634" y="97943"/>
                      <a:pt x="80786" y="97943"/>
                    </a:cubicBezTo>
                    <a:lnTo>
                      <a:pt x="81395" y="97933"/>
                    </a:lnTo>
                    <a:lnTo>
                      <a:pt x="81925" y="96832"/>
                    </a:lnTo>
                    <a:cubicBezTo>
                      <a:pt x="81925" y="96832"/>
                      <a:pt x="82232" y="96824"/>
                      <a:pt x="82541" y="96818"/>
                    </a:cubicBezTo>
                    <a:cubicBezTo>
                      <a:pt x="82844" y="96800"/>
                      <a:pt x="83149" y="96781"/>
                      <a:pt x="83149" y="96781"/>
                    </a:cubicBezTo>
                    <a:lnTo>
                      <a:pt x="83627" y="95652"/>
                    </a:lnTo>
                    <a:cubicBezTo>
                      <a:pt x="83627" y="95652"/>
                      <a:pt x="83934" y="95632"/>
                      <a:pt x="84239" y="95611"/>
                    </a:cubicBezTo>
                    <a:cubicBezTo>
                      <a:pt x="84395" y="95601"/>
                      <a:pt x="84548" y="95589"/>
                      <a:pt x="84663" y="95580"/>
                    </a:cubicBezTo>
                    <a:cubicBezTo>
                      <a:pt x="84779" y="95572"/>
                      <a:pt x="84855" y="95564"/>
                      <a:pt x="84855" y="95564"/>
                    </a:cubicBezTo>
                    <a:lnTo>
                      <a:pt x="85285" y="94410"/>
                    </a:lnTo>
                    <a:lnTo>
                      <a:pt x="86504" y="94269"/>
                    </a:lnTo>
                    <a:cubicBezTo>
                      <a:pt x="86504" y="94269"/>
                      <a:pt x="86531" y="94197"/>
                      <a:pt x="86569" y="94091"/>
                    </a:cubicBezTo>
                    <a:cubicBezTo>
                      <a:pt x="86606" y="93983"/>
                      <a:pt x="86661" y="93843"/>
                      <a:pt x="86709" y="93694"/>
                    </a:cubicBezTo>
                    <a:cubicBezTo>
                      <a:pt x="86801" y="93401"/>
                      <a:pt x="86895" y="93109"/>
                      <a:pt x="86895" y="93109"/>
                    </a:cubicBezTo>
                    <a:lnTo>
                      <a:pt x="88102" y="92910"/>
                    </a:lnTo>
                    <a:lnTo>
                      <a:pt x="88284" y="92329"/>
                    </a:lnTo>
                    <a:cubicBezTo>
                      <a:pt x="88327" y="92184"/>
                      <a:pt x="88372" y="92039"/>
                      <a:pt x="88405" y="91930"/>
                    </a:cubicBezTo>
                    <a:cubicBezTo>
                      <a:pt x="88435" y="91820"/>
                      <a:pt x="88454" y="91746"/>
                      <a:pt x="88454" y="91744"/>
                    </a:cubicBezTo>
                    <a:lnTo>
                      <a:pt x="89646" y="91495"/>
                    </a:lnTo>
                    <a:lnTo>
                      <a:pt x="89632" y="91480"/>
                    </a:lnTo>
                    <a:lnTo>
                      <a:pt x="88441" y="91730"/>
                    </a:lnTo>
                    <a:lnTo>
                      <a:pt x="87961" y="91204"/>
                    </a:lnTo>
                    <a:cubicBezTo>
                      <a:pt x="87987" y="91180"/>
                      <a:pt x="88012" y="91157"/>
                      <a:pt x="88038" y="91133"/>
                    </a:cubicBezTo>
                    <a:lnTo>
                      <a:pt x="88503" y="91636"/>
                    </a:lnTo>
                    <a:lnTo>
                      <a:pt x="88533" y="91609"/>
                    </a:lnTo>
                    <a:lnTo>
                      <a:pt x="88069" y="91104"/>
                    </a:lnTo>
                    <a:cubicBezTo>
                      <a:pt x="88106" y="91069"/>
                      <a:pt x="88145" y="91034"/>
                      <a:pt x="88182" y="91000"/>
                    </a:cubicBezTo>
                    <a:lnTo>
                      <a:pt x="88728" y="91591"/>
                    </a:lnTo>
                    <a:lnTo>
                      <a:pt x="88759" y="91562"/>
                    </a:lnTo>
                    <a:lnTo>
                      <a:pt x="88210" y="90973"/>
                    </a:lnTo>
                    <a:cubicBezTo>
                      <a:pt x="88241" y="90944"/>
                      <a:pt x="88272" y="90918"/>
                      <a:pt x="88300" y="90889"/>
                    </a:cubicBezTo>
                    <a:lnTo>
                      <a:pt x="88372" y="90875"/>
                    </a:lnTo>
                    <a:lnTo>
                      <a:pt x="88347" y="90899"/>
                    </a:lnTo>
                    <a:lnTo>
                      <a:pt x="88957" y="91552"/>
                    </a:lnTo>
                    <a:lnTo>
                      <a:pt x="88986" y="91525"/>
                    </a:lnTo>
                    <a:lnTo>
                      <a:pt x="88380" y="90875"/>
                    </a:lnTo>
                    <a:lnTo>
                      <a:pt x="88581" y="90834"/>
                    </a:lnTo>
                    <a:lnTo>
                      <a:pt x="88566" y="90846"/>
                    </a:lnTo>
                    <a:lnTo>
                      <a:pt x="89178" y="91497"/>
                    </a:lnTo>
                    <a:lnTo>
                      <a:pt x="89209" y="91468"/>
                    </a:lnTo>
                    <a:lnTo>
                      <a:pt x="88607" y="90828"/>
                    </a:lnTo>
                    <a:lnTo>
                      <a:pt x="88804" y="90789"/>
                    </a:lnTo>
                    <a:lnTo>
                      <a:pt x="88791" y="90801"/>
                    </a:lnTo>
                    <a:lnTo>
                      <a:pt x="89405" y="91448"/>
                    </a:lnTo>
                    <a:lnTo>
                      <a:pt x="89436" y="91421"/>
                    </a:lnTo>
                    <a:lnTo>
                      <a:pt x="88832" y="90783"/>
                    </a:lnTo>
                    <a:lnTo>
                      <a:pt x="88947" y="90760"/>
                    </a:lnTo>
                    <a:lnTo>
                      <a:pt x="88934" y="90746"/>
                    </a:lnTo>
                    <a:lnTo>
                      <a:pt x="88323" y="90869"/>
                    </a:lnTo>
                    <a:cubicBezTo>
                      <a:pt x="88581" y="90629"/>
                      <a:pt x="88834" y="90386"/>
                      <a:pt x="89086" y="90142"/>
                    </a:cubicBezTo>
                    <a:lnTo>
                      <a:pt x="89086" y="90142"/>
                    </a:lnTo>
                    <a:lnTo>
                      <a:pt x="88934" y="90746"/>
                    </a:lnTo>
                    <a:lnTo>
                      <a:pt x="89646" y="91495"/>
                    </a:lnTo>
                    <a:lnTo>
                      <a:pt x="89955" y="90314"/>
                    </a:lnTo>
                    <a:cubicBezTo>
                      <a:pt x="89955" y="90314"/>
                      <a:pt x="90258" y="90255"/>
                      <a:pt x="90549" y="90175"/>
                    </a:cubicBezTo>
                    <a:cubicBezTo>
                      <a:pt x="90841" y="90097"/>
                      <a:pt x="91136" y="90022"/>
                      <a:pt x="91138" y="90022"/>
                    </a:cubicBezTo>
                    <a:lnTo>
                      <a:pt x="91394" y="88825"/>
                    </a:lnTo>
                    <a:cubicBezTo>
                      <a:pt x="91394" y="88825"/>
                      <a:pt x="91690" y="88745"/>
                      <a:pt x="91987" y="88667"/>
                    </a:cubicBezTo>
                    <a:cubicBezTo>
                      <a:pt x="92136" y="88628"/>
                      <a:pt x="92284" y="88583"/>
                      <a:pt x="92392" y="88549"/>
                    </a:cubicBezTo>
                    <a:cubicBezTo>
                      <a:pt x="92501" y="88516"/>
                      <a:pt x="92572" y="88493"/>
                      <a:pt x="92572" y="88493"/>
                    </a:cubicBezTo>
                    <a:lnTo>
                      <a:pt x="92775" y="87282"/>
                    </a:lnTo>
                    <a:lnTo>
                      <a:pt x="93945" y="86908"/>
                    </a:lnTo>
                    <a:cubicBezTo>
                      <a:pt x="93947" y="86908"/>
                      <a:pt x="93959" y="86834"/>
                      <a:pt x="93974" y="86719"/>
                    </a:cubicBezTo>
                    <a:cubicBezTo>
                      <a:pt x="93988" y="86603"/>
                      <a:pt x="94006" y="86449"/>
                      <a:pt x="94025" y="86296"/>
                    </a:cubicBezTo>
                    <a:cubicBezTo>
                      <a:pt x="94062" y="85993"/>
                      <a:pt x="94096" y="85688"/>
                      <a:pt x="94096" y="85686"/>
                    </a:cubicBezTo>
                    <a:lnTo>
                      <a:pt x="95246" y="85263"/>
                    </a:lnTo>
                    <a:lnTo>
                      <a:pt x="95230" y="85250"/>
                    </a:lnTo>
                    <a:lnTo>
                      <a:pt x="94080" y="85674"/>
                    </a:lnTo>
                    <a:lnTo>
                      <a:pt x="93532" y="85238"/>
                    </a:lnTo>
                    <a:cubicBezTo>
                      <a:pt x="93556" y="85208"/>
                      <a:pt x="93579" y="85177"/>
                      <a:pt x="93603" y="85146"/>
                    </a:cubicBezTo>
                    <a:lnTo>
                      <a:pt x="94137" y="85570"/>
                    </a:lnTo>
                    <a:lnTo>
                      <a:pt x="94162" y="85537"/>
                    </a:lnTo>
                    <a:lnTo>
                      <a:pt x="93628" y="85115"/>
                    </a:lnTo>
                    <a:cubicBezTo>
                      <a:pt x="93659" y="85077"/>
                      <a:pt x="93687" y="85040"/>
                      <a:pt x="93718" y="85001"/>
                    </a:cubicBezTo>
                    <a:lnTo>
                      <a:pt x="94344" y="85494"/>
                    </a:lnTo>
                    <a:lnTo>
                      <a:pt x="94371" y="85463"/>
                    </a:lnTo>
                    <a:lnTo>
                      <a:pt x="93742" y="84970"/>
                    </a:lnTo>
                    <a:lnTo>
                      <a:pt x="93822" y="84868"/>
                    </a:lnTo>
                    <a:lnTo>
                      <a:pt x="93867" y="84852"/>
                    </a:lnTo>
                    <a:lnTo>
                      <a:pt x="93867" y="84852"/>
                    </a:lnTo>
                    <a:lnTo>
                      <a:pt x="93849" y="84874"/>
                    </a:lnTo>
                    <a:lnTo>
                      <a:pt x="94555" y="85424"/>
                    </a:lnTo>
                    <a:lnTo>
                      <a:pt x="94579" y="85392"/>
                    </a:lnTo>
                    <a:lnTo>
                      <a:pt x="93882" y="84847"/>
                    </a:lnTo>
                    <a:lnTo>
                      <a:pt x="94086" y="84774"/>
                    </a:lnTo>
                    <a:lnTo>
                      <a:pt x="94074" y="84788"/>
                    </a:lnTo>
                    <a:lnTo>
                      <a:pt x="94780" y="85334"/>
                    </a:lnTo>
                    <a:lnTo>
                      <a:pt x="94804" y="85302"/>
                    </a:lnTo>
                    <a:lnTo>
                      <a:pt x="94111" y="84766"/>
                    </a:lnTo>
                    <a:lnTo>
                      <a:pt x="94301" y="84696"/>
                    </a:lnTo>
                    <a:lnTo>
                      <a:pt x="94291" y="84710"/>
                    </a:lnTo>
                    <a:lnTo>
                      <a:pt x="94999" y="85253"/>
                    </a:lnTo>
                    <a:lnTo>
                      <a:pt x="95023" y="85222"/>
                    </a:lnTo>
                    <a:lnTo>
                      <a:pt x="94328" y="84686"/>
                    </a:lnTo>
                    <a:lnTo>
                      <a:pt x="94440" y="84647"/>
                    </a:lnTo>
                    <a:lnTo>
                      <a:pt x="94426" y="84635"/>
                    </a:lnTo>
                    <a:lnTo>
                      <a:pt x="93843" y="84843"/>
                    </a:lnTo>
                    <a:cubicBezTo>
                      <a:pt x="94060" y="84565"/>
                      <a:pt x="94276" y="84283"/>
                      <a:pt x="94489" y="83998"/>
                    </a:cubicBezTo>
                    <a:lnTo>
                      <a:pt x="94489" y="83998"/>
                    </a:lnTo>
                    <a:cubicBezTo>
                      <a:pt x="94487" y="84013"/>
                      <a:pt x="94487" y="84025"/>
                      <a:pt x="94485" y="84037"/>
                    </a:cubicBezTo>
                    <a:cubicBezTo>
                      <a:pt x="94456" y="84336"/>
                      <a:pt x="94426" y="84635"/>
                      <a:pt x="94426" y="84635"/>
                    </a:cubicBezTo>
                    <a:lnTo>
                      <a:pt x="95246" y="85263"/>
                    </a:lnTo>
                    <a:cubicBezTo>
                      <a:pt x="95246" y="85263"/>
                      <a:pt x="95279" y="84960"/>
                      <a:pt x="95314" y="84657"/>
                    </a:cubicBezTo>
                    <a:cubicBezTo>
                      <a:pt x="95336" y="84350"/>
                      <a:pt x="95359" y="84045"/>
                      <a:pt x="95359" y="84043"/>
                    </a:cubicBezTo>
                    <a:lnTo>
                      <a:pt x="96482" y="83569"/>
                    </a:lnTo>
                    <a:lnTo>
                      <a:pt x="96558" y="82356"/>
                    </a:lnTo>
                    <a:lnTo>
                      <a:pt x="97654" y="81832"/>
                    </a:lnTo>
                    <a:lnTo>
                      <a:pt x="97675" y="80612"/>
                    </a:lnTo>
                    <a:cubicBezTo>
                      <a:pt x="97675" y="80612"/>
                      <a:pt x="97955" y="80479"/>
                      <a:pt x="98225" y="80340"/>
                    </a:cubicBezTo>
                    <a:cubicBezTo>
                      <a:pt x="98493" y="80195"/>
                      <a:pt x="98761" y="80052"/>
                      <a:pt x="98761" y="80052"/>
                    </a:cubicBezTo>
                    <a:lnTo>
                      <a:pt x="98724" y="78826"/>
                    </a:lnTo>
                    <a:cubicBezTo>
                      <a:pt x="98724" y="78826"/>
                      <a:pt x="98994" y="78679"/>
                      <a:pt x="99264" y="78534"/>
                    </a:cubicBezTo>
                    <a:cubicBezTo>
                      <a:pt x="99399" y="78458"/>
                      <a:pt x="99534" y="78384"/>
                      <a:pt x="99637" y="78327"/>
                    </a:cubicBezTo>
                    <a:cubicBezTo>
                      <a:pt x="99735" y="78270"/>
                      <a:pt x="99800" y="78231"/>
                      <a:pt x="99800" y="78231"/>
                    </a:cubicBezTo>
                    <a:lnTo>
                      <a:pt x="99782" y="78221"/>
                    </a:lnTo>
                    <a:cubicBezTo>
                      <a:pt x="99782" y="78221"/>
                      <a:pt x="99717" y="78260"/>
                      <a:pt x="99618" y="78319"/>
                    </a:cubicBezTo>
                    <a:cubicBezTo>
                      <a:pt x="99518" y="78374"/>
                      <a:pt x="99381" y="78448"/>
                      <a:pt x="99246" y="78523"/>
                    </a:cubicBezTo>
                    <a:cubicBezTo>
                      <a:pt x="98978" y="78671"/>
                      <a:pt x="98708" y="78816"/>
                      <a:pt x="98708" y="78816"/>
                    </a:cubicBezTo>
                    <a:lnTo>
                      <a:pt x="98100" y="78474"/>
                    </a:lnTo>
                    <a:cubicBezTo>
                      <a:pt x="98119" y="78442"/>
                      <a:pt x="98135" y="78411"/>
                      <a:pt x="98153" y="78380"/>
                    </a:cubicBezTo>
                    <a:lnTo>
                      <a:pt x="98741" y="78710"/>
                    </a:lnTo>
                    <a:lnTo>
                      <a:pt x="98761" y="78675"/>
                    </a:lnTo>
                    <a:lnTo>
                      <a:pt x="98174" y="78335"/>
                    </a:lnTo>
                    <a:cubicBezTo>
                      <a:pt x="98198" y="78292"/>
                      <a:pt x="98223" y="78247"/>
                      <a:pt x="98248" y="78204"/>
                    </a:cubicBezTo>
                    <a:lnTo>
                      <a:pt x="98943" y="78591"/>
                    </a:lnTo>
                    <a:lnTo>
                      <a:pt x="98962" y="78554"/>
                    </a:lnTo>
                    <a:lnTo>
                      <a:pt x="98268" y="78167"/>
                    </a:lnTo>
                    <a:cubicBezTo>
                      <a:pt x="98288" y="78131"/>
                      <a:pt x="98309" y="78096"/>
                      <a:pt x="98329" y="78059"/>
                    </a:cubicBezTo>
                    <a:lnTo>
                      <a:pt x="98374" y="78035"/>
                    </a:lnTo>
                    <a:lnTo>
                      <a:pt x="98368" y="78047"/>
                    </a:lnTo>
                    <a:lnTo>
                      <a:pt x="99150" y="78478"/>
                    </a:lnTo>
                    <a:lnTo>
                      <a:pt x="99170" y="78444"/>
                    </a:lnTo>
                    <a:lnTo>
                      <a:pt x="98403" y="78020"/>
                    </a:lnTo>
                    <a:cubicBezTo>
                      <a:pt x="98460" y="77987"/>
                      <a:pt x="98516" y="77957"/>
                      <a:pt x="98571" y="77928"/>
                    </a:cubicBezTo>
                    <a:lnTo>
                      <a:pt x="98571" y="77928"/>
                    </a:lnTo>
                    <a:lnTo>
                      <a:pt x="98569" y="77932"/>
                    </a:lnTo>
                    <a:lnTo>
                      <a:pt x="99352" y="78362"/>
                    </a:lnTo>
                    <a:lnTo>
                      <a:pt x="99371" y="78325"/>
                    </a:lnTo>
                    <a:lnTo>
                      <a:pt x="98610" y="77908"/>
                    </a:lnTo>
                    <a:cubicBezTo>
                      <a:pt x="98659" y="77881"/>
                      <a:pt x="98706" y="77857"/>
                      <a:pt x="98747" y="77834"/>
                    </a:cubicBezTo>
                    <a:cubicBezTo>
                      <a:pt x="98759" y="77826"/>
                      <a:pt x="98771" y="77820"/>
                      <a:pt x="98784" y="77812"/>
                    </a:cubicBezTo>
                    <a:lnTo>
                      <a:pt x="98784" y="77812"/>
                    </a:lnTo>
                    <a:lnTo>
                      <a:pt x="98775" y="77828"/>
                    </a:lnTo>
                    <a:lnTo>
                      <a:pt x="99559" y="78253"/>
                    </a:lnTo>
                    <a:lnTo>
                      <a:pt x="99579" y="78217"/>
                    </a:lnTo>
                    <a:lnTo>
                      <a:pt x="98808" y="77799"/>
                    </a:lnTo>
                    <a:cubicBezTo>
                      <a:pt x="98866" y="77765"/>
                      <a:pt x="98904" y="77743"/>
                      <a:pt x="98908" y="77740"/>
                    </a:cubicBezTo>
                    <a:lnTo>
                      <a:pt x="98908" y="77740"/>
                    </a:lnTo>
                    <a:lnTo>
                      <a:pt x="99800" y="78221"/>
                    </a:lnTo>
                    <a:lnTo>
                      <a:pt x="99708" y="76993"/>
                    </a:lnTo>
                    <a:lnTo>
                      <a:pt x="100758" y="76355"/>
                    </a:lnTo>
                    <a:cubicBezTo>
                      <a:pt x="100758" y="76355"/>
                      <a:pt x="100752" y="76279"/>
                      <a:pt x="100742" y="76165"/>
                    </a:cubicBezTo>
                    <a:cubicBezTo>
                      <a:pt x="100733" y="76052"/>
                      <a:pt x="100719" y="75899"/>
                      <a:pt x="100699" y="75745"/>
                    </a:cubicBezTo>
                    <a:cubicBezTo>
                      <a:pt x="100660" y="75440"/>
                      <a:pt x="100621" y="75135"/>
                      <a:pt x="100621" y="75135"/>
                    </a:cubicBezTo>
                    <a:lnTo>
                      <a:pt x="101636" y="74450"/>
                    </a:lnTo>
                    <a:cubicBezTo>
                      <a:pt x="101636" y="74450"/>
                      <a:pt x="101597" y="74149"/>
                      <a:pt x="101556" y="73846"/>
                    </a:cubicBezTo>
                    <a:cubicBezTo>
                      <a:pt x="101521" y="73548"/>
                      <a:pt x="101464" y="73245"/>
                      <a:pt x="101464" y="73243"/>
                    </a:cubicBezTo>
                    <a:lnTo>
                      <a:pt x="102442" y="72515"/>
                    </a:lnTo>
                    <a:lnTo>
                      <a:pt x="102225" y="71316"/>
                    </a:lnTo>
                    <a:cubicBezTo>
                      <a:pt x="102225" y="71316"/>
                      <a:pt x="102474" y="71132"/>
                      <a:pt x="102704" y="70937"/>
                    </a:cubicBezTo>
                    <a:cubicBezTo>
                      <a:pt x="102939" y="70745"/>
                      <a:pt x="103174" y="70551"/>
                      <a:pt x="103174" y="70551"/>
                    </a:cubicBezTo>
                    <a:lnTo>
                      <a:pt x="102900" y="69358"/>
                    </a:lnTo>
                    <a:cubicBezTo>
                      <a:pt x="102900" y="69358"/>
                      <a:pt x="103135" y="69161"/>
                      <a:pt x="103373" y="68963"/>
                    </a:cubicBezTo>
                    <a:cubicBezTo>
                      <a:pt x="103614" y="68766"/>
                      <a:pt x="103833" y="68560"/>
                      <a:pt x="103833" y="68560"/>
                    </a:cubicBezTo>
                    <a:lnTo>
                      <a:pt x="103812" y="68554"/>
                    </a:lnTo>
                    <a:cubicBezTo>
                      <a:pt x="103812" y="68554"/>
                      <a:pt x="103596" y="68760"/>
                      <a:pt x="103352" y="68957"/>
                    </a:cubicBezTo>
                    <a:lnTo>
                      <a:pt x="102882" y="69352"/>
                    </a:lnTo>
                    <a:lnTo>
                      <a:pt x="102227" y="69137"/>
                    </a:lnTo>
                    <a:cubicBezTo>
                      <a:pt x="102237" y="69104"/>
                      <a:pt x="102247" y="69071"/>
                      <a:pt x="102260" y="69037"/>
                    </a:cubicBezTo>
                    <a:lnTo>
                      <a:pt x="102898" y="69245"/>
                    </a:lnTo>
                    <a:lnTo>
                      <a:pt x="102910" y="69206"/>
                    </a:lnTo>
                    <a:lnTo>
                      <a:pt x="102272" y="68998"/>
                    </a:lnTo>
                    <a:cubicBezTo>
                      <a:pt x="102286" y="68949"/>
                      <a:pt x="102303" y="68899"/>
                      <a:pt x="102319" y="68852"/>
                    </a:cubicBezTo>
                    <a:lnTo>
                      <a:pt x="103072" y="69092"/>
                    </a:lnTo>
                    <a:lnTo>
                      <a:pt x="103084" y="69053"/>
                    </a:lnTo>
                    <a:lnTo>
                      <a:pt x="102331" y="68814"/>
                    </a:lnTo>
                    <a:cubicBezTo>
                      <a:pt x="102346" y="68771"/>
                      <a:pt x="102358" y="68728"/>
                      <a:pt x="102372" y="68685"/>
                    </a:cubicBezTo>
                    <a:cubicBezTo>
                      <a:pt x="102382" y="68676"/>
                      <a:pt x="102393" y="68668"/>
                      <a:pt x="102403" y="68660"/>
                    </a:cubicBezTo>
                    <a:lnTo>
                      <a:pt x="102403" y="68660"/>
                    </a:lnTo>
                    <a:lnTo>
                      <a:pt x="102399" y="68674"/>
                    </a:lnTo>
                    <a:lnTo>
                      <a:pt x="103250" y="68942"/>
                    </a:lnTo>
                    <a:lnTo>
                      <a:pt x="103262" y="68904"/>
                    </a:lnTo>
                    <a:lnTo>
                      <a:pt x="102427" y="68640"/>
                    </a:lnTo>
                    <a:cubicBezTo>
                      <a:pt x="102479" y="68599"/>
                      <a:pt x="102530" y="68556"/>
                      <a:pt x="102579" y="68515"/>
                    </a:cubicBezTo>
                    <a:lnTo>
                      <a:pt x="102579" y="68515"/>
                    </a:lnTo>
                    <a:lnTo>
                      <a:pt x="102577" y="68521"/>
                    </a:lnTo>
                    <a:lnTo>
                      <a:pt x="103428" y="68787"/>
                    </a:lnTo>
                    <a:lnTo>
                      <a:pt x="103440" y="68748"/>
                    </a:lnTo>
                    <a:lnTo>
                      <a:pt x="102607" y="68488"/>
                    </a:lnTo>
                    <a:cubicBezTo>
                      <a:pt x="102663" y="68441"/>
                      <a:pt x="102712" y="68398"/>
                      <a:pt x="102753" y="68363"/>
                    </a:cubicBezTo>
                    <a:lnTo>
                      <a:pt x="102753" y="68363"/>
                    </a:lnTo>
                    <a:lnTo>
                      <a:pt x="102749" y="68376"/>
                    </a:lnTo>
                    <a:lnTo>
                      <a:pt x="103602" y="68638"/>
                    </a:lnTo>
                    <a:lnTo>
                      <a:pt x="103612" y="68599"/>
                    </a:lnTo>
                    <a:lnTo>
                      <a:pt x="102775" y="68341"/>
                    </a:lnTo>
                    <a:cubicBezTo>
                      <a:pt x="102828" y="68294"/>
                      <a:pt x="102861" y="68263"/>
                      <a:pt x="102861" y="68263"/>
                    </a:cubicBezTo>
                    <a:lnTo>
                      <a:pt x="102843" y="68257"/>
                    </a:lnTo>
                    <a:lnTo>
                      <a:pt x="102843" y="68257"/>
                    </a:lnTo>
                    <a:lnTo>
                      <a:pt x="103831" y="68558"/>
                    </a:lnTo>
                    <a:lnTo>
                      <a:pt x="103501" y="67375"/>
                    </a:lnTo>
                    <a:lnTo>
                      <a:pt x="104404" y="66540"/>
                    </a:lnTo>
                    <a:lnTo>
                      <a:pt x="104385" y="66536"/>
                    </a:lnTo>
                    <a:lnTo>
                      <a:pt x="103483" y="67369"/>
                    </a:lnTo>
                    <a:lnTo>
                      <a:pt x="102824" y="67183"/>
                    </a:lnTo>
                    <a:cubicBezTo>
                      <a:pt x="102832" y="67148"/>
                      <a:pt x="102843" y="67113"/>
                      <a:pt x="102853" y="67081"/>
                    </a:cubicBezTo>
                    <a:lnTo>
                      <a:pt x="103487" y="67259"/>
                    </a:lnTo>
                    <a:lnTo>
                      <a:pt x="103499" y="67220"/>
                    </a:lnTo>
                    <a:lnTo>
                      <a:pt x="102863" y="67040"/>
                    </a:lnTo>
                    <a:cubicBezTo>
                      <a:pt x="102877" y="66991"/>
                      <a:pt x="102892" y="66944"/>
                      <a:pt x="102904" y="66894"/>
                    </a:cubicBezTo>
                    <a:lnTo>
                      <a:pt x="103659" y="67101"/>
                    </a:lnTo>
                    <a:lnTo>
                      <a:pt x="103669" y="67062"/>
                    </a:lnTo>
                    <a:lnTo>
                      <a:pt x="102916" y="66854"/>
                    </a:lnTo>
                    <a:cubicBezTo>
                      <a:pt x="102929" y="66804"/>
                      <a:pt x="102943" y="66757"/>
                      <a:pt x="102955" y="66708"/>
                    </a:cubicBezTo>
                    <a:lnTo>
                      <a:pt x="102972" y="66692"/>
                    </a:lnTo>
                    <a:lnTo>
                      <a:pt x="102972" y="66692"/>
                    </a:lnTo>
                    <a:lnTo>
                      <a:pt x="102967" y="66710"/>
                    </a:lnTo>
                    <a:lnTo>
                      <a:pt x="103829" y="66946"/>
                    </a:lnTo>
                    <a:lnTo>
                      <a:pt x="103839" y="66905"/>
                    </a:lnTo>
                    <a:lnTo>
                      <a:pt x="102992" y="66676"/>
                    </a:lnTo>
                    <a:lnTo>
                      <a:pt x="103135" y="66545"/>
                    </a:lnTo>
                    <a:lnTo>
                      <a:pt x="103135" y="66549"/>
                    </a:lnTo>
                    <a:lnTo>
                      <a:pt x="103997" y="66780"/>
                    </a:lnTo>
                    <a:lnTo>
                      <a:pt x="104007" y="66741"/>
                    </a:lnTo>
                    <a:lnTo>
                      <a:pt x="103168" y="66516"/>
                    </a:lnTo>
                    <a:lnTo>
                      <a:pt x="103315" y="66383"/>
                    </a:lnTo>
                    <a:lnTo>
                      <a:pt x="103309" y="66399"/>
                    </a:lnTo>
                    <a:lnTo>
                      <a:pt x="104173" y="66628"/>
                    </a:lnTo>
                    <a:lnTo>
                      <a:pt x="104183" y="66590"/>
                    </a:lnTo>
                    <a:lnTo>
                      <a:pt x="103336" y="66365"/>
                    </a:lnTo>
                    <a:lnTo>
                      <a:pt x="103424" y="66285"/>
                    </a:lnTo>
                    <a:lnTo>
                      <a:pt x="103405" y="66279"/>
                    </a:lnTo>
                    <a:lnTo>
                      <a:pt x="103150" y="66510"/>
                    </a:lnTo>
                    <a:lnTo>
                      <a:pt x="103145" y="66510"/>
                    </a:lnTo>
                    <a:lnTo>
                      <a:pt x="103143" y="66516"/>
                    </a:lnTo>
                    <a:lnTo>
                      <a:pt x="102963" y="66680"/>
                    </a:lnTo>
                    <a:cubicBezTo>
                      <a:pt x="103051" y="66354"/>
                      <a:pt x="103137" y="66029"/>
                      <a:pt x="103219" y="65704"/>
                    </a:cubicBezTo>
                    <a:cubicBezTo>
                      <a:pt x="103323" y="65992"/>
                      <a:pt x="103405" y="66279"/>
                      <a:pt x="103405" y="66279"/>
                    </a:cubicBezTo>
                    <a:lnTo>
                      <a:pt x="104404" y="66540"/>
                    </a:lnTo>
                    <a:cubicBezTo>
                      <a:pt x="104404" y="66540"/>
                      <a:pt x="104324" y="66248"/>
                      <a:pt x="104222" y="65955"/>
                    </a:cubicBezTo>
                    <a:cubicBezTo>
                      <a:pt x="104125" y="65663"/>
                      <a:pt x="104027" y="65372"/>
                      <a:pt x="104027" y="65372"/>
                    </a:cubicBezTo>
                    <a:lnTo>
                      <a:pt x="104887" y="64501"/>
                    </a:lnTo>
                    <a:cubicBezTo>
                      <a:pt x="104887" y="64501"/>
                      <a:pt x="104788" y="64212"/>
                      <a:pt x="104690" y="63924"/>
                    </a:cubicBezTo>
                    <a:cubicBezTo>
                      <a:pt x="104598" y="63637"/>
                      <a:pt x="104479" y="63351"/>
                      <a:pt x="104479" y="63351"/>
                    </a:cubicBezTo>
                    <a:lnTo>
                      <a:pt x="105294" y="62445"/>
                    </a:lnTo>
                    <a:lnTo>
                      <a:pt x="105273" y="62440"/>
                    </a:lnTo>
                    <a:lnTo>
                      <a:pt x="104461" y="63347"/>
                    </a:lnTo>
                    <a:lnTo>
                      <a:pt x="103782" y="63212"/>
                    </a:lnTo>
                    <a:cubicBezTo>
                      <a:pt x="103790" y="63177"/>
                      <a:pt x="103796" y="63142"/>
                      <a:pt x="103804" y="63107"/>
                    </a:cubicBezTo>
                    <a:lnTo>
                      <a:pt x="104455" y="63234"/>
                    </a:lnTo>
                    <a:lnTo>
                      <a:pt x="104463" y="63195"/>
                    </a:lnTo>
                    <a:lnTo>
                      <a:pt x="103812" y="63067"/>
                    </a:lnTo>
                    <a:cubicBezTo>
                      <a:pt x="103821" y="63017"/>
                      <a:pt x="103831" y="62966"/>
                      <a:pt x="103841" y="62917"/>
                    </a:cubicBezTo>
                    <a:lnTo>
                      <a:pt x="104608" y="63064"/>
                    </a:lnTo>
                    <a:lnTo>
                      <a:pt x="104617" y="63026"/>
                    </a:lnTo>
                    <a:lnTo>
                      <a:pt x="103849" y="62876"/>
                    </a:lnTo>
                    <a:cubicBezTo>
                      <a:pt x="103860" y="62825"/>
                      <a:pt x="103868" y="62774"/>
                      <a:pt x="103878" y="62721"/>
                    </a:cubicBezTo>
                    <a:lnTo>
                      <a:pt x="103888" y="62711"/>
                    </a:lnTo>
                    <a:lnTo>
                      <a:pt x="103886" y="62727"/>
                    </a:lnTo>
                    <a:lnTo>
                      <a:pt x="104764" y="62893"/>
                    </a:lnTo>
                    <a:lnTo>
                      <a:pt x="104770" y="62854"/>
                    </a:lnTo>
                    <a:lnTo>
                      <a:pt x="103907" y="62690"/>
                    </a:lnTo>
                    <a:lnTo>
                      <a:pt x="104044" y="62543"/>
                    </a:lnTo>
                    <a:lnTo>
                      <a:pt x="104040" y="62559"/>
                    </a:lnTo>
                    <a:lnTo>
                      <a:pt x="104917" y="62721"/>
                    </a:lnTo>
                    <a:lnTo>
                      <a:pt x="104925" y="62682"/>
                    </a:lnTo>
                    <a:lnTo>
                      <a:pt x="104062" y="62522"/>
                    </a:lnTo>
                    <a:lnTo>
                      <a:pt x="104197" y="62373"/>
                    </a:lnTo>
                    <a:lnTo>
                      <a:pt x="104197" y="62373"/>
                    </a:lnTo>
                    <a:lnTo>
                      <a:pt x="104195" y="62389"/>
                    </a:lnTo>
                    <a:lnTo>
                      <a:pt x="105073" y="62549"/>
                    </a:lnTo>
                    <a:lnTo>
                      <a:pt x="105081" y="62508"/>
                    </a:lnTo>
                    <a:lnTo>
                      <a:pt x="104218" y="62352"/>
                    </a:lnTo>
                    <a:lnTo>
                      <a:pt x="104297" y="62265"/>
                    </a:lnTo>
                    <a:lnTo>
                      <a:pt x="104277" y="62262"/>
                    </a:lnTo>
                    <a:lnTo>
                      <a:pt x="103884" y="62690"/>
                    </a:lnTo>
                    <a:cubicBezTo>
                      <a:pt x="103945" y="62369"/>
                      <a:pt x="104003" y="62048"/>
                      <a:pt x="104058" y="61724"/>
                    </a:cubicBezTo>
                    <a:lnTo>
                      <a:pt x="104277" y="62260"/>
                    </a:lnTo>
                    <a:lnTo>
                      <a:pt x="105294" y="62442"/>
                    </a:lnTo>
                    <a:lnTo>
                      <a:pt x="104846" y="61311"/>
                    </a:lnTo>
                    <a:cubicBezTo>
                      <a:pt x="104846" y="61311"/>
                      <a:pt x="105054" y="61082"/>
                      <a:pt x="105241" y="60845"/>
                    </a:cubicBezTo>
                    <a:cubicBezTo>
                      <a:pt x="105433" y="60609"/>
                      <a:pt x="105625" y="60372"/>
                      <a:pt x="105625" y="60372"/>
                    </a:cubicBezTo>
                    <a:lnTo>
                      <a:pt x="105605" y="60370"/>
                    </a:lnTo>
                    <a:cubicBezTo>
                      <a:pt x="105605" y="60370"/>
                      <a:pt x="105412" y="60605"/>
                      <a:pt x="105222" y="60843"/>
                    </a:cubicBezTo>
                    <a:cubicBezTo>
                      <a:pt x="105036" y="61078"/>
                      <a:pt x="104825" y="61307"/>
                      <a:pt x="104825" y="61307"/>
                    </a:cubicBezTo>
                    <a:lnTo>
                      <a:pt x="104144" y="61199"/>
                    </a:lnTo>
                    <a:cubicBezTo>
                      <a:pt x="104150" y="61164"/>
                      <a:pt x="104156" y="61129"/>
                      <a:pt x="104160" y="61094"/>
                    </a:cubicBezTo>
                    <a:lnTo>
                      <a:pt x="104821" y="61197"/>
                    </a:lnTo>
                    <a:lnTo>
                      <a:pt x="104827" y="61156"/>
                    </a:lnTo>
                    <a:lnTo>
                      <a:pt x="104168" y="61053"/>
                    </a:lnTo>
                    <a:cubicBezTo>
                      <a:pt x="104175" y="61002"/>
                      <a:pt x="104183" y="60953"/>
                      <a:pt x="104191" y="60902"/>
                    </a:cubicBezTo>
                    <a:lnTo>
                      <a:pt x="104972" y="61021"/>
                    </a:lnTo>
                    <a:lnTo>
                      <a:pt x="104979" y="60982"/>
                    </a:lnTo>
                    <a:lnTo>
                      <a:pt x="104197" y="60863"/>
                    </a:lnTo>
                    <a:cubicBezTo>
                      <a:pt x="104205" y="60816"/>
                      <a:pt x="104211" y="60767"/>
                      <a:pt x="104218" y="60720"/>
                    </a:cubicBezTo>
                    <a:cubicBezTo>
                      <a:pt x="104224" y="60714"/>
                      <a:pt x="104230" y="60706"/>
                      <a:pt x="104236" y="60699"/>
                    </a:cubicBezTo>
                    <a:lnTo>
                      <a:pt x="104236" y="60699"/>
                    </a:lnTo>
                    <a:lnTo>
                      <a:pt x="104234" y="60714"/>
                    </a:lnTo>
                    <a:lnTo>
                      <a:pt x="105118" y="60843"/>
                    </a:lnTo>
                    <a:lnTo>
                      <a:pt x="105124" y="60804"/>
                    </a:lnTo>
                    <a:lnTo>
                      <a:pt x="104256" y="60675"/>
                    </a:lnTo>
                    <a:cubicBezTo>
                      <a:pt x="104301" y="60622"/>
                      <a:pt x="104344" y="60568"/>
                      <a:pt x="104387" y="60517"/>
                    </a:cubicBezTo>
                    <a:lnTo>
                      <a:pt x="104387" y="60517"/>
                    </a:lnTo>
                    <a:lnTo>
                      <a:pt x="104383" y="60536"/>
                    </a:lnTo>
                    <a:lnTo>
                      <a:pt x="105267" y="60663"/>
                    </a:lnTo>
                    <a:lnTo>
                      <a:pt x="105273" y="60622"/>
                    </a:lnTo>
                    <a:lnTo>
                      <a:pt x="104404" y="60497"/>
                    </a:lnTo>
                    <a:cubicBezTo>
                      <a:pt x="104451" y="60440"/>
                      <a:pt x="104494" y="60388"/>
                      <a:pt x="104529" y="60345"/>
                    </a:cubicBezTo>
                    <a:lnTo>
                      <a:pt x="104529" y="60345"/>
                    </a:lnTo>
                    <a:lnTo>
                      <a:pt x="104526" y="60362"/>
                    </a:lnTo>
                    <a:lnTo>
                      <a:pt x="105410" y="60487"/>
                    </a:lnTo>
                    <a:lnTo>
                      <a:pt x="105414" y="60446"/>
                    </a:lnTo>
                    <a:lnTo>
                      <a:pt x="104547" y="60325"/>
                    </a:lnTo>
                    <a:cubicBezTo>
                      <a:pt x="104592" y="60268"/>
                      <a:pt x="104621" y="60233"/>
                      <a:pt x="104621" y="60233"/>
                    </a:cubicBezTo>
                    <a:lnTo>
                      <a:pt x="105625" y="60372"/>
                    </a:lnTo>
                    <a:lnTo>
                      <a:pt x="105122" y="59257"/>
                    </a:lnTo>
                    <a:cubicBezTo>
                      <a:pt x="105122" y="59257"/>
                      <a:pt x="105312" y="59018"/>
                      <a:pt x="105504" y="58778"/>
                    </a:cubicBezTo>
                    <a:cubicBezTo>
                      <a:pt x="105601" y="58655"/>
                      <a:pt x="105697" y="58535"/>
                      <a:pt x="105768" y="58445"/>
                    </a:cubicBezTo>
                    <a:cubicBezTo>
                      <a:pt x="105836" y="58353"/>
                      <a:pt x="105881" y="58291"/>
                      <a:pt x="105881" y="58291"/>
                    </a:cubicBezTo>
                    <a:lnTo>
                      <a:pt x="105860" y="58289"/>
                    </a:lnTo>
                    <a:cubicBezTo>
                      <a:pt x="105860" y="58289"/>
                      <a:pt x="105815" y="58351"/>
                      <a:pt x="105748" y="58443"/>
                    </a:cubicBezTo>
                    <a:cubicBezTo>
                      <a:pt x="105676" y="58533"/>
                      <a:pt x="105582" y="58653"/>
                      <a:pt x="105486" y="58774"/>
                    </a:cubicBezTo>
                    <a:cubicBezTo>
                      <a:pt x="105294" y="59016"/>
                      <a:pt x="105101" y="59255"/>
                      <a:pt x="105101" y="59255"/>
                    </a:cubicBezTo>
                    <a:lnTo>
                      <a:pt x="104426" y="59175"/>
                    </a:lnTo>
                    <a:cubicBezTo>
                      <a:pt x="104430" y="59138"/>
                      <a:pt x="104434" y="59104"/>
                      <a:pt x="104439" y="59069"/>
                    </a:cubicBezTo>
                    <a:lnTo>
                      <a:pt x="105091" y="59142"/>
                    </a:lnTo>
                    <a:lnTo>
                      <a:pt x="105095" y="59104"/>
                    </a:lnTo>
                    <a:lnTo>
                      <a:pt x="104443" y="59028"/>
                    </a:lnTo>
                    <a:cubicBezTo>
                      <a:pt x="104449" y="58981"/>
                      <a:pt x="104455" y="58934"/>
                      <a:pt x="104459" y="58889"/>
                    </a:cubicBezTo>
                    <a:lnTo>
                      <a:pt x="105238" y="58975"/>
                    </a:lnTo>
                    <a:lnTo>
                      <a:pt x="105245" y="58934"/>
                    </a:lnTo>
                    <a:lnTo>
                      <a:pt x="104463" y="58848"/>
                    </a:lnTo>
                    <a:cubicBezTo>
                      <a:pt x="104469" y="58795"/>
                      <a:pt x="104475" y="58741"/>
                      <a:pt x="104481" y="58686"/>
                    </a:cubicBezTo>
                    <a:lnTo>
                      <a:pt x="104496" y="58670"/>
                    </a:lnTo>
                    <a:lnTo>
                      <a:pt x="104494" y="58684"/>
                    </a:lnTo>
                    <a:lnTo>
                      <a:pt x="105382" y="58780"/>
                    </a:lnTo>
                    <a:lnTo>
                      <a:pt x="105386" y="58739"/>
                    </a:lnTo>
                    <a:lnTo>
                      <a:pt x="104514" y="58645"/>
                    </a:lnTo>
                    <a:cubicBezTo>
                      <a:pt x="104559" y="58592"/>
                      <a:pt x="104602" y="58539"/>
                      <a:pt x="104641" y="58488"/>
                    </a:cubicBezTo>
                    <a:lnTo>
                      <a:pt x="104641" y="58504"/>
                    </a:lnTo>
                    <a:lnTo>
                      <a:pt x="105529" y="58598"/>
                    </a:lnTo>
                    <a:lnTo>
                      <a:pt x="105533" y="58557"/>
                    </a:lnTo>
                    <a:lnTo>
                      <a:pt x="104659" y="58465"/>
                    </a:lnTo>
                    <a:cubicBezTo>
                      <a:pt x="104696" y="58420"/>
                      <a:pt x="104731" y="58379"/>
                      <a:pt x="104760" y="58340"/>
                    </a:cubicBezTo>
                    <a:cubicBezTo>
                      <a:pt x="104772" y="58326"/>
                      <a:pt x="104782" y="58312"/>
                      <a:pt x="104792" y="58299"/>
                    </a:cubicBezTo>
                    <a:lnTo>
                      <a:pt x="104792" y="58299"/>
                    </a:lnTo>
                    <a:lnTo>
                      <a:pt x="104788" y="58330"/>
                    </a:lnTo>
                    <a:lnTo>
                      <a:pt x="105676" y="58420"/>
                    </a:lnTo>
                    <a:lnTo>
                      <a:pt x="105680" y="58379"/>
                    </a:lnTo>
                    <a:lnTo>
                      <a:pt x="104799" y="58291"/>
                    </a:lnTo>
                    <a:cubicBezTo>
                      <a:pt x="104844" y="58230"/>
                      <a:pt x="104872" y="58191"/>
                      <a:pt x="104872" y="58191"/>
                    </a:cubicBezTo>
                    <a:lnTo>
                      <a:pt x="104854" y="58189"/>
                    </a:lnTo>
                    <a:lnTo>
                      <a:pt x="104854" y="58189"/>
                    </a:lnTo>
                    <a:lnTo>
                      <a:pt x="105881" y="58289"/>
                    </a:lnTo>
                    <a:lnTo>
                      <a:pt x="105322" y="57195"/>
                    </a:lnTo>
                    <a:lnTo>
                      <a:pt x="106040" y="56198"/>
                    </a:lnTo>
                    <a:lnTo>
                      <a:pt x="106040" y="56198"/>
                    </a:lnTo>
                    <a:cubicBezTo>
                      <a:pt x="106040" y="56198"/>
                      <a:pt x="106040" y="56198"/>
                      <a:pt x="106040" y="56198"/>
                    </a:cubicBezTo>
                    <a:cubicBezTo>
                      <a:pt x="106037" y="56198"/>
                      <a:pt x="106003" y="56131"/>
                      <a:pt x="105950" y="56031"/>
                    </a:cubicBezTo>
                    <a:cubicBezTo>
                      <a:pt x="105895" y="55930"/>
                      <a:pt x="105832" y="55795"/>
                      <a:pt x="105752" y="55662"/>
                    </a:cubicBezTo>
                    <a:cubicBezTo>
                      <a:pt x="105599" y="55396"/>
                      <a:pt x="105445" y="55128"/>
                      <a:pt x="105445" y="55128"/>
                    </a:cubicBezTo>
                    <a:lnTo>
                      <a:pt x="106112" y="54105"/>
                    </a:lnTo>
                    <a:lnTo>
                      <a:pt x="106092" y="54105"/>
                    </a:lnTo>
                    <a:lnTo>
                      <a:pt x="105425" y="55126"/>
                    </a:lnTo>
                    <a:lnTo>
                      <a:pt x="104745" y="55102"/>
                    </a:lnTo>
                    <a:lnTo>
                      <a:pt x="104747" y="55001"/>
                    </a:lnTo>
                    <a:lnTo>
                      <a:pt x="105398" y="55026"/>
                    </a:lnTo>
                    <a:lnTo>
                      <a:pt x="105398" y="54985"/>
                    </a:lnTo>
                    <a:lnTo>
                      <a:pt x="104749" y="54961"/>
                    </a:lnTo>
                    <a:cubicBezTo>
                      <a:pt x="104752" y="54907"/>
                      <a:pt x="104754" y="54854"/>
                      <a:pt x="104756" y="54801"/>
                    </a:cubicBezTo>
                    <a:lnTo>
                      <a:pt x="105529" y="54826"/>
                    </a:lnTo>
                    <a:lnTo>
                      <a:pt x="105531" y="54785"/>
                    </a:lnTo>
                    <a:lnTo>
                      <a:pt x="104758" y="54760"/>
                    </a:lnTo>
                    <a:cubicBezTo>
                      <a:pt x="104758" y="54703"/>
                      <a:pt x="104760" y="54648"/>
                      <a:pt x="104762" y="54590"/>
                    </a:cubicBezTo>
                    <a:lnTo>
                      <a:pt x="104764" y="54588"/>
                    </a:lnTo>
                    <a:lnTo>
                      <a:pt x="104762" y="54607"/>
                    </a:lnTo>
                    <a:lnTo>
                      <a:pt x="105656" y="54633"/>
                    </a:lnTo>
                    <a:lnTo>
                      <a:pt x="105656" y="54592"/>
                    </a:lnTo>
                    <a:lnTo>
                      <a:pt x="104778" y="54566"/>
                    </a:lnTo>
                    <a:lnTo>
                      <a:pt x="104891" y="54398"/>
                    </a:lnTo>
                    <a:lnTo>
                      <a:pt x="104891" y="54410"/>
                    </a:lnTo>
                    <a:lnTo>
                      <a:pt x="105783" y="54433"/>
                    </a:lnTo>
                    <a:lnTo>
                      <a:pt x="105785" y="54392"/>
                    </a:lnTo>
                    <a:lnTo>
                      <a:pt x="104909" y="54369"/>
                    </a:lnTo>
                    <a:lnTo>
                      <a:pt x="105018" y="54208"/>
                    </a:lnTo>
                    <a:lnTo>
                      <a:pt x="105018" y="54224"/>
                    </a:lnTo>
                    <a:lnTo>
                      <a:pt x="105910" y="54244"/>
                    </a:lnTo>
                    <a:lnTo>
                      <a:pt x="105910" y="54204"/>
                    </a:lnTo>
                    <a:lnTo>
                      <a:pt x="105032" y="54183"/>
                    </a:lnTo>
                    <a:lnTo>
                      <a:pt x="105097" y="54085"/>
                    </a:lnTo>
                    <a:lnTo>
                      <a:pt x="105097" y="54085"/>
                    </a:lnTo>
                    <a:lnTo>
                      <a:pt x="106112" y="54105"/>
                    </a:lnTo>
                    <a:lnTo>
                      <a:pt x="105496" y="53058"/>
                    </a:lnTo>
                    <a:lnTo>
                      <a:pt x="106112" y="52008"/>
                    </a:lnTo>
                    <a:lnTo>
                      <a:pt x="105445" y="50985"/>
                    </a:lnTo>
                    <a:cubicBezTo>
                      <a:pt x="105445" y="50985"/>
                      <a:pt x="105599" y="50719"/>
                      <a:pt x="105752" y="50453"/>
                    </a:cubicBezTo>
                    <a:cubicBezTo>
                      <a:pt x="105832" y="50318"/>
                      <a:pt x="105895" y="50183"/>
                      <a:pt x="105950" y="50083"/>
                    </a:cubicBezTo>
                    <a:cubicBezTo>
                      <a:pt x="106004" y="49981"/>
                      <a:pt x="106038" y="49913"/>
                      <a:pt x="106038" y="49913"/>
                    </a:cubicBezTo>
                    <a:lnTo>
                      <a:pt x="106038" y="49913"/>
                    </a:lnTo>
                    <a:lnTo>
                      <a:pt x="106018" y="49915"/>
                    </a:lnTo>
                    <a:cubicBezTo>
                      <a:pt x="106018" y="49915"/>
                      <a:pt x="105983" y="49983"/>
                      <a:pt x="105930" y="50083"/>
                    </a:cubicBezTo>
                    <a:cubicBezTo>
                      <a:pt x="105877" y="50185"/>
                      <a:pt x="105811" y="50318"/>
                      <a:pt x="105732" y="50453"/>
                    </a:cubicBezTo>
                    <a:lnTo>
                      <a:pt x="105425" y="50987"/>
                    </a:lnTo>
                    <a:lnTo>
                      <a:pt x="104743" y="51014"/>
                    </a:lnTo>
                    <a:cubicBezTo>
                      <a:pt x="104743" y="50977"/>
                      <a:pt x="104741" y="50942"/>
                      <a:pt x="104739" y="50906"/>
                    </a:cubicBezTo>
                    <a:lnTo>
                      <a:pt x="105396" y="50879"/>
                    </a:lnTo>
                    <a:lnTo>
                      <a:pt x="105396" y="50838"/>
                    </a:lnTo>
                    <a:lnTo>
                      <a:pt x="104737" y="50865"/>
                    </a:lnTo>
                    <a:cubicBezTo>
                      <a:pt x="104735" y="50815"/>
                      <a:pt x="104733" y="50764"/>
                      <a:pt x="104731" y="50713"/>
                    </a:cubicBezTo>
                    <a:lnTo>
                      <a:pt x="105515" y="50678"/>
                    </a:lnTo>
                    <a:lnTo>
                      <a:pt x="105513" y="50637"/>
                    </a:lnTo>
                    <a:lnTo>
                      <a:pt x="104729" y="50672"/>
                    </a:lnTo>
                    <a:cubicBezTo>
                      <a:pt x="104727" y="50623"/>
                      <a:pt x="104725" y="50576"/>
                      <a:pt x="104723" y="50529"/>
                    </a:cubicBezTo>
                    <a:cubicBezTo>
                      <a:pt x="104725" y="50523"/>
                      <a:pt x="104729" y="50519"/>
                      <a:pt x="104731" y="50513"/>
                    </a:cubicBezTo>
                    <a:lnTo>
                      <a:pt x="104733" y="50525"/>
                    </a:lnTo>
                    <a:lnTo>
                      <a:pt x="105625" y="50482"/>
                    </a:lnTo>
                    <a:lnTo>
                      <a:pt x="105623" y="50441"/>
                    </a:lnTo>
                    <a:lnTo>
                      <a:pt x="104749" y="50484"/>
                    </a:lnTo>
                    <a:cubicBezTo>
                      <a:pt x="104786" y="50423"/>
                      <a:pt x="104819" y="50361"/>
                      <a:pt x="104850" y="50304"/>
                    </a:cubicBezTo>
                    <a:lnTo>
                      <a:pt x="104850" y="50318"/>
                    </a:lnTo>
                    <a:lnTo>
                      <a:pt x="105742" y="50271"/>
                    </a:lnTo>
                    <a:lnTo>
                      <a:pt x="105740" y="50230"/>
                    </a:lnTo>
                    <a:lnTo>
                      <a:pt x="104864" y="50277"/>
                    </a:lnTo>
                    <a:cubicBezTo>
                      <a:pt x="104891" y="50226"/>
                      <a:pt x="104915" y="50179"/>
                      <a:pt x="104938" y="50138"/>
                    </a:cubicBezTo>
                    <a:cubicBezTo>
                      <a:pt x="104944" y="50126"/>
                      <a:pt x="104950" y="50114"/>
                      <a:pt x="104956" y="50101"/>
                    </a:cubicBezTo>
                    <a:lnTo>
                      <a:pt x="104958" y="50118"/>
                    </a:lnTo>
                    <a:lnTo>
                      <a:pt x="105848" y="50067"/>
                    </a:lnTo>
                    <a:lnTo>
                      <a:pt x="105846" y="50026"/>
                    </a:lnTo>
                    <a:lnTo>
                      <a:pt x="104970" y="50077"/>
                    </a:lnTo>
                    <a:cubicBezTo>
                      <a:pt x="105002" y="50017"/>
                      <a:pt x="105022" y="49979"/>
                      <a:pt x="105025" y="49973"/>
                    </a:cubicBezTo>
                    <a:lnTo>
                      <a:pt x="105025" y="49973"/>
                    </a:lnTo>
                    <a:lnTo>
                      <a:pt x="106036" y="49913"/>
                    </a:lnTo>
                    <a:lnTo>
                      <a:pt x="105318" y="48919"/>
                    </a:lnTo>
                    <a:lnTo>
                      <a:pt x="105879" y="47822"/>
                    </a:lnTo>
                    <a:cubicBezTo>
                      <a:pt x="105879" y="47822"/>
                      <a:pt x="105834" y="47761"/>
                      <a:pt x="105766" y="47669"/>
                    </a:cubicBezTo>
                    <a:cubicBezTo>
                      <a:pt x="105695" y="47579"/>
                      <a:pt x="105599" y="47458"/>
                      <a:pt x="105502" y="47335"/>
                    </a:cubicBezTo>
                    <a:cubicBezTo>
                      <a:pt x="105310" y="47096"/>
                      <a:pt x="105120" y="46857"/>
                      <a:pt x="105118" y="46857"/>
                    </a:cubicBezTo>
                    <a:lnTo>
                      <a:pt x="105623" y="45742"/>
                    </a:lnTo>
                    <a:lnTo>
                      <a:pt x="105241" y="45269"/>
                    </a:lnTo>
                    <a:cubicBezTo>
                      <a:pt x="105054" y="45032"/>
                      <a:pt x="104844" y="44805"/>
                      <a:pt x="104844" y="44803"/>
                    </a:cubicBezTo>
                    <a:lnTo>
                      <a:pt x="105294" y="43671"/>
                    </a:lnTo>
                    <a:lnTo>
                      <a:pt x="105273" y="43675"/>
                    </a:lnTo>
                    <a:lnTo>
                      <a:pt x="104823" y="44807"/>
                    </a:lnTo>
                    <a:lnTo>
                      <a:pt x="104142" y="44913"/>
                    </a:lnTo>
                    <a:cubicBezTo>
                      <a:pt x="104138" y="44878"/>
                      <a:pt x="104132" y="44843"/>
                      <a:pt x="104125" y="44809"/>
                    </a:cubicBezTo>
                    <a:lnTo>
                      <a:pt x="104780" y="44704"/>
                    </a:lnTo>
                    <a:lnTo>
                      <a:pt x="104774" y="44663"/>
                    </a:lnTo>
                    <a:lnTo>
                      <a:pt x="104119" y="44768"/>
                    </a:lnTo>
                    <a:lnTo>
                      <a:pt x="104095" y="44618"/>
                    </a:lnTo>
                    <a:lnTo>
                      <a:pt x="104866" y="44492"/>
                    </a:lnTo>
                    <a:lnTo>
                      <a:pt x="104858" y="44451"/>
                    </a:lnTo>
                    <a:lnTo>
                      <a:pt x="104089" y="44577"/>
                    </a:lnTo>
                    <a:cubicBezTo>
                      <a:pt x="104078" y="44524"/>
                      <a:pt x="104070" y="44473"/>
                      <a:pt x="104062" y="44420"/>
                    </a:cubicBezTo>
                    <a:lnTo>
                      <a:pt x="104066" y="44408"/>
                    </a:lnTo>
                    <a:lnTo>
                      <a:pt x="104070" y="44426"/>
                    </a:lnTo>
                    <a:lnTo>
                      <a:pt x="104950" y="44277"/>
                    </a:lnTo>
                    <a:lnTo>
                      <a:pt x="104944" y="44236"/>
                    </a:lnTo>
                    <a:lnTo>
                      <a:pt x="104076" y="44383"/>
                    </a:lnTo>
                    <a:lnTo>
                      <a:pt x="104152" y="44197"/>
                    </a:lnTo>
                    <a:lnTo>
                      <a:pt x="104156" y="44213"/>
                    </a:lnTo>
                    <a:lnTo>
                      <a:pt x="105036" y="44062"/>
                    </a:lnTo>
                    <a:lnTo>
                      <a:pt x="105028" y="44023"/>
                    </a:lnTo>
                    <a:lnTo>
                      <a:pt x="104162" y="44172"/>
                    </a:lnTo>
                    <a:lnTo>
                      <a:pt x="104240" y="43984"/>
                    </a:lnTo>
                    <a:lnTo>
                      <a:pt x="104242" y="44001"/>
                    </a:lnTo>
                    <a:lnTo>
                      <a:pt x="105120" y="43847"/>
                    </a:lnTo>
                    <a:lnTo>
                      <a:pt x="105114" y="43806"/>
                    </a:lnTo>
                    <a:lnTo>
                      <a:pt x="104250" y="43960"/>
                    </a:lnTo>
                    <a:lnTo>
                      <a:pt x="104250" y="43960"/>
                    </a:lnTo>
                    <a:lnTo>
                      <a:pt x="104295" y="43849"/>
                    </a:lnTo>
                    <a:lnTo>
                      <a:pt x="104275" y="43853"/>
                    </a:lnTo>
                    <a:lnTo>
                      <a:pt x="104056" y="44389"/>
                    </a:lnTo>
                    <a:cubicBezTo>
                      <a:pt x="104001" y="44066"/>
                      <a:pt x="103943" y="43745"/>
                      <a:pt x="103882" y="43424"/>
                    </a:cubicBezTo>
                    <a:lnTo>
                      <a:pt x="103882" y="43424"/>
                    </a:lnTo>
                    <a:lnTo>
                      <a:pt x="104275" y="43851"/>
                    </a:lnTo>
                    <a:lnTo>
                      <a:pt x="105292" y="43671"/>
                    </a:lnTo>
                    <a:lnTo>
                      <a:pt x="104479" y="42763"/>
                    </a:lnTo>
                    <a:cubicBezTo>
                      <a:pt x="104479" y="42763"/>
                      <a:pt x="104596" y="42476"/>
                      <a:pt x="104690" y="42190"/>
                    </a:cubicBezTo>
                    <a:cubicBezTo>
                      <a:pt x="104788" y="41901"/>
                      <a:pt x="104887" y="41613"/>
                      <a:pt x="104887" y="41613"/>
                    </a:cubicBezTo>
                    <a:lnTo>
                      <a:pt x="104887" y="41613"/>
                    </a:lnTo>
                    <a:lnTo>
                      <a:pt x="104887" y="41613"/>
                    </a:lnTo>
                    <a:lnTo>
                      <a:pt x="104027" y="40741"/>
                    </a:lnTo>
                    <a:cubicBezTo>
                      <a:pt x="104027" y="40741"/>
                      <a:pt x="104123" y="40451"/>
                      <a:pt x="104222" y="40158"/>
                    </a:cubicBezTo>
                    <a:cubicBezTo>
                      <a:pt x="104324" y="39866"/>
                      <a:pt x="104404" y="39573"/>
                      <a:pt x="104404" y="39573"/>
                    </a:cubicBezTo>
                    <a:lnTo>
                      <a:pt x="104404" y="39573"/>
                    </a:lnTo>
                    <a:lnTo>
                      <a:pt x="104404" y="39573"/>
                    </a:lnTo>
                    <a:lnTo>
                      <a:pt x="103501" y="38738"/>
                    </a:lnTo>
                    <a:lnTo>
                      <a:pt x="103831" y="37556"/>
                    </a:lnTo>
                    <a:cubicBezTo>
                      <a:pt x="103831" y="37556"/>
                      <a:pt x="103614" y="37347"/>
                      <a:pt x="103373" y="37151"/>
                    </a:cubicBezTo>
                    <a:cubicBezTo>
                      <a:pt x="103135" y="36954"/>
                      <a:pt x="102900" y="36758"/>
                      <a:pt x="102900" y="36756"/>
                    </a:cubicBezTo>
                    <a:lnTo>
                      <a:pt x="103174" y="35563"/>
                    </a:lnTo>
                    <a:cubicBezTo>
                      <a:pt x="103174" y="35563"/>
                      <a:pt x="102939" y="35371"/>
                      <a:pt x="102704" y="35176"/>
                    </a:cubicBezTo>
                    <a:cubicBezTo>
                      <a:pt x="102474" y="34982"/>
                      <a:pt x="102225" y="34798"/>
                      <a:pt x="102225" y="34798"/>
                    </a:cubicBezTo>
                    <a:lnTo>
                      <a:pt x="102442" y="33599"/>
                    </a:lnTo>
                    <a:lnTo>
                      <a:pt x="101464" y="32871"/>
                    </a:lnTo>
                    <a:cubicBezTo>
                      <a:pt x="101464" y="32871"/>
                      <a:pt x="101521" y="32566"/>
                      <a:pt x="101556" y="32267"/>
                    </a:cubicBezTo>
                    <a:cubicBezTo>
                      <a:pt x="101595" y="31970"/>
                      <a:pt x="101634" y="31676"/>
                      <a:pt x="101636" y="31664"/>
                    </a:cubicBezTo>
                    <a:lnTo>
                      <a:pt x="100621" y="30978"/>
                    </a:lnTo>
                    <a:cubicBezTo>
                      <a:pt x="100621" y="30978"/>
                      <a:pt x="100660" y="30673"/>
                      <a:pt x="100699" y="30368"/>
                    </a:cubicBezTo>
                    <a:cubicBezTo>
                      <a:pt x="100719" y="30213"/>
                      <a:pt x="100733" y="30062"/>
                      <a:pt x="100742" y="29949"/>
                    </a:cubicBezTo>
                    <a:cubicBezTo>
                      <a:pt x="100752" y="29835"/>
                      <a:pt x="100758" y="29759"/>
                      <a:pt x="100758" y="29759"/>
                    </a:cubicBezTo>
                    <a:lnTo>
                      <a:pt x="100758" y="29759"/>
                    </a:lnTo>
                    <a:lnTo>
                      <a:pt x="100739" y="29769"/>
                    </a:lnTo>
                    <a:cubicBezTo>
                      <a:pt x="100739" y="29769"/>
                      <a:pt x="100733" y="29845"/>
                      <a:pt x="100723" y="29957"/>
                    </a:cubicBezTo>
                    <a:cubicBezTo>
                      <a:pt x="100717" y="30070"/>
                      <a:pt x="100701" y="30223"/>
                      <a:pt x="100680" y="30377"/>
                    </a:cubicBezTo>
                    <a:cubicBezTo>
                      <a:pt x="100641" y="30682"/>
                      <a:pt x="100604" y="30986"/>
                      <a:pt x="100604" y="30986"/>
                    </a:cubicBezTo>
                    <a:lnTo>
                      <a:pt x="99972" y="31279"/>
                    </a:lnTo>
                    <a:cubicBezTo>
                      <a:pt x="99958" y="31248"/>
                      <a:pt x="99944" y="31216"/>
                      <a:pt x="99927" y="31183"/>
                    </a:cubicBezTo>
                    <a:lnTo>
                      <a:pt x="100537" y="30898"/>
                    </a:lnTo>
                    <a:lnTo>
                      <a:pt x="100519" y="30862"/>
                    </a:lnTo>
                    <a:lnTo>
                      <a:pt x="99911" y="31146"/>
                    </a:lnTo>
                    <a:cubicBezTo>
                      <a:pt x="99888" y="31101"/>
                      <a:pt x="99868" y="31054"/>
                      <a:pt x="99845" y="31007"/>
                    </a:cubicBezTo>
                    <a:lnTo>
                      <a:pt x="100566" y="30667"/>
                    </a:lnTo>
                    <a:lnTo>
                      <a:pt x="100549" y="30630"/>
                    </a:lnTo>
                    <a:lnTo>
                      <a:pt x="99827" y="30970"/>
                    </a:lnTo>
                    <a:cubicBezTo>
                      <a:pt x="99811" y="30933"/>
                      <a:pt x="99792" y="30896"/>
                      <a:pt x="99774" y="30860"/>
                    </a:cubicBezTo>
                    <a:cubicBezTo>
                      <a:pt x="99778" y="30841"/>
                      <a:pt x="99780" y="30825"/>
                      <a:pt x="99782" y="30806"/>
                    </a:cubicBezTo>
                    <a:lnTo>
                      <a:pt x="99788" y="30821"/>
                    </a:lnTo>
                    <a:lnTo>
                      <a:pt x="100594" y="30436"/>
                    </a:lnTo>
                    <a:lnTo>
                      <a:pt x="100576" y="30399"/>
                    </a:lnTo>
                    <a:lnTo>
                      <a:pt x="99786" y="30776"/>
                    </a:lnTo>
                    <a:cubicBezTo>
                      <a:pt x="99796" y="30708"/>
                      <a:pt x="99804" y="30641"/>
                      <a:pt x="99811" y="30577"/>
                    </a:cubicBezTo>
                    <a:lnTo>
                      <a:pt x="99819" y="30591"/>
                    </a:lnTo>
                    <a:lnTo>
                      <a:pt x="100623" y="30203"/>
                    </a:lnTo>
                    <a:lnTo>
                      <a:pt x="100604" y="30166"/>
                    </a:lnTo>
                    <a:lnTo>
                      <a:pt x="99815" y="30546"/>
                    </a:lnTo>
                    <a:cubicBezTo>
                      <a:pt x="99821" y="30491"/>
                      <a:pt x="99827" y="30438"/>
                      <a:pt x="99829" y="30391"/>
                    </a:cubicBezTo>
                    <a:cubicBezTo>
                      <a:pt x="99831" y="30377"/>
                      <a:pt x="99833" y="30362"/>
                      <a:pt x="99833" y="30350"/>
                    </a:cubicBezTo>
                    <a:lnTo>
                      <a:pt x="99839" y="30364"/>
                    </a:lnTo>
                    <a:lnTo>
                      <a:pt x="100643" y="29974"/>
                    </a:lnTo>
                    <a:lnTo>
                      <a:pt x="100625" y="29937"/>
                    </a:lnTo>
                    <a:lnTo>
                      <a:pt x="99835" y="30321"/>
                    </a:lnTo>
                    <a:cubicBezTo>
                      <a:pt x="99843" y="30250"/>
                      <a:pt x="99847" y="30205"/>
                      <a:pt x="99847" y="30205"/>
                    </a:cubicBezTo>
                    <a:lnTo>
                      <a:pt x="99847" y="30205"/>
                    </a:lnTo>
                    <a:lnTo>
                      <a:pt x="99829" y="30213"/>
                    </a:lnTo>
                    <a:cubicBezTo>
                      <a:pt x="99829" y="30213"/>
                      <a:pt x="99823" y="30289"/>
                      <a:pt x="99813" y="30399"/>
                    </a:cubicBezTo>
                    <a:cubicBezTo>
                      <a:pt x="99804" y="30512"/>
                      <a:pt x="99786" y="30661"/>
                      <a:pt x="99766" y="30812"/>
                    </a:cubicBezTo>
                    <a:cubicBezTo>
                      <a:pt x="99764" y="30821"/>
                      <a:pt x="99764" y="30827"/>
                      <a:pt x="99764" y="30833"/>
                    </a:cubicBezTo>
                    <a:cubicBezTo>
                      <a:pt x="99614" y="30520"/>
                      <a:pt x="99461" y="30209"/>
                      <a:pt x="99305" y="29900"/>
                    </a:cubicBezTo>
                    <a:lnTo>
                      <a:pt x="99305" y="29900"/>
                    </a:lnTo>
                    <a:lnTo>
                      <a:pt x="99829" y="30213"/>
                    </a:lnTo>
                    <a:lnTo>
                      <a:pt x="100758" y="29759"/>
                    </a:lnTo>
                    <a:lnTo>
                      <a:pt x="99708" y="29118"/>
                    </a:lnTo>
                    <a:lnTo>
                      <a:pt x="99800" y="27893"/>
                    </a:lnTo>
                    <a:cubicBezTo>
                      <a:pt x="99800" y="27891"/>
                      <a:pt x="99735" y="27852"/>
                      <a:pt x="99637" y="27795"/>
                    </a:cubicBezTo>
                    <a:cubicBezTo>
                      <a:pt x="99536" y="27737"/>
                      <a:pt x="99401" y="27664"/>
                      <a:pt x="99264" y="27588"/>
                    </a:cubicBezTo>
                    <a:cubicBezTo>
                      <a:pt x="98996" y="27443"/>
                      <a:pt x="98726" y="27296"/>
                      <a:pt x="98726" y="27296"/>
                    </a:cubicBezTo>
                    <a:lnTo>
                      <a:pt x="98761" y="26070"/>
                    </a:lnTo>
                    <a:lnTo>
                      <a:pt x="98225" y="25782"/>
                    </a:lnTo>
                    <a:cubicBezTo>
                      <a:pt x="97955" y="25642"/>
                      <a:pt x="97677" y="25511"/>
                      <a:pt x="97675" y="25509"/>
                    </a:cubicBezTo>
                    <a:lnTo>
                      <a:pt x="97654" y="24290"/>
                    </a:lnTo>
                    <a:lnTo>
                      <a:pt x="96558" y="23766"/>
                    </a:lnTo>
                    <a:lnTo>
                      <a:pt x="96482" y="22553"/>
                    </a:lnTo>
                    <a:lnTo>
                      <a:pt x="96466" y="22563"/>
                    </a:lnTo>
                    <a:lnTo>
                      <a:pt x="96541" y="23777"/>
                    </a:lnTo>
                    <a:lnTo>
                      <a:pt x="95950" y="24175"/>
                    </a:lnTo>
                    <a:lnTo>
                      <a:pt x="95891" y="24087"/>
                    </a:lnTo>
                    <a:lnTo>
                      <a:pt x="96457" y="23703"/>
                    </a:lnTo>
                    <a:lnTo>
                      <a:pt x="96435" y="23668"/>
                    </a:lnTo>
                    <a:lnTo>
                      <a:pt x="95866" y="24055"/>
                    </a:lnTo>
                    <a:cubicBezTo>
                      <a:pt x="95837" y="24012"/>
                      <a:pt x="95811" y="23971"/>
                      <a:pt x="95780" y="23928"/>
                    </a:cubicBezTo>
                    <a:lnTo>
                      <a:pt x="96445" y="23474"/>
                    </a:lnTo>
                    <a:lnTo>
                      <a:pt x="96423" y="23441"/>
                    </a:lnTo>
                    <a:lnTo>
                      <a:pt x="95758" y="23895"/>
                    </a:lnTo>
                    <a:cubicBezTo>
                      <a:pt x="95735" y="23860"/>
                      <a:pt x="95711" y="23828"/>
                      <a:pt x="95688" y="23793"/>
                    </a:cubicBezTo>
                    <a:lnTo>
                      <a:pt x="95686" y="23736"/>
                    </a:lnTo>
                    <a:lnTo>
                      <a:pt x="95696" y="23752"/>
                    </a:lnTo>
                    <a:lnTo>
                      <a:pt x="96431" y="23245"/>
                    </a:lnTo>
                    <a:lnTo>
                      <a:pt x="96408" y="23212"/>
                    </a:lnTo>
                    <a:lnTo>
                      <a:pt x="95684" y="23711"/>
                    </a:lnTo>
                    <a:lnTo>
                      <a:pt x="95674" y="23508"/>
                    </a:lnTo>
                    <a:lnTo>
                      <a:pt x="95684" y="23523"/>
                    </a:lnTo>
                    <a:lnTo>
                      <a:pt x="96416" y="23013"/>
                    </a:lnTo>
                    <a:lnTo>
                      <a:pt x="96394" y="22981"/>
                    </a:lnTo>
                    <a:lnTo>
                      <a:pt x="95672" y="23482"/>
                    </a:lnTo>
                    <a:lnTo>
                      <a:pt x="95661" y="23281"/>
                    </a:lnTo>
                    <a:lnTo>
                      <a:pt x="95672" y="23296"/>
                    </a:lnTo>
                    <a:lnTo>
                      <a:pt x="96402" y="22782"/>
                    </a:lnTo>
                    <a:lnTo>
                      <a:pt x="96380" y="22749"/>
                    </a:lnTo>
                    <a:lnTo>
                      <a:pt x="95659" y="23253"/>
                    </a:lnTo>
                    <a:lnTo>
                      <a:pt x="95653" y="23136"/>
                    </a:lnTo>
                    <a:lnTo>
                      <a:pt x="95653" y="23136"/>
                    </a:lnTo>
                    <a:lnTo>
                      <a:pt x="96482" y="22551"/>
                    </a:lnTo>
                    <a:lnTo>
                      <a:pt x="95359" y="22076"/>
                    </a:lnTo>
                    <a:cubicBezTo>
                      <a:pt x="95359" y="22076"/>
                      <a:pt x="95336" y="21769"/>
                      <a:pt x="95314" y="21465"/>
                    </a:cubicBezTo>
                    <a:lnTo>
                      <a:pt x="95246" y="20859"/>
                    </a:lnTo>
                    <a:lnTo>
                      <a:pt x="94096" y="20433"/>
                    </a:lnTo>
                    <a:cubicBezTo>
                      <a:pt x="94096" y="20433"/>
                      <a:pt x="94062" y="20129"/>
                      <a:pt x="94025" y="19824"/>
                    </a:cubicBezTo>
                    <a:cubicBezTo>
                      <a:pt x="94006" y="19670"/>
                      <a:pt x="93988" y="19517"/>
                      <a:pt x="93974" y="19402"/>
                    </a:cubicBezTo>
                    <a:cubicBezTo>
                      <a:pt x="93959" y="19288"/>
                      <a:pt x="93945" y="19214"/>
                      <a:pt x="93945" y="19214"/>
                    </a:cubicBezTo>
                    <a:lnTo>
                      <a:pt x="93931" y="19226"/>
                    </a:lnTo>
                    <a:cubicBezTo>
                      <a:pt x="93931" y="19226"/>
                      <a:pt x="93943" y="19300"/>
                      <a:pt x="93957" y="19415"/>
                    </a:cubicBezTo>
                    <a:cubicBezTo>
                      <a:pt x="93972" y="19531"/>
                      <a:pt x="93990" y="19685"/>
                      <a:pt x="94008" y="19836"/>
                    </a:cubicBezTo>
                    <a:lnTo>
                      <a:pt x="94080" y="20446"/>
                    </a:lnTo>
                    <a:lnTo>
                      <a:pt x="94082" y="20446"/>
                    </a:lnTo>
                    <a:lnTo>
                      <a:pt x="93532" y="20884"/>
                    </a:lnTo>
                    <a:cubicBezTo>
                      <a:pt x="93509" y="20855"/>
                      <a:pt x="93487" y="20828"/>
                      <a:pt x="93464" y="20800"/>
                    </a:cubicBezTo>
                    <a:lnTo>
                      <a:pt x="93994" y="20376"/>
                    </a:lnTo>
                    <a:lnTo>
                      <a:pt x="93967" y="20345"/>
                    </a:lnTo>
                    <a:lnTo>
                      <a:pt x="93440" y="20769"/>
                    </a:lnTo>
                    <a:cubicBezTo>
                      <a:pt x="93407" y="20728"/>
                      <a:pt x="93376" y="20689"/>
                      <a:pt x="93343" y="20650"/>
                    </a:cubicBezTo>
                    <a:lnTo>
                      <a:pt x="93967" y="20145"/>
                    </a:lnTo>
                    <a:lnTo>
                      <a:pt x="93941" y="20114"/>
                    </a:lnTo>
                    <a:lnTo>
                      <a:pt x="93317" y="20618"/>
                    </a:lnTo>
                    <a:cubicBezTo>
                      <a:pt x="93292" y="20587"/>
                      <a:pt x="93268" y="20556"/>
                      <a:pt x="93243" y="20528"/>
                    </a:cubicBezTo>
                    <a:cubicBezTo>
                      <a:pt x="93241" y="20507"/>
                      <a:pt x="93239" y="20487"/>
                      <a:pt x="93237" y="20466"/>
                    </a:cubicBezTo>
                    <a:lnTo>
                      <a:pt x="93237" y="20466"/>
                    </a:lnTo>
                    <a:lnTo>
                      <a:pt x="93247" y="20478"/>
                    </a:lnTo>
                    <a:lnTo>
                      <a:pt x="93941" y="19914"/>
                    </a:lnTo>
                    <a:lnTo>
                      <a:pt x="93914" y="19883"/>
                    </a:lnTo>
                    <a:lnTo>
                      <a:pt x="93235" y="20436"/>
                    </a:lnTo>
                    <a:cubicBezTo>
                      <a:pt x="93227" y="20368"/>
                      <a:pt x="93219" y="20300"/>
                      <a:pt x="93213" y="20235"/>
                    </a:cubicBezTo>
                    <a:lnTo>
                      <a:pt x="93213" y="20235"/>
                    </a:lnTo>
                    <a:lnTo>
                      <a:pt x="93223" y="20247"/>
                    </a:lnTo>
                    <a:lnTo>
                      <a:pt x="93912" y="19683"/>
                    </a:lnTo>
                    <a:lnTo>
                      <a:pt x="93888" y="19652"/>
                    </a:lnTo>
                    <a:lnTo>
                      <a:pt x="93208" y="20206"/>
                    </a:lnTo>
                    <a:cubicBezTo>
                      <a:pt x="93202" y="20149"/>
                      <a:pt x="93196" y="20094"/>
                      <a:pt x="93190" y="20047"/>
                    </a:cubicBezTo>
                    <a:cubicBezTo>
                      <a:pt x="93190" y="20032"/>
                      <a:pt x="93188" y="20018"/>
                      <a:pt x="93186" y="20006"/>
                    </a:cubicBezTo>
                    <a:lnTo>
                      <a:pt x="93186" y="20006"/>
                    </a:lnTo>
                    <a:lnTo>
                      <a:pt x="93196" y="20018"/>
                    </a:lnTo>
                    <a:lnTo>
                      <a:pt x="93886" y="19449"/>
                    </a:lnTo>
                    <a:lnTo>
                      <a:pt x="93859" y="19419"/>
                    </a:lnTo>
                    <a:lnTo>
                      <a:pt x="93182" y="19977"/>
                    </a:lnTo>
                    <a:cubicBezTo>
                      <a:pt x="93174" y="19907"/>
                      <a:pt x="93166" y="19865"/>
                      <a:pt x="93166" y="19861"/>
                    </a:cubicBezTo>
                    <a:lnTo>
                      <a:pt x="93166" y="19861"/>
                    </a:lnTo>
                    <a:lnTo>
                      <a:pt x="93945" y="19214"/>
                    </a:lnTo>
                    <a:lnTo>
                      <a:pt x="92773" y="18840"/>
                    </a:lnTo>
                    <a:lnTo>
                      <a:pt x="92572" y="17629"/>
                    </a:lnTo>
                    <a:cubicBezTo>
                      <a:pt x="92572" y="17629"/>
                      <a:pt x="92501" y="17606"/>
                      <a:pt x="92392" y="17571"/>
                    </a:cubicBezTo>
                    <a:cubicBezTo>
                      <a:pt x="92284" y="17536"/>
                      <a:pt x="92136" y="17493"/>
                      <a:pt x="91987" y="17455"/>
                    </a:cubicBezTo>
                    <a:cubicBezTo>
                      <a:pt x="91690" y="17377"/>
                      <a:pt x="91394" y="17297"/>
                      <a:pt x="91392" y="17297"/>
                    </a:cubicBezTo>
                    <a:lnTo>
                      <a:pt x="91138" y="16100"/>
                    </a:lnTo>
                    <a:lnTo>
                      <a:pt x="91124" y="16115"/>
                    </a:lnTo>
                    <a:lnTo>
                      <a:pt x="91377" y="17309"/>
                    </a:lnTo>
                    <a:lnTo>
                      <a:pt x="90862" y="17792"/>
                    </a:lnTo>
                    <a:cubicBezTo>
                      <a:pt x="90837" y="17766"/>
                      <a:pt x="90813" y="17739"/>
                      <a:pt x="90788" y="17714"/>
                    </a:cubicBezTo>
                    <a:lnTo>
                      <a:pt x="91283" y="17250"/>
                    </a:lnTo>
                    <a:lnTo>
                      <a:pt x="91257" y="17219"/>
                    </a:lnTo>
                    <a:lnTo>
                      <a:pt x="90761" y="17684"/>
                    </a:lnTo>
                    <a:cubicBezTo>
                      <a:pt x="90727" y="17647"/>
                      <a:pt x="90692" y="17610"/>
                      <a:pt x="90657" y="17573"/>
                    </a:cubicBezTo>
                    <a:lnTo>
                      <a:pt x="91236" y="17023"/>
                    </a:lnTo>
                    <a:lnTo>
                      <a:pt x="91210" y="16994"/>
                    </a:lnTo>
                    <a:lnTo>
                      <a:pt x="90629" y="17543"/>
                    </a:lnTo>
                    <a:cubicBezTo>
                      <a:pt x="90600" y="17512"/>
                      <a:pt x="90569" y="17481"/>
                      <a:pt x="90541" y="17451"/>
                    </a:cubicBezTo>
                    <a:lnTo>
                      <a:pt x="90530" y="17401"/>
                    </a:lnTo>
                    <a:lnTo>
                      <a:pt x="90543" y="17414"/>
                    </a:lnTo>
                    <a:lnTo>
                      <a:pt x="91189" y="16798"/>
                    </a:lnTo>
                    <a:lnTo>
                      <a:pt x="91160" y="16767"/>
                    </a:lnTo>
                    <a:lnTo>
                      <a:pt x="90524" y="17373"/>
                    </a:lnTo>
                    <a:lnTo>
                      <a:pt x="90485" y="17174"/>
                    </a:lnTo>
                    <a:lnTo>
                      <a:pt x="90498" y="17189"/>
                    </a:lnTo>
                    <a:lnTo>
                      <a:pt x="91142" y="16569"/>
                    </a:lnTo>
                    <a:lnTo>
                      <a:pt x="91113" y="16540"/>
                    </a:lnTo>
                    <a:lnTo>
                      <a:pt x="90479" y="17148"/>
                    </a:lnTo>
                    <a:lnTo>
                      <a:pt x="90440" y="16957"/>
                    </a:lnTo>
                    <a:lnTo>
                      <a:pt x="90453" y="16970"/>
                    </a:lnTo>
                    <a:lnTo>
                      <a:pt x="91093" y="16350"/>
                    </a:lnTo>
                    <a:lnTo>
                      <a:pt x="91066" y="16319"/>
                    </a:lnTo>
                    <a:lnTo>
                      <a:pt x="90434" y="16929"/>
                    </a:lnTo>
                    <a:lnTo>
                      <a:pt x="90410" y="16806"/>
                    </a:lnTo>
                    <a:lnTo>
                      <a:pt x="90395" y="16818"/>
                    </a:lnTo>
                    <a:lnTo>
                      <a:pt x="91136" y="16100"/>
                    </a:lnTo>
                    <a:cubicBezTo>
                      <a:pt x="91136" y="16100"/>
                      <a:pt x="90841" y="16022"/>
                      <a:pt x="90547" y="15945"/>
                    </a:cubicBezTo>
                    <a:cubicBezTo>
                      <a:pt x="90256" y="15867"/>
                      <a:pt x="89953" y="15806"/>
                      <a:pt x="89953" y="15806"/>
                    </a:cubicBezTo>
                    <a:lnTo>
                      <a:pt x="89646" y="14625"/>
                    </a:lnTo>
                    <a:lnTo>
                      <a:pt x="89640" y="14631"/>
                    </a:lnTo>
                    <a:lnTo>
                      <a:pt x="89644" y="14625"/>
                    </a:lnTo>
                    <a:lnTo>
                      <a:pt x="88454" y="14375"/>
                    </a:lnTo>
                    <a:cubicBezTo>
                      <a:pt x="88454" y="14375"/>
                      <a:pt x="88433" y="14302"/>
                      <a:pt x="88405" y="14189"/>
                    </a:cubicBezTo>
                    <a:cubicBezTo>
                      <a:pt x="88370" y="14081"/>
                      <a:pt x="88327" y="13936"/>
                      <a:pt x="88282" y="13792"/>
                    </a:cubicBezTo>
                    <a:lnTo>
                      <a:pt x="88100" y="13209"/>
                    </a:lnTo>
                    <a:lnTo>
                      <a:pt x="88087" y="13224"/>
                    </a:lnTo>
                    <a:cubicBezTo>
                      <a:pt x="88087" y="13224"/>
                      <a:pt x="88177" y="13514"/>
                      <a:pt x="88270" y="13807"/>
                    </a:cubicBezTo>
                    <a:cubicBezTo>
                      <a:pt x="88313" y="13950"/>
                      <a:pt x="88358" y="14095"/>
                      <a:pt x="88390" y="14204"/>
                    </a:cubicBezTo>
                    <a:cubicBezTo>
                      <a:pt x="88421" y="14316"/>
                      <a:pt x="88439" y="14390"/>
                      <a:pt x="88439" y="14390"/>
                    </a:cubicBezTo>
                    <a:lnTo>
                      <a:pt x="87959" y="14916"/>
                    </a:lnTo>
                    <a:cubicBezTo>
                      <a:pt x="87932" y="14891"/>
                      <a:pt x="87905" y="14869"/>
                      <a:pt x="87879" y="14844"/>
                    </a:cubicBezTo>
                    <a:lnTo>
                      <a:pt x="88345" y="14333"/>
                    </a:lnTo>
                    <a:lnTo>
                      <a:pt x="88315" y="14306"/>
                    </a:lnTo>
                    <a:lnTo>
                      <a:pt x="87850" y="14815"/>
                    </a:lnTo>
                    <a:cubicBezTo>
                      <a:pt x="87811" y="14783"/>
                      <a:pt x="87774" y="14748"/>
                      <a:pt x="87736" y="14713"/>
                    </a:cubicBezTo>
                    <a:lnTo>
                      <a:pt x="88280" y="14112"/>
                    </a:lnTo>
                    <a:lnTo>
                      <a:pt x="88249" y="14085"/>
                    </a:lnTo>
                    <a:lnTo>
                      <a:pt x="87707" y="14686"/>
                    </a:lnTo>
                    <a:cubicBezTo>
                      <a:pt x="87678" y="14662"/>
                      <a:pt x="87652" y="14637"/>
                      <a:pt x="87623" y="14611"/>
                    </a:cubicBezTo>
                    <a:cubicBezTo>
                      <a:pt x="87617" y="14590"/>
                      <a:pt x="87611" y="14570"/>
                      <a:pt x="87605" y="14549"/>
                    </a:cubicBezTo>
                    <a:lnTo>
                      <a:pt x="87605" y="14549"/>
                    </a:lnTo>
                    <a:lnTo>
                      <a:pt x="87615" y="14558"/>
                    </a:lnTo>
                    <a:lnTo>
                      <a:pt x="88212" y="13893"/>
                    </a:lnTo>
                    <a:lnTo>
                      <a:pt x="88182" y="13866"/>
                    </a:lnTo>
                    <a:lnTo>
                      <a:pt x="87596" y="14519"/>
                    </a:lnTo>
                    <a:cubicBezTo>
                      <a:pt x="87576" y="14453"/>
                      <a:pt x="87558" y="14390"/>
                      <a:pt x="87539" y="14328"/>
                    </a:cubicBezTo>
                    <a:lnTo>
                      <a:pt x="87539" y="14328"/>
                    </a:lnTo>
                    <a:lnTo>
                      <a:pt x="87551" y="14341"/>
                    </a:lnTo>
                    <a:lnTo>
                      <a:pt x="88145" y="13674"/>
                    </a:lnTo>
                    <a:lnTo>
                      <a:pt x="88114" y="13645"/>
                    </a:lnTo>
                    <a:lnTo>
                      <a:pt x="87531" y="14302"/>
                    </a:lnTo>
                    <a:cubicBezTo>
                      <a:pt x="87506" y="14224"/>
                      <a:pt x="87486" y="14155"/>
                      <a:pt x="87470" y="14099"/>
                    </a:cubicBezTo>
                    <a:lnTo>
                      <a:pt x="87470" y="14099"/>
                    </a:lnTo>
                    <a:lnTo>
                      <a:pt x="87482" y="14110"/>
                    </a:lnTo>
                    <a:lnTo>
                      <a:pt x="88073" y="13440"/>
                    </a:lnTo>
                    <a:lnTo>
                      <a:pt x="88042" y="13414"/>
                    </a:lnTo>
                    <a:lnTo>
                      <a:pt x="87461" y="14073"/>
                    </a:lnTo>
                    <a:cubicBezTo>
                      <a:pt x="87444" y="14012"/>
                      <a:pt x="87432" y="13974"/>
                      <a:pt x="87431" y="13971"/>
                    </a:cubicBezTo>
                    <a:lnTo>
                      <a:pt x="87431" y="13971"/>
                    </a:lnTo>
                    <a:lnTo>
                      <a:pt x="88100" y="13209"/>
                    </a:lnTo>
                    <a:lnTo>
                      <a:pt x="86893" y="13011"/>
                    </a:lnTo>
                    <a:cubicBezTo>
                      <a:pt x="86893" y="13011"/>
                      <a:pt x="86801" y="12718"/>
                      <a:pt x="86706" y="12426"/>
                    </a:cubicBezTo>
                    <a:cubicBezTo>
                      <a:pt x="86661" y="12276"/>
                      <a:pt x="86606" y="12137"/>
                      <a:pt x="86567" y="12029"/>
                    </a:cubicBezTo>
                    <a:cubicBezTo>
                      <a:pt x="86532" y="11932"/>
                      <a:pt x="86507" y="11864"/>
                      <a:pt x="86503" y="11853"/>
                    </a:cubicBezTo>
                    <a:lnTo>
                      <a:pt x="86503" y="11853"/>
                    </a:lnTo>
                    <a:lnTo>
                      <a:pt x="86504" y="11851"/>
                    </a:lnTo>
                    <a:lnTo>
                      <a:pt x="85285" y="11708"/>
                    </a:lnTo>
                    <a:lnTo>
                      <a:pt x="84855" y="10556"/>
                    </a:lnTo>
                    <a:cubicBezTo>
                      <a:pt x="84855" y="10556"/>
                      <a:pt x="84779" y="10548"/>
                      <a:pt x="84663" y="10539"/>
                    </a:cubicBezTo>
                    <a:cubicBezTo>
                      <a:pt x="84548" y="10531"/>
                      <a:pt x="84393" y="10519"/>
                      <a:pt x="84239" y="10509"/>
                    </a:cubicBezTo>
                    <a:cubicBezTo>
                      <a:pt x="83934" y="10488"/>
                      <a:pt x="83629" y="10468"/>
                      <a:pt x="83627" y="10466"/>
                    </a:cubicBezTo>
                    <a:lnTo>
                      <a:pt x="83147" y="9338"/>
                    </a:lnTo>
                    <a:lnTo>
                      <a:pt x="83136" y="9355"/>
                    </a:lnTo>
                    <a:lnTo>
                      <a:pt x="83615" y="10482"/>
                    </a:lnTo>
                    <a:lnTo>
                      <a:pt x="83206" y="11051"/>
                    </a:lnTo>
                    <a:lnTo>
                      <a:pt x="83120" y="10989"/>
                    </a:lnTo>
                    <a:lnTo>
                      <a:pt x="83513" y="10441"/>
                    </a:lnTo>
                    <a:lnTo>
                      <a:pt x="83480" y="10417"/>
                    </a:lnTo>
                    <a:lnTo>
                      <a:pt x="83087" y="10965"/>
                    </a:lnTo>
                    <a:cubicBezTo>
                      <a:pt x="83046" y="10936"/>
                      <a:pt x="83003" y="10906"/>
                      <a:pt x="82962" y="10877"/>
                    </a:cubicBezTo>
                    <a:lnTo>
                      <a:pt x="83423" y="10228"/>
                    </a:lnTo>
                    <a:lnTo>
                      <a:pt x="83390" y="10204"/>
                    </a:lnTo>
                    <a:lnTo>
                      <a:pt x="82930" y="10854"/>
                    </a:lnTo>
                    <a:cubicBezTo>
                      <a:pt x="82893" y="10828"/>
                      <a:pt x="82858" y="10803"/>
                      <a:pt x="82821" y="10779"/>
                    </a:cubicBezTo>
                    <a:lnTo>
                      <a:pt x="82805" y="10736"/>
                    </a:lnTo>
                    <a:lnTo>
                      <a:pt x="82819" y="10744"/>
                    </a:lnTo>
                    <a:lnTo>
                      <a:pt x="83333" y="10014"/>
                    </a:lnTo>
                    <a:lnTo>
                      <a:pt x="83300" y="9991"/>
                    </a:lnTo>
                    <a:lnTo>
                      <a:pt x="82795" y="10709"/>
                    </a:lnTo>
                    <a:lnTo>
                      <a:pt x="82723" y="10537"/>
                    </a:lnTo>
                    <a:lnTo>
                      <a:pt x="82725" y="10539"/>
                    </a:lnTo>
                    <a:lnTo>
                      <a:pt x="83235" y="9807"/>
                    </a:lnTo>
                    <a:lnTo>
                      <a:pt x="83202" y="9784"/>
                    </a:lnTo>
                    <a:lnTo>
                      <a:pt x="82705" y="10496"/>
                    </a:lnTo>
                    <a:lnTo>
                      <a:pt x="82629" y="10310"/>
                    </a:lnTo>
                    <a:lnTo>
                      <a:pt x="82643" y="10318"/>
                    </a:lnTo>
                    <a:lnTo>
                      <a:pt x="83151" y="9586"/>
                    </a:lnTo>
                    <a:lnTo>
                      <a:pt x="83118" y="9563"/>
                    </a:lnTo>
                    <a:lnTo>
                      <a:pt x="82619" y="10284"/>
                    </a:lnTo>
                    <a:lnTo>
                      <a:pt x="82572" y="10174"/>
                    </a:lnTo>
                    <a:lnTo>
                      <a:pt x="82572" y="10174"/>
                    </a:lnTo>
                    <a:lnTo>
                      <a:pt x="83147" y="9338"/>
                    </a:lnTo>
                    <a:cubicBezTo>
                      <a:pt x="83147" y="9338"/>
                      <a:pt x="82844" y="9320"/>
                      <a:pt x="82539" y="9302"/>
                    </a:cubicBezTo>
                    <a:cubicBezTo>
                      <a:pt x="82232" y="9295"/>
                      <a:pt x="81925" y="9289"/>
                      <a:pt x="81925" y="9289"/>
                    </a:cubicBezTo>
                    <a:lnTo>
                      <a:pt x="81395" y="8189"/>
                    </a:lnTo>
                    <a:lnTo>
                      <a:pt x="80786" y="8178"/>
                    </a:lnTo>
                    <a:cubicBezTo>
                      <a:pt x="80634" y="8176"/>
                      <a:pt x="80483" y="8174"/>
                      <a:pt x="80368" y="8172"/>
                    </a:cubicBezTo>
                    <a:cubicBezTo>
                      <a:pt x="80346" y="8172"/>
                      <a:pt x="80325" y="8172"/>
                      <a:pt x="80305" y="8172"/>
                    </a:cubicBezTo>
                    <a:cubicBezTo>
                      <a:pt x="80228" y="8172"/>
                      <a:pt x="80178" y="8174"/>
                      <a:pt x="80178" y="8174"/>
                    </a:cubicBezTo>
                    <a:lnTo>
                      <a:pt x="79601" y="7102"/>
                    </a:lnTo>
                    <a:lnTo>
                      <a:pt x="79600" y="7104"/>
                    </a:lnTo>
                    <a:lnTo>
                      <a:pt x="79600" y="7104"/>
                    </a:lnTo>
                    <a:lnTo>
                      <a:pt x="78382" y="7143"/>
                    </a:lnTo>
                    <a:cubicBezTo>
                      <a:pt x="78382" y="7143"/>
                      <a:pt x="78345" y="7076"/>
                      <a:pt x="78290" y="6973"/>
                    </a:cubicBezTo>
                    <a:cubicBezTo>
                      <a:pt x="78234" y="6873"/>
                      <a:pt x="78161" y="6736"/>
                      <a:pt x="78081" y="6609"/>
                    </a:cubicBezTo>
                    <a:cubicBezTo>
                      <a:pt x="77925" y="6349"/>
                      <a:pt x="77768" y="6089"/>
                      <a:pt x="77768" y="6087"/>
                    </a:cubicBezTo>
                    <a:lnTo>
                      <a:pt x="76546" y="6182"/>
                    </a:lnTo>
                    <a:cubicBezTo>
                      <a:pt x="76546" y="6182"/>
                      <a:pt x="76387" y="5920"/>
                      <a:pt x="76227" y="5658"/>
                    </a:cubicBezTo>
                    <a:cubicBezTo>
                      <a:pt x="76145" y="5527"/>
                      <a:pt x="76064" y="5396"/>
                      <a:pt x="76002" y="5298"/>
                    </a:cubicBezTo>
                    <a:cubicBezTo>
                      <a:pt x="75939" y="5204"/>
                      <a:pt x="75896" y="5140"/>
                      <a:pt x="75896" y="5140"/>
                    </a:cubicBezTo>
                    <a:lnTo>
                      <a:pt x="74676" y="5292"/>
                    </a:lnTo>
                    <a:lnTo>
                      <a:pt x="73985" y="4277"/>
                    </a:lnTo>
                    <a:cubicBezTo>
                      <a:pt x="73985" y="4277"/>
                      <a:pt x="73686" y="4310"/>
                      <a:pt x="73379" y="4367"/>
                    </a:cubicBezTo>
                    <a:cubicBezTo>
                      <a:pt x="73077" y="4420"/>
                      <a:pt x="72776" y="4473"/>
                      <a:pt x="72774" y="4473"/>
                    </a:cubicBez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3" y="3512"/>
                    </a:lnTo>
                    <a:lnTo>
                      <a:pt x="72768" y="4492"/>
                    </a:lnTo>
                    <a:lnTo>
                      <a:pt x="72506" y="5132"/>
                    </a:lnTo>
                    <a:cubicBezTo>
                      <a:pt x="72473" y="5120"/>
                      <a:pt x="72440" y="5105"/>
                      <a:pt x="72407" y="5093"/>
                    </a:cubicBezTo>
                    <a:lnTo>
                      <a:pt x="72657" y="4475"/>
                    </a:lnTo>
                    <a:lnTo>
                      <a:pt x="72618" y="4459"/>
                    </a:lnTo>
                    <a:lnTo>
                      <a:pt x="72369" y="5077"/>
                    </a:lnTo>
                    <a:cubicBezTo>
                      <a:pt x="72322" y="5058"/>
                      <a:pt x="72275" y="5040"/>
                      <a:pt x="72227" y="5019"/>
                    </a:cubicBezTo>
                    <a:lnTo>
                      <a:pt x="72518" y="4289"/>
                    </a:lnTo>
                    <a:lnTo>
                      <a:pt x="72481" y="4275"/>
                    </a:lnTo>
                    <a:lnTo>
                      <a:pt x="72189" y="5005"/>
                    </a:lnTo>
                    <a:cubicBezTo>
                      <a:pt x="72144" y="4987"/>
                      <a:pt x="72099" y="4968"/>
                      <a:pt x="72052" y="4950"/>
                    </a:cubicBezTo>
                    <a:lnTo>
                      <a:pt x="72035" y="4929"/>
                    </a:lnTo>
                    <a:lnTo>
                      <a:pt x="72052" y="4936"/>
                    </a:lnTo>
                    <a:lnTo>
                      <a:pt x="72381" y="4105"/>
                    </a:lnTo>
                    <a:lnTo>
                      <a:pt x="72342" y="4091"/>
                    </a:lnTo>
                    <a:lnTo>
                      <a:pt x="72019" y="4907"/>
                    </a:lnTo>
                    <a:lnTo>
                      <a:pt x="71900" y="4743"/>
                    </a:lnTo>
                    <a:lnTo>
                      <a:pt x="71916" y="4751"/>
                    </a:lnTo>
                    <a:lnTo>
                      <a:pt x="72242" y="3919"/>
                    </a:lnTo>
                    <a:lnTo>
                      <a:pt x="72203" y="3904"/>
                    </a:lnTo>
                    <a:lnTo>
                      <a:pt x="71884" y="4723"/>
                    </a:lnTo>
                    <a:lnTo>
                      <a:pt x="71767" y="4563"/>
                    </a:lnTo>
                    <a:lnTo>
                      <a:pt x="71775" y="4565"/>
                    </a:lnTo>
                    <a:lnTo>
                      <a:pt x="72097" y="3735"/>
                    </a:lnTo>
                    <a:lnTo>
                      <a:pt x="72060" y="3720"/>
                    </a:lnTo>
                    <a:lnTo>
                      <a:pt x="71745" y="4533"/>
                    </a:lnTo>
                    <a:lnTo>
                      <a:pt x="71677" y="4440"/>
                    </a:lnTo>
                    <a:lnTo>
                      <a:pt x="71671" y="4459"/>
                    </a:lnTo>
                    <a:lnTo>
                      <a:pt x="71738" y="4551"/>
                    </a:lnTo>
                    <a:lnTo>
                      <a:pt x="72023" y="4940"/>
                    </a:lnTo>
                    <a:cubicBezTo>
                      <a:pt x="71706" y="4815"/>
                      <a:pt x="71389" y="4692"/>
                      <a:pt x="71069" y="4573"/>
                    </a:cubicBezTo>
                    <a:cubicBezTo>
                      <a:pt x="71072" y="4573"/>
                      <a:pt x="71076" y="4571"/>
                      <a:pt x="71080" y="4571"/>
                    </a:cubicBezTo>
                    <a:lnTo>
                      <a:pt x="71669" y="4459"/>
                    </a:lnTo>
                    <a:lnTo>
                      <a:pt x="72039" y="3493"/>
                    </a:lnTo>
                    <a:lnTo>
                      <a:pt x="72039" y="3493"/>
                    </a:lnTo>
                    <a:cubicBezTo>
                      <a:pt x="72039" y="3493"/>
                      <a:pt x="71738" y="3548"/>
                      <a:pt x="71440" y="3602"/>
                    </a:cubicBezTo>
                    <a:cubicBezTo>
                      <a:pt x="71143" y="3653"/>
                      <a:pt x="70842" y="3724"/>
                      <a:pt x="70842" y="3726"/>
                    </a:cubicBezTo>
                    <a:lnTo>
                      <a:pt x="70065" y="2785"/>
                    </a:lnTo>
                    <a:lnTo>
                      <a:pt x="68878" y="3062"/>
                    </a:lnTo>
                    <a:cubicBezTo>
                      <a:pt x="68878" y="3062"/>
                      <a:pt x="68684" y="2822"/>
                      <a:pt x="68477" y="2601"/>
                    </a:cubicBezTo>
                    <a:lnTo>
                      <a:pt x="68066" y="2151"/>
                    </a:lnTo>
                    <a:lnTo>
                      <a:pt x="68066" y="2153"/>
                    </a:lnTo>
                    <a:lnTo>
                      <a:pt x="66890" y="2485"/>
                    </a:lnTo>
                    <a:cubicBezTo>
                      <a:pt x="66890" y="2485"/>
                      <a:pt x="66681" y="2259"/>
                      <a:pt x="66472" y="2032"/>
                    </a:cubicBezTo>
                    <a:cubicBezTo>
                      <a:pt x="66368" y="1920"/>
                      <a:pt x="66262" y="1805"/>
                      <a:pt x="66182" y="1728"/>
                    </a:cubicBezTo>
                    <a:cubicBezTo>
                      <a:pt x="66100" y="1648"/>
                      <a:pt x="66047" y="1593"/>
                      <a:pt x="66047" y="1593"/>
                    </a:cubicBezTo>
                    <a:lnTo>
                      <a:pt x="66041" y="1613"/>
                    </a:lnTo>
                    <a:cubicBezTo>
                      <a:pt x="66041" y="1613"/>
                      <a:pt x="66096" y="1666"/>
                      <a:pt x="66176" y="1746"/>
                    </a:cubicBezTo>
                    <a:cubicBezTo>
                      <a:pt x="66257" y="1826"/>
                      <a:pt x="66364" y="1938"/>
                      <a:pt x="66468" y="2053"/>
                    </a:cubicBezTo>
                    <a:cubicBezTo>
                      <a:pt x="66675" y="2278"/>
                      <a:pt x="66884" y="2503"/>
                      <a:pt x="66884" y="2503"/>
                    </a:cubicBezTo>
                    <a:lnTo>
                      <a:pt x="66703" y="3166"/>
                    </a:lnTo>
                    <a:cubicBezTo>
                      <a:pt x="66669" y="3158"/>
                      <a:pt x="66634" y="3147"/>
                      <a:pt x="66601" y="3139"/>
                    </a:cubicBezTo>
                    <a:lnTo>
                      <a:pt x="66773" y="2499"/>
                    </a:lnTo>
                    <a:lnTo>
                      <a:pt x="66734" y="2487"/>
                    </a:lnTo>
                    <a:lnTo>
                      <a:pt x="66560" y="3127"/>
                    </a:lnTo>
                    <a:cubicBezTo>
                      <a:pt x="66511" y="3115"/>
                      <a:pt x="66462" y="3102"/>
                      <a:pt x="66413" y="3088"/>
                    </a:cubicBezTo>
                    <a:lnTo>
                      <a:pt x="66615" y="2327"/>
                    </a:lnTo>
                    <a:lnTo>
                      <a:pt x="66577" y="2317"/>
                    </a:lnTo>
                    <a:lnTo>
                      <a:pt x="66374" y="3078"/>
                    </a:lnTo>
                    <a:cubicBezTo>
                      <a:pt x="66329" y="3066"/>
                      <a:pt x="66284" y="3053"/>
                      <a:pt x="66241" y="3043"/>
                    </a:cubicBezTo>
                    <a:cubicBezTo>
                      <a:pt x="66233" y="3033"/>
                      <a:pt x="66225" y="3025"/>
                      <a:pt x="66217" y="3016"/>
                    </a:cubicBezTo>
                    <a:lnTo>
                      <a:pt x="66217" y="3016"/>
                    </a:lnTo>
                    <a:lnTo>
                      <a:pt x="66231" y="3021"/>
                    </a:lnTo>
                    <a:lnTo>
                      <a:pt x="66456" y="2155"/>
                    </a:lnTo>
                    <a:lnTo>
                      <a:pt x="66417" y="2145"/>
                    </a:lnTo>
                    <a:lnTo>
                      <a:pt x="66196" y="2994"/>
                    </a:lnTo>
                    <a:cubicBezTo>
                      <a:pt x="66149" y="2943"/>
                      <a:pt x="66104" y="2892"/>
                      <a:pt x="66059" y="2845"/>
                    </a:cubicBezTo>
                    <a:lnTo>
                      <a:pt x="66059" y="2845"/>
                    </a:lnTo>
                    <a:lnTo>
                      <a:pt x="66075" y="2849"/>
                    </a:lnTo>
                    <a:lnTo>
                      <a:pt x="66298" y="1983"/>
                    </a:lnTo>
                    <a:lnTo>
                      <a:pt x="66257" y="1973"/>
                    </a:lnTo>
                    <a:lnTo>
                      <a:pt x="66039" y="2822"/>
                    </a:lnTo>
                    <a:cubicBezTo>
                      <a:pt x="66000" y="2781"/>
                      <a:pt x="65963" y="2742"/>
                      <a:pt x="65930" y="2710"/>
                    </a:cubicBezTo>
                    <a:cubicBezTo>
                      <a:pt x="65920" y="2699"/>
                      <a:pt x="65910" y="2689"/>
                      <a:pt x="65901" y="2681"/>
                    </a:cubicBezTo>
                    <a:lnTo>
                      <a:pt x="65901" y="2681"/>
                    </a:lnTo>
                    <a:lnTo>
                      <a:pt x="65916" y="2685"/>
                    </a:lnTo>
                    <a:lnTo>
                      <a:pt x="66135" y="1820"/>
                    </a:lnTo>
                    <a:lnTo>
                      <a:pt x="66096" y="1809"/>
                    </a:lnTo>
                    <a:lnTo>
                      <a:pt x="65881" y="2661"/>
                    </a:lnTo>
                    <a:cubicBezTo>
                      <a:pt x="65833" y="2613"/>
                      <a:pt x="65802" y="2581"/>
                      <a:pt x="65798" y="2577"/>
                    </a:cubicBezTo>
                    <a:lnTo>
                      <a:pt x="65798" y="2577"/>
                    </a:lnTo>
                    <a:lnTo>
                      <a:pt x="66045" y="1593"/>
                    </a:lnTo>
                    <a:lnTo>
                      <a:pt x="66045" y="1593"/>
                    </a:lnTo>
                    <a:lnTo>
                      <a:pt x="64878" y="1983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3997" y="1142"/>
                    </a:lnTo>
                    <a:lnTo>
                      <a:pt x="64874" y="2002"/>
                    </a:lnTo>
                    <a:lnTo>
                      <a:pt x="64721" y="2667"/>
                    </a:lnTo>
                    <a:cubicBezTo>
                      <a:pt x="64686" y="2658"/>
                      <a:pt x="64649" y="2650"/>
                      <a:pt x="64615" y="2642"/>
                    </a:cubicBezTo>
                    <a:lnTo>
                      <a:pt x="64760" y="2000"/>
                    </a:lnTo>
                    <a:lnTo>
                      <a:pt x="64721" y="1991"/>
                    </a:lnTo>
                    <a:lnTo>
                      <a:pt x="64574" y="2634"/>
                    </a:lnTo>
                    <a:cubicBezTo>
                      <a:pt x="64527" y="2622"/>
                      <a:pt x="64477" y="2611"/>
                      <a:pt x="64428" y="2599"/>
                    </a:cubicBezTo>
                    <a:lnTo>
                      <a:pt x="64598" y="1838"/>
                    </a:lnTo>
                    <a:lnTo>
                      <a:pt x="64559" y="1830"/>
                    </a:lnTo>
                    <a:lnTo>
                      <a:pt x="64387" y="2591"/>
                    </a:lnTo>
                    <a:lnTo>
                      <a:pt x="64236" y="2558"/>
                    </a:lnTo>
                    <a:lnTo>
                      <a:pt x="64224" y="2544"/>
                    </a:lnTo>
                    <a:lnTo>
                      <a:pt x="64224" y="2544"/>
                    </a:lnTo>
                    <a:lnTo>
                      <a:pt x="64242" y="2548"/>
                    </a:lnTo>
                    <a:lnTo>
                      <a:pt x="64432" y="1676"/>
                    </a:lnTo>
                    <a:lnTo>
                      <a:pt x="64394" y="1668"/>
                    </a:lnTo>
                    <a:lnTo>
                      <a:pt x="64205" y="2525"/>
                    </a:lnTo>
                    <a:lnTo>
                      <a:pt x="64060" y="2380"/>
                    </a:lnTo>
                    <a:lnTo>
                      <a:pt x="64060" y="2380"/>
                    </a:lnTo>
                    <a:lnTo>
                      <a:pt x="64079" y="2384"/>
                    </a:lnTo>
                    <a:lnTo>
                      <a:pt x="64267" y="1513"/>
                    </a:lnTo>
                    <a:lnTo>
                      <a:pt x="64228" y="1503"/>
                    </a:lnTo>
                    <a:lnTo>
                      <a:pt x="64042" y="2364"/>
                    </a:lnTo>
                    <a:lnTo>
                      <a:pt x="63898" y="2219"/>
                    </a:lnTo>
                    <a:lnTo>
                      <a:pt x="63915" y="2223"/>
                    </a:lnTo>
                    <a:lnTo>
                      <a:pt x="64099" y="1349"/>
                    </a:lnTo>
                    <a:lnTo>
                      <a:pt x="64060" y="1341"/>
                    </a:lnTo>
                    <a:lnTo>
                      <a:pt x="63878" y="2198"/>
                    </a:lnTo>
                    <a:lnTo>
                      <a:pt x="63794" y="2114"/>
                    </a:lnTo>
                    <a:lnTo>
                      <a:pt x="64001" y="1122"/>
                    </a:lnTo>
                    <a:lnTo>
                      <a:pt x="64001" y="1122"/>
                    </a:lnTo>
                    <a:cubicBezTo>
                      <a:pt x="64001" y="1122"/>
                      <a:pt x="63714" y="1216"/>
                      <a:pt x="63424" y="1333"/>
                    </a:cubicBezTo>
                    <a:cubicBezTo>
                      <a:pt x="63139" y="1443"/>
                      <a:pt x="62853" y="1556"/>
                      <a:pt x="62853" y="1556"/>
                    </a:cubicBezTo>
                    <a:lnTo>
                      <a:pt x="61938" y="741"/>
                    </a:lnTo>
                    <a:cubicBezTo>
                      <a:pt x="61938" y="741"/>
                      <a:pt x="61656" y="854"/>
                      <a:pt x="61372" y="966"/>
                    </a:cubicBezTo>
                    <a:cubicBezTo>
                      <a:pt x="61091" y="1073"/>
                      <a:pt x="60811" y="1204"/>
                      <a:pt x="60811" y="1204"/>
                    </a:cubicBezTo>
                    <a:lnTo>
                      <a:pt x="59864" y="437"/>
                    </a:lnTo>
                    <a:lnTo>
                      <a:pt x="59864" y="437"/>
                    </a:lnTo>
                    <a:lnTo>
                      <a:pt x="59864" y="437"/>
                    </a:lnTo>
                    <a:lnTo>
                      <a:pt x="58755" y="942"/>
                    </a:lnTo>
                    <a:cubicBezTo>
                      <a:pt x="58755" y="942"/>
                      <a:pt x="58694" y="895"/>
                      <a:pt x="58604" y="821"/>
                    </a:cubicBezTo>
                    <a:cubicBezTo>
                      <a:pt x="58514" y="748"/>
                      <a:pt x="58393" y="655"/>
                      <a:pt x="58270" y="568"/>
                    </a:cubicBezTo>
                    <a:cubicBezTo>
                      <a:pt x="58025" y="387"/>
                      <a:pt x="57781" y="209"/>
                      <a:pt x="57779" y="207"/>
                    </a:cubicBezTo>
                    <a:lnTo>
                      <a:pt x="56691" y="768"/>
                    </a:lnTo>
                    <a:cubicBezTo>
                      <a:pt x="56691" y="768"/>
                      <a:pt x="56441" y="588"/>
                      <a:pt x="56191" y="410"/>
                    </a:cubicBezTo>
                    <a:cubicBezTo>
                      <a:pt x="56067" y="320"/>
                      <a:pt x="55942" y="230"/>
                      <a:pt x="55846" y="162"/>
                    </a:cubicBezTo>
                    <a:cubicBezTo>
                      <a:pt x="55752" y="95"/>
                      <a:pt x="55688" y="54"/>
                      <a:pt x="55688" y="54"/>
                    </a:cubicBezTo>
                    <a:lnTo>
                      <a:pt x="54620" y="668"/>
                    </a:lnTo>
                    <a:lnTo>
                      <a:pt x="53591" y="1"/>
                    </a:ln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7" name="Google Shape;4877;p33"/>
            <p:cNvGrpSpPr/>
            <p:nvPr/>
          </p:nvGrpSpPr>
          <p:grpSpPr>
            <a:xfrm>
              <a:off x="7497341" y="4167424"/>
              <a:ext cx="2019729" cy="1953353"/>
              <a:chOff x="1282750" y="505200"/>
              <a:chExt cx="2414500" cy="2335150"/>
            </a:xfrm>
          </p:grpSpPr>
          <p:sp>
            <p:nvSpPr>
              <p:cNvPr id="4878" name="Google Shape;4878;p3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1" name="Google Shape;4881;p33"/>
            <p:cNvGrpSpPr/>
            <p:nvPr/>
          </p:nvGrpSpPr>
          <p:grpSpPr>
            <a:xfrm>
              <a:off x="6348741" y="4699699"/>
              <a:ext cx="2019729" cy="1953353"/>
              <a:chOff x="1282750" y="505200"/>
              <a:chExt cx="2414500" cy="2335150"/>
            </a:xfrm>
          </p:grpSpPr>
          <p:sp>
            <p:nvSpPr>
              <p:cNvPr id="4882" name="Google Shape;4882;p3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5" name="Google Shape;4885;p33"/>
            <p:cNvGrpSpPr/>
            <p:nvPr/>
          </p:nvGrpSpPr>
          <p:grpSpPr>
            <a:xfrm>
              <a:off x="-66634" y="4461574"/>
              <a:ext cx="2019729" cy="1953353"/>
              <a:chOff x="1282750" y="505200"/>
              <a:chExt cx="2414500" cy="2335150"/>
            </a:xfrm>
          </p:grpSpPr>
          <p:sp>
            <p:nvSpPr>
              <p:cNvPr id="4886" name="Google Shape;4886;p3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3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9" name="Google Shape;4889;p33"/>
            <p:cNvGrpSpPr/>
            <p:nvPr/>
          </p:nvGrpSpPr>
          <p:grpSpPr>
            <a:xfrm>
              <a:off x="818366" y="4532424"/>
              <a:ext cx="2019729" cy="1953353"/>
              <a:chOff x="1282750" y="505200"/>
              <a:chExt cx="2414500" cy="2335150"/>
            </a:xfrm>
          </p:grpSpPr>
          <p:sp>
            <p:nvSpPr>
              <p:cNvPr id="4890" name="Google Shape;4890;p3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3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3" name="Google Shape;4893;p33"/>
            <p:cNvGrpSpPr/>
            <p:nvPr/>
          </p:nvGrpSpPr>
          <p:grpSpPr>
            <a:xfrm>
              <a:off x="5956666" y="-1185251"/>
              <a:ext cx="2019729" cy="1953353"/>
              <a:chOff x="1282750" y="505200"/>
              <a:chExt cx="2414500" cy="2335150"/>
            </a:xfrm>
          </p:grpSpPr>
          <p:sp>
            <p:nvSpPr>
              <p:cNvPr id="4894" name="Google Shape;4894;p33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33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33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8" name="Google Shape;4898;p34"/>
          <p:cNvPicPr preferRelativeResize="0"/>
          <p:nvPr/>
        </p:nvPicPr>
        <p:blipFill rotWithShape="1">
          <a:blip r:embed="rId2">
            <a:alphaModFix amt="15000"/>
          </a:blip>
          <a:srcRect b="15604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9" name="Google Shape;4899;p34"/>
          <p:cNvGrpSpPr/>
          <p:nvPr/>
        </p:nvGrpSpPr>
        <p:grpSpPr>
          <a:xfrm>
            <a:off x="-1075159" y="1007399"/>
            <a:ext cx="4953092" cy="5244415"/>
            <a:chOff x="-1075159" y="1007399"/>
            <a:chExt cx="4953092" cy="5244415"/>
          </a:xfrm>
        </p:grpSpPr>
        <p:grpSp>
          <p:nvGrpSpPr>
            <p:cNvPr id="4900" name="Google Shape;4900;p34"/>
            <p:cNvGrpSpPr/>
            <p:nvPr/>
          </p:nvGrpSpPr>
          <p:grpSpPr>
            <a:xfrm>
              <a:off x="-1075159" y="1007399"/>
              <a:ext cx="2019729" cy="1953353"/>
              <a:chOff x="1282750" y="505200"/>
              <a:chExt cx="2414500" cy="2335150"/>
            </a:xfrm>
          </p:grpSpPr>
          <p:sp>
            <p:nvSpPr>
              <p:cNvPr id="4901" name="Google Shape;4901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4" name="Google Shape;4904;p34"/>
            <p:cNvGrpSpPr/>
            <p:nvPr/>
          </p:nvGrpSpPr>
          <p:grpSpPr>
            <a:xfrm>
              <a:off x="413304" y="3728624"/>
              <a:ext cx="2019729" cy="1953353"/>
              <a:chOff x="1282750" y="505200"/>
              <a:chExt cx="2414500" cy="2335150"/>
            </a:xfrm>
          </p:grpSpPr>
          <p:sp>
            <p:nvSpPr>
              <p:cNvPr id="4905" name="Google Shape;4905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3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8" name="Google Shape;4908;p34"/>
            <p:cNvGrpSpPr/>
            <p:nvPr/>
          </p:nvGrpSpPr>
          <p:grpSpPr>
            <a:xfrm>
              <a:off x="1858204" y="4298461"/>
              <a:ext cx="2019729" cy="1953353"/>
              <a:chOff x="1282750" y="505200"/>
              <a:chExt cx="2414500" cy="2335150"/>
            </a:xfrm>
          </p:grpSpPr>
          <p:sp>
            <p:nvSpPr>
              <p:cNvPr id="4909" name="Google Shape;4909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2" name="Google Shape;4912;p34"/>
          <p:cNvGrpSpPr/>
          <p:nvPr/>
        </p:nvGrpSpPr>
        <p:grpSpPr>
          <a:xfrm>
            <a:off x="6881379" y="-489810"/>
            <a:ext cx="3144104" cy="6559912"/>
            <a:chOff x="6881379" y="-489810"/>
            <a:chExt cx="3144104" cy="6559912"/>
          </a:xfrm>
        </p:grpSpPr>
        <p:grpSp>
          <p:nvGrpSpPr>
            <p:cNvPr id="4913" name="Google Shape;4913;p34"/>
            <p:cNvGrpSpPr/>
            <p:nvPr/>
          </p:nvGrpSpPr>
          <p:grpSpPr>
            <a:xfrm>
              <a:off x="7692240" y="-489810"/>
              <a:ext cx="2333243" cy="2764437"/>
              <a:chOff x="7692240" y="-489810"/>
              <a:chExt cx="2333243" cy="2764437"/>
            </a:xfrm>
          </p:grpSpPr>
          <p:grpSp>
            <p:nvGrpSpPr>
              <p:cNvPr id="4914" name="Google Shape;4914;p34"/>
              <p:cNvGrpSpPr/>
              <p:nvPr/>
            </p:nvGrpSpPr>
            <p:grpSpPr>
              <a:xfrm>
                <a:off x="8005754" y="321274"/>
                <a:ext cx="2019729" cy="1953353"/>
                <a:chOff x="1282750" y="505200"/>
                <a:chExt cx="2414500" cy="2335150"/>
              </a:xfrm>
            </p:grpSpPr>
            <p:sp>
              <p:nvSpPr>
                <p:cNvPr id="4915" name="Google Shape;4915;p34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4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4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8" name="Google Shape;4918;p34"/>
              <p:cNvGrpSpPr/>
              <p:nvPr/>
            </p:nvGrpSpPr>
            <p:grpSpPr>
              <a:xfrm>
                <a:off x="7692240" y="-489810"/>
                <a:ext cx="1777796" cy="1719371"/>
                <a:chOff x="1282750" y="505200"/>
                <a:chExt cx="2414500" cy="2335150"/>
              </a:xfrm>
            </p:grpSpPr>
            <p:sp>
              <p:nvSpPr>
                <p:cNvPr id="4919" name="Google Shape;4919;p34"/>
                <p:cNvSpPr/>
                <p:nvPr/>
              </p:nvSpPr>
              <p:spPr>
                <a:xfrm>
                  <a:off x="1417500" y="635525"/>
                  <a:ext cx="2145025" cy="20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01" h="82980" extrusionOk="0">
                      <a:moveTo>
                        <a:pt x="42863" y="1516"/>
                      </a:moveTo>
                      <a:cubicBezTo>
                        <a:pt x="45795" y="1516"/>
                        <a:pt x="48745" y="1844"/>
                        <a:pt x="51633" y="2491"/>
                      </a:cubicBezTo>
                      <a:cubicBezTo>
                        <a:pt x="62051" y="4823"/>
                        <a:pt x="70935" y="11073"/>
                        <a:pt x="76652" y="20089"/>
                      </a:cubicBezTo>
                      <a:cubicBezTo>
                        <a:pt x="82369" y="29104"/>
                        <a:pt x="84233" y="39806"/>
                        <a:pt x="81899" y="50224"/>
                      </a:cubicBezTo>
                      <a:cubicBezTo>
                        <a:pt x="79903" y="59137"/>
                        <a:pt x="74867" y="67162"/>
                        <a:pt x="67718" y="72818"/>
                      </a:cubicBezTo>
                      <a:cubicBezTo>
                        <a:pt x="60670" y="78393"/>
                        <a:pt x="51870" y="81464"/>
                        <a:pt x="42938" y="81464"/>
                      </a:cubicBezTo>
                      <a:cubicBezTo>
                        <a:pt x="40006" y="81464"/>
                        <a:pt x="37055" y="81137"/>
                        <a:pt x="34168" y="80490"/>
                      </a:cubicBezTo>
                      <a:cubicBezTo>
                        <a:pt x="23750" y="78156"/>
                        <a:pt x="14865" y="71907"/>
                        <a:pt x="9149" y="62892"/>
                      </a:cubicBezTo>
                      <a:cubicBezTo>
                        <a:pt x="3432" y="53876"/>
                        <a:pt x="1568" y="43174"/>
                        <a:pt x="3902" y="32757"/>
                      </a:cubicBezTo>
                      <a:cubicBezTo>
                        <a:pt x="5898" y="23843"/>
                        <a:pt x="10934" y="15819"/>
                        <a:pt x="18083" y="10163"/>
                      </a:cubicBezTo>
                      <a:cubicBezTo>
                        <a:pt x="25130" y="4587"/>
                        <a:pt x="33931" y="1516"/>
                        <a:pt x="42863" y="1516"/>
                      </a:cubicBezTo>
                      <a:close/>
                      <a:moveTo>
                        <a:pt x="42863" y="0"/>
                      </a:moveTo>
                      <a:cubicBezTo>
                        <a:pt x="33591" y="0"/>
                        <a:pt x="24456" y="3187"/>
                        <a:pt x="17142" y="8974"/>
                      </a:cubicBezTo>
                      <a:cubicBezTo>
                        <a:pt x="9721" y="14845"/>
                        <a:pt x="4494" y="23174"/>
                        <a:pt x="2422" y="32426"/>
                      </a:cubicBezTo>
                      <a:cubicBezTo>
                        <a:pt x="1" y="43238"/>
                        <a:pt x="1935" y="54345"/>
                        <a:pt x="7868" y="63703"/>
                      </a:cubicBezTo>
                      <a:cubicBezTo>
                        <a:pt x="13802" y="73061"/>
                        <a:pt x="23024" y="79547"/>
                        <a:pt x="33836" y="81969"/>
                      </a:cubicBezTo>
                      <a:cubicBezTo>
                        <a:pt x="36832" y="82639"/>
                        <a:pt x="39895" y="82980"/>
                        <a:pt x="42938" y="82980"/>
                      </a:cubicBezTo>
                      <a:cubicBezTo>
                        <a:pt x="52210" y="82980"/>
                        <a:pt x="61344" y="79792"/>
                        <a:pt x="68658" y="74006"/>
                      </a:cubicBezTo>
                      <a:cubicBezTo>
                        <a:pt x="76080" y="68134"/>
                        <a:pt x="81307" y="59806"/>
                        <a:pt x="83379" y="50555"/>
                      </a:cubicBezTo>
                      <a:cubicBezTo>
                        <a:pt x="85800" y="39742"/>
                        <a:pt x="83866" y="28634"/>
                        <a:pt x="77933" y="19277"/>
                      </a:cubicBezTo>
                      <a:cubicBezTo>
                        <a:pt x="71999" y="9919"/>
                        <a:pt x="62777" y="3433"/>
                        <a:pt x="51964" y="1011"/>
                      </a:cubicBezTo>
                      <a:cubicBezTo>
                        <a:pt x="48968" y="341"/>
                        <a:pt x="45906" y="0"/>
                        <a:pt x="42863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4"/>
                <p:cNvSpPr/>
                <p:nvPr/>
              </p:nvSpPr>
              <p:spPr>
                <a:xfrm>
                  <a:off x="1327400" y="548350"/>
                  <a:ext cx="2325225" cy="22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9" h="89953" extrusionOk="0">
                      <a:moveTo>
                        <a:pt x="46463" y="337"/>
                      </a:moveTo>
                      <a:cubicBezTo>
                        <a:pt x="49737" y="337"/>
                        <a:pt x="53032" y="703"/>
                        <a:pt x="56257" y="1425"/>
                      </a:cubicBezTo>
                      <a:cubicBezTo>
                        <a:pt x="67890" y="4030"/>
                        <a:pt x="77812" y="11010"/>
                        <a:pt x="84196" y="21077"/>
                      </a:cubicBezTo>
                      <a:cubicBezTo>
                        <a:pt x="90580" y="31145"/>
                        <a:pt x="92660" y="43096"/>
                        <a:pt x="90055" y="54730"/>
                      </a:cubicBezTo>
                      <a:cubicBezTo>
                        <a:pt x="88918" y="59809"/>
                        <a:pt x="86937" y="64591"/>
                        <a:pt x="84168" y="68942"/>
                      </a:cubicBezTo>
                      <a:cubicBezTo>
                        <a:pt x="81492" y="73148"/>
                        <a:pt x="78144" y="76855"/>
                        <a:pt x="74218" y="79961"/>
                      </a:cubicBezTo>
                      <a:cubicBezTo>
                        <a:pt x="66348" y="86188"/>
                        <a:pt x="56521" y="89617"/>
                        <a:pt x="46546" y="89617"/>
                      </a:cubicBezTo>
                      <a:cubicBezTo>
                        <a:pt x="43272" y="89617"/>
                        <a:pt x="39977" y="89250"/>
                        <a:pt x="36752" y="88528"/>
                      </a:cubicBezTo>
                      <a:cubicBezTo>
                        <a:pt x="25119" y="85924"/>
                        <a:pt x="15197" y="78944"/>
                        <a:pt x="8813" y="68877"/>
                      </a:cubicBezTo>
                      <a:cubicBezTo>
                        <a:pt x="2429" y="58808"/>
                        <a:pt x="348" y="46857"/>
                        <a:pt x="2954" y="35225"/>
                      </a:cubicBezTo>
                      <a:cubicBezTo>
                        <a:pt x="4091" y="30145"/>
                        <a:pt x="6072" y="25362"/>
                        <a:pt x="8840" y="21011"/>
                      </a:cubicBezTo>
                      <a:cubicBezTo>
                        <a:pt x="11516" y="16807"/>
                        <a:pt x="14865" y="13100"/>
                        <a:pt x="18791" y="9993"/>
                      </a:cubicBezTo>
                      <a:cubicBezTo>
                        <a:pt x="26661" y="3767"/>
                        <a:pt x="36488" y="337"/>
                        <a:pt x="46463" y="337"/>
                      </a:cubicBezTo>
                      <a:close/>
                      <a:moveTo>
                        <a:pt x="46463" y="1"/>
                      </a:moveTo>
                      <a:cubicBezTo>
                        <a:pt x="36413" y="1"/>
                        <a:pt x="26511" y="3455"/>
                        <a:pt x="18583" y="9729"/>
                      </a:cubicBezTo>
                      <a:cubicBezTo>
                        <a:pt x="14626" y="12859"/>
                        <a:pt x="11253" y="16594"/>
                        <a:pt x="8557" y="20830"/>
                      </a:cubicBezTo>
                      <a:cubicBezTo>
                        <a:pt x="5767" y="25215"/>
                        <a:pt x="3770" y="30032"/>
                        <a:pt x="2625" y="35151"/>
                      </a:cubicBezTo>
                      <a:cubicBezTo>
                        <a:pt x="0" y="46872"/>
                        <a:pt x="2097" y="58913"/>
                        <a:pt x="8529" y="69057"/>
                      </a:cubicBezTo>
                      <a:cubicBezTo>
                        <a:pt x="14961" y="79200"/>
                        <a:pt x="24958" y="86232"/>
                        <a:pt x="36678" y="88857"/>
                      </a:cubicBezTo>
                      <a:cubicBezTo>
                        <a:pt x="39927" y="89585"/>
                        <a:pt x="43247" y="89953"/>
                        <a:pt x="46546" y="89953"/>
                      </a:cubicBezTo>
                      <a:cubicBezTo>
                        <a:pt x="56597" y="89953"/>
                        <a:pt x="66498" y="86498"/>
                        <a:pt x="74427" y="80225"/>
                      </a:cubicBezTo>
                      <a:cubicBezTo>
                        <a:pt x="78384" y="77095"/>
                        <a:pt x="81756" y="73359"/>
                        <a:pt x="84452" y="69123"/>
                      </a:cubicBezTo>
                      <a:cubicBezTo>
                        <a:pt x="87242" y="64739"/>
                        <a:pt x="89238" y="59921"/>
                        <a:pt x="90384" y="54803"/>
                      </a:cubicBezTo>
                      <a:cubicBezTo>
                        <a:pt x="93009" y="43082"/>
                        <a:pt x="90913" y="31041"/>
                        <a:pt x="84480" y="20897"/>
                      </a:cubicBezTo>
                      <a:cubicBezTo>
                        <a:pt x="78048" y="10753"/>
                        <a:pt x="68051" y="3722"/>
                        <a:pt x="56330" y="1097"/>
                      </a:cubicBezTo>
                      <a:cubicBezTo>
                        <a:pt x="53082" y="370"/>
                        <a:pt x="49762" y="1"/>
                        <a:pt x="46463" y="1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4"/>
                <p:cNvSpPr/>
                <p:nvPr/>
              </p:nvSpPr>
              <p:spPr>
                <a:xfrm>
                  <a:off x="1282750" y="505200"/>
                  <a:ext cx="2414500" cy="23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0" h="93406" extrusionOk="0">
                      <a:moveTo>
                        <a:pt x="48248" y="674"/>
                      </a:moveTo>
                      <a:cubicBezTo>
                        <a:pt x="51624" y="674"/>
                        <a:pt x="55021" y="1051"/>
                        <a:pt x="58347" y="1796"/>
                      </a:cubicBezTo>
                      <a:cubicBezTo>
                        <a:pt x="70341" y="4482"/>
                        <a:pt x="80573" y="11679"/>
                        <a:pt x="87155" y="22060"/>
                      </a:cubicBezTo>
                      <a:cubicBezTo>
                        <a:pt x="93737" y="32441"/>
                        <a:pt x="95883" y="44764"/>
                        <a:pt x="93196" y="56759"/>
                      </a:cubicBezTo>
                      <a:cubicBezTo>
                        <a:pt x="92024" y="61997"/>
                        <a:pt x="89982" y="66928"/>
                        <a:pt x="87127" y="71414"/>
                      </a:cubicBezTo>
                      <a:cubicBezTo>
                        <a:pt x="84368" y="75750"/>
                        <a:pt x="80915" y="79572"/>
                        <a:pt x="76866" y="82776"/>
                      </a:cubicBezTo>
                      <a:cubicBezTo>
                        <a:pt x="68752" y="89196"/>
                        <a:pt x="58618" y="92732"/>
                        <a:pt x="48333" y="92732"/>
                      </a:cubicBezTo>
                      <a:cubicBezTo>
                        <a:pt x="44957" y="92732"/>
                        <a:pt x="41560" y="92355"/>
                        <a:pt x="38234" y="91610"/>
                      </a:cubicBezTo>
                      <a:cubicBezTo>
                        <a:pt x="26240" y="88924"/>
                        <a:pt x="16008" y="81727"/>
                        <a:pt x="9426" y="71346"/>
                      </a:cubicBezTo>
                      <a:cubicBezTo>
                        <a:pt x="2843" y="60965"/>
                        <a:pt x="698" y="48642"/>
                        <a:pt x="3383" y="36647"/>
                      </a:cubicBezTo>
                      <a:cubicBezTo>
                        <a:pt x="4557" y="31409"/>
                        <a:pt x="6599" y="26479"/>
                        <a:pt x="9454" y="21992"/>
                      </a:cubicBezTo>
                      <a:cubicBezTo>
                        <a:pt x="12213" y="17656"/>
                        <a:pt x="15666" y="13833"/>
                        <a:pt x="19715" y="10630"/>
                      </a:cubicBezTo>
                      <a:cubicBezTo>
                        <a:pt x="27829" y="4209"/>
                        <a:pt x="37963" y="674"/>
                        <a:pt x="48248" y="674"/>
                      </a:cubicBezTo>
                      <a:close/>
                      <a:moveTo>
                        <a:pt x="48248" y="0"/>
                      </a:moveTo>
                      <a:cubicBezTo>
                        <a:pt x="37811" y="0"/>
                        <a:pt x="27529" y="3587"/>
                        <a:pt x="19296" y="10101"/>
                      </a:cubicBezTo>
                      <a:cubicBezTo>
                        <a:pt x="15188" y="13352"/>
                        <a:pt x="11686" y="17230"/>
                        <a:pt x="8886" y="21630"/>
                      </a:cubicBezTo>
                      <a:cubicBezTo>
                        <a:pt x="5988" y="26182"/>
                        <a:pt x="3916" y="31186"/>
                        <a:pt x="2726" y="36499"/>
                      </a:cubicBezTo>
                      <a:cubicBezTo>
                        <a:pt x="1" y="48670"/>
                        <a:pt x="2178" y="61174"/>
                        <a:pt x="8857" y="71707"/>
                      </a:cubicBezTo>
                      <a:cubicBezTo>
                        <a:pt x="15536" y="82240"/>
                        <a:pt x="25917" y="89542"/>
                        <a:pt x="38087" y="92267"/>
                      </a:cubicBezTo>
                      <a:cubicBezTo>
                        <a:pt x="41460" y="93022"/>
                        <a:pt x="44907" y="93406"/>
                        <a:pt x="48333" y="93406"/>
                      </a:cubicBezTo>
                      <a:cubicBezTo>
                        <a:pt x="58769" y="93406"/>
                        <a:pt x="69051" y="89818"/>
                        <a:pt x="77285" y="83304"/>
                      </a:cubicBezTo>
                      <a:cubicBezTo>
                        <a:pt x="81392" y="80054"/>
                        <a:pt x="84895" y="76176"/>
                        <a:pt x="87694" y="71776"/>
                      </a:cubicBezTo>
                      <a:cubicBezTo>
                        <a:pt x="90592" y="67223"/>
                        <a:pt x="92664" y="62220"/>
                        <a:pt x="93855" y="56906"/>
                      </a:cubicBezTo>
                      <a:cubicBezTo>
                        <a:pt x="96580" y="44736"/>
                        <a:pt x="94403" y="32232"/>
                        <a:pt x="87723" y="21699"/>
                      </a:cubicBezTo>
                      <a:cubicBezTo>
                        <a:pt x="81045" y="11166"/>
                        <a:pt x="70664" y="3864"/>
                        <a:pt x="58494" y="1139"/>
                      </a:cubicBezTo>
                      <a:cubicBezTo>
                        <a:pt x="55121" y="384"/>
                        <a:pt x="51673" y="0"/>
                        <a:pt x="48248" y="0"/>
                      </a:cubicBezTo>
                      <a:close/>
                    </a:path>
                  </a:pathLst>
                </a:custGeom>
                <a:solidFill>
                  <a:srgbClr val="2DC9E9">
                    <a:alpha val="50000"/>
                  </a:srgbClr>
                </a:solidFill>
                <a:ln>
                  <a:noFill/>
                </a:ln>
                <a:effectLst>
                  <a:outerShdw blurRad="200025" dist="95250" dir="1596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22" name="Google Shape;4922;p34"/>
            <p:cNvGrpSpPr/>
            <p:nvPr/>
          </p:nvGrpSpPr>
          <p:grpSpPr>
            <a:xfrm>
              <a:off x="6881379" y="4116749"/>
              <a:ext cx="2019729" cy="1953353"/>
              <a:chOff x="1282750" y="505200"/>
              <a:chExt cx="2414500" cy="2335150"/>
            </a:xfrm>
          </p:grpSpPr>
          <p:sp>
            <p:nvSpPr>
              <p:cNvPr id="4923" name="Google Shape;4923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26" name="Google Shape;4926;p34"/>
          <p:cNvGrpSpPr/>
          <p:nvPr/>
        </p:nvGrpSpPr>
        <p:grpSpPr>
          <a:xfrm>
            <a:off x="2433029" y="-1413864"/>
            <a:ext cx="3148980" cy="2421265"/>
            <a:chOff x="2433029" y="-1413864"/>
            <a:chExt cx="3148980" cy="2421265"/>
          </a:xfrm>
        </p:grpSpPr>
        <p:grpSp>
          <p:nvGrpSpPr>
            <p:cNvPr id="4927" name="Google Shape;4927;p34"/>
            <p:cNvGrpSpPr/>
            <p:nvPr/>
          </p:nvGrpSpPr>
          <p:grpSpPr>
            <a:xfrm>
              <a:off x="2433029" y="-945951"/>
              <a:ext cx="2019729" cy="1953353"/>
              <a:chOff x="1282750" y="505200"/>
              <a:chExt cx="2414500" cy="2335150"/>
            </a:xfrm>
          </p:grpSpPr>
          <p:sp>
            <p:nvSpPr>
              <p:cNvPr id="4928" name="Google Shape;4928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1" name="Google Shape;4931;p34"/>
            <p:cNvGrpSpPr/>
            <p:nvPr/>
          </p:nvGrpSpPr>
          <p:grpSpPr>
            <a:xfrm>
              <a:off x="3562149" y="-1221374"/>
              <a:ext cx="2019859" cy="2023447"/>
              <a:chOff x="3348750" y="1205400"/>
              <a:chExt cx="2941400" cy="2946625"/>
            </a:xfrm>
          </p:grpSpPr>
          <p:sp>
            <p:nvSpPr>
              <p:cNvPr id="4932" name="Google Shape;4932;p34"/>
              <p:cNvSpPr/>
              <p:nvPr/>
            </p:nvSpPr>
            <p:spPr>
              <a:xfrm>
                <a:off x="5398475" y="318417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3" y="0"/>
                    </a:moveTo>
                    <a:lnTo>
                      <a:pt x="0" y="817"/>
                    </a:lnTo>
                    <a:lnTo>
                      <a:pt x="3047" y="3622"/>
                    </a:lnTo>
                    <a:lnTo>
                      <a:pt x="3800" y="28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34"/>
              <p:cNvSpPr/>
              <p:nvPr/>
            </p:nvSpPr>
            <p:spPr>
              <a:xfrm>
                <a:off x="4118125" y="200592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2" y="0"/>
                    </a:moveTo>
                    <a:lnTo>
                      <a:pt x="1" y="817"/>
                    </a:lnTo>
                    <a:lnTo>
                      <a:pt x="3047" y="3622"/>
                    </a:lnTo>
                    <a:lnTo>
                      <a:pt x="3800" y="2803"/>
                    </a:lnTo>
                    <a:lnTo>
                      <a:pt x="7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34"/>
              <p:cNvSpPr/>
              <p:nvPr/>
            </p:nvSpPr>
            <p:spPr>
              <a:xfrm>
                <a:off x="4590800" y="3435725"/>
                <a:ext cx="497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4285" extrusionOk="0">
                    <a:moveTo>
                      <a:pt x="906" y="0"/>
                    </a:moveTo>
                    <a:lnTo>
                      <a:pt x="0" y="4043"/>
                    </a:lnTo>
                    <a:lnTo>
                      <a:pt x="1084" y="4284"/>
                    </a:lnTo>
                    <a:lnTo>
                      <a:pt x="1991" y="244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34"/>
              <p:cNvSpPr/>
              <p:nvPr/>
            </p:nvSpPr>
            <p:spPr>
              <a:xfrm>
                <a:off x="4971025" y="1737800"/>
                <a:ext cx="4980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4285" extrusionOk="0">
                    <a:moveTo>
                      <a:pt x="905" y="1"/>
                    </a:moveTo>
                    <a:lnTo>
                      <a:pt x="0" y="4041"/>
                    </a:lnTo>
                    <a:lnTo>
                      <a:pt x="1085" y="4285"/>
                    </a:lnTo>
                    <a:lnTo>
                      <a:pt x="1991" y="24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34"/>
              <p:cNvSpPr/>
              <p:nvPr/>
            </p:nvSpPr>
            <p:spPr>
              <a:xfrm>
                <a:off x="5036900" y="3417050"/>
                <a:ext cx="574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4285" extrusionOk="0">
                    <a:moveTo>
                      <a:pt x="1060" y="0"/>
                    </a:moveTo>
                    <a:lnTo>
                      <a:pt x="1" y="332"/>
                    </a:lnTo>
                    <a:lnTo>
                      <a:pt x="1238" y="4285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34"/>
              <p:cNvSpPr/>
              <p:nvPr/>
            </p:nvSpPr>
            <p:spPr>
              <a:xfrm>
                <a:off x="4517250" y="1756475"/>
                <a:ext cx="5745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285" extrusionOk="0">
                    <a:moveTo>
                      <a:pt x="1060" y="0"/>
                    </a:moveTo>
                    <a:lnTo>
                      <a:pt x="0" y="332"/>
                    </a:lnTo>
                    <a:lnTo>
                      <a:pt x="1238" y="4284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34"/>
              <p:cNvSpPr/>
              <p:nvPr/>
            </p:nvSpPr>
            <p:spPr>
              <a:xfrm>
                <a:off x="4171375" y="3232975"/>
                <a:ext cx="906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2" extrusionOk="0">
                    <a:moveTo>
                      <a:pt x="2805" y="0"/>
                    </a:moveTo>
                    <a:lnTo>
                      <a:pt x="0" y="3048"/>
                    </a:lnTo>
                    <a:lnTo>
                      <a:pt x="819" y="3801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34"/>
              <p:cNvSpPr/>
              <p:nvPr/>
            </p:nvSpPr>
            <p:spPr>
              <a:xfrm>
                <a:off x="5349625" y="1952625"/>
                <a:ext cx="906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0" extrusionOk="0">
                    <a:moveTo>
                      <a:pt x="2805" y="0"/>
                    </a:moveTo>
                    <a:lnTo>
                      <a:pt x="0" y="3049"/>
                    </a:lnTo>
                    <a:lnTo>
                      <a:pt x="819" y="3800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34"/>
              <p:cNvSpPr/>
              <p:nvPr/>
            </p:nvSpPr>
            <p:spPr>
              <a:xfrm>
                <a:off x="3903250" y="2425325"/>
                <a:ext cx="107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90" extrusionOk="0">
                    <a:moveTo>
                      <a:pt x="244" y="1"/>
                    </a:moveTo>
                    <a:lnTo>
                      <a:pt x="1" y="1085"/>
                    </a:lnTo>
                    <a:lnTo>
                      <a:pt x="4041" y="1990"/>
                    </a:lnTo>
                    <a:lnTo>
                      <a:pt x="4285" y="90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34"/>
              <p:cNvSpPr/>
              <p:nvPr/>
            </p:nvSpPr>
            <p:spPr>
              <a:xfrm>
                <a:off x="5601225" y="2805575"/>
                <a:ext cx="107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89" extrusionOk="0">
                    <a:moveTo>
                      <a:pt x="242" y="0"/>
                    </a:moveTo>
                    <a:lnTo>
                      <a:pt x="0" y="1085"/>
                    </a:lnTo>
                    <a:lnTo>
                      <a:pt x="4041" y="1989"/>
                    </a:lnTo>
                    <a:lnTo>
                      <a:pt x="4285" y="905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34"/>
              <p:cNvSpPr/>
              <p:nvPr/>
            </p:nvSpPr>
            <p:spPr>
              <a:xfrm>
                <a:off x="3921925" y="2871450"/>
                <a:ext cx="10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99" extrusionOk="0">
                    <a:moveTo>
                      <a:pt x="3953" y="0"/>
                    </a:moveTo>
                    <a:lnTo>
                      <a:pt x="1" y="1236"/>
                    </a:lnTo>
                    <a:lnTo>
                      <a:pt x="334" y="2298"/>
                    </a:lnTo>
                    <a:lnTo>
                      <a:pt x="4287" y="1060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34"/>
              <p:cNvSpPr/>
              <p:nvPr/>
            </p:nvSpPr>
            <p:spPr>
              <a:xfrm>
                <a:off x="5582550" y="2351725"/>
                <a:ext cx="1070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299" extrusionOk="0">
                    <a:moveTo>
                      <a:pt x="3951" y="1"/>
                    </a:moveTo>
                    <a:lnTo>
                      <a:pt x="1" y="1239"/>
                    </a:lnTo>
                    <a:lnTo>
                      <a:pt x="332" y="2298"/>
                    </a:lnTo>
                    <a:lnTo>
                      <a:pt x="4283" y="1063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34"/>
              <p:cNvSpPr/>
              <p:nvPr/>
            </p:nvSpPr>
            <p:spPr>
              <a:xfrm>
                <a:off x="5622850" y="2912925"/>
                <a:ext cx="57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993" extrusionOk="0">
                    <a:moveTo>
                      <a:pt x="85" y="1"/>
                    </a:moveTo>
                    <a:lnTo>
                      <a:pt x="1" y="246"/>
                    </a:lnTo>
                    <a:lnTo>
                      <a:pt x="2217" y="993"/>
                    </a:lnTo>
                    <a:lnTo>
                      <a:pt x="2298" y="74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34"/>
              <p:cNvSpPr/>
              <p:nvPr/>
            </p:nvSpPr>
            <p:spPr>
              <a:xfrm>
                <a:off x="3931225" y="2342875"/>
                <a:ext cx="570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987" extrusionOk="0">
                    <a:moveTo>
                      <a:pt x="85" y="1"/>
                    </a:moveTo>
                    <a:lnTo>
                      <a:pt x="1" y="248"/>
                    </a:lnTo>
                    <a:lnTo>
                      <a:pt x="2198" y="987"/>
                    </a:lnTo>
                    <a:lnTo>
                      <a:pt x="2282" y="74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34"/>
              <p:cNvSpPr/>
              <p:nvPr/>
            </p:nvSpPr>
            <p:spPr>
              <a:xfrm>
                <a:off x="5589250" y="2997075"/>
                <a:ext cx="55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210" extrusionOk="0">
                    <a:moveTo>
                      <a:pt x="111" y="0"/>
                    </a:moveTo>
                    <a:lnTo>
                      <a:pt x="1" y="236"/>
                    </a:lnTo>
                    <a:lnTo>
                      <a:pt x="2126" y="1209"/>
                    </a:lnTo>
                    <a:lnTo>
                      <a:pt x="2233" y="97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34"/>
              <p:cNvSpPr/>
              <p:nvPr/>
            </p:nvSpPr>
            <p:spPr>
              <a:xfrm>
                <a:off x="3966475" y="2253325"/>
                <a:ext cx="554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202" extrusionOk="0">
                    <a:moveTo>
                      <a:pt x="109" y="0"/>
                    </a:moveTo>
                    <a:lnTo>
                      <a:pt x="1" y="238"/>
                    </a:lnTo>
                    <a:lnTo>
                      <a:pt x="2108" y="1201"/>
                    </a:lnTo>
                    <a:lnTo>
                      <a:pt x="2218" y="966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34"/>
              <p:cNvSpPr/>
              <p:nvPr/>
            </p:nvSpPr>
            <p:spPr>
              <a:xfrm>
                <a:off x="5547050" y="3077275"/>
                <a:ext cx="536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414" extrusionOk="0">
                    <a:moveTo>
                      <a:pt x="134" y="0"/>
                    </a:moveTo>
                    <a:lnTo>
                      <a:pt x="1" y="225"/>
                    </a:lnTo>
                    <a:lnTo>
                      <a:pt x="2012" y="1414"/>
                    </a:lnTo>
                    <a:lnTo>
                      <a:pt x="2145" y="1191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34"/>
              <p:cNvSpPr/>
              <p:nvPr/>
            </p:nvSpPr>
            <p:spPr>
              <a:xfrm>
                <a:off x="4010925" y="2168000"/>
                <a:ext cx="5322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405" extrusionOk="0">
                    <a:moveTo>
                      <a:pt x="133" y="1"/>
                    </a:moveTo>
                    <a:lnTo>
                      <a:pt x="0" y="224"/>
                    </a:lnTo>
                    <a:lnTo>
                      <a:pt x="1995" y="1404"/>
                    </a:lnTo>
                    <a:lnTo>
                      <a:pt x="2128" y="118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34"/>
              <p:cNvSpPr/>
              <p:nvPr/>
            </p:nvSpPr>
            <p:spPr>
              <a:xfrm>
                <a:off x="5496725" y="3152725"/>
                <a:ext cx="508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602" extrusionOk="0">
                    <a:moveTo>
                      <a:pt x="156" y="0"/>
                    </a:moveTo>
                    <a:lnTo>
                      <a:pt x="1" y="209"/>
                    </a:lnTo>
                    <a:lnTo>
                      <a:pt x="1877" y="1602"/>
                    </a:lnTo>
                    <a:lnTo>
                      <a:pt x="2032" y="1395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34"/>
              <p:cNvSpPr/>
              <p:nvPr/>
            </p:nvSpPr>
            <p:spPr>
              <a:xfrm>
                <a:off x="4064025" y="2087850"/>
                <a:ext cx="505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1591" extrusionOk="0">
                    <a:moveTo>
                      <a:pt x="158" y="1"/>
                    </a:moveTo>
                    <a:lnTo>
                      <a:pt x="0" y="210"/>
                    </a:lnTo>
                    <a:lnTo>
                      <a:pt x="1862" y="1591"/>
                    </a:lnTo>
                    <a:lnTo>
                      <a:pt x="2019" y="138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34"/>
              <p:cNvSpPr/>
              <p:nvPr/>
            </p:nvSpPr>
            <p:spPr>
              <a:xfrm>
                <a:off x="5438825" y="3222525"/>
                <a:ext cx="47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775" extrusionOk="0">
                    <a:moveTo>
                      <a:pt x="179" y="1"/>
                    </a:moveTo>
                    <a:lnTo>
                      <a:pt x="1" y="193"/>
                    </a:lnTo>
                    <a:lnTo>
                      <a:pt x="1721" y="1775"/>
                    </a:lnTo>
                    <a:lnTo>
                      <a:pt x="1897" y="158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34"/>
              <p:cNvSpPr/>
              <p:nvPr/>
            </p:nvSpPr>
            <p:spPr>
              <a:xfrm>
                <a:off x="4125300" y="2013750"/>
                <a:ext cx="471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760" extrusionOk="0">
                    <a:moveTo>
                      <a:pt x="178" y="0"/>
                    </a:moveTo>
                    <a:lnTo>
                      <a:pt x="0" y="193"/>
                    </a:lnTo>
                    <a:lnTo>
                      <a:pt x="1706" y="1760"/>
                    </a:lnTo>
                    <a:lnTo>
                      <a:pt x="1884" y="157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34"/>
              <p:cNvSpPr/>
              <p:nvPr/>
            </p:nvSpPr>
            <p:spPr>
              <a:xfrm>
                <a:off x="5374025" y="3286000"/>
                <a:ext cx="435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26" extrusionOk="0">
                    <a:moveTo>
                      <a:pt x="197" y="1"/>
                    </a:moveTo>
                    <a:lnTo>
                      <a:pt x="0" y="173"/>
                    </a:lnTo>
                    <a:lnTo>
                      <a:pt x="1545" y="1926"/>
                    </a:lnTo>
                    <a:lnTo>
                      <a:pt x="1739" y="1754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34"/>
              <p:cNvSpPr/>
              <p:nvPr/>
            </p:nvSpPr>
            <p:spPr>
              <a:xfrm>
                <a:off x="4194025" y="1946525"/>
                <a:ext cx="432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910" extrusionOk="0">
                    <a:moveTo>
                      <a:pt x="195" y="1"/>
                    </a:moveTo>
                    <a:lnTo>
                      <a:pt x="1" y="173"/>
                    </a:lnTo>
                    <a:lnTo>
                      <a:pt x="1533" y="1910"/>
                    </a:lnTo>
                    <a:lnTo>
                      <a:pt x="1730" y="174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34"/>
              <p:cNvSpPr/>
              <p:nvPr/>
            </p:nvSpPr>
            <p:spPr>
              <a:xfrm>
                <a:off x="5302975" y="3342375"/>
                <a:ext cx="39150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057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53" y="2056"/>
                    </a:lnTo>
                    <a:lnTo>
                      <a:pt x="1566" y="190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34"/>
              <p:cNvSpPr/>
              <p:nvPr/>
            </p:nvSpPr>
            <p:spPr>
              <a:xfrm>
                <a:off x="4269425" y="1886900"/>
                <a:ext cx="389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041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45" y="2040"/>
                    </a:lnTo>
                    <a:lnTo>
                      <a:pt x="1557" y="18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34"/>
              <p:cNvSpPr/>
              <p:nvPr/>
            </p:nvSpPr>
            <p:spPr>
              <a:xfrm>
                <a:off x="5226450" y="3391000"/>
                <a:ext cx="3435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166" extrusionOk="0">
                    <a:moveTo>
                      <a:pt x="228" y="1"/>
                    </a:moveTo>
                    <a:lnTo>
                      <a:pt x="1" y="130"/>
                    </a:lnTo>
                    <a:lnTo>
                      <a:pt x="1149" y="2166"/>
                    </a:lnTo>
                    <a:lnTo>
                      <a:pt x="1374" y="203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34"/>
              <p:cNvSpPr/>
              <p:nvPr/>
            </p:nvSpPr>
            <p:spPr>
              <a:xfrm>
                <a:off x="4350750" y="1835500"/>
                <a:ext cx="34150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47" extrusionOk="0">
                    <a:moveTo>
                      <a:pt x="228" y="0"/>
                    </a:moveTo>
                    <a:lnTo>
                      <a:pt x="1" y="127"/>
                    </a:lnTo>
                    <a:lnTo>
                      <a:pt x="1138" y="2146"/>
                    </a:lnTo>
                    <a:lnTo>
                      <a:pt x="1365" y="2022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34"/>
              <p:cNvSpPr/>
              <p:nvPr/>
            </p:nvSpPr>
            <p:spPr>
              <a:xfrm>
                <a:off x="5145350" y="3431475"/>
                <a:ext cx="2917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9" extrusionOk="0">
                    <a:moveTo>
                      <a:pt x="239" y="0"/>
                    </a:moveTo>
                    <a:lnTo>
                      <a:pt x="0" y="105"/>
                    </a:lnTo>
                    <a:lnTo>
                      <a:pt x="929" y="2249"/>
                    </a:lnTo>
                    <a:lnTo>
                      <a:pt x="1166" y="214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34"/>
              <p:cNvSpPr/>
              <p:nvPr/>
            </p:nvSpPr>
            <p:spPr>
              <a:xfrm>
                <a:off x="4437050" y="1792950"/>
                <a:ext cx="2902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31" extrusionOk="0">
                    <a:moveTo>
                      <a:pt x="239" y="0"/>
                    </a:moveTo>
                    <a:lnTo>
                      <a:pt x="0" y="102"/>
                    </a:lnTo>
                    <a:lnTo>
                      <a:pt x="921" y="2230"/>
                    </a:lnTo>
                    <a:lnTo>
                      <a:pt x="1160" y="2128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34"/>
              <p:cNvSpPr/>
              <p:nvPr/>
            </p:nvSpPr>
            <p:spPr>
              <a:xfrm>
                <a:off x="5060525" y="3463275"/>
                <a:ext cx="23675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309" extrusionOk="0">
                    <a:moveTo>
                      <a:pt x="248" y="1"/>
                    </a:moveTo>
                    <a:lnTo>
                      <a:pt x="1" y="77"/>
                    </a:lnTo>
                    <a:lnTo>
                      <a:pt x="699" y="2309"/>
                    </a:lnTo>
                    <a:lnTo>
                      <a:pt x="946" y="223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34"/>
              <p:cNvSpPr/>
              <p:nvPr/>
            </p:nvSpPr>
            <p:spPr>
              <a:xfrm>
                <a:off x="4527375" y="1759650"/>
                <a:ext cx="235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292" extrusionOk="0">
                    <a:moveTo>
                      <a:pt x="248" y="0"/>
                    </a:moveTo>
                    <a:lnTo>
                      <a:pt x="0" y="78"/>
                    </a:lnTo>
                    <a:lnTo>
                      <a:pt x="694" y="2292"/>
                    </a:lnTo>
                    <a:lnTo>
                      <a:pt x="941" y="2214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34"/>
              <p:cNvSpPr/>
              <p:nvPr/>
            </p:nvSpPr>
            <p:spPr>
              <a:xfrm>
                <a:off x="4972925" y="3486050"/>
                <a:ext cx="17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43" extrusionOk="0">
                    <a:moveTo>
                      <a:pt x="256" y="0"/>
                    </a:moveTo>
                    <a:lnTo>
                      <a:pt x="0" y="51"/>
                    </a:lnTo>
                    <a:lnTo>
                      <a:pt x="461" y="2343"/>
                    </a:lnTo>
                    <a:lnTo>
                      <a:pt x="714" y="22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34"/>
              <p:cNvSpPr/>
              <p:nvPr/>
            </p:nvSpPr>
            <p:spPr>
              <a:xfrm>
                <a:off x="4620700" y="1736000"/>
                <a:ext cx="17875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26" extrusionOk="0">
                    <a:moveTo>
                      <a:pt x="257" y="1"/>
                    </a:moveTo>
                    <a:lnTo>
                      <a:pt x="1" y="52"/>
                    </a:lnTo>
                    <a:lnTo>
                      <a:pt x="459" y="2325"/>
                    </a:lnTo>
                    <a:lnTo>
                      <a:pt x="715" y="2276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34"/>
              <p:cNvSpPr/>
              <p:nvPr/>
            </p:nvSpPr>
            <p:spPr>
              <a:xfrm>
                <a:off x="4883450" y="3499550"/>
                <a:ext cx="119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2" extrusionOk="0">
                    <a:moveTo>
                      <a:pt x="261" y="0"/>
                    </a:moveTo>
                    <a:lnTo>
                      <a:pt x="1" y="25"/>
                    </a:lnTo>
                    <a:lnTo>
                      <a:pt x="220" y="2351"/>
                    </a:lnTo>
                    <a:lnTo>
                      <a:pt x="478" y="2327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34"/>
              <p:cNvSpPr/>
              <p:nvPr/>
            </p:nvSpPr>
            <p:spPr>
              <a:xfrm>
                <a:off x="4716150" y="1722300"/>
                <a:ext cx="11950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33" extrusionOk="0">
                    <a:moveTo>
                      <a:pt x="258" y="1"/>
                    </a:moveTo>
                    <a:lnTo>
                      <a:pt x="1" y="25"/>
                    </a:lnTo>
                    <a:lnTo>
                      <a:pt x="218" y="2333"/>
                    </a:lnTo>
                    <a:lnTo>
                      <a:pt x="477" y="231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34"/>
              <p:cNvSpPr/>
              <p:nvPr/>
            </p:nvSpPr>
            <p:spPr>
              <a:xfrm>
                <a:off x="4792525" y="3503550"/>
                <a:ext cx="717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341" extrusionOk="0">
                    <a:moveTo>
                      <a:pt x="25" y="0"/>
                    </a:moveTo>
                    <a:lnTo>
                      <a:pt x="0" y="2339"/>
                    </a:lnTo>
                    <a:lnTo>
                      <a:pt x="260" y="2341"/>
                    </a:lnTo>
                    <a:lnTo>
                      <a:pt x="287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34"/>
              <p:cNvSpPr/>
              <p:nvPr/>
            </p:nvSpPr>
            <p:spPr>
              <a:xfrm>
                <a:off x="4811900" y="1718575"/>
                <a:ext cx="720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323" extrusionOk="0">
                    <a:moveTo>
                      <a:pt x="25" y="0"/>
                    </a:moveTo>
                    <a:lnTo>
                      <a:pt x="1" y="2318"/>
                    </a:lnTo>
                    <a:lnTo>
                      <a:pt x="260" y="2322"/>
                    </a:lnTo>
                    <a:lnTo>
                      <a:pt x="287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34"/>
              <p:cNvSpPr/>
              <p:nvPr/>
            </p:nvSpPr>
            <p:spPr>
              <a:xfrm>
                <a:off x="4696250" y="3497500"/>
                <a:ext cx="13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52" extrusionOk="0">
                    <a:moveTo>
                      <a:pt x="271" y="1"/>
                    </a:moveTo>
                    <a:lnTo>
                      <a:pt x="1" y="2323"/>
                    </a:lnTo>
                    <a:lnTo>
                      <a:pt x="259" y="2351"/>
                    </a:lnTo>
                    <a:lnTo>
                      <a:pt x="529" y="3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34"/>
              <p:cNvSpPr/>
              <p:nvPr/>
            </p:nvSpPr>
            <p:spPr>
              <a:xfrm>
                <a:off x="4902175" y="1724300"/>
                <a:ext cx="131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35" extrusionOk="0">
                    <a:moveTo>
                      <a:pt x="267" y="0"/>
                    </a:moveTo>
                    <a:lnTo>
                      <a:pt x="1" y="2304"/>
                    </a:lnTo>
                    <a:lnTo>
                      <a:pt x="258" y="2335"/>
                    </a:lnTo>
                    <a:lnTo>
                      <a:pt x="526" y="3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34"/>
              <p:cNvSpPr/>
              <p:nvPr/>
            </p:nvSpPr>
            <p:spPr>
              <a:xfrm>
                <a:off x="4179200" y="3273375"/>
                <a:ext cx="4437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97" extrusionOk="0">
                    <a:moveTo>
                      <a:pt x="1584" y="0"/>
                    </a:moveTo>
                    <a:lnTo>
                      <a:pt x="1" y="1721"/>
                    </a:lnTo>
                    <a:lnTo>
                      <a:pt x="193" y="1897"/>
                    </a:lnTo>
                    <a:lnTo>
                      <a:pt x="1774" y="176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34"/>
              <p:cNvSpPr/>
              <p:nvPr/>
            </p:nvSpPr>
            <p:spPr>
              <a:xfrm>
                <a:off x="5388300" y="1959825"/>
                <a:ext cx="440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886" extrusionOk="0">
                    <a:moveTo>
                      <a:pt x="1571" y="1"/>
                    </a:moveTo>
                    <a:lnTo>
                      <a:pt x="0" y="1707"/>
                    </a:lnTo>
                    <a:lnTo>
                      <a:pt x="192" y="1885"/>
                    </a:lnTo>
                    <a:lnTo>
                      <a:pt x="1762" y="177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34"/>
              <p:cNvSpPr/>
              <p:nvPr/>
            </p:nvSpPr>
            <p:spPr>
              <a:xfrm>
                <a:off x="4601175" y="3482050"/>
                <a:ext cx="19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340" extrusionOk="0">
                    <a:moveTo>
                      <a:pt x="512" y="1"/>
                    </a:moveTo>
                    <a:lnTo>
                      <a:pt x="0" y="2282"/>
                    </a:lnTo>
                    <a:lnTo>
                      <a:pt x="254" y="2339"/>
                    </a:lnTo>
                    <a:lnTo>
                      <a:pt x="766" y="58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34"/>
              <p:cNvSpPr/>
              <p:nvPr/>
            </p:nvSpPr>
            <p:spPr>
              <a:xfrm>
                <a:off x="4991375" y="1740100"/>
                <a:ext cx="190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321" extrusionOk="0">
                    <a:moveTo>
                      <a:pt x="506" y="1"/>
                    </a:moveTo>
                    <a:lnTo>
                      <a:pt x="1" y="2263"/>
                    </a:lnTo>
                    <a:lnTo>
                      <a:pt x="254" y="2321"/>
                    </a:lnTo>
                    <a:lnTo>
                      <a:pt x="760" y="58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34"/>
              <p:cNvSpPr/>
              <p:nvPr/>
            </p:nvSpPr>
            <p:spPr>
              <a:xfrm>
                <a:off x="4508350" y="3457400"/>
                <a:ext cx="248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299" extrusionOk="0">
                    <a:moveTo>
                      <a:pt x="747" y="1"/>
                    </a:moveTo>
                    <a:lnTo>
                      <a:pt x="0" y="2216"/>
                    </a:lnTo>
                    <a:lnTo>
                      <a:pt x="248" y="2298"/>
                    </a:lnTo>
                    <a:lnTo>
                      <a:pt x="994" y="84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34"/>
              <p:cNvSpPr/>
              <p:nvPr/>
            </p:nvSpPr>
            <p:spPr>
              <a:xfrm>
                <a:off x="5078550" y="1765725"/>
                <a:ext cx="246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284" extrusionOk="0">
                    <a:moveTo>
                      <a:pt x="739" y="1"/>
                    </a:moveTo>
                    <a:lnTo>
                      <a:pt x="0" y="2200"/>
                    </a:lnTo>
                    <a:lnTo>
                      <a:pt x="248" y="2284"/>
                    </a:lnTo>
                    <a:lnTo>
                      <a:pt x="986" y="84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34"/>
              <p:cNvSpPr/>
              <p:nvPr/>
            </p:nvSpPr>
            <p:spPr>
              <a:xfrm>
                <a:off x="4418775" y="3423800"/>
                <a:ext cx="3030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233" extrusionOk="0">
                    <a:moveTo>
                      <a:pt x="974" y="0"/>
                    </a:moveTo>
                    <a:lnTo>
                      <a:pt x="1" y="2124"/>
                    </a:lnTo>
                    <a:lnTo>
                      <a:pt x="238" y="2233"/>
                    </a:lnTo>
                    <a:lnTo>
                      <a:pt x="1212" y="109"/>
                    </a:lnTo>
                    <a:lnTo>
                      <a:pt x="9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34"/>
              <p:cNvSpPr/>
              <p:nvPr/>
            </p:nvSpPr>
            <p:spPr>
              <a:xfrm>
                <a:off x="5162725" y="1800975"/>
                <a:ext cx="300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219" extrusionOk="0">
                    <a:moveTo>
                      <a:pt x="966" y="0"/>
                    </a:moveTo>
                    <a:lnTo>
                      <a:pt x="1" y="2110"/>
                    </a:lnTo>
                    <a:lnTo>
                      <a:pt x="236" y="2218"/>
                    </a:lnTo>
                    <a:lnTo>
                      <a:pt x="1202" y="111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34"/>
              <p:cNvSpPr/>
              <p:nvPr/>
            </p:nvSpPr>
            <p:spPr>
              <a:xfrm>
                <a:off x="4333475" y="3381600"/>
                <a:ext cx="35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43" extrusionOk="0">
                    <a:moveTo>
                      <a:pt x="1191" y="1"/>
                    </a:moveTo>
                    <a:lnTo>
                      <a:pt x="0" y="2012"/>
                    </a:lnTo>
                    <a:lnTo>
                      <a:pt x="223" y="2143"/>
                    </a:lnTo>
                    <a:lnTo>
                      <a:pt x="1414" y="1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34"/>
              <p:cNvSpPr/>
              <p:nvPr/>
            </p:nvSpPr>
            <p:spPr>
              <a:xfrm>
                <a:off x="5242975" y="1845425"/>
                <a:ext cx="3512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30" extrusionOk="0">
                    <a:moveTo>
                      <a:pt x="1181" y="0"/>
                    </a:moveTo>
                    <a:lnTo>
                      <a:pt x="1" y="1995"/>
                    </a:lnTo>
                    <a:lnTo>
                      <a:pt x="224" y="2130"/>
                    </a:lnTo>
                    <a:lnTo>
                      <a:pt x="1404" y="133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34"/>
              <p:cNvSpPr/>
              <p:nvPr/>
            </p:nvSpPr>
            <p:spPr>
              <a:xfrm>
                <a:off x="4253325" y="3331275"/>
                <a:ext cx="400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032" extrusionOk="0">
                    <a:moveTo>
                      <a:pt x="1393" y="0"/>
                    </a:moveTo>
                    <a:lnTo>
                      <a:pt x="0" y="1876"/>
                    </a:lnTo>
                    <a:lnTo>
                      <a:pt x="209" y="2032"/>
                    </a:lnTo>
                    <a:lnTo>
                      <a:pt x="1602" y="156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34"/>
              <p:cNvSpPr/>
              <p:nvPr/>
            </p:nvSpPr>
            <p:spPr>
              <a:xfrm>
                <a:off x="5318475" y="1898550"/>
                <a:ext cx="3982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019" extrusionOk="0">
                    <a:moveTo>
                      <a:pt x="1384" y="1"/>
                    </a:moveTo>
                    <a:lnTo>
                      <a:pt x="0" y="1863"/>
                    </a:lnTo>
                    <a:lnTo>
                      <a:pt x="209" y="2018"/>
                    </a:lnTo>
                    <a:lnTo>
                      <a:pt x="1592" y="156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34"/>
              <p:cNvSpPr/>
              <p:nvPr/>
            </p:nvSpPr>
            <p:spPr>
              <a:xfrm>
                <a:off x="4111950" y="3208575"/>
                <a:ext cx="48200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740" extrusionOk="0">
                    <a:moveTo>
                      <a:pt x="1756" y="0"/>
                    </a:moveTo>
                    <a:lnTo>
                      <a:pt x="0" y="1545"/>
                    </a:lnTo>
                    <a:lnTo>
                      <a:pt x="174" y="1739"/>
                    </a:lnTo>
                    <a:lnTo>
                      <a:pt x="1927" y="195"/>
                    </a:lnTo>
                    <a:lnTo>
                      <a:pt x="17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34"/>
              <p:cNvSpPr/>
              <p:nvPr/>
            </p:nvSpPr>
            <p:spPr>
              <a:xfrm>
                <a:off x="5451825" y="2028525"/>
                <a:ext cx="478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732" extrusionOk="0">
                    <a:moveTo>
                      <a:pt x="1739" y="1"/>
                    </a:moveTo>
                    <a:lnTo>
                      <a:pt x="0" y="1535"/>
                    </a:lnTo>
                    <a:lnTo>
                      <a:pt x="172" y="1731"/>
                    </a:lnTo>
                    <a:lnTo>
                      <a:pt x="1911" y="197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34"/>
              <p:cNvSpPr/>
              <p:nvPr/>
            </p:nvSpPr>
            <p:spPr>
              <a:xfrm>
                <a:off x="4052350" y="3137475"/>
                <a:ext cx="514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566" extrusionOk="0">
                    <a:moveTo>
                      <a:pt x="1905" y="0"/>
                    </a:moveTo>
                    <a:lnTo>
                      <a:pt x="1" y="1355"/>
                    </a:lnTo>
                    <a:lnTo>
                      <a:pt x="150" y="1565"/>
                    </a:lnTo>
                    <a:lnTo>
                      <a:pt x="2057" y="21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34"/>
              <p:cNvSpPr/>
              <p:nvPr/>
            </p:nvSpPr>
            <p:spPr>
              <a:xfrm>
                <a:off x="5508175" y="2103975"/>
                <a:ext cx="510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558" extrusionOk="0">
                    <a:moveTo>
                      <a:pt x="1891" y="0"/>
                    </a:moveTo>
                    <a:lnTo>
                      <a:pt x="1" y="1344"/>
                    </a:lnTo>
                    <a:lnTo>
                      <a:pt x="152" y="1557"/>
                    </a:lnTo>
                    <a:lnTo>
                      <a:pt x="2043" y="213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34"/>
              <p:cNvSpPr/>
              <p:nvPr/>
            </p:nvSpPr>
            <p:spPr>
              <a:xfrm>
                <a:off x="4000950" y="3061000"/>
                <a:ext cx="541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374" extrusionOk="0">
                    <a:moveTo>
                      <a:pt x="2036" y="1"/>
                    </a:moveTo>
                    <a:lnTo>
                      <a:pt x="0" y="1146"/>
                    </a:lnTo>
                    <a:lnTo>
                      <a:pt x="129" y="1373"/>
                    </a:lnTo>
                    <a:lnTo>
                      <a:pt x="2165" y="22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34"/>
              <p:cNvSpPr/>
              <p:nvPr/>
            </p:nvSpPr>
            <p:spPr>
              <a:xfrm>
                <a:off x="5556875" y="2185300"/>
                <a:ext cx="537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2022" y="0"/>
                    </a:moveTo>
                    <a:lnTo>
                      <a:pt x="1" y="1138"/>
                    </a:lnTo>
                    <a:lnTo>
                      <a:pt x="129" y="1365"/>
                    </a:lnTo>
                    <a:lnTo>
                      <a:pt x="2149" y="227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34"/>
              <p:cNvSpPr/>
              <p:nvPr/>
            </p:nvSpPr>
            <p:spPr>
              <a:xfrm>
                <a:off x="3958400" y="2979875"/>
                <a:ext cx="5622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167" extrusionOk="0">
                    <a:moveTo>
                      <a:pt x="2146" y="1"/>
                    </a:moveTo>
                    <a:lnTo>
                      <a:pt x="0" y="928"/>
                    </a:lnTo>
                    <a:lnTo>
                      <a:pt x="105" y="1167"/>
                    </a:lnTo>
                    <a:lnTo>
                      <a:pt x="2249" y="240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34"/>
              <p:cNvSpPr/>
              <p:nvPr/>
            </p:nvSpPr>
            <p:spPr>
              <a:xfrm>
                <a:off x="5597375" y="2271575"/>
                <a:ext cx="557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161" extrusionOk="0">
                    <a:moveTo>
                      <a:pt x="2129" y="1"/>
                    </a:moveTo>
                    <a:lnTo>
                      <a:pt x="1" y="921"/>
                    </a:lnTo>
                    <a:lnTo>
                      <a:pt x="103" y="1161"/>
                    </a:lnTo>
                    <a:lnTo>
                      <a:pt x="2231" y="240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34"/>
              <p:cNvSpPr/>
              <p:nvPr/>
            </p:nvSpPr>
            <p:spPr>
              <a:xfrm>
                <a:off x="3925100" y="2895075"/>
                <a:ext cx="5772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946" extrusionOk="0">
                    <a:moveTo>
                      <a:pt x="2232" y="1"/>
                    </a:moveTo>
                    <a:lnTo>
                      <a:pt x="0" y="698"/>
                    </a:lnTo>
                    <a:lnTo>
                      <a:pt x="78" y="946"/>
                    </a:lnTo>
                    <a:lnTo>
                      <a:pt x="2308" y="248"/>
                    </a:lnTo>
                    <a:lnTo>
                      <a:pt x="22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34"/>
              <p:cNvSpPr/>
              <p:nvPr/>
            </p:nvSpPr>
            <p:spPr>
              <a:xfrm>
                <a:off x="5629150" y="2361900"/>
                <a:ext cx="573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3" extrusionOk="0">
                    <a:moveTo>
                      <a:pt x="2214" y="1"/>
                    </a:moveTo>
                    <a:lnTo>
                      <a:pt x="0" y="692"/>
                    </a:lnTo>
                    <a:lnTo>
                      <a:pt x="78" y="942"/>
                    </a:lnTo>
                    <a:lnTo>
                      <a:pt x="2292" y="248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34"/>
              <p:cNvSpPr/>
              <p:nvPr/>
            </p:nvSpPr>
            <p:spPr>
              <a:xfrm>
                <a:off x="3901525" y="2807400"/>
                <a:ext cx="5852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718" extrusionOk="0">
                    <a:moveTo>
                      <a:pt x="2290" y="1"/>
                    </a:moveTo>
                    <a:lnTo>
                      <a:pt x="0" y="463"/>
                    </a:lnTo>
                    <a:lnTo>
                      <a:pt x="51" y="717"/>
                    </a:lnTo>
                    <a:lnTo>
                      <a:pt x="2341" y="257"/>
                    </a:lnTo>
                    <a:lnTo>
                      <a:pt x="22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34"/>
              <p:cNvSpPr/>
              <p:nvPr/>
            </p:nvSpPr>
            <p:spPr>
              <a:xfrm>
                <a:off x="5651950" y="2455250"/>
                <a:ext cx="581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715" extrusionOk="0">
                    <a:moveTo>
                      <a:pt x="2274" y="1"/>
                    </a:moveTo>
                    <a:lnTo>
                      <a:pt x="1" y="459"/>
                    </a:lnTo>
                    <a:lnTo>
                      <a:pt x="52" y="715"/>
                    </a:lnTo>
                    <a:lnTo>
                      <a:pt x="2325" y="256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34"/>
              <p:cNvSpPr/>
              <p:nvPr/>
            </p:nvSpPr>
            <p:spPr>
              <a:xfrm>
                <a:off x="3887750" y="2718000"/>
                <a:ext cx="58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78" extrusionOk="0">
                    <a:moveTo>
                      <a:pt x="2329" y="1"/>
                    </a:moveTo>
                    <a:lnTo>
                      <a:pt x="1" y="220"/>
                    </a:lnTo>
                    <a:lnTo>
                      <a:pt x="25" y="477"/>
                    </a:lnTo>
                    <a:lnTo>
                      <a:pt x="2354" y="25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34"/>
              <p:cNvSpPr/>
              <p:nvPr/>
            </p:nvSpPr>
            <p:spPr>
              <a:xfrm>
                <a:off x="5665475" y="2550650"/>
                <a:ext cx="583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480" extrusionOk="0">
                    <a:moveTo>
                      <a:pt x="2308" y="0"/>
                    </a:moveTo>
                    <a:lnTo>
                      <a:pt x="0" y="219"/>
                    </a:lnTo>
                    <a:lnTo>
                      <a:pt x="25" y="479"/>
                    </a:lnTo>
                    <a:lnTo>
                      <a:pt x="2332" y="260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34"/>
              <p:cNvSpPr/>
              <p:nvPr/>
            </p:nvSpPr>
            <p:spPr>
              <a:xfrm>
                <a:off x="3884025" y="2627075"/>
                <a:ext cx="585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85" extrusionOk="0">
                    <a:moveTo>
                      <a:pt x="5" y="0"/>
                    </a:moveTo>
                    <a:lnTo>
                      <a:pt x="0" y="260"/>
                    </a:lnTo>
                    <a:lnTo>
                      <a:pt x="2337" y="284"/>
                    </a:lnTo>
                    <a:lnTo>
                      <a:pt x="2341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34"/>
              <p:cNvSpPr/>
              <p:nvPr/>
            </p:nvSpPr>
            <p:spPr>
              <a:xfrm>
                <a:off x="5669450" y="2646450"/>
                <a:ext cx="58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85" extrusionOk="0">
                    <a:moveTo>
                      <a:pt x="5" y="0"/>
                    </a:moveTo>
                    <a:lnTo>
                      <a:pt x="1" y="260"/>
                    </a:lnTo>
                    <a:lnTo>
                      <a:pt x="2321" y="285"/>
                    </a:lnTo>
                    <a:lnTo>
                      <a:pt x="2323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34"/>
              <p:cNvSpPr/>
              <p:nvPr/>
            </p:nvSpPr>
            <p:spPr>
              <a:xfrm>
                <a:off x="3889800" y="2530750"/>
                <a:ext cx="588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31" extrusionOk="0">
                    <a:moveTo>
                      <a:pt x="29" y="1"/>
                    </a:moveTo>
                    <a:lnTo>
                      <a:pt x="1" y="260"/>
                    </a:lnTo>
                    <a:lnTo>
                      <a:pt x="2323" y="530"/>
                    </a:lnTo>
                    <a:lnTo>
                      <a:pt x="2351" y="27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34"/>
              <p:cNvSpPr/>
              <p:nvPr/>
            </p:nvSpPr>
            <p:spPr>
              <a:xfrm>
                <a:off x="5663425" y="2736675"/>
                <a:ext cx="583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527" extrusionOk="0">
                    <a:moveTo>
                      <a:pt x="31" y="0"/>
                    </a:moveTo>
                    <a:lnTo>
                      <a:pt x="0" y="260"/>
                    </a:lnTo>
                    <a:lnTo>
                      <a:pt x="2304" y="526"/>
                    </a:lnTo>
                    <a:lnTo>
                      <a:pt x="2335" y="26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34"/>
              <p:cNvSpPr/>
              <p:nvPr/>
            </p:nvSpPr>
            <p:spPr>
              <a:xfrm>
                <a:off x="3905600" y="2435725"/>
                <a:ext cx="5845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66" extrusionOk="0">
                    <a:moveTo>
                      <a:pt x="56" y="0"/>
                    </a:moveTo>
                    <a:lnTo>
                      <a:pt x="1" y="254"/>
                    </a:lnTo>
                    <a:lnTo>
                      <a:pt x="2280" y="765"/>
                    </a:lnTo>
                    <a:lnTo>
                      <a:pt x="2337" y="5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34"/>
              <p:cNvSpPr/>
              <p:nvPr/>
            </p:nvSpPr>
            <p:spPr>
              <a:xfrm>
                <a:off x="5647975" y="2825875"/>
                <a:ext cx="580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762" extrusionOk="0">
                    <a:moveTo>
                      <a:pt x="58" y="1"/>
                    </a:moveTo>
                    <a:lnTo>
                      <a:pt x="0" y="256"/>
                    </a:lnTo>
                    <a:lnTo>
                      <a:pt x="2263" y="762"/>
                    </a:lnTo>
                    <a:lnTo>
                      <a:pt x="2320" y="508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34"/>
              <p:cNvSpPr/>
              <p:nvPr/>
            </p:nvSpPr>
            <p:spPr>
              <a:xfrm>
                <a:off x="4209125" y="2364325"/>
                <a:ext cx="769075" cy="418450"/>
              </a:xfrm>
              <a:custGeom>
                <a:avLst/>
                <a:gdLst/>
                <a:ahLst/>
                <a:cxnLst/>
                <a:rect l="l" t="t" r="r" b="b"/>
                <a:pathLst>
                  <a:path w="30763" h="16738" extrusionOk="0">
                    <a:moveTo>
                      <a:pt x="0" y="78"/>
                    </a:moveTo>
                    <a:cubicBezTo>
                      <a:pt x="0" y="78"/>
                      <a:pt x="0" y="78"/>
                      <a:pt x="0" y="78"/>
                    </a:cubicBezTo>
                    <a:lnTo>
                      <a:pt x="0" y="78"/>
                    </a:lnTo>
                    <a:close/>
                    <a:moveTo>
                      <a:pt x="39" y="0"/>
                    </a:moveTo>
                    <a:lnTo>
                      <a:pt x="0" y="78"/>
                    </a:lnTo>
                    <a:lnTo>
                      <a:pt x="0" y="78"/>
                    </a:lnTo>
                    <a:cubicBezTo>
                      <a:pt x="0" y="78"/>
                      <a:pt x="0" y="78"/>
                      <a:pt x="1" y="78"/>
                    </a:cubicBezTo>
                    <a:cubicBezTo>
                      <a:pt x="4" y="78"/>
                      <a:pt x="52" y="105"/>
                      <a:pt x="76" y="121"/>
                    </a:cubicBezTo>
                    <a:cubicBezTo>
                      <a:pt x="5668" y="3267"/>
                      <a:pt x="21607" y="12196"/>
                      <a:pt x="22602" y="12734"/>
                    </a:cubicBezTo>
                    <a:cubicBezTo>
                      <a:pt x="23353" y="13141"/>
                      <a:pt x="26516" y="14868"/>
                      <a:pt x="26802" y="15027"/>
                    </a:cubicBezTo>
                    <a:cubicBezTo>
                      <a:pt x="27303" y="15308"/>
                      <a:pt x="27802" y="15590"/>
                      <a:pt x="28308" y="15864"/>
                    </a:cubicBezTo>
                    <a:cubicBezTo>
                      <a:pt x="29560" y="16541"/>
                      <a:pt x="30763" y="16738"/>
                      <a:pt x="30763" y="16738"/>
                    </a:cubicBezTo>
                    <a:cubicBezTo>
                      <a:pt x="30763" y="16738"/>
                      <a:pt x="29934" y="15834"/>
                      <a:pt x="28682" y="15154"/>
                    </a:cubicBezTo>
                    <a:cubicBezTo>
                      <a:pt x="28177" y="14880"/>
                      <a:pt x="27667" y="14616"/>
                      <a:pt x="27158" y="14348"/>
                    </a:cubicBezTo>
                    <a:cubicBezTo>
                      <a:pt x="26773" y="14146"/>
                      <a:pt x="23727" y="12433"/>
                      <a:pt x="22974" y="12024"/>
                    </a:cubicBezTo>
                    <a:cubicBezTo>
                      <a:pt x="21980" y="11486"/>
                      <a:pt x="5805" y="3006"/>
                      <a:pt x="119" y="41"/>
                    </a:cubicBezTo>
                    <a:cubicBezTo>
                      <a:pt x="92" y="29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34"/>
              <p:cNvSpPr/>
              <p:nvPr/>
            </p:nvSpPr>
            <p:spPr>
              <a:xfrm>
                <a:off x="4081550" y="2295150"/>
                <a:ext cx="13072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3254" extrusionOk="0">
                    <a:moveTo>
                      <a:pt x="4743" y="2766"/>
                    </a:moveTo>
                    <a:lnTo>
                      <a:pt x="4743" y="2767"/>
                    </a:lnTo>
                    <a:lnTo>
                      <a:pt x="4743" y="2767"/>
                    </a:lnTo>
                    <a:cubicBezTo>
                      <a:pt x="4743" y="2767"/>
                      <a:pt x="4742" y="2768"/>
                      <a:pt x="4742" y="2768"/>
                    </a:cubicBezTo>
                    <a:cubicBezTo>
                      <a:pt x="4742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2" y="1732"/>
                      <a:pt x="4389" y="1736"/>
                    </a:cubicBezTo>
                    <a:cubicBezTo>
                      <a:pt x="4475" y="1746"/>
                      <a:pt x="4557" y="1779"/>
                      <a:pt x="4627" y="1822"/>
                    </a:cubicBezTo>
                    <a:cubicBezTo>
                      <a:pt x="4661" y="1844"/>
                      <a:pt x="4694" y="1869"/>
                      <a:pt x="4723" y="1898"/>
                    </a:cubicBezTo>
                    <a:cubicBezTo>
                      <a:pt x="4737" y="1912"/>
                      <a:pt x="4751" y="1926"/>
                      <a:pt x="4764" y="1941"/>
                    </a:cubicBezTo>
                    <a:lnTo>
                      <a:pt x="4782" y="1963"/>
                    </a:lnTo>
                    <a:lnTo>
                      <a:pt x="4792" y="1975"/>
                    </a:lnTo>
                    <a:lnTo>
                      <a:pt x="4796" y="1981"/>
                    </a:lnTo>
                    <a:lnTo>
                      <a:pt x="4799" y="1986"/>
                    </a:lnTo>
                    <a:lnTo>
                      <a:pt x="4799" y="1986"/>
                    </a:lnTo>
                    <a:cubicBezTo>
                      <a:pt x="4798" y="1985"/>
                      <a:pt x="4797" y="1984"/>
                      <a:pt x="4796" y="1983"/>
                    </a:cubicBezTo>
                    <a:lnTo>
                      <a:pt x="4796" y="1983"/>
                    </a:lnTo>
                    <a:lnTo>
                      <a:pt x="4821" y="2016"/>
                    </a:lnTo>
                    <a:lnTo>
                      <a:pt x="4831" y="2037"/>
                    </a:lnTo>
                    <a:cubicBezTo>
                      <a:pt x="4842" y="2053"/>
                      <a:pt x="4850" y="2069"/>
                      <a:pt x="4858" y="2088"/>
                    </a:cubicBezTo>
                    <a:cubicBezTo>
                      <a:pt x="4874" y="2123"/>
                      <a:pt x="4884" y="2157"/>
                      <a:pt x="4893" y="2192"/>
                    </a:cubicBezTo>
                    <a:cubicBezTo>
                      <a:pt x="4911" y="2264"/>
                      <a:pt x="4915" y="2337"/>
                      <a:pt x="4909" y="2407"/>
                    </a:cubicBezTo>
                    <a:cubicBezTo>
                      <a:pt x="4901" y="2477"/>
                      <a:pt x="4882" y="2542"/>
                      <a:pt x="4854" y="2603"/>
                    </a:cubicBezTo>
                    <a:cubicBezTo>
                      <a:pt x="4839" y="2634"/>
                      <a:pt x="4823" y="2663"/>
                      <a:pt x="4805" y="2689"/>
                    </a:cubicBezTo>
                    <a:cubicBezTo>
                      <a:pt x="4796" y="2704"/>
                      <a:pt x="4786" y="2716"/>
                      <a:pt x="4774" y="2728"/>
                    </a:cubicBezTo>
                    <a:lnTo>
                      <a:pt x="4760" y="2749"/>
                    </a:lnTo>
                    <a:lnTo>
                      <a:pt x="4751" y="2759"/>
                    </a:lnTo>
                    <a:lnTo>
                      <a:pt x="4746" y="2762"/>
                    </a:lnTo>
                    <a:cubicBezTo>
                      <a:pt x="4747" y="2762"/>
                      <a:pt x="4747" y="2761"/>
                      <a:pt x="4747" y="2761"/>
                    </a:cubicBezTo>
                    <a:lnTo>
                      <a:pt x="4747" y="2761"/>
                    </a:lnTo>
                    <a:lnTo>
                      <a:pt x="4746" y="2763"/>
                    </a:lnTo>
                    <a:lnTo>
                      <a:pt x="4746" y="2763"/>
                    </a:lnTo>
                    <a:lnTo>
                      <a:pt x="4745" y="2763"/>
                    </a:lnTo>
                    <a:lnTo>
                      <a:pt x="4743" y="2765"/>
                    </a:lnTo>
                    <a:lnTo>
                      <a:pt x="4743" y="2765"/>
                    </a:lnTo>
                    <a:lnTo>
                      <a:pt x="4719" y="2792"/>
                    </a:lnTo>
                    <a:lnTo>
                      <a:pt x="4706" y="2802"/>
                    </a:lnTo>
                    <a:lnTo>
                      <a:pt x="4668" y="2835"/>
                    </a:lnTo>
                    <a:cubicBezTo>
                      <a:pt x="4641" y="2855"/>
                      <a:pt x="4614" y="2873"/>
                      <a:pt x="4584" y="2888"/>
                    </a:cubicBezTo>
                    <a:cubicBezTo>
                      <a:pt x="4526" y="2921"/>
                      <a:pt x="4461" y="2945"/>
                      <a:pt x="4389" y="2957"/>
                    </a:cubicBezTo>
                    <a:cubicBezTo>
                      <a:pt x="4362" y="2962"/>
                      <a:pt x="4335" y="2964"/>
                      <a:pt x="4307" y="2964"/>
                    </a:cubicBezTo>
                    <a:cubicBezTo>
                      <a:pt x="4191" y="2964"/>
                      <a:pt x="4070" y="2926"/>
                      <a:pt x="3968" y="2847"/>
                    </a:cubicBezTo>
                    <a:lnTo>
                      <a:pt x="3968" y="2847"/>
                    </a:lnTo>
                    <a:lnTo>
                      <a:pt x="3972" y="2851"/>
                    </a:lnTo>
                    <a:lnTo>
                      <a:pt x="3941" y="2824"/>
                    </a:lnTo>
                    <a:cubicBezTo>
                      <a:pt x="3935" y="2818"/>
                      <a:pt x="3929" y="2814"/>
                      <a:pt x="3923" y="2808"/>
                    </a:cubicBezTo>
                    <a:cubicBezTo>
                      <a:pt x="3909" y="2796"/>
                      <a:pt x="3892" y="2781"/>
                      <a:pt x="3878" y="2767"/>
                    </a:cubicBezTo>
                    <a:cubicBezTo>
                      <a:pt x="3849" y="2738"/>
                      <a:pt x="3821" y="2706"/>
                      <a:pt x="3794" y="2671"/>
                    </a:cubicBezTo>
                    <a:cubicBezTo>
                      <a:pt x="3741" y="2601"/>
                      <a:pt x="3698" y="2515"/>
                      <a:pt x="3679" y="2419"/>
                    </a:cubicBezTo>
                    <a:cubicBezTo>
                      <a:pt x="3661" y="2325"/>
                      <a:pt x="3673" y="2223"/>
                      <a:pt x="3712" y="2133"/>
                    </a:cubicBezTo>
                    <a:cubicBezTo>
                      <a:pt x="3751" y="2043"/>
                      <a:pt x="3808" y="1963"/>
                      <a:pt x="3880" y="1898"/>
                    </a:cubicBezTo>
                    <a:cubicBezTo>
                      <a:pt x="3999" y="1787"/>
                      <a:pt x="4157" y="1730"/>
                      <a:pt x="4308" y="1730"/>
                    </a:cubicBezTo>
                    <a:close/>
                    <a:moveTo>
                      <a:pt x="40" y="1"/>
                    </a:moveTo>
                    <a:lnTo>
                      <a:pt x="1" y="79"/>
                    </a:lnTo>
                    <a:cubicBezTo>
                      <a:pt x="1" y="79"/>
                      <a:pt x="52" y="107"/>
                      <a:pt x="79" y="122"/>
                    </a:cubicBezTo>
                    <a:cubicBezTo>
                      <a:pt x="631" y="433"/>
                      <a:pt x="1183" y="744"/>
                      <a:pt x="1736" y="1055"/>
                    </a:cubicBezTo>
                    <a:cubicBezTo>
                      <a:pt x="2049" y="1231"/>
                      <a:pt x="2360" y="1404"/>
                      <a:pt x="2673" y="1580"/>
                    </a:cubicBezTo>
                    <a:cubicBezTo>
                      <a:pt x="2839" y="1673"/>
                      <a:pt x="3004" y="1767"/>
                      <a:pt x="3168" y="1859"/>
                    </a:cubicBezTo>
                    <a:cubicBezTo>
                      <a:pt x="3307" y="1936"/>
                      <a:pt x="3446" y="2031"/>
                      <a:pt x="3589" y="2102"/>
                    </a:cubicBezTo>
                    <a:cubicBezTo>
                      <a:pt x="3565" y="2176"/>
                      <a:pt x="3546" y="2252"/>
                      <a:pt x="3534" y="2331"/>
                    </a:cubicBezTo>
                    <a:cubicBezTo>
                      <a:pt x="3520" y="2434"/>
                      <a:pt x="3518" y="2542"/>
                      <a:pt x="3542" y="2650"/>
                    </a:cubicBezTo>
                    <a:cubicBezTo>
                      <a:pt x="3555" y="2704"/>
                      <a:pt x="3573" y="2759"/>
                      <a:pt x="3600" y="2808"/>
                    </a:cubicBezTo>
                    <a:cubicBezTo>
                      <a:pt x="3612" y="2835"/>
                      <a:pt x="3626" y="2857"/>
                      <a:pt x="3643" y="2882"/>
                    </a:cubicBezTo>
                    <a:cubicBezTo>
                      <a:pt x="3651" y="2894"/>
                      <a:pt x="3661" y="2908"/>
                      <a:pt x="3669" y="2918"/>
                    </a:cubicBezTo>
                    <a:lnTo>
                      <a:pt x="3690" y="2947"/>
                    </a:lnTo>
                    <a:lnTo>
                      <a:pt x="3692" y="2949"/>
                    </a:lnTo>
                    <a:cubicBezTo>
                      <a:pt x="3839" y="3123"/>
                      <a:pt x="4062" y="3240"/>
                      <a:pt x="4301" y="3252"/>
                    </a:cubicBezTo>
                    <a:cubicBezTo>
                      <a:pt x="4320" y="3253"/>
                      <a:pt x="4338" y="3254"/>
                      <a:pt x="4356" y="3254"/>
                    </a:cubicBezTo>
                    <a:cubicBezTo>
                      <a:pt x="4457" y="3254"/>
                      <a:pt x="4559" y="3235"/>
                      <a:pt x="4657" y="3197"/>
                    </a:cubicBezTo>
                    <a:cubicBezTo>
                      <a:pt x="4715" y="3174"/>
                      <a:pt x="4770" y="3146"/>
                      <a:pt x="4821" y="3113"/>
                    </a:cubicBezTo>
                    <a:cubicBezTo>
                      <a:pt x="4848" y="3094"/>
                      <a:pt x="4872" y="3076"/>
                      <a:pt x="4897" y="3056"/>
                    </a:cubicBezTo>
                    <a:lnTo>
                      <a:pt x="4936" y="3021"/>
                    </a:lnTo>
                    <a:lnTo>
                      <a:pt x="4960" y="2998"/>
                    </a:lnTo>
                    <a:lnTo>
                      <a:pt x="4997" y="2959"/>
                    </a:lnTo>
                    <a:lnTo>
                      <a:pt x="5026" y="2923"/>
                    </a:lnTo>
                    <a:cubicBezTo>
                      <a:pt x="5046" y="2898"/>
                      <a:pt x="5062" y="2873"/>
                      <a:pt x="5081" y="2847"/>
                    </a:cubicBezTo>
                    <a:cubicBezTo>
                      <a:pt x="5114" y="2794"/>
                      <a:pt x="5142" y="2736"/>
                      <a:pt x="5165" y="2679"/>
                    </a:cubicBezTo>
                    <a:cubicBezTo>
                      <a:pt x="5208" y="2560"/>
                      <a:pt x="5228" y="2436"/>
                      <a:pt x="5222" y="2313"/>
                    </a:cubicBezTo>
                    <a:cubicBezTo>
                      <a:pt x="5216" y="2190"/>
                      <a:pt x="5183" y="2069"/>
                      <a:pt x="5130" y="1961"/>
                    </a:cubicBezTo>
                    <a:cubicBezTo>
                      <a:pt x="5103" y="1908"/>
                      <a:pt x="5071" y="1859"/>
                      <a:pt x="5034" y="1812"/>
                    </a:cubicBezTo>
                    <a:cubicBezTo>
                      <a:pt x="5015" y="1789"/>
                      <a:pt x="4997" y="1767"/>
                      <a:pt x="4977" y="1746"/>
                    </a:cubicBezTo>
                    <a:lnTo>
                      <a:pt x="4942" y="1711"/>
                    </a:lnTo>
                    <a:lnTo>
                      <a:pt x="4917" y="1691"/>
                    </a:lnTo>
                    <a:cubicBezTo>
                      <a:pt x="4760" y="1558"/>
                      <a:pt x="4574" y="1497"/>
                      <a:pt x="4391" y="1497"/>
                    </a:cubicBezTo>
                    <a:cubicBezTo>
                      <a:pt x="4360" y="1497"/>
                      <a:pt x="4328" y="1499"/>
                      <a:pt x="4297" y="1503"/>
                    </a:cubicBezTo>
                    <a:cubicBezTo>
                      <a:pt x="4087" y="1525"/>
                      <a:pt x="3894" y="1632"/>
                      <a:pt x="3763" y="1783"/>
                    </a:cubicBezTo>
                    <a:cubicBezTo>
                      <a:pt x="3729" y="1822"/>
                      <a:pt x="3700" y="1863"/>
                      <a:pt x="3673" y="1908"/>
                    </a:cubicBezTo>
                    <a:cubicBezTo>
                      <a:pt x="3493" y="1812"/>
                      <a:pt x="3090" y="1595"/>
                      <a:pt x="2953" y="1523"/>
                    </a:cubicBezTo>
                    <a:cubicBezTo>
                      <a:pt x="2618" y="1347"/>
                      <a:pt x="2280" y="1171"/>
                      <a:pt x="1944" y="995"/>
                    </a:cubicBezTo>
                    <a:cubicBezTo>
                      <a:pt x="1370" y="695"/>
                      <a:pt x="793" y="394"/>
                      <a:pt x="216" y="93"/>
                    </a:cubicBezTo>
                    <a:lnTo>
                      <a:pt x="120" y="44"/>
                    </a:lnTo>
                    <a:cubicBezTo>
                      <a:pt x="91" y="30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34"/>
              <p:cNvSpPr/>
              <p:nvPr/>
            </p:nvSpPr>
            <p:spPr>
              <a:xfrm>
                <a:off x="4224250" y="2373425"/>
                <a:ext cx="13067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3254" extrusionOk="0"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6"/>
                      <a:pt x="4742" y="2766"/>
                      <a:pt x="4741" y="2766"/>
                    </a:cubicBezTo>
                    <a:lnTo>
                      <a:pt x="4742" y="2766"/>
                    </a:lnTo>
                    <a:cubicBezTo>
                      <a:pt x="4742" y="2766"/>
                      <a:pt x="4742" y="2766"/>
                      <a:pt x="4742" y="2766"/>
                    </a:cubicBezTo>
                    <a:close/>
                    <a:moveTo>
                      <a:pt x="4743" y="2766"/>
                    </a:moveTo>
                    <a:lnTo>
                      <a:pt x="4743" y="2766"/>
                    </a:lnTo>
                    <a:cubicBezTo>
                      <a:pt x="4743" y="2766"/>
                      <a:pt x="4743" y="2766"/>
                      <a:pt x="4743" y="2766"/>
                    </a:cubicBezTo>
                    <a:lnTo>
                      <a:pt x="4743" y="2766"/>
                    </a:lnTo>
                    <a:lnTo>
                      <a:pt x="4743" y="2766"/>
                    </a:lnTo>
                    <a:close/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7"/>
                      <a:pt x="4741" y="2768"/>
                      <a:pt x="4741" y="2768"/>
                    </a:cubicBezTo>
                    <a:cubicBezTo>
                      <a:pt x="4741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3" y="1731"/>
                      <a:pt x="4389" y="1735"/>
                    </a:cubicBezTo>
                    <a:cubicBezTo>
                      <a:pt x="4475" y="1745"/>
                      <a:pt x="4557" y="1778"/>
                      <a:pt x="4627" y="1821"/>
                    </a:cubicBezTo>
                    <a:cubicBezTo>
                      <a:pt x="4662" y="1844"/>
                      <a:pt x="4694" y="1868"/>
                      <a:pt x="4723" y="1897"/>
                    </a:cubicBezTo>
                    <a:cubicBezTo>
                      <a:pt x="4737" y="1911"/>
                      <a:pt x="4752" y="1925"/>
                      <a:pt x="4764" y="1940"/>
                    </a:cubicBezTo>
                    <a:lnTo>
                      <a:pt x="4782" y="1964"/>
                    </a:lnTo>
                    <a:lnTo>
                      <a:pt x="4790" y="1977"/>
                    </a:lnTo>
                    <a:lnTo>
                      <a:pt x="4797" y="1981"/>
                    </a:lnTo>
                    <a:lnTo>
                      <a:pt x="4799" y="1985"/>
                    </a:lnTo>
                    <a:lnTo>
                      <a:pt x="4799" y="1985"/>
                    </a:lnTo>
                    <a:lnTo>
                      <a:pt x="4799" y="1985"/>
                    </a:lnTo>
                    <a:cubicBezTo>
                      <a:pt x="4798" y="1984"/>
                      <a:pt x="4797" y="1984"/>
                      <a:pt x="4797" y="1983"/>
                    </a:cubicBezTo>
                    <a:lnTo>
                      <a:pt x="4797" y="1983"/>
                    </a:lnTo>
                    <a:lnTo>
                      <a:pt x="4799" y="1985"/>
                    </a:lnTo>
                    <a:lnTo>
                      <a:pt x="4799" y="1987"/>
                    </a:lnTo>
                    <a:cubicBezTo>
                      <a:pt x="4799" y="1987"/>
                      <a:pt x="4799" y="1986"/>
                      <a:pt x="4799" y="1986"/>
                    </a:cubicBezTo>
                    <a:cubicBezTo>
                      <a:pt x="4799" y="1986"/>
                      <a:pt x="4799" y="1986"/>
                      <a:pt x="4799" y="1986"/>
                    </a:cubicBezTo>
                    <a:lnTo>
                      <a:pt x="4799" y="1986"/>
                    </a:lnTo>
                    <a:lnTo>
                      <a:pt x="4821" y="2015"/>
                    </a:lnTo>
                    <a:lnTo>
                      <a:pt x="4831" y="2038"/>
                    </a:lnTo>
                    <a:cubicBezTo>
                      <a:pt x="4842" y="2052"/>
                      <a:pt x="4850" y="2071"/>
                      <a:pt x="4858" y="2087"/>
                    </a:cubicBezTo>
                    <a:cubicBezTo>
                      <a:pt x="4872" y="2122"/>
                      <a:pt x="4885" y="2157"/>
                      <a:pt x="4893" y="2193"/>
                    </a:cubicBezTo>
                    <a:cubicBezTo>
                      <a:pt x="4911" y="2263"/>
                      <a:pt x="4915" y="2337"/>
                      <a:pt x="4909" y="2406"/>
                    </a:cubicBezTo>
                    <a:cubicBezTo>
                      <a:pt x="4901" y="2476"/>
                      <a:pt x="4883" y="2543"/>
                      <a:pt x="4854" y="2603"/>
                    </a:cubicBezTo>
                    <a:cubicBezTo>
                      <a:pt x="4840" y="2633"/>
                      <a:pt x="4823" y="2662"/>
                      <a:pt x="4805" y="2691"/>
                    </a:cubicBezTo>
                    <a:cubicBezTo>
                      <a:pt x="4795" y="2703"/>
                      <a:pt x="4784" y="2717"/>
                      <a:pt x="4774" y="2730"/>
                    </a:cubicBezTo>
                    <a:lnTo>
                      <a:pt x="4758" y="2748"/>
                    </a:lnTo>
                    <a:lnTo>
                      <a:pt x="4750" y="2758"/>
                    </a:lnTo>
                    <a:lnTo>
                      <a:pt x="4745" y="2762"/>
                    </a:lnTo>
                    <a:lnTo>
                      <a:pt x="4743" y="2764"/>
                    </a:lnTo>
                    <a:lnTo>
                      <a:pt x="4743" y="2766"/>
                    </a:lnTo>
                    <a:lnTo>
                      <a:pt x="4743" y="2766"/>
                    </a:lnTo>
                    <a:cubicBezTo>
                      <a:pt x="4744" y="2765"/>
                      <a:pt x="4746" y="2764"/>
                      <a:pt x="4748" y="2762"/>
                    </a:cubicBezTo>
                    <a:lnTo>
                      <a:pt x="4748" y="2762"/>
                    </a:lnTo>
                    <a:lnTo>
                      <a:pt x="4719" y="2791"/>
                    </a:lnTo>
                    <a:lnTo>
                      <a:pt x="4705" y="2803"/>
                    </a:lnTo>
                    <a:lnTo>
                      <a:pt x="4668" y="2834"/>
                    </a:lnTo>
                    <a:cubicBezTo>
                      <a:pt x="4641" y="2854"/>
                      <a:pt x="4615" y="2873"/>
                      <a:pt x="4584" y="2889"/>
                    </a:cubicBezTo>
                    <a:cubicBezTo>
                      <a:pt x="4527" y="2922"/>
                      <a:pt x="4459" y="2944"/>
                      <a:pt x="4389" y="2957"/>
                    </a:cubicBezTo>
                    <a:cubicBezTo>
                      <a:pt x="4362" y="2961"/>
                      <a:pt x="4335" y="2963"/>
                      <a:pt x="4307" y="2963"/>
                    </a:cubicBezTo>
                    <a:cubicBezTo>
                      <a:pt x="4191" y="2963"/>
                      <a:pt x="4070" y="2925"/>
                      <a:pt x="3968" y="2846"/>
                    </a:cubicBezTo>
                    <a:lnTo>
                      <a:pt x="3968" y="2846"/>
                    </a:lnTo>
                    <a:lnTo>
                      <a:pt x="3972" y="2850"/>
                    </a:lnTo>
                    <a:lnTo>
                      <a:pt x="3941" y="2824"/>
                    </a:lnTo>
                    <a:cubicBezTo>
                      <a:pt x="3935" y="2817"/>
                      <a:pt x="3929" y="2813"/>
                      <a:pt x="3923" y="2807"/>
                    </a:cubicBezTo>
                    <a:cubicBezTo>
                      <a:pt x="3909" y="2795"/>
                      <a:pt x="3892" y="2781"/>
                      <a:pt x="3878" y="2766"/>
                    </a:cubicBezTo>
                    <a:cubicBezTo>
                      <a:pt x="3849" y="2738"/>
                      <a:pt x="3821" y="2707"/>
                      <a:pt x="3794" y="2670"/>
                    </a:cubicBezTo>
                    <a:cubicBezTo>
                      <a:pt x="3741" y="2601"/>
                      <a:pt x="3698" y="2515"/>
                      <a:pt x="3680" y="2421"/>
                    </a:cubicBezTo>
                    <a:cubicBezTo>
                      <a:pt x="3661" y="2326"/>
                      <a:pt x="3673" y="2224"/>
                      <a:pt x="3712" y="2134"/>
                    </a:cubicBezTo>
                    <a:cubicBezTo>
                      <a:pt x="3751" y="2044"/>
                      <a:pt x="3808" y="1962"/>
                      <a:pt x="3880" y="1899"/>
                    </a:cubicBezTo>
                    <a:cubicBezTo>
                      <a:pt x="3999" y="1786"/>
                      <a:pt x="4157" y="1730"/>
                      <a:pt x="4308" y="1730"/>
                    </a:cubicBezTo>
                    <a:close/>
                    <a:moveTo>
                      <a:pt x="40" y="0"/>
                    </a:moveTo>
                    <a:lnTo>
                      <a:pt x="1" y="78"/>
                    </a:lnTo>
                    <a:cubicBezTo>
                      <a:pt x="1" y="78"/>
                      <a:pt x="52" y="107"/>
                      <a:pt x="77" y="121"/>
                    </a:cubicBezTo>
                    <a:cubicBezTo>
                      <a:pt x="629" y="432"/>
                      <a:pt x="1184" y="743"/>
                      <a:pt x="1736" y="1054"/>
                    </a:cubicBezTo>
                    <a:cubicBezTo>
                      <a:pt x="2047" y="1230"/>
                      <a:pt x="2360" y="1404"/>
                      <a:pt x="2673" y="1580"/>
                    </a:cubicBezTo>
                    <a:cubicBezTo>
                      <a:pt x="2837" y="1672"/>
                      <a:pt x="3002" y="1766"/>
                      <a:pt x="3168" y="1858"/>
                    </a:cubicBezTo>
                    <a:cubicBezTo>
                      <a:pt x="3307" y="1936"/>
                      <a:pt x="3446" y="2028"/>
                      <a:pt x="3590" y="2101"/>
                    </a:cubicBezTo>
                    <a:cubicBezTo>
                      <a:pt x="3565" y="2175"/>
                      <a:pt x="3545" y="2251"/>
                      <a:pt x="3534" y="2331"/>
                    </a:cubicBezTo>
                    <a:cubicBezTo>
                      <a:pt x="3520" y="2433"/>
                      <a:pt x="3518" y="2541"/>
                      <a:pt x="3542" y="2650"/>
                    </a:cubicBezTo>
                    <a:cubicBezTo>
                      <a:pt x="3555" y="2703"/>
                      <a:pt x="3573" y="2758"/>
                      <a:pt x="3600" y="2807"/>
                    </a:cubicBezTo>
                    <a:cubicBezTo>
                      <a:pt x="3612" y="2834"/>
                      <a:pt x="3626" y="2856"/>
                      <a:pt x="3641" y="2881"/>
                    </a:cubicBezTo>
                    <a:cubicBezTo>
                      <a:pt x="3651" y="2893"/>
                      <a:pt x="3659" y="2908"/>
                      <a:pt x="3669" y="2918"/>
                    </a:cubicBezTo>
                    <a:lnTo>
                      <a:pt x="3690" y="2944"/>
                    </a:lnTo>
                    <a:lnTo>
                      <a:pt x="3692" y="2948"/>
                    </a:lnTo>
                    <a:cubicBezTo>
                      <a:pt x="3837" y="3122"/>
                      <a:pt x="4062" y="3239"/>
                      <a:pt x="4299" y="3251"/>
                    </a:cubicBezTo>
                    <a:cubicBezTo>
                      <a:pt x="4318" y="3252"/>
                      <a:pt x="4337" y="3253"/>
                      <a:pt x="4355" y="3253"/>
                    </a:cubicBezTo>
                    <a:cubicBezTo>
                      <a:pt x="4457" y="3253"/>
                      <a:pt x="4559" y="3234"/>
                      <a:pt x="4658" y="3196"/>
                    </a:cubicBezTo>
                    <a:cubicBezTo>
                      <a:pt x="4715" y="3173"/>
                      <a:pt x="4768" y="3145"/>
                      <a:pt x="4821" y="3112"/>
                    </a:cubicBezTo>
                    <a:cubicBezTo>
                      <a:pt x="4848" y="3094"/>
                      <a:pt x="4872" y="3075"/>
                      <a:pt x="4897" y="3055"/>
                    </a:cubicBezTo>
                    <a:lnTo>
                      <a:pt x="4936" y="3020"/>
                    </a:lnTo>
                    <a:lnTo>
                      <a:pt x="4958" y="2998"/>
                    </a:lnTo>
                    <a:lnTo>
                      <a:pt x="4995" y="2959"/>
                    </a:lnTo>
                    <a:lnTo>
                      <a:pt x="5026" y="2922"/>
                    </a:lnTo>
                    <a:cubicBezTo>
                      <a:pt x="5046" y="2897"/>
                      <a:pt x="5063" y="2873"/>
                      <a:pt x="5079" y="2846"/>
                    </a:cubicBezTo>
                    <a:cubicBezTo>
                      <a:pt x="5114" y="2793"/>
                      <a:pt x="5142" y="2736"/>
                      <a:pt x="5165" y="2676"/>
                    </a:cubicBezTo>
                    <a:cubicBezTo>
                      <a:pt x="5208" y="2560"/>
                      <a:pt x="5226" y="2435"/>
                      <a:pt x="5220" y="2310"/>
                    </a:cubicBezTo>
                    <a:cubicBezTo>
                      <a:pt x="5214" y="2187"/>
                      <a:pt x="5183" y="2069"/>
                      <a:pt x="5130" y="1960"/>
                    </a:cubicBezTo>
                    <a:cubicBezTo>
                      <a:pt x="5104" y="1907"/>
                      <a:pt x="5071" y="1856"/>
                      <a:pt x="5034" y="1811"/>
                    </a:cubicBezTo>
                    <a:cubicBezTo>
                      <a:pt x="5016" y="1788"/>
                      <a:pt x="4997" y="1766"/>
                      <a:pt x="4977" y="1745"/>
                    </a:cubicBezTo>
                    <a:lnTo>
                      <a:pt x="4942" y="1711"/>
                    </a:lnTo>
                    <a:lnTo>
                      <a:pt x="4917" y="1690"/>
                    </a:lnTo>
                    <a:cubicBezTo>
                      <a:pt x="4759" y="1556"/>
                      <a:pt x="4570" y="1495"/>
                      <a:pt x="4386" y="1495"/>
                    </a:cubicBezTo>
                    <a:cubicBezTo>
                      <a:pt x="4356" y="1495"/>
                      <a:pt x="4327" y="1497"/>
                      <a:pt x="4297" y="1500"/>
                    </a:cubicBezTo>
                    <a:cubicBezTo>
                      <a:pt x="4087" y="1522"/>
                      <a:pt x="3894" y="1631"/>
                      <a:pt x="3763" y="1782"/>
                    </a:cubicBezTo>
                    <a:cubicBezTo>
                      <a:pt x="3729" y="1821"/>
                      <a:pt x="3698" y="1862"/>
                      <a:pt x="3673" y="1907"/>
                    </a:cubicBezTo>
                    <a:cubicBezTo>
                      <a:pt x="3493" y="1811"/>
                      <a:pt x="3090" y="1594"/>
                      <a:pt x="2953" y="1522"/>
                    </a:cubicBezTo>
                    <a:cubicBezTo>
                      <a:pt x="2616" y="1346"/>
                      <a:pt x="2280" y="1171"/>
                      <a:pt x="1945" y="995"/>
                    </a:cubicBezTo>
                    <a:cubicBezTo>
                      <a:pt x="1368" y="694"/>
                      <a:pt x="793" y="393"/>
                      <a:pt x="216" y="92"/>
                    </a:cubicBezTo>
                    <a:lnTo>
                      <a:pt x="118" y="41"/>
                    </a:lnTo>
                    <a:cubicBezTo>
                      <a:pt x="91" y="29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34"/>
              <p:cNvSpPr/>
              <p:nvPr/>
            </p:nvSpPr>
            <p:spPr>
              <a:xfrm>
                <a:off x="4224250" y="2610225"/>
                <a:ext cx="60010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24004" h="7894" extrusionOk="0">
                    <a:moveTo>
                      <a:pt x="12831" y="3193"/>
                    </a:moveTo>
                    <a:cubicBezTo>
                      <a:pt x="13005" y="3397"/>
                      <a:pt x="13619" y="3604"/>
                      <a:pt x="14081" y="3716"/>
                    </a:cubicBezTo>
                    <a:cubicBezTo>
                      <a:pt x="14085" y="3722"/>
                      <a:pt x="14089" y="3731"/>
                      <a:pt x="14091" y="3737"/>
                    </a:cubicBezTo>
                    <a:cubicBezTo>
                      <a:pt x="14018" y="3761"/>
                      <a:pt x="13979" y="3776"/>
                      <a:pt x="13979" y="3776"/>
                    </a:cubicBezTo>
                    <a:cubicBezTo>
                      <a:pt x="13979" y="3776"/>
                      <a:pt x="14018" y="3788"/>
                      <a:pt x="14091" y="3810"/>
                    </a:cubicBezTo>
                    <a:cubicBezTo>
                      <a:pt x="13518" y="3978"/>
                      <a:pt x="12704" y="4322"/>
                      <a:pt x="12827" y="4561"/>
                    </a:cubicBezTo>
                    <a:cubicBezTo>
                      <a:pt x="12826" y="4560"/>
                      <a:pt x="12826" y="4560"/>
                      <a:pt x="12826" y="4560"/>
                    </a:cubicBezTo>
                    <a:lnTo>
                      <a:pt x="12826" y="4560"/>
                    </a:lnTo>
                    <a:cubicBezTo>
                      <a:pt x="12825" y="4560"/>
                      <a:pt x="12831" y="4574"/>
                      <a:pt x="12843" y="4596"/>
                    </a:cubicBezTo>
                    <a:cubicBezTo>
                      <a:pt x="12774" y="4512"/>
                      <a:pt x="12700" y="4434"/>
                      <a:pt x="12616" y="4365"/>
                    </a:cubicBezTo>
                    <a:cubicBezTo>
                      <a:pt x="12405" y="4183"/>
                      <a:pt x="12158" y="4046"/>
                      <a:pt x="11896" y="3968"/>
                    </a:cubicBezTo>
                    <a:cubicBezTo>
                      <a:pt x="11849" y="3952"/>
                      <a:pt x="11800" y="3941"/>
                      <a:pt x="11753" y="3931"/>
                    </a:cubicBezTo>
                    <a:cubicBezTo>
                      <a:pt x="12054" y="3845"/>
                      <a:pt x="12340" y="3692"/>
                      <a:pt x="12577" y="3473"/>
                    </a:cubicBezTo>
                    <a:cubicBezTo>
                      <a:pt x="12671" y="3391"/>
                      <a:pt x="12755" y="3295"/>
                      <a:pt x="12831" y="3193"/>
                    </a:cubicBezTo>
                    <a:close/>
                    <a:moveTo>
                      <a:pt x="11230" y="1"/>
                    </a:moveTo>
                    <a:cubicBezTo>
                      <a:pt x="11155" y="1"/>
                      <a:pt x="11079" y="5"/>
                      <a:pt x="11006" y="13"/>
                    </a:cubicBezTo>
                    <a:cubicBezTo>
                      <a:pt x="10480" y="75"/>
                      <a:pt x="10008" y="357"/>
                      <a:pt x="9711" y="742"/>
                    </a:cubicBezTo>
                    <a:cubicBezTo>
                      <a:pt x="9408" y="1126"/>
                      <a:pt x="9273" y="1611"/>
                      <a:pt x="9308" y="2065"/>
                    </a:cubicBezTo>
                    <a:cubicBezTo>
                      <a:pt x="9324" y="2262"/>
                      <a:pt x="9371" y="2456"/>
                      <a:pt x="9445" y="2636"/>
                    </a:cubicBezTo>
                    <a:cubicBezTo>
                      <a:pt x="9202" y="2225"/>
                      <a:pt x="8835" y="1638"/>
                      <a:pt x="8528" y="1278"/>
                    </a:cubicBezTo>
                    <a:cubicBezTo>
                      <a:pt x="8196" y="852"/>
                      <a:pt x="7931" y="670"/>
                      <a:pt x="7765" y="670"/>
                    </a:cubicBezTo>
                    <a:cubicBezTo>
                      <a:pt x="7658" y="670"/>
                      <a:pt x="7593" y="747"/>
                      <a:pt x="7579" y="885"/>
                    </a:cubicBezTo>
                    <a:cubicBezTo>
                      <a:pt x="7583" y="879"/>
                      <a:pt x="7585" y="876"/>
                      <a:pt x="7587" y="876"/>
                    </a:cubicBezTo>
                    <a:lnTo>
                      <a:pt x="7587" y="876"/>
                    </a:lnTo>
                    <a:cubicBezTo>
                      <a:pt x="7607" y="876"/>
                      <a:pt x="7196" y="1825"/>
                      <a:pt x="7279" y="1825"/>
                    </a:cubicBezTo>
                    <a:cubicBezTo>
                      <a:pt x="7289" y="1825"/>
                      <a:pt x="7308" y="1809"/>
                      <a:pt x="7338" y="1773"/>
                    </a:cubicBezTo>
                    <a:cubicBezTo>
                      <a:pt x="7376" y="1750"/>
                      <a:pt x="7490" y="1713"/>
                      <a:pt x="7648" y="1713"/>
                    </a:cubicBezTo>
                    <a:cubicBezTo>
                      <a:pt x="7796" y="1713"/>
                      <a:pt x="7983" y="1746"/>
                      <a:pt x="8183" y="1852"/>
                    </a:cubicBezTo>
                    <a:cubicBezTo>
                      <a:pt x="8592" y="2030"/>
                      <a:pt x="9058" y="2528"/>
                      <a:pt x="9228" y="2720"/>
                    </a:cubicBezTo>
                    <a:cubicBezTo>
                      <a:pt x="9541" y="3037"/>
                      <a:pt x="9007" y="3366"/>
                      <a:pt x="8545" y="3604"/>
                    </a:cubicBezTo>
                    <a:cubicBezTo>
                      <a:pt x="8629" y="3385"/>
                      <a:pt x="8696" y="3162"/>
                      <a:pt x="8694" y="3015"/>
                    </a:cubicBezTo>
                    <a:cubicBezTo>
                      <a:pt x="8684" y="2626"/>
                      <a:pt x="8453" y="2315"/>
                      <a:pt x="8176" y="2315"/>
                    </a:cubicBezTo>
                    <a:cubicBezTo>
                      <a:pt x="8174" y="2315"/>
                      <a:pt x="8171" y="2315"/>
                      <a:pt x="8168" y="2315"/>
                    </a:cubicBezTo>
                    <a:cubicBezTo>
                      <a:pt x="7888" y="2323"/>
                      <a:pt x="7669" y="2646"/>
                      <a:pt x="7677" y="3039"/>
                    </a:cubicBezTo>
                    <a:cubicBezTo>
                      <a:pt x="7681" y="3209"/>
                      <a:pt x="7784" y="3473"/>
                      <a:pt x="7898" y="3718"/>
                    </a:cubicBezTo>
                    <a:cubicBezTo>
                      <a:pt x="7190" y="3556"/>
                      <a:pt x="5974" y="3336"/>
                      <a:pt x="4577" y="3336"/>
                    </a:cubicBezTo>
                    <a:cubicBezTo>
                      <a:pt x="4473" y="3336"/>
                      <a:pt x="4368" y="3337"/>
                      <a:pt x="4263" y="3340"/>
                    </a:cubicBezTo>
                    <a:cubicBezTo>
                      <a:pt x="1902" y="3397"/>
                      <a:pt x="1" y="4095"/>
                      <a:pt x="1" y="4095"/>
                    </a:cubicBezTo>
                    <a:cubicBezTo>
                      <a:pt x="1" y="4095"/>
                      <a:pt x="1762" y="4647"/>
                      <a:pt x="3978" y="4647"/>
                    </a:cubicBezTo>
                    <a:cubicBezTo>
                      <a:pt x="4083" y="4647"/>
                      <a:pt x="4189" y="4646"/>
                      <a:pt x="4295" y="4643"/>
                    </a:cubicBezTo>
                    <a:cubicBezTo>
                      <a:pt x="5822" y="4606"/>
                      <a:pt x="7156" y="4301"/>
                      <a:pt x="7908" y="4091"/>
                    </a:cubicBezTo>
                    <a:lnTo>
                      <a:pt x="7908" y="4091"/>
                    </a:lnTo>
                    <a:cubicBezTo>
                      <a:pt x="7806" y="4340"/>
                      <a:pt x="7716" y="4608"/>
                      <a:pt x="7720" y="4780"/>
                    </a:cubicBezTo>
                    <a:cubicBezTo>
                      <a:pt x="7728" y="5169"/>
                      <a:pt x="7959" y="5478"/>
                      <a:pt x="8236" y="5478"/>
                    </a:cubicBezTo>
                    <a:cubicBezTo>
                      <a:pt x="8239" y="5478"/>
                      <a:pt x="8241" y="5478"/>
                      <a:pt x="8244" y="5478"/>
                    </a:cubicBezTo>
                    <a:cubicBezTo>
                      <a:pt x="8524" y="5472"/>
                      <a:pt x="8745" y="5146"/>
                      <a:pt x="8735" y="4756"/>
                    </a:cubicBezTo>
                    <a:cubicBezTo>
                      <a:pt x="8731" y="4610"/>
                      <a:pt x="8657" y="4400"/>
                      <a:pt x="8565" y="4191"/>
                    </a:cubicBezTo>
                    <a:lnTo>
                      <a:pt x="8565" y="4191"/>
                    </a:lnTo>
                    <a:cubicBezTo>
                      <a:pt x="9042" y="4402"/>
                      <a:pt x="9588" y="4700"/>
                      <a:pt x="9298" y="5030"/>
                    </a:cubicBezTo>
                    <a:cubicBezTo>
                      <a:pt x="9138" y="5232"/>
                      <a:pt x="8698" y="5758"/>
                      <a:pt x="8297" y="5963"/>
                    </a:cubicBezTo>
                    <a:cubicBezTo>
                      <a:pt x="8074" y="6097"/>
                      <a:pt x="7864" y="6134"/>
                      <a:pt x="7706" y="6134"/>
                    </a:cubicBezTo>
                    <a:cubicBezTo>
                      <a:pt x="7577" y="6134"/>
                      <a:pt x="7483" y="6109"/>
                      <a:pt x="7446" y="6092"/>
                    </a:cubicBezTo>
                    <a:cubicBezTo>
                      <a:pt x="7414" y="6058"/>
                      <a:pt x="7394" y="6042"/>
                      <a:pt x="7382" y="6042"/>
                    </a:cubicBezTo>
                    <a:cubicBezTo>
                      <a:pt x="7291" y="6042"/>
                      <a:pt x="7745" y="6964"/>
                      <a:pt x="7722" y="6964"/>
                    </a:cubicBezTo>
                    <a:cubicBezTo>
                      <a:pt x="7721" y="6964"/>
                      <a:pt x="7718" y="6961"/>
                      <a:pt x="7714" y="6955"/>
                    </a:cubicBezTo>
                    <a:lnTo>
                      <a:pt x="7714" y="6955"/>
                    </a:lnTo>
                    <a:cubicBezTo>
                      <a:pt x="7735" y="7087"/>
                      <a:pt x="7802" y="7161"/>
                      <a:pt x="7906" y="7161"/>
                    </a:cubicBezTo>
                    <a:cubicBezTo>
                      <a:pt x="8073" y="7161"/>
                      <a:pt x="8335" y="6970"/>
                      <a:pt x="8651" y="6521"/>
                    </a:cubicBezTo>
                    <a:cubicBezTo>
                      <a:pt x="9130" y="5902"/>
                      <a:pt x="9749" y="4626"/>
                      <a:pt x="9741" y="4626"/>
                    </a:cubicBezTo>
                    <a:lnTo>
                      <a:pt x="9741" y="4626"/>
                    </a:lnTo>
                    <a:cubicBezTo>
                      <a:pt x="9740" y="4626"/>
                      <a:pt x="9740" y="4626"/>
                      <a:pt x="9740" y="4627"/>
                    </a:cubicBezTo>
                    <a:cubicBezTo>
                      <a:pt x="9852" y="4379"/>
                      <a:pt x="9032" y="4091"/>
                      <a:pt x="8453" y="3950"/>
                    </a:cubicBezTo>
                    <a:cubicBezTo>
                      <a:pt x="8449" y="3943"/>
                      <a:pt x="8445" y="3935"/>
                      <a:pt x="8442" y="3929"/>
                    </a:cubicBezTo>
                    <a:cubicBezTo>
                      <a:pt x="8516" y="3905"/>
                      <a:pt x="8555" y="3888"/>
                      <a:pt x="8555" y="3888"/>
                    </a:cubicBezTo>
                    <a:cubicBezTo>
                      <a:pt x="8555" y="3888"/>
                      <a:pt x="8516" y="3876"/>
                      <a:pt x="8442" y="3855"/>
                    </a:cubicBezTo>
                    <a:cubicBezTo>
                      <a:pt x="8987" y="3696"/>
                      <a:pt x="9752" y="3377"/>
                      <a:pt x="9717" y="3139"/>
                    </a:cubicBezTo>
                    <a:lnTo>
                      <a:pt x="9717" y="3139"/>
                    </a:lnTo>
                    <a:cubicBezTo>
                      <a:pt x="9754" y="3195"/>
                      <a:pt x="9793" y="3250"/>
                      <a:pt x="9836" y="3303"/>
                    </a:cubicBezTo>
                    <a:cubicBezTo>
                      <a:pt x="9979" y="3485"/>
                      <a:pt x="10157" y="3659"/>
                      <a:pt x="10374" y="3786"/>
                    </a:cubicBezTo>
                    <a:cubicBezTo>
                      <a:pt x="10480" y="3851"/>
                      <a:pt x="10599" y="3905"/>
                      <a:pt x="10722" y="3941"/>
                    </a:cubicBezTo>
                    <a:cubicBezTo>
                      <a:pt x="10746" y="3950"/>
                      <a:pt x="10771" y="3956"/>
                      <a:pt x="10795" y="3962"/>
                    </a:cubicBezTo>
                    <a:cubicBezTo>
                      <a:pt x="10386" y="4076"/>
                      <a:pt x="10046" y="4318"/>
                      <a:pt x="9803" y="4627"/>
                    </a:cubicBezTo>
                    <a:cubicBezTo>
                      <a:pt x="9500" y="5007"/>
                      <a:pt x="9367" y="5498"/>
                      <a:pt x="9402" y="5944"/>
                    </a:cubicBezTo>
                    <a:cubicBezTo>
                      <a:pt x="9435" y="6417"/>
                      <a:pt x="9650" y="6818"/>
                      <a:pt x="9930" y="7186"/>
                    </a:cubicBezTo>
                    <a:cubicBezTo>
                      <a:pt x="10073" y="7370"/>
                      <a:pt x="10251" y="7542"/>
                      <a:pt x="10466" y="7669"/>
                    </a:cubicBezTo>
                    <a:cubicBezTo>
                      <a:pt x="10574" y="7735"/>
                      <a:pt x="10691" y="7788"/>
                      <a:pt x="10814" y="7825"/>
                    </a:cubicBezTo>
                    <a:cubicBezTo>
                      <a:pt x="10877" y="7845"/>
                      <a:pt x="10938" y="7857"/>
                      <a:pt x="11004" y="7870"/>
                    </a:cubicBezTo>
                    <a:cubicBezTo>
                      <a:pt x="11039" y="7876"/>
                      <a:pt x="11076" y="7880"/>
                      <a:pt x="11108" y="7882"/>
                    </a:cubicBezTo>
                    <a:lnTo>
                      <a:pt x="11186" y="7890"/>
                    </a:lnTo>
                    <a:lnTo>
                      <a:pt x="11196" y="7890"/>
                    </a:lnTo>
                    <a:cubicBezTo>
                      <a:pt x="11233" y="7892"/>
                      <a:pt x="11269" y="7893"/>
                      <a:pt x="11306" y="7893"/>
                    </a:cubicBezTo>
                    <a:cubicBezTo>
                      <a:pt x="11791" y="7893"/>
                      <a:pt x="12293" y="7706"/>
                      <a:pt x="12669" y="7358"/>
                    </a:cubicBezTo>
                    <a:cubicBezTo>
                      <a:pt x="13083" y="6992"/>
                      <a:pt x="13334" y="6423"/>
                      <a:pt x="13318" y="5854"/>
                    </a:cubicBezTo>
                    <a:cubicBezTo>
                      <a:pt x="13314" y="5633"/>
                      <a:pt x="13271" y="5416"/>
                      <a:pt x="13197" y="5208"/>
                    </a:cubicBezTo>
                    <a:lnTo>
                      <a:pt x="13197" y="5208"/>
                    </a:lnTo>
                    <a:cubicBezTo>
                      <a:pt x="13432" y="5599"/>
                      <a:pt x="13741" y="6077"/>
                      <a:pt x="14005" y="6386"/>
                    </a:cubicBezTo>
                    <a:cubicBezTo>
                      <a:pt x="14338" y="6812"/>
                      <a:pt x="14604" y="6995"/>
                      <a:pt x="14770" y="6995"/>
                    </a:cubicBezTo>
                    <a:cubicBezTo>
                      <a:pt x="14877" y="6995"/>
                      <a:pt x="14942" y="6919"/>
                      <a:pt x="14957" y="6781"/>
                    </a:cubicBezTo>
                    <a:lnTo>
                      <a:pt x="14957" y="6781"/>
                    </a:lnTo>
                    <a:cubicBezTo>
                      <a:pt x="14953" y="6787"/>
                      <a:pt x="14950" y="6790"/>
                      <a:pt x="14949" y="6790"/>
                    </a:cubicBezTo>
                    <a:cubicBezTo>
                      <a:pt x="14929" y="6790"/>
                      <a:pt x="15339" y="5841"/>
                      <a:pt x="15256" y="5841"/>
                    </a:cubicBezTo>
                    <a:cubicBezTo>
                      <a:pt x="15245" y="5841"/>
                      <a:pt x="15226" y="5857"/>
                      <a:pt x="15196" y="5893"/>
                    </a:cubicBezTo>
                    <a:cubicBezTo>
                      <a:pt x="15158" y="5915"/>
                      <a:pt x="15044" y="5952"/>
                      <a:pt x="14885" y="5952"/>
                    </a:cubicBezTo>
                    <a:cubicBezTo>
                      <a:pt x="14737" y="5952"/>
                      <a:pt x="14551" y="5920"/>
                      <a:pt x="14351" y="5813"/>
                    </a:cubicBezTo>
                    <a:cubicBezTo>
                      <a:pt x="13942" y="5635"/>
                      <a:pt x="13475" y="5138"/>
                      <a:pt x="13306" y="4946"/>
                    </a:cubicBezTo>
                    <a:cubicBezTo>
                      <a:pt x="12993" y="4629"/>
                      <a:pt x="13527" y="4297"/>
                      <a:pt x="13989" y="4060"/>
                    </a:cubicBezTo>
                    <a:lnTo>
                      <a:pt x="13989" y="4060"/>
                    </a:lnTo>
                    <a:cubicBezTo>
                      <a:pt x="13905" y="4279"/>
                      <a:pt x="13838" y="4502"/>
                      <a:pt x="13842" y="4651"/>
                    </a:cubicBezTo>
                    <a:cubicBezTo>
                      <a:pt x="13850" y="5040"/>
                      <a:pt x="14081" y="5349"/>
                      <a:pt x="14357" y="5349"/>
                    </a:cubicBezTo>
                    <a:cubicBezTo>
                      <a:pt x="14360" y="5349"/>
                      <a:pt x="14363" y="5349"/>
                      <a:pt x="14365" y="5349"/>
                    </a:cubicBezTo>
                    <a:cubicBezTo>
                      <a:pt x="14646" y="5343"/>
                      <a:pt x="14867" y="5020"/>
                      <a:pt x="14856" y="4627"/>
                    </a:cubicBezTo>
                    <a:cubicBezTo>
                      <a:pt x="14852" y="4455"/>
                      <a:pt x="14750" y="4191"/>
                      <a:pt x="14635" y="3947"/>
                    </a:cubicBezTo>
                    <a:lnTo>
                      <a:pt x="14635" y="3947"/>
                    </a:lnTo>
                    <a:cubicBezTo>
                      <a:pt x="15344" y="4109"/>
                      <a:pt x="16558" y="4328"/>
                      <a:pt x="17954" y="4328"/>
                    </a:cubicBezTo>
                    <a:cubicBezTo>
                      <a:pt x="18059" y="4328"/>
                      <a:pt x="18165" y="4327"/>
                      <a:pt x="18271" y="4324"/>
                    </a:cubicBezTo>
                    <a:cubicBezTo>
                      <a:pt x="20634" y="4269"/>
                      <a:pt x="24004" y="3534"/>
                      <a:pt x="24004" y="3534"/>
                    </a:cubicBezTo>
                    <a:cubicBezTo>
                      <a:pt x="24004" y="3534"/>
                      <a:pt x="20919" y="3017"/>
                      <a:pt x="18585" y="3017"/>
                    </a:cubicBezTo>
                    <a:cubicBezTo>
                      <a:pt x="18468" y="3017"/>
                      <a:pt x="18353" y="3018"/>
                      <a:pt x="18240" y="3021"/>
                    </a:cubicBezTo>
                    <a:cubicBezTo>
                      <a:pt x="16712" y="3058"/>
                      <a:pt x="15378" y="3364"/>
                      <a:pt x="14625" y="3575"/>
                    </a:cubicBezTo>
                    <a:cubicBezTo>
                      <a:pt x="14730" y="3326"/>
                      <a:pt x="14818" y="3055"/>
                      <a:pt x="14813" y="2886"/>
                    </a:cubicBezTo>
                    <a:cubicBezTo>
                      <a:pt x="14805" y="2497"/>
                      <a:pt x="14575" y="2186"/>
                      <a:pt x="14298" y="2186"/>
                    </a:cubicBezTo>
                    <a:cubicBezTo>
                      <a:pt x="14295" y="2186"/>
                      <a:pt x="14292" y="2186"/>
                      <a:pt x="14290" y="2186"/>
                    </a:cubicBezTo>
                    <a:cubicBezTo>
                      <a:pt x="14009" y="2194"/>
                      <a:pt x="13788" y="2517"/>
                      <a:pt x="13799" y="2910"/>
                    </a:cubicBezTo>
                    <a:cubicBezTo>
                      <a:pt x="13803" y="3053"/>
                      <a:pt x="13876" y="3266"/>
                      <a:pt x="13969" y="3475"/>
                    </a:cubicBezTo>
                    <a:cubicBezTo>
                      <a:pt x="13492" y="3262"/>
                      <a:pt x="12946" y="2963"/>
                      <a:pt x="13236" y="2634"/>
                    </a:cubicBezTo>
                    <a:cubicBezTo>
                      <a:pt x="13396" y="2431"/>
                      <a:pt x="13838" y="1908"/>
                      <a:pt x="14239" y="1703"/>
                    </a:cubicBezTo>
                    <a:cubicBezTo>
                      <a:pt x="14459" y="1569"/>
                      <a:pt x="14669" y="1531"/>
                      <a:pt x="14826" y="1531"/>
                    </a:cubicBezTo>
                    <a:cubicBezTo>
                      <a:pt x="14956" y="1531"/>
                      <a:pt x="15051" y="1557"/>
                      <a:pt x="15088" y="1574"/>
                    </a:cubicBezTo>
                    <a:cubicBezTo>
                      <a:pt x="15119" y="1608"/>
                      <a:pt x="15140" y="1623"/>
                      <a:pt x="15152" y="1623"/>
                    </a:cubicBezTo>
                    <a:cubicBezTo>
                      <a:pt x="15244" y="1623"/>
                      <a:pt x="14789" y="700"/>
                      <a:pt x="14811" y="700"/>
                    </a:cubicBezTo>
                    <a:lnTo>
                      <a:pt x="14811" y="700"/>
                    </a:lnTo>
                    <a:cubicBezTo>
                      <a:pt x="14813" y="700"/>
                      <a:pt x="14815" y="703"/>
                      <a:pt x="14820" y="709"/>
                    </a:cubicBezTo>
                    <a:cubicBezTo>
                      <a:pt x="14799" y="578"/>
                      <a:pt x="14732" y="504"/>
                      <a:pt x="14628" y="504"/>
                    </a:cubicBezTo>
                    <a:cubicBezTo>
                      <a:pt x="14461" y="504"/>
                      <a:pt x="14199" y="695"/>
                      <a:pt x="13883" y="1143"/>
                    </a:cubicBezTo>
                    <a:cubicBezTo>
                      <a:pt x="13664" y="1427"/>
                      <a:pt x="13416" y="1846"/>
                      <a:pt x="13212" y="2219"/>
                    </a:cubicBezTo>
                    <a:cubicBezTo>
                      <a:pt x="13222" y="2137"/>
                      <a:pt x="13226" y="2053"/>
                      <a:pt x="13224" y="1971"/>
                    </a:cubicBezTo>
                    <a:cubicBezTo>
                      <a:pt x="13216" y="1402"/>
                      <a:pt x="12950" y="842"/>
                      <a:pt x="12524" y="480"/>
                    </a:cubicBezTo>
                    <a:cubicBezTo>
                      <a:pt x="12311" y="300"/>
                      <a:pt x="12066" y="163"/>
                      <a:pt x="11804" y="83"/>
                    </a:cubicBezTo>
                    <a:cubicBezTo>
                      <a:pt x="11617" y="27"/>
                      <a:pt x="11421" y="1"/>
                      <a:pt x="1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34"/>
              <p:cNvSpPr/>
              <p:nvPr/>
            </p:nvSpPr>
            <p:spPr>
              <a:xfrm>
                <a:off x="4805600" y="1884225"/>
                <a:ext cx="389525" cy="809725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32389" extrusionOk="0">
                    <a:moveTo>
                      <a:pt x="10450" y="10554"/>
                    </a:moveTo>
                    <a:lnTo>
                      <a:pt x="10450" y="10554"/>
                    </a:lnTo>
                    <a:cubicBezTo>
                      <a:pt x="10407" y="10767"/>
                      <a:pt x="10411" y="10992"/>
                      <a:pt x="10472" y="11209"/>
                    </a:cubicBezTo>
                    <a:cubicBezTo>
                      <a:pt x="10495" y="11292"/>
                      <a:pt x="10527" y="11376"/>
                      <a:pt x="10566" y="11456"/>
                    </a:cubicBezTo>
                    <a:cubicBezTo>
                      <a:pt x="10386" y="11497"/>
                      <a:pt x="10063" y="11812"/>
                      <a:pt x="9848" y="12064"/>
                    </a:cubicBezTo>
                    <a:lnTo>
                      <a:pt x="9832" y="12064"/>
                    </a:lnTo>
                    <a:cubicBezTo>
                      <a:pt x="9838" y="12011"/>
                      <a:pt x="9842" y="11982"/>
                      <a:pt x="9842" y="11982"/>
                    </a:cubicBezTo>
                    <a:lnTo>
                      <a:pt x="9842" y="11982"/>
                    </a:lnTo>
                    <a:cubicBezTo>
                      <a:pt x="9842" y="11982"/>
                      <a:pt x="9821" y="12002"/>
                      <a:pt x="9785" y="12041"/>
                    </a:cubicBezTo>
                    <a:cubicBezTo>
                      <a:pt x="9862" y="11634"/>
                      <a:pt x="9907" y="11020"/>
                      <a:pt x="9719" y="11020"/>
                    </a:cubicBezTo>
                    <a:lnTo>
                      <a:pt x="9693" y="11020"/>
                    </a:lnTo>
                    <a:cubicBezTo>
                      <a:pt x="9766" y="11004"/>
                      <a:pt x="9838" y="10981"/>
                      <a:pt x="9907" y="10953"/>
                    </a:cubicBezTo>
                    <a:cubicBezTo>
                      <a:pt x="10087" y="10879"/>
                      <a:pt x="10249" y="10769"/>
                      <a:pt x="10380" y="10632"/>
                    </a:cubicBezTo>
                    <a:cubicBezTo>
                      <a:pt x="10404" y="10607"/>
                      <a:pt x="10427" y="10580"/>
                      <a:pt x="10450" y="10554"/>
                    </a:cubicBezTo>
                    <a:close/>
                    <a:moveTo>
                      <a:pt x="15520" y="1"/>
                    </a:moveTo>
                    <a:cubicBezTo>
                      <a:pt x="15436" y="1"/>
                      <a:pt x="14392" y="2199"/>
                      <a:pt x="14359" y="2266"/>
                    </a:cubicBezTo>
                    <a:lnTo>
                      <a:pt x="13721" y="3600"/>
                    </a:lnTo>
                    <a:cubicBezTo>
                      <a:pt x="13371" y="4021"/>
                      <a:pt x="12811" y="4768"/>
                      <a:pt x="12360" y="5707"/>
                    </a:cubicBezTo>
                    <a:cubicBezTo>
                      <a:pt x="11902" y="6667"/>
                      <a:pt x="11669" y="7589"/>
                      <a:pt x="11562" y="8121"/>
                    </a:cubicBezTo>
                    <a:cubicBezTo>
                      <a:pt x="11442" y="7978"/>
                      <a:pt x="11303" y="7839"/>
                      <a:pt x="11196" y="7788"/>
                    </a:cubicBezTo>
                    <a:cubicBezTo>
                      <a:pt x="11105" y="7743"/>
                      <a:pt x="11010" y="7722"/>
                      <a:pt x="10922" y="7722"/>
                    </a:cubicBezTo>
                    <a:cubicBezTo>
                      <a:pt x="10776" y="7722"/>
                      <a:pt x="10651" y="7782"/>
                      <a:pt x="10597" y="7892"/>
                    </a:cubicBezTo>
                    <a:cubicBezTo>
                      <a:pt x="10513" y="8068"/>
                      <a:pt x="10644" y="8305"/>
                      <a:pt x="10891" y="8424"/>
                    </a:cubicBezTo>
                    <a:cubicBezTo>
                      <a:pt x="10981" y="8467"/>
                      <a:pt x="11135" y="8488"/>
                      <a:pt x="11294" y="8498"/>
                    </a:cubicBezTo>
                    <a:cubicBezTo>
                      <a:pt x="11103" y="8652"/>
                      <a:pt x="10877" y="8814"/>
                      <a:pt x="10717" y="8814"/>
                    </a:cubicBezTo>
                    <a:cubicBezTo>
                      <a:pt x="10640" y="8814"/>
                      <a:pt x="10579" y="8778"/>
                      <a:pt x="10544" y="8686"/>
                    </a:cubicBezTo>
                    <a:cubicBezTo>
                      <a:pt x="10468" y="8522"/>
                      <a:pt x="10282" y="8084"/>
                      <a:pt x="10282" y="7771"/>
                    </a:cubicBezTo>
                    <a:cubicBezTo>
                      <a:pt x="10257" y="7444"/>
                      <a:pt x="10419" y="7242"/>
                      <a:pt x="10470" y="7205"/>
                    </a:cubicBezTo>
                    <a:cubicBezTo>
                      <a:pt x="10756" y="7121"/>
                      <a:pt x="9742" y="7115"/>
                      <a:pt x="9850" y="7098"/>
                    </a:cubicBezTo>
                    <a:cubicBezTo>
                      <a:pt x="9823" y="7089"/>
                      <a:pt x="9798" y="7085"/>
                      <a:pt x="9775" y="7085"/>
                    </a:cubicBezTo>
                    <a:cubicBezTo>
                      <a:pt x="9606" y="7085"/>
                      <a:pt x="9569" y="7331"/>
                      <a:pt x="9823" y="7814"/>
                    </a:cubicBezTo>
                    <a:cubicBezTo>
                      <a:pt x="10056" y="8305"/>
                      <a:pt x="10647" y="9086"/>
                      <a:pt x="10653" y="9086"/>
                    </a:cubicBezTo>
                    <a:cubicBezTo>
                      <a:pt x="10653" y="9086"/>
                      <a:pt x="10652" y="9086"/>
                      <a:pt x="10652" y="9085"/>
                    </a:cubicBezTo>
                    <a:lnTo>
                      <a:pt x="10652" y="9085"/>
                    </a:lnTo>
                    <a:cubicBezTo>
                      <a:pt x="10669" y="9107"/>
                      <a:pt x="10693" y="9116"/>
                      <a:pt x="10722" y="9116"/>
                    </a:cubicBezTo>
                    <a:cubicBezTo>
                      <a:pt x="10894" y="9116"/>
                      <a:pt x="11248" y="8773"/>
                      <a:pt x="11479" y="8504"/>
                    </a:cubicBezTo>
                    <a:lnTo>
                      <a:pt x="11495" y="8504"/>
                    </a:lnTo>
                    <a:cubicBezTo>
                      <a:pt x="11487" y="8557"/>
                      <a:pt x="11485" y="8586"/>
                      <a:pt x="11485" y="8586"/>
                    </a:cubicBezTo>
                    <a:cubicBezTo>
                      <a:pt x="11485" y="8586"/>
                      <a:pt x="11505" y="8563"/>
                      <a:pt x="11540" y="8526"/>
                    </a:cubicBezTo>
                    <a:lnTo>
                      <a:pt x="11540" y="8526"/>
                    </a:lnTo>
                    <a:cubicBezTo>
                      <a:pt x="11466" y="8923"/>
                      <a:pt x="11423" y="9517"/>
                      <a:pt x="11595" y="9543"/>
                    </a:cubicBezTo>
                    <a:cubicBezTo>
                      <a:pt x="11544" y="9549"/>
                      <a:pt x="11495" y="9553"/>
                      <a:pt x="11444" y="9564"/>
                    </a:cubicBezTo>
                    <a:cubicBezTo>
                      <a:pt x="11284" y="9594"/>
                      <a:pt x="11123" y="9650"/>
                      <a:pt x="10973" y="9744"/>
                    </a:cubicBezTo>
                    <a:cubicBezTo>
                      <a:pt x="10900" y="9791"/>
                      <a:pt x="10830" y="9846"/>
                      <a:pt x="10769" y="9911"/>
                    </a:cubicBezTo>
                    <a:cubicBezTo>
                      <a:pt x="10756" y="9924"/>
                      <a:pt x="10744" y="9940"/>
                      <a:pt x="10732" y="9952"/>
                    </a:cubicBezTo>
                    <a:cubicBezTo>
                      <a:pt x="10789" y="9668"/>
                      <a:pt x="10750" y="9373"/>
                      <a:pt x="10634" y="9126"/>
                    </a:cubicBezTo>
                    <a:cubicBezTo>
                      <a:pt x="10490" y="8819"/>
                      <a:pt x="10235" y="8582"/>
                      <a:pt x="9940" y="8461"/>
                    </a:cubicBezTo>
                    <a:cubicBezTo>
                      <a:pt x="9795" y="8400"/>
                      <a:pt x="9637" y="8365"/>
                      <a:pt x="9482" y="8361"/>
                    </a:cubicBezTo>
                    <a:cubicBezTo>
                      <a:pt x="9452" y="8359"/>
                      <a:pt x="9423" y="8358"/>
                      <a:pt x="9394" y="8358"/>
                    </a:cubicBezTo>
                    <a:cubicBezTo>
                      <a:pt x="9265" y="8358"/>
                      <a:pt x="9137" y="8373"/>
                      <a:pt x="9007" y="8397"/>
                    </a:cubicBezTo>
                    <a:cubicBezTo>
                      <a:pt x="8850" y="8428"/>
                      <a:pt x="8686" y="8483"/>
                      <a:pt x="8539" y="8578"/>
                    </a:cubicBezTo>
                    <a:cubicBezTo>
                      <a:pt x="8465" y="8625"/>
                      <a:pt x="8395" y="8680"/>
                      <a:pt x="8334" y="8743"/>
                    </a:cubicBezTo>
                    <a:cubicBezTo>
                      <a:pt x="8301" y="8776"/>
                      <a:pt x="8275" y="8811"/>
                      <a:pt x="8246" y="8848"/>
                    </a:cubicBezTo>
                    <a:cubicBezTo>
                      <a:pt x="8232" y="8866"/>
                      <a:pt x="8217" y="8889"/>
                      <a:pt x="8205" y="8907"/>
                    </a:cubicBezTo>
                    <a:lnTo>
                      <a:pt x="8174" y="8952"/>
                    </a:lnTo>
                    <a:lnTo>
                      <a:pt x="8172" y="8960"/>
                    </a:lnTo>
                    <a:cubicBezTo>
                      <a:pt x="7990" y="9271"/>
                      <a:pt x="7933" y="9672"/>
                      <a:pt x="8037" y="10040"/>
                    </a:cubicBezTo>
                    <a:cubicBezTo>
                      <a:pt x="8134" y="10413"/>
                      <a:pt x="8408" y="10746"/>
                      <a:pt x="8764" y="10916"/>
                    </a:cubicBezTo>
                    <a:cubicBezTo>
                      <a:pt x="8901" y="10984"/>
                      <a:pt x="9050" y="11027"/>
                      <a:pt x="9201" y="11045"/>
                    </a:cubicBezTo>
                    <a:cubicBezTo>
                      <a:pt x="8886" y="11067"/>
                      <a:pt x="8492" y="11108"/>
                      <a:pt x="8217" y="11174"/>
                    </a:cubicBezTo>
                    <a:cubicBezTo>
                      <a:pt x="7610" y="11292"/>
                      <a:pt x="7467" y="11505"/>
                      <a:pt x="7673" y="11638"/>
                    </a:cubicBezTo>
                    <a:cubicBezTo>
                      <a:pt x="7670" y="11633"/>
                      <a:pt x="7669" y="11630"/>
                      <a:pt x="7670" y="11630"/>
                    </a:cubicBezTo>
                    <a:lnTo>
                      <a:pt x="7670" y="11630"/>
                    </a:lnTo>
                    <a:cubicBezTo>
                      <a:pt x="7686" y="11630"/>
                      <a:pt x="8096" y="12124"/>
                      <a:pt x="8155" y="12124"/>
                    </a:cubicBezTo>
                    <a:cubicBezTo>
                      <a:pt x="8166" y="12124"/>
                      <a:pt x="8165" y="12107"/>
                      <a:pt x="8148" y="12068"/>
                    </a:cubicBezTo>
                    <a:cubicBezTo>
                      <a:pt x="8144" y="12009"/>
                      <a:pt x="8195" y="11757"/>
                      <a:pt x="8463" y="11569"/>
                    </a:cubicBezTo>
                    <a:cubicBezTo>
                      <a:pt x="8702" y="11372"/>
                      <a:pt x="9156" y="11239"/>
                      <a:pt x="9330" y="11194"/>
                    </a:cubicBezTo>
                    <a:cubicBezTo>
                      <a:pt x="9358" y="11186"/>
                      <a:pt x="9383" y="11182"/>
                      <a:pt x="9406" y="11182"/>
                    </a:cubicBezTo>
                    <a:cubicBezTo>
                      <a:pt x="9631" y="11182"/>
                      <a:pt x="9662" y="11569"/>
                      <a:pt x="9662" y="11898"/>
                    </a:cubicBezTo>
                    <a:cubicBezTo>
                      <a:pt x="9553" y="11777"/>
                      <a:pt x="9437" y="11665"/>
                      <a:pt x="9345" y="11620"/>
                    </a:cubicBezTo>
                    <a:cubicBezTo>
                      <a:pt x="9252" y="11576"/>
                      <a:pt x="9157" y="11554"/>
                      <a:pt x="9069" y="11554"/>
                    </a:cubicBezTo>
                    <a:cubicBezTo>
                      <a:pt x="8923" y="11554"/>
                      <a:pt x="8798" y="11614"/>
                      <a:pt x="8745" y="11724"/>
                    </a:cubicBezTo>
                    <a:cubicBezTo>
                      <a:pt x="8661" y="11900"/>
                      <a:pt x="8792" y="12139"/>
                      <a:pt x="9038" y="12256"/>
                    </a:cubicBezTo>
                    <a:cubicBezTo>
                      <a:pt x="9146" y="12307"/>
                      <a:pt x="9343" y="12328"/>
                      <a:pt x="9529" y="12334"/>
                    </a:cubicBezTo>
                    <a:cubicBezTo>
                      <a:pt x="9181" y="12749"/>
                      <a:pt x="8608" y="13508"/>
                      <a:pt x="8148" y="14468"/>
                    </a:cubicBezTo>
                    <a:cubicBezTo>
                      <a:pt x="8093" y="14583"/>
                      <a:pt x="8077" y="14623"/>
                      <a:pt x="8084" y="14623"/>
                    </a:cubicBezTo>
                    <a:cubicBezTo>
                      <a:pt x="8099" y="14623"/>
                      <a:pt x="8241" y="14396"/>
                      <a:pt x="8281" y="14396"/>
                    </a:cubicBezTo>
                    <a:cubicBezTo>
                      <a:pt x="8319" y="14396"/>
                      <a:pt x="8264" y="14605"/>
                      <a:pt x="7917" y="15421"/>
                    </a:cubicBezTo>
                    <a:cubicBezTo>
                      <a:pt x="7552" y="16131"/>
                      <a:pt x="7192" y="16843"/>
                      <a:pt x="6834" y="17557"/>
                    </a:cubicBezTo>
                    <a:lnTo>
                      <a:pt x="5640" y="19965"/>
                    </a:lnTo>
                    <a:lnTo>
                      <a:pt x="4459" y="22379"/>
                    </a:lnTo>
                    <a:lnTo>
                      <a:pt x="3293" y="24802"/>
                    </a:lnTo>
                    <a:lnTo>
                      <a:pt x="2720" y="26017"/>
                    </a:lnTo>
                    <a:cubicBezTo>
                      <a:pt x="2528" y="26422"/>
                      <a:pt x="2337" y="26827"/>
                      <a:pt x="2153" y="27236"/>
                    </a:cubicBezTo>
                    <a:cubicBezTo>
                      <a:pt x="1409" y="28867"/>
                      <a:pt x="682" y="30506"/>
                      <a:pt x="28" y="32179"/>
                    </a:cubicBezTo>
                    <a:cubicBezTo>
                      <a:pt x="1" y="32249"/>
                      <a:pt x="28" y="32331"/>
                      <a:pt x="95" y="32368"/>
                    </a:cubicBezTo>
                    <a:cubicBezTo>
                      <a:pt x="120" y="32382"/>
                      <a:pt x="146" y="32389"/>
                      <a:pt x="173" y="32389"/>
                    </a:cubicBezTo>
                    <a:cubicBezTo>
                      <a:pt x="226" y="32389"/>
                      <a:pt x="276" y="32361"/>
                      <a:pt x="304" y="32312"/>
                    </a:cubicBezTo>
                    <a:cubicBezTo>
                      <a:pt x="1198" y="30753"/>
                      <a:pt x="2022" y="29160"/>
                      <a:pt x="2826" y="27558"/>
                    </a:cubicBezTo>
                    <a:cubicBezTo>
                      <a:pt x="3029" y="27159"/>
                      <a:pt x="3225" y="26758"/>
                      <a:pt x="3422" y="26355"/>
                    </a:cubicBezTo>
                    <a:lnTo>
                      <a:pt x="4009" y="25145"/>
                    </a:lnTo>
                    <a:lnTo>
                      <a:pt x="5167" y="22719"/>
                    </a:lnTo>
                    <a:lnTo>
                      <a:pt x="6311" y="20286"/>
                    </a:lnTo>
                    <a:lnTo>
                      <a:pt x="7438" y="17848"/>
                    </a:lnTo>
                    <a:cubicBezTo>
                      <a:pt x="7823" y="17005"/>
                      <a:pt x="8203" y="16162"/>
                      <a:pt x="8582" y="15317"/>
                    </a:cubicBezTo>
                    <a:cubicBezTo>
                      <a:pt x="8906" y="14709"/>
                      <a:pt x="9025" y="14524"/>
                      <a:pt x="9049" y="14524"/>
                    </a:cubicBezTo>
                    <a:cubicBezTo>
                      <a:pt x="9088" y="14524"/>
                      <a:pt x="8895" y="14981"/>
                      <a:pt x="8904" y="14981"/>
                    </a:cubicBezTo>
                    <a:cubicBezTo>
                      <a:pt x="8906" y="14981"/>
                      <a:pt x="8924" y="14946"/>
                      <a:pt x="8966" y="14859"/>
                    </a:cubicBezTo>
                    <a:cubicBezTo>
                      <a:pt x="9425" y="13901"/>
                      <a:pt x="9658" y="12978"/>
                      <a:pt x="9764" y="12446"/>
                    </a:cubicBezTo>
                    <a:cubicBezTo>
                      <a:pt x="9885" y="12588"/>
                      <a:pt x="10024" y="12729"/>
                      <a:pt x="10130" y="12780"/>
                    </a:cubicBezTo>
                    <a:cubicBezTo>
                      <a:pt x="10223" y="12824"/>
                      <a:pt x="10318" y="12845"/>
                      <a:pt x="10406" y="12845"/>
                    </a:cubicBezTo>
                    <a:cubicBezTo>
                      <a:pt x="10552" y="12845"/>
                      <a:pt x="10677" y="12786"/>
                      <a:pt x="10730" y="12676"/>
                    </a:cubicBezTo>
                    <a:cubicBezTo>
                      <a:pt x="10814" y="12500"/>
                      <a:pt x="10683" y="12260"/>
                      <a:pt x="10435" y="12144"/>
                    </a:cubicBezTo>
                    <a:cubicBezTo>
                      <a:pt x="10345" y="12099"/>
                      <a:pt x="10192" y="12078"/>
                      <a:pt x="10032" y="12070"/>
                    </a:cubicBezTo>
                    <a:cubicBezTo>
                      <a:pt x="10224" y="11916"/>
                      <a:pt x="10450" y="11754"/>
                      <a:pt x="10610" y="11754"/>
                    </a:cubicBezTo>
                    <a:cubicBezTo>
                      <a:pt x="10686" y="11754"/>
                      <a:pt x="10747" y="11790"/>
                      <a:pt x="10783" y="11882"/>
                    </a:cubicBezTo>
                    <a:cubicBezTo>
                      <a:pt x="10859" y="12045"/>
                      <a:pt x="11045" y="12483"/>
                      <a:pt x="11045" y="12796"/>
                    </a:cubicBezTo>
                    <a:cubicBezTo>
                      <a:pt x="11069" y="13124"/>
                      <a:pt x="10908" y="13326"/>
                      <a:pt x="10857" y="13363"/>
                    </a:cubicBezTo>
                    <a:cubicBezTo>
                      <a:pt x="10570" y="13445"/>
                      <a:pt x="11585" y="13453"/>
                      <a:pt x="11477" y="13469"/>
                    </a:cubicBezTo>
                    <a:cubicBezTo>
                      <a:pt x="11504" y="13478"/>
                      <a:pt x="11529" y="13483"/>
                      <a:pt x="11552" y="13483"/>
                    </a:cubicBezTo>
                    <a:cubicBezTo>
                      <a:pt x="11721" y="13483"/>
                      <a:pt x="11757" y="13236"/>
                      <a:pt x="11503" y="12753"/>
                    </a:cubicBezTo>
                    <a:cubicBezTo>
                      <a:pt x="11397" y="12528"/>
                      <a:pt x="11215" y="12240"/>
                      <a:pt x="11049" y="11996"/>
                    </a:cubicBezTo>
                    <a:lnTo>
                      <a:pt x="11049" y="11996"/>
                    </a:lnTo>
                    <a:cubicBezTo>
                      <a:pt x="11055" y="12002"/>
                      <a:pt x="11063" y="12007"/>
                      <a:pt x="11071" y="12013"/>
                    </a:cubicBezTo>
                    <a:lnTo>
                      <a:pt x="11143" y="12054"/>
                    </a:lnTo>
                    <a:lnTo>
                      <a:pt x="11190" y="12078"/>
                    </a:lnTo>
                    <a:lnTo>
                      <a:pt x="11266" y="12113"/>
                    </a:lnTo>
                    <a:lnTo>
                      <a:pt x="11335" y="12142"/>
                    </a:lnTo>
                    <a:cubicBezTo>
                      <a:pt x="11382" y="12158"/>
                      <a:pt x="11430" y="12172"/>
                      <a:pt x="11477" y="12182"/>
                    </a:cubicBezTo>
                    <a:cubicBezTo>
                      <a:pt x="11573" y="12205"/>
                      <a:pt x="11671" y="12221"/>
                      <a:pt x="11769" y="12223"/>
                    </a:cubicBezTo>
                    <a:cubicBezTo>
                      <a:pt x="11783" y="12224"/>
                      <a:pt x="11798" y="12224"/>
                      <a:pt x="11812" y="12224"/>
                    </a:cubicBezTo>
                    <a:cubicBezTo>
                      <a:pt x="11996" y="12224"/>
                      <a:pt x="12177" y="12187"/>
                      <a:pt x="12342" y="12119"/>
                    </a:cubicBezTo>
                    <a:cubicBezTo>
                      <a:pt x="12522" y="12045"/>
                      <a:pt x="12684" y="11935"/>
                      <a:pt x="12817" y="11800"/>
                    </a:cubicBezTo>
                    <a:cubicBezTo>
                      <a:pt x="12882" y="11730"/>
                      <a:pt x="12939" y="11655"/>
                      <a:pt x="12989" y="11575"/>
                    </a:cubicBezTo>
                    <a:cubicBezTo>
                      <a:pt x="13013" y="11536"/>
                      <a:pt x="13036" y="11495"/>
                      <a:pt x="13058" y="11452"/>
                    </a:cubicBezTo>
                    <a:lnTo>
                      <a:pt x="13089" y="11385"/>
                    </a:lnTo>
                    <a:lnTo>
                      <a:pt x="13109" y="11333"/>
                    </a:lnTo>
                    <a:cubicBezTo>
                      <a:pt x="13244" y="10973"/>
                      <a:pt x="13214" y="10603"/>
                      <a:pt x="13068" y="10294"/>
                    </a:cubicBezTo>
                    <a:cubicBezTo>
                      <a:pt x="12927" y="9985"/>
                      <a:pt x="12669" y="9750"/>
                      <a:pt x="12377" y="9627"/>
                    </a:cubicBezTo>
                    <a:cubicBezTo>
                      <a:pt x="12250" y="9574"/>
                      <a:pt x="12115" y="9543"/>
                      <a:pt x="11980" y="9533"/>
                    </a:cubicBezTo>
                    <a:cubicBezTo>
                      <a:pt x="12311" y="9513"/>
                      <a:pt x="12790" y="9470"/>
                      <a:pt x="13109" y="9394"/>
                    </a:cubicBezTo>
                    <a:cubicBezTo>
                      <a:pt x="13717" y="9275"/>
                      <a:pt x="13860" y="9060"/>
                      <a:pt x="13653" y="8929"/>
                    </a:cubicBezTo>
                    <a:lnTo>
                      <a:pt x="13653" y="8929"/>
                    </a:lnTo>
                    <a:cubicBezTo>
                      <a:pt x="13656" y="8935"/>
                      <a:pt x="13657" y="8937"/>
                      <a:pt x="13656" y="8937"/>
                    </a:cubicBezTo>
                    <a:cubicBezTo>
                      <a:pt x="13642" y="8937"/>
                      <a:pt x="13232" y="8443"/>
                      <a:pt x="13172" y="8443"/>
                    </a:cubicBezTo>
                    <a:cubicBezTo>
                      <a:pt x="13160" y="8443"/>
                      <a:pt x="13161" y="8460"/>
                      <a:pt x="13179" y="8500"/>
                    </a:cubicBezTo>
                    <a:cubicBezTo>
                      <a:pt x="13183" y="8559"/>
                      <a:pt x="13132" y="8811"/>
                      <a:pt x="12864" y="8997"/>
                    </a:cubicBezTo>
                    <a:cubicBezTo>
                      <a:pt x="12624" y="9195"/>
                      <a:pt x="12168" y="9326"/>
                      <a:pt x="11996" y="9371"/>
                    </a:cubicBezTo>
                    <a:cubicBezTo>
                      <a:pt x="11969" y="9380"/>
                      <a:pt x="11943" y="9384"/>
                      <a:pt x="11920" y="9384"/>
                    </a:cubicBezTo>
                    <a:cubicBezTo>
                      <a:pt x="11695" y="9384"/>
                      <a:pt x="11665" y="8996"/>
                      <a:pt x="11663" y="8670"/>
                    </a:cubicBezTo>
                    <a:lnTo>
                      <a:pt x="11663" y="8670"/>
                    </a:lnTo>
                    <a:cubicBezTo>
                      <a:pt x="11773" y="8790"/>
                      <a:pt x="11890" y="8903"/>
                      <a:pt x="11982" y="8948"/>
                    </a:cubicBezTo>
                    <a:cubicBezTo>
                      <a:pt x="12074" y="8991"/>
                      <a:pt x="12168" y="9012"/>
                      <a:pt x="12255" y="9012"/>
                    </a:cubicBezTo>
                    <a:cubicBezTo>
                      <a:pt x="12403" y="9012"/>
                      <a:pt x="12529" y="8952"/>
                      <a:pt x="12581" y="8841"/>
                    </a:cubicBezTo>
                    <a:cubicBezTo>
                      <a:pt x="12665" y="8668"/>
                      <a:pt x="12534" y="8428"/>
                      <a:pt x="12289" y="8310"/>
                    </a:cubicBezTo>
                    <a:cubicBezTo>
                      <a:pt x="12180" y="8258"/>
                      <a:pt x="11984" y="8240"/>
                      <a:pt x="11798" y="8234"/>
                    </a:cubicBezTo>
                    <a:cubicBezTo>
                      <a:pt x="12146" y="7816"/>
                      <a:pt x="12718" y="7059"/>
                      <a:pt x="13179" y="6100"/>
                    </a:cubicBezTo>
                    <a:cubicBezTo>
                      <a:pt x="13629" y="5161"/>
                      <a:pt x="13860" y="4257"/>
                      <a:pt x="13969" y="3718"/>
                    </a:cubicBezTo>
                    <a:lnTo>
                      <a:pt x="14609" y="2385"/>
                    </a:lnTo>
                    <a:cubicBezTo>
                      <a:pt x="14613" y="2374"/>
                      <a:pt x="14617" y="2366"/>
                      <a:pt x="14619" y="2356"/>
                    </a:cubicBezTo>
                    <a:cubicBezTo>
                      <a:pt x="14633" y="2294"/>
                      <a:pt x="15581" y="30"/>
                      <a:pt x="15521" y="1"/>
                    </a:cubicBezTo>
                    <a:cubicBezTo>
                      <a:pt x="15521" y="1"/>
                      <a:pt x="15520" y="1"/>
                      <a:pt x="15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34"/>
              <p:cNvSpPr/>
              <p:nvPr/>
            </p:nvSpPr>
            <p:spPr>
              <a:xfrm>
                <a:off x="4757475" y="2649425"/>
                <a:ext cx="955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486" extrusionOk="0">
                    <a:moveTo>
                      <a:pt x="1909" y="0"/>
                    </a:moveTo>
                    <a:cubicBezTo>
                      <a:pt x="1112" y="0"/>
                      <a:pt x="393" y="552"/>
                      <a:pt x="211" y="1363"/>
                    </a:cubicBezTo>
                    <a:cubicBezTo>
                      <a:pt x="1" y="2302"/>
                      <a:pt x="592" y="3235"/>
                      <a:pt x="1531" y="3443"/>
                    </a:cubicBezTo>
                    <a:cubicBezTo>
                      <a:pt x="1659" y="3472"/>
                      <a:pt x="1788" y="3486"/>
                      <a:pt x="1914" y="3486"/>
                    </a:cubicBezTo>
                    <a:cubicBezTo>
                      <a:pt x="2712" y="3486"/>
                      <a:pt x="3432" y="2934"/>
                      <a:pt x="3612" y="2124"/>
                    </a:cubicBezTo>
                    <a:cubicBezTo>
                      <a:pt x="3823" y="1185"/>
                      <a:pt x="3231" y="254"/>
                      <a:pt x="2292" y="43"/>
                    </a:cubicBezTo>
                    <a:cubicBezTo>
                      <a:pt x="2164" y="14"/>
                      <a:pt x="2036" y="0"/>
                      <a:pt x="19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34"/>
              <p:cNvSpPr/>
              <p:nvPr/>
            </p:nvSpPr>
            <p:spPr>
              <a:xfrm>
                <a:off x="4308550" y="2404825"/>
                <a:ext cx="65400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385" extrusionOk="0">
                    <a:moveTo>
                      <a:pt x="1307" y="0"/>
                    </a:moveTo>
                    <a:cubicBezTo>
                      <a:pt x="761" y="0"/>
                      <a:pt x="269" y="376"/>
                      <a:pt x="144" y="931"/>
                    </a:cubicBezTo>
                    <a:cubicBezTo>
                      <a:pt x="1" y="1574"/>
                      <a:pt x="404" y="2212"/>
                      <a:pt x="1048" y="2355"/>
                    </a:cubicBezTo>
                    <a:cubicBezTo>
                      <a:pt x="1136" y="2375"/>
                      <a:pt x="1225" y="2385"/>
                      <a:pt x="1311" y="2385"/>
                    </a:cubicBezTo>
                    <a:cubicBezTo>
                      <a:pt x="1856" y="2385"/>
                      <a:pt x="2347" y="2007"/>
                      <a:pt x="2472" y="1453"/>
                    </a:cubicBezTo>
                    <a:cubicBezTo>
                      <a:pt x="2615" y="811"/>
                      <a:pt x="2210" y="172"/>
                      <a:pt x="1568" y="29"/>
                    </a:cubicBezTo>
                    <a:cubicBezTo>
                      <a:pt x="1480" y="10"/>
                      <a:pt x="139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34"/>
              <p:cNvSpPr/>
              <p:nvPr/>
            </p:nvSpPr>
            <p:spPr>
              <a:xfrm>
                <a:off x="4203150" y="2355875"/>
                <a:ext cx="33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17" extrusionOk="0">
                    <a:moveTo>
                      <a:pt x="666" y="1"/>
                    </a:moveTo>
                    <a:cubicBezTo>
                      <a:pt x="388" y="1"/>
                      <a:pt x="137" y="192"/>
                      <a:pt x="74" y="475"/>
                    </a:cubicBezTo>
                    <a:cubicBezTo>
                      <a:pt x="0" y="803"/>
                      <a:pt x="205" y="1128"/>
                      <a:pt x="534" y="1201"/>
                    </a:cubicBezTo>
                    <a:cubicBezTo>
                      <a:pt x="579" y="1212"/>
                      <a:pt x="623" y="1216"/>
                      <a:pt x="667" y="1216"/>
                    </a:cubicBezTo>
                    <a:cubicBezTo>
                      <a:pt x="945" y="1216"/>
                      <a:pt x="1195" y="1024"/>
                      <a:pt x="1258" y="741"/>
                    </a:cubicBezTo>
                    <a:cubicBezTo>
                      <a:pt x="1332" y="414"/>
                      <a:pt x="1127" y="88"/>
                      <a:pt x="798" y="15"/>
                    </a:cubicBezTo>
                    <a:cubicBezTo>
                      <a:pt x="754" y="5"/>
                      <a:pt x="710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34"/>
              <p:cNvSpPr/>
              <p:nvPr/>
            </p:nvSpPr>
            <p:spPr>
              <a:xfrm>
                <a:off x="4252650" y="2382550"/>
                <a:ext cx="333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6" extrusionOk="0">
                    <a:moveTo>
                      <a:pt x="667" y="1"/>
                    </a:moveTo>
                    <a:cubicBezTo>
                      <a:pt x="389" y="1"/>
                      <a:pt x="138" y="194"/>
                      <a:pt x="74" y="476"/>
                    </a:cubicBezTo>
                    <a:cubicBezTo>
                      <a:pt x="0" y="803"/>
                      <a:pt x="207" y="1129"/>
                      <a:pt x="534" y="1200"/>
                    </a:cubicBezTo>
                    <a:cubicBezTo>
                      <a:pt x="579" y="1210"/>
                      <a:pt x="624" y="1215"/>
                      <a:pt x="668" y="1215"/>
                    </a:cubicBezTo>
                    <a:cubicBezTo>
                      <a:pt x="946" y="1215"/>
                      <a:pt x="1197" y="1023"/>
                      <a:pt x="1259" y="740"/>
                    </a:cubicBezTo>
                    <a:cubicBezTo>
                      <a:pt x="1332" y="413"/>
                      <a:pt x="1128" y="89"/>
                      <a:pt x="800" y="16"/>
                    </a:cubicBezTo>
                    <a:cubicBezTo>
                      <a:pt x="756" y="6"/>
                      <a:pt x="711" y="1"/>
                      <a:pt x="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34"/>
              <p:cNvSpPr/>
              <p:nvPr/>
            </p:nvSpPr>
            <p:spPr>
              <a:xfrm>
                <a:off x="4440725" y="2484500"/>
                <a:ext cx="333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7" extrusionOk="0">
                    <a:moveTo>
                      <a:pt x="667" y="0"/>
                    </a:moveTo>
                    <a:cubicBezTo>
                      <a:pt x="389" y="0"/>
                      <a:pt x="138" y="193"/>
                      <a:pt x="74" y="476"/>
                    </a:cubicBezTo>
                    <a:cubicBezTo>
                      <a:pt x="0" y="803"/>
                      <a:pt x="207" y="1128"/>
                      <a:pt x="534" y="1202"/>
                    </a:cubicBezTo>
                    <a:cubicBezTo>
                      <a:pt x="578" y="1212"/>
                      <a:pt x="622" y="1216"/>
                      <a:pt x="666" y="1216"/>
                    </a:cubicBezTo>
                    <a:cubicBezTo>
                      <a:pt x="945" y="1216"/>
                      <a:pt x="1197" y="1025"/>
                      <a:pt x="1261" y="742"/>
                    </a:cubicBezTo>
                    <a:cubicBezTo>
                      <a:pt x="1332" y="414"/>
                      <a:pt x="1128" y="89"/>
                      <a:pt x="800" y="15"/>
                    </a:cubicBezTo>
                    <a:cubicBezTo>
                      <a:pt x="756" y="5"/>
                      <a:pt x="711" y="0"/>
                      <a:pt x="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34"/>
              <p:cNvSpPr/>
              <p:nvPr/>
            </p:nvSpPr>
            <p:spPr>
              <a:xfrm>
                <a:off x="4584300" y="2700250"/>
                <a:ext cx="608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222" extrusionOk="0">
                    <a:moveTo>
                      <a:pt x="1217" y="688"/>
                    </a:moveTo>
                    <a:cubicBezTo>
                      <a:pt x="1247" y="688"/>
                      <a:pt x="1279" y="691"/>
                      <a:pt x="1310" y="698"/>
                    </a:cubicBezTo>
                    <a:cubicBezTo>
                      <a:pt x="1537" y="750"/>
                      <a:pt x="1680" y="975"/>
                      <a:pt x="1629" y="1204"/>
                    </a:cubicBezTo>
                    <a:cubicBezTo>
                      <a:pt x="1585" y="1400"/>
                      <a:pt x="1409" y="1533"/>
                      <a:pt x="1216" y="1533"/>
                    </a:cubicBezTo>
                    <a:cubicBezTo>
                      <a:pt x="1186" y="1533"/>
                      <a:pt x="1155" y="1530"/>
                      <a:pt x="1123" y="1523"/>
                    </a:cubicBezTo>
                    <a:cubicBezTo>
                      <a:pt x="896" y="1472"/>
                      <a:pt x="753" y="1247"/>
                      <a:pt x="804" y="1018"/>
                    </a:cubicBezTo>
                    <a:cubicBezTo>
                      <a:pt x="848" y="822"/>
                      <a:pt x="1024" y="688"/>
                      <a:pt x="1217" y="688"/>
                    </a:cubicBezTo>
                    <a:close/>
                    <a:moveTo>
                      <a:pt x="1217" y="1"/>
                    </a:moveTo>
                    <a:cubicBezTo>
                      <a:pt x="708" y="1"/>
                      <a:pt x="248" y="352"/>
                      <a:pt x="133" y="868"/>
                    </a:cubicBezTo>
                    <a:cubicBezTo>
                      <a:pt x="0" y="1466"/>
                      <a:pt x="377" y="2061"/>
                      <a:pt x="974" y="2194"/>
                    </a:cubicBezTo>
                    <a:cubicBezTo>
                      <a:pt x="1056" y="2212"/>
                      <a:pt x="1138" y="2221"/>
                      <a:pt x="1218" y="2221"/>
                    </a:cubicBezTo>
                    <a:cubicBezTo>
                      <a:pt x="1726" y="2221"/>
                      <a:pt x="2185" y="1869"/>
                      <a:pt x="2300" y="1353"/>
                    </a:cubicBezTo>
                    <a:cubicBezTo>
                      <a:pt x="2435" y="756"/>
                      <a:pt x="2056" y="160"/>
                      <a:pt x="1459" y="27"/>
                    </a:cubicBezTo>
                    <a:cubicBezTo>
                      <a:pt x="1378" y="9"/>
                      <a:pt x="129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34"/>
              <p:cNvSpPr/>
              <p:nvPr/>
            </p:nvSpPr>
            <p:spPr>
              <a:xfrm>
                <a:off x="4584750" y="2653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49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9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19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40" y="2221"/>
                      <a:pt x="1221" y="2221"/>
                    </a:cubicBezTo>
                    <a:cubicBezTo>
                      <a:pt x="1728" y="2221"/>
                      <a:pt x="2188" y="1868"/>
                      <a:pt x="2302" y="1353"/>
                    </a:cubicBezTo>
                    <a:cubicBezTo>
                      <a:pt x="2435" y="755"/>
                      <a:pt x="2059" y="160"/>
                      <a:pt x="1461" y="27"/>
                    </a:cubicBezTo>
                    <a:cubicBezTo>
                      <a:pt x="1380" y="9"/>
                      <a:pt x="1299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34"/>
              <p:cNvSpPr/>
              <p:nvPr/>
            </p:nvSpPr>
            <p:spPr>
              <a:xfrm>
                <a:off x="4977975" y="217425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50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7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20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39" y="2220"/>
                      <a:pt x="1219" y="2220"/>
                    </a:cubicBezTo>
                    <a:cubicBezTo>
                      <a:pt x="1727" y="2220"/>
                      <a:pt x="2187" y="1869"/>
                      <a:pt x="2302" y="1353"/>
                    </a:cubicBezTo>
                    <a:cubicBezTo>
                      <a:pt x="2435" y="755"/>
                      <a:pt x="2059" y="160"/>
                      <a:pt x="1462" y="27"/>
                    </a:cubicBezTo>
                    <a:cubicBezTo>
                      <a:pt x="1380" y="9"/>
                      <a:pt x="1299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34"/>
              <p:cNvSpPr/>
              <p:nvPr/>
            </p:nvSpPr>
            <p:spPr>
              <a:xfrm>
                <a:off x="5032800" y="2197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8" y="688"/>
                    </a:moveTo>
                    <a:cubicBezTo>
                      <a:pt x="1248" y="688"/>
                      <a:pt x="1279" y="692"/>
                      <a:pt x="1310" y="699"/>
                    </a:cubicBezTo>
                    <a:cubicBezTo>
                      <a:pt x="1537" y="750"/>
                      <a:pt x="1681" y="975"/>
                      <a:pt x="1630" y="1202"/>
                    </a:cubicBezTo>
                    <a:cubicBezTo>
                      <a:pt x="1585" y="1400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7" y="1472"/>
                      <a:pt x="754" y="1245"/>
                      <a:pt x="805" y="1018"/>
                    </a:cubicBezTo>
                    <a:cubicBezTo>
                      <a:pt x="849" y="822"/>
                      <a:pt x="1024" y="688"/>
                      <a:pt x="1218" y="688"/>
                    </a:cubicBezTo>
                    <a:close/>
                    <a:moveTo>
                      <a:pt x="1216" y="0"/>
                    </a:moveTo>
                    <a:cubicBezTo>
                      <a:pt x="708" y="0"/>
                      <a:pt x="251" y="353"/>
                      <a:pt x="134" y="868"/>
                    </a:cubicBezTo>
                    <a:cubicBezTo>
                      <a:pt x="1" y="1466"/>
                      <a:pt x="377" y="2061"/>
                      <a:pt x="975" y="2194"/>
                    </a:cubicBezTo>
                    <a:cubicBezTo>
                      <a:pt x="1056" y="2212"/>
                      <a:pt x="1137" y="2221"/>
                      <a:pt x="1217" y="2221"/>
                    </a:cubicBezTo>
                    <a:cubicBezTo>
                      <a:pt x="1725" y="2221"/>
                      <a:pt x="2186" y="1870"/>
                      <a:pt x="2301" y="1353"/>
                    </a:cubicBezTo>
                    <a:cubicBezTo>
                      <a:pt x="2436" y="756"/>
                      <a:pt x="2057" y="161"/>
                      <a:pt x="1460" y="28"/>
                    </a:cubicBezTo>
                    <a:cubicBezTo>
                      <a:pt x="1378" y="9"/>
                      <a:pt x="1296" y="0"/>
                      <a:pt x="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34"/>
              <p:cNvSpPr/>
              <p:nvPr/>
            </p:nvSpPr>
            <p:spPr>
              <a:xfrm>
                <a:off x="5075675" y="2029500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1" y="0"/>
                      <a:pt x="262" y="369"/>
                      <a:pt x="142" y="909"/>
                    </a:cubicBezTo>
                    <a:cubicBezTo>
                      <a:pt x="0" y="1533"/>
                      <a:pt x="395" y="2155"/>
                      <a:pt x="1021" y="2296"/>
                    </a:cubicBezTo>
                    <a:cubicBezTo>
                      <a:pt x="1106" y="2315"/>
                      <a:pt x="1191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10"/>
                      <a:pt x="1357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34"/>
              <p:cNvSpPr/>
              <p:nvPr/>
            </p:nvSpPr>
            <p:spPr>
              <a:xfrm>
                <a:off x="4365425" y="2680575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2" y="0"/>
                      <a:pt x="262" y="368"/>
                      <a:pt x="142" y="908"/>
                    </a:cubicBezTo>
                    <a:cubicBezTo>
                      <a:pt x="1" y="1532"/>
                      <a:pt x="396" y="2154"/>
                      <a:pt x="1022" y="2296"/>
                    </a:cubicBezTo>
                    <a:cubicBezTo>
                      <a:pt x="1107" y="2314"/>
                      <a:pt x="1192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9"/>
                      <a:pt x="1358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34"/>
              <p:cNvSpPr/>
              <p:nvPr/>
            </p:nvSpPr>
            <p:spPr>
              <a:xfrm>
                <a:off x="3348750" y="1207375"/>
                <a:ext cx="2939775" cy="2930400"/>
              </a:xfrm>
              <a:custGeom>
                <a:avLst/>
                <a:gdLst/>
                <a:ahLst/>
                <a:cxnLst/>
                <a:rect l="l" t="t" r="r" b="b"/>
                <a:pathLst>
                  <a:path w="117591" h="117216" extrusionOk="0">
                    <a:moveTo>
                      <a:pt x="58760" y="835"/>
                    </a:moveTo>
                    <a:cubicBezTo>
                      <a:pt x="62458" y="835"/>
                      <a:pt x="66205" y="1193"/>
                      <a:pt x="69959" y="1937"/>
                    </a:cubicBezTo>
                    <a:cubicBezTo>
                      <a:pt x="69800" y="2074"/>
                      <a:pt x="69575" y="2184"/>
                      <a:pt x="69374" y="2262"/>
                    </a:cubicBezTo>
                    <a:cubicBezTo>
                      <a:pt x="69122" y="2362"/>
                      <a:pt x="68824" y="2409"/>
                      <a:pt x="68474" y="2477"/>
                    </a:cubicBezTo>
                    <a:cubicBezTo>
                      <a:pt x="68378" y="2493"/>
                      <a:pt x="68280" y="2512"/>
                      <a:pt x="68175" y="2530"/>
                    </a:cubicBezTo>
                    <a:cubicBezTo>
                      <a:pt x="67885" y="2585"/>
                      <a:pt x="67584" y="2643"/>
                      <a:pt x="67257" y="2679"/>
                    </a:cubicBezTo>
                    <a:cubicBezTo>
                      <a:pt x="66583" y="2765"/>
                      <a:pt x="65810" y="2794"/>
                      <a:pt x="64992" y="2825"/>
                    </a:cubicBezTo>
                    <a:cubicBezTo>
                      <a:pt x="64730" y="2833"/>
                      <a:pt x="64460" y="2843"/>
                      <a:pt x="64190" y="2855"/>
                    </a:cubicBezTo>
                    <a:cubicBezTo>
                      <a:pt x="64007" y="2860"/>
                      <a:pt x="63823" y="2862"/>
                      <a:pt x="63636" y="2862"/>
                    </a:cubicBezTo>
                    <a:cubicBezTo>
                      <a:pt x="63239" y="2862"/>
                      <a:pt x="62829" y="2853"/>
                      <a:pt x="62400" y="2845"/>
                    </a:cubicBezTo>
                    <a:cubicBezTo>
                      <a:pt x="62248" y="2847"/>
                      <a:pt x="62096" y="2848"/>
                      <a:pt x="61943" y="2848"/>
                    </a:cubicBezTo>
                    <a:cubicBezTo>
                      <a:pt x="61465" y="2848"/>
                      <a:pt x="60982" y="2838"/>
                      <a:pt x="60505" y="2816"/>
                    </a:cubicBezTo>
                    <a:cubicBezTo>
                      <a:pt x="60110" y="2790"/>
                      <a:pt x="59719" y="2778"/>
                      <a:pt x="59343" y="2765"/>
                    </a:cubicBezTo>
                    <a:cubicBezTo>
                      <a:pt x="59087" y="2757"/>
                      <a:pt x="58834" y="2749"/>
                      <a:pt x="58584" y="2737"/>
                    </a:cubicBezTo>
                    <a:cubicBezTo>
                      <a:pt x="58148" y="2718"/>
                      <a:pt x="57723" y="2681"/>
                      <a:pt x="57309" y="2647"/>
                    </a:cubicBezTo>
                    <a:cubicBezTo>
                      <a:pt x="57137" y="2630"/>
                      <a:pt x="56968" y="2616"/>
                      <a:pt x="56796" y="2604"/>
                    </a:cubicBezTo>
                    <a:cubicBezTo>
                      <a:pt x="56241" y="2571"/>
                      <a:pt x="55697" y="2520"/>
                      <a:pt x="55182" y="2454"/>
                    </a:cubicBezTo>
                    <a:cubicBezTo>
                      <a:pt x="54885" y="2417"/>
                      <a:pt x="54596" y="2370"/>
                      <a:pt x="54322" y="2325"/>
                    </a:cubicBezTo>
                    <a:cubicBezTo>
                      <a:pt x="54122" y="2295"/>
                      <a:pt x="53929" y="2262"/>
                      <a:pt x="53749" y="2237"/>
                    </a:cubicBezTo>
                    <a:cubicBezTo>
                      <a:pt x="52884" y="2096"/>
                      <a:pt x="52166" y="1892"/>
                      <a:pt x="51667" y="1648"/>
                    </a:cubicBezTo>
                    <a:cubicBezTo>
                      <a:pt x="51456" y="1546"/>
                      <a:pt x="51292" y="1444"/>
                      <a:pt x="51172" y="1339"/>
                    </a:cubicBezTo>
                    <a:cubicBezTo>
                      <a:pt x="53668" y="1006"/>
                      <a:pt x="56202" y="835"/>
                      <a:pt x="58760" y="835"/>
                    </a:cubicBezTo>
                    <a:close/>
                    <a:moveTo>
                      <a:pt x="49952" y="1517"/>
                    </a:moveTo>
                    <a:cubicBezTo>
                      <a:pt x="49864" y="1658"/>
                      <a:pt x="49733" y="1808"/>
                      <a:pt x="49557" y="1961"/>
                    </a:cubicBezTo>
                    <a:cubicBezTo>
                      <a:pt x="49156" y="2319"/>
                      <a:pt x="48553" y="2667"/>
                      <a:pt x="47716" y="3113"/>
                    </a:cubicBezTo>
                    <a:cubicBezTo>
                      <a:pt x="47063" y="3447"/>
                      <a:pt x="46282" y="3766"/>
                      <a:pt x="45453" y="4101"/>
                    </a:cubicBezTo>
                    <a:lnTo>
                      <a:pt x="44893" y="4328"/>
                    </a:lnTo>
                    <a:cubicBezTo>
                      <a:pt x="44588" y="4451"/>
                      <a:pt x="44271" y="4562"/>
                      <a:pt x="43937" y="4678"/>
                    </a:cubicBezTo>
                    <a:cubicBezTo>
                      <a:pt x="43700" y="4760"/>
                      <a:pt x="43456" y="4846"/>
                      <a:pt x="43211" y="4936"/>
                    </a:cubicBezTo>
                    <a:cubicBezTo>
                      <a:pt x="42628" y="5155"/>
                      <a:pt x="42022" y="5364"/>
                      <a:pt x="41414" y="5552"/>
                    </a:cubicBezTo>
                    <a:lnTo>
                      <a:pt x="40938" y="5697"/>
                    </a:lnTo>
                    <a:lnTo>
                      <a:pt x="40482" y="5853"/>
                    </a:lnTo>
                    <a:cubicBezTo>
                      <a:pt x="40181" y="5953"/>
                      <a:pt x="39884" y="6047"/>
                      <a:pt x="39587" y="6137"/>
                    </a:cubicBezTo>
                    <a:cubicBezTo>
                      <a:pt x="39299" y="6227"/>
                      <a:pt x="39011" y="6305"/>
                      <a:pt x="38728" y="6382"/>
                    </a:cubicBezTo>
                    <a:cubicBezTo>
                      <a:pt x="38432" y="6462"/>
                      <a:pt x="38141" y="6542"/>
                      <a:pt x="37865" y="6630"/>
                    </a:cubicBezTo>
                    <a:cubicBezTo>
                      <a:pt x="36895" y="6914"/>
                      <a:pt x="35974" y="7103"/>
                      <a:pt x="35162" y="7266"/>
                    </a:cubicBezTo>
                    <a:lnTo>
                      <a:pt x="34874" y="7326"/>
                    </a:lnTo>
                    <a:cubicBezTo>
                      <a:pt x="34282" y="7437"/>
                      <a:pt x="33693" y="7494"/>
                      <a:pt x="33170" y="7494"/>
                    </a:cubicBezTo>
                    <a:cubicBezTo>
                      <a:pt x="33008" y="7494"/>
                      <a:pt x="32852" y="7488"/>
                      <a:pt x="32705" y="7477"/>
                    </a:cubicBezTo>
                    <a:cubicBezTo>
                      <a:pt x="32529" y="7463"/>
                      <a:pt x="32329" y="7432"/>
                      <a:pt x="32155" y="7369"/>
                    </a:cubicBezTo>
                    <a:cubicBezTo>
                      <a:pt x="37685" y="4490"/>
                      <a:pt x="43692" y="2491"/>
                      <a:pt x="49952" y="1517"/>
                    </a:cubicBezTo>
                    <a:close/>
                    <a:moveTo>
                      <a:pt x="72842" y="2583"/>
                    </a:moveTo>
                    <a:lnTo>
                      <a:pt x="72842" y="2583"/>
                    </a:lnTo>
                    <a:cubicBezTo>
                      <a:pt x="79107" y="4154"/>
                      <a:pt x="84886" y="6712"/>
                      <a:pt x="90050" y="10047"/>
                    </a:cubicBezTo>
                    <a:cubicBezTo>
                      <a:pt x="89897" y="10088"/>
                      <a:pt x="89704" y="10110"/>
                      <a:pt x="89471" y="10114"/>
                    </a:cubicBezTo>
                    <a:cubicBezTo>
                      <a:pt x="89454" y="10115"/>
                      <a:pt x="89436" y="10115"/>
                      <a:pt x="89419" y="10115"/>
                    </a:cubicBezTo>
                    <a:cubicBezTo>
                      <a:pt x="88870" y="10115"/>
                      <a:pt x="88152" y="9992"/>
                      <a:pt x="87341" y="9760"/>
                    </a:cubicBezTo>
                    <a:cubicBezTo>
                      <a:pt x="87161" y="9705"/>
                      <a:pt x="86973" y="9650"/>
                      <a:pt x="86779" y="9595"/>
                    </a:cubicBezTo>
                    <a:cubicBezTo>
                      <a:pt x="86513" y="9517"/>
                      <a:pt x="86233" y="9437"/>
                      <a:pt x="85948" y="9343"/>
                    </a:cubicBezTo>
                    <a:cubicBezTo>
                      <a:pt x="85453" y="9183"/>
                      <a:pt x="84942" y="8997"/>
                      <a:pt x="84420" y="8789"/>
                    </a:cubicBezTo>
                    <a:cubicBezTo>
                      <a:pt x="84262" y="8729"/>
                      <a:pt x="84105" y="8670"/>
                      <a:pt x="83943" y="8611"/>
                    </a:cubicBezTo>
                    <a:cubicBezTo>
                      <a:pt x="83554" y="8465"/>
                      <a:pt x="83151" y="8318"/>
                      <a:pt x="82750" y="8148"/>
                    </a:cubicBezTo>
                    <a:cubicBezTo>
                      <a:pt x="82519" y="8052"/>
                      <a:pt x="82286" y="7952"/>
                      <a:pt x="82051" y="7849"/>
                    </a:cubicBezTo>
                    <a:cubicBezTo>
                      <a:pt x="81705" y="7700"/>
                      <a:pt x="81347" y="7547"/>
                      <a:pt x="80985" y="7403"/>
                    </a:cubicBezTo>
                    <a:cubicBezTo>
                      <a:pt x="80398" y="7158"/>
                      <a:pt x="79814" y="6892"/>
                      <a:pt x="79244" y="6616"/>
                    </a:cubicBezTo>
                    <a:cubicBezTo>
                      <a:pt x="78675" y="6360"/>
                      <a:pt x="78139" y="6121"/>
                      <a:pt x="77634" y="5867"/>
                    </a:cubicBezTo>
                    <a:cubicBezTo>
                      <a:pt x="77390" y="5738"/>
                      <a:pt x="77151" y="5615"/>
                      <a:pt x="76917" y="5495"/>
                    </a:cubicBezTo>
                    <a:cubicBezTo>
                      <a:pt x="76189" y="5118"/>
                      <a:pt x="75504" y="4762"/>
                      <a:pt x="74927" y="4394"/>
                    </a:cubicBezTo>
                    <a:cubicBezTo>
                      <a:pt x="74651" y="4224"/>
                      <a:pt x="74403" y="4046"/>
                      <a:pt x="74164" y="3872"/>
                    </a:cubicBezTo>
                    <a:cubicBezTo>
                      <a:pt x="74078" y="3811"/>
                      <a:pt x="73996" y="3751"/>
                      <a:pt x="73918" y="3696"/>
                    </a:cubicBezTo>
                    <a:cubicBezTo>
                      <a:pt x="73630" y="3485"/>
                      <a:pt x="73388" y="3277"/>
                      <a:pt x="73200" y="3078"/>
                    </a:cubicBezTo>
                    <a:cubicBezTo>
                      <a:pt x="73069" y="2939"/>
                      <a:pt x="72930" y="2763"/>
                      <a:pt x="72842" y="2583"/>
                    </a:cubicBezTo>
                    <a:close/>
                    <a:moveTo>
                      <a:pt x="31048" y="7960"/>
                    </a:moveTo>
                    <a:cubicBezTo>
                      <a:pt x="31011" y="8115"/>
                      <a:pt x="30941" y="8289"/>
                      <a:pt x="30837" y="8480"/>
                    </a:cubicBezTo>
                    <a:cubicBezTo>
                      <a:pt x="30536" y="8997"/>
                      <a:pt x="30060" y="9607"/>
                      <a:pt x="29497" y="10200"/>
                    </a:cubicBezTo>
                    <a:cubicBezTo>
                      <a:pt x="29239" y="10474"/>
                      <a:pt x="28945" y="10749"/>
                      <a:pt x="28634" y="11041"/>
                    </a:cubicBezTo>
                    <a:lnTo>
                      <a:pt x="28460" y="11205"/>
                    </a:lnTo>
                    <a:cubicBezTo>
                      <a:pt x="28089" y="11565"/>
                      <a:pt x="27684" y="11933"/>
                      <a:pt x="27257" y="12297"/>
                    </a:cubicBezTo>
                    <a:cubicBezTo>
                      <a:pt x="27040" y="12481"/>
                      <a:pt x="26815" y="12668"/>
                      <a:pt x="26575" y="12860"/>
                    </a:cubicBezTo>
                    <a:cubicBezTo>
                      <a:pt x="26350" y="13054"/>
                      <a:pt x="26121" y="13253"/>
                      <a:pt x="25884" y="13451"/>
                    </a:cubicBezTo>
                    <a:cubicBezTo>
                      <a:pt x="25475" y="13795"/>
                      <a:pt x="25045" y="14124"/>
                      <a:pt x="24589" y="14474"/>
                    </a:cubicBezTo>
                    <a:lnTo>
                      <a:pt x="24378" y="14638"/>
                    </a:lnTo>
                    <a:cubicBezTo>
                      <a:pt x="23672" y="15221"/>
                      <a:pt x="22956" y="15741"/>
                      <a:pt x="22263" y="16242"/>
                    </a:cubicBezTo>
                    <a:cubicBezTo>
                      <a:pt x="21974" y="16451"/>
                      <a:pt x="21694" y="16655"/>
                      <a:pt x="21426" y="16854"/>
                    </a:cubicBezTo>
                    <a:cubicBezTo>
                      <a:pt x="20982" y="17171"/>
                      <a:pt x="20540" y="17453"/>
                      <a:pt x="20114" y="17725"/>
                    </a:cubicBezTo>
                    <a:lnTo>
                      <a:pt x="20061" y="17760"/>
                    </a:lnTo>
                    <a:cubicBezTo>
                      <a:pt x="19644" y="18044"/>
                      <a:pt x="19235" y="18300"/>
                      <a:pt x="18846" y="18519"/>
                    </a:cubicBezTo>
                    <a:cubicBezTo>
                      <a:pt x="18465" y="18734"/>
                      <a:pt x="18097" y="18916"/>
                      <a:pt x="17745" y="19067"/>
                    </a:cubicBezTo>
                    <a:cubicBezTo>
                      <a:pt x="17422" y="19221"/>
                      <a:pt x="17123" y="19333"/>
                      <a:pt x="16861" y="19403"/>
                    </a:cubicBezTo>
                    <a:cubicBezTo>
                      <a:pt x="16692" y="19448"/>
                      <a:pt x="16497" y="19485"/>
                      <a:pt x="16313" y="19485"/>
                    </a:cubicBezTo>
                    <a:cubicBezTo>
                      <a:pt x="16303" y="19485"/>
                      <a:pt x="16294" y="19485"/>
                      <a:pt x="16284" y="19485"/>
                    </a:cubicBezTo>
                    <a:cubicBezTo>
                      <a:pt x="20560" y="14857"/>
                      <a:pt x="25557" y="10969"/>
                      <a:pt x="31048" y="7960"/>
                    </a:cubicBezTo>
                    <a:close/>
                    <a:moveTo>
                      <a:pt x="91081" y="10728"/>
                    </a:moveTo>
                    <a:lnTo>
                      <a:pt x="91081" y="10728"/>
                    </a:lnTo>
                    <a:cubicBezTo>
                      <a:pt x="96327" y="14280"/>
                      <a:pt x="100906" y="18648"/>
                      <a:pt x="104681" y="23609"/>
                    </a:cubicBezTo>
                    <a:cubicBezTo>
                      <a:pt x="104497" y="23593"/>
                      <a:pt x="104302" y="23536"/>
                      <a:pt x="104136" y="23474"/>
                    </a:cubicBezTo>
                    <a:cubicBezTo>
                      <a:pt x="103551" y="23249"/>
                      <a:pt x="102878" y="22873"/>
                      <a:pt x="102242" y="22414"/>
                    </a:cubicBezTo>
                    <a:lnTo>
                      <a:pt x="102003" y="22234"/>
                    </a:lnTo>
                    <a:cubicBezTo>
                      <a:pt x="101340" y="21739"/>
                      <a:pt x="100585" y="21177"/>
                      <a:pt x="99834" y="20510"/>
                    </a:cubicBezTo>
                    <a:cubicBezTo>
                      <a:pt x="99617" y="20309"/>
                      <a:pt x="99388" y="20113"/>
                      <a:pt x="99155" y="19912"/>
                    </a:cubicBezTo>
                    <a:cubicBezTo>
                      <a:pt x="98932" y="19722"/>
                      <a:pt x="98705" y="19530"/>
                      <a:pt x="98481" y="19323"/>
                    </a:cubicBezTo>
                    <a:cubicBezTo>
                      <a:pt x="98252" y="19118"/>
                      <a:pt x="98023" y="18906"/>
                      <a:pt x="97796" y="18687"/>
                    </a:cubicBezTo>
                    <a:lnTo>
                      <a:pt x="97442" y="18345"/>
                    </a:lnTo>
                    <a:lnTo>
                      <a:pt x="97080" y="18018"/>
                    </a:lnTo>
                    <a:cubicBezTo>
                      <a:pt x="96609" y="17586"/>
                      <a:pt x="96151" y="17142"/>
                      <a:pt x="95715" y="16694"/>
                    </a:cubicBezTo>
                    <a:cubicBezTo>
                      <a:pt x="95533" y="16506"/>
                      <a:pt x="95351" y="16328"/>
                      <a:pt x="95169" y="16152"/>
                    </a:cubicBezTo>
                    <a:cubicBezTo>
                      <a:pt x="94917" y="15902"/>
                      <a:pt x="94678" y="15669"/>
                      <a:pt x="94455" y="15430"/>
                    </a:cubicBezTo>
                    <a:lnTo>
                      <a:pt x="94046" y="14984"/>
                    </a:lnTo>
                    <a:cubicBezTo>
                      <a:pt x="93440" y="14325"/>
                      <a:pt x="92867" y="13705"/>
                      <a:pt x="92421" y="13126"/>
                    </a:cubicBezTo>
                    <a:cubicBezTo>
                      <a:pt x="91853" y="12363"/>
                      <a:pt x="91456" y="11792"/>
                      <a:pt x="91245" y="11297"/>
                    </a:cubicBezTo>
                    <a:cubicBezTo>
                      <a:pt x="91153" y="11084"/>
                      <a:pt x="91102" y="10894"/>
                      <a:pt x="91081" y="10728"/>
                    </a:cubicBezTo>
                    <a:close/>
                    <a:moveTo>
                      <a:pt x="15454" y="20405"/>
                    </a:moveTo>
                    <a:lnTo>
                      <a:pt x="15454" y="20405"/>
                    </a:lnTo>
                    <a:cubicBezTo>
                      <a:pt x="15474" y="20591"/>
                      <a:pt x="15456" y="20798"/>
                      <a:pt x="15425" y="20976"/>
                    </a:cubicBezTo>
                    <a:cubicBezTo>
                      <a:pt x="15345" y="21543"/>
                      <a:pt x="15118" y="22247"/>
                      <a:pt x="14756" y="23040"/>
                    </a:cubicBezTo>
                    <a:cubicBezTo>
                      <a:pt x="14666" y="23241"/>
                      <a:pt x="14566" y="23448"/>
                      <a:pt x="14453" y="23673"/>
                    </a:cubicBezTo>
                    <a:cubicBezTo>
                      <a:pt x="14353" y="23892"/>
                      <a:pt x="14247" y="24117"/>
                      <a:pt x="14132" y="24346"/>
                    </a:cubicBezTo>
                    <a:cubicBezTo>
                      <a:pt x="13903" y="24810"/>
                      <a:pt x="13643" y="25289"/>
                      <a:pt x="13363" y="25768"/>
                    </a:cubicBezTo>
                    <a:cubicBezTo>
                      <a:pt x="13236" y="25976"/>
                      <a:pt x="13117" y="26195"/>
                      <a:pt x="12995" y="26416"/>
                    </a:cubicBezTo>
                    <a:lnTo>
                      <a:pt x="12925" y="26543"/>
                    </a:lnTo>
                    <a:cubicBezTo>
                      <a:pt x="12780" y="26803"/>
                      <a:pt x="12628" y="27065"/>
                      <a:pt x="12469" y="27331"/>
                    </a:cubicBezTo>
                    <a:cubicBezTo>
                      <a:pt x="12326" y="27576"/>
                      <a:pt x="12170" y="27822"/>
                      <a:pt x="12013" y="28069"/>
                    </a:cubicBezTo>
                    <a:cubicBezTo>
                      <a:pt x="11830" y="28358"/>
                      <a:pt x="11642" y="28654"/>
                      <a:pt x="11466" y="28959"/>
                    </a:cubicBezTo>
                    <a:cubicBezTo>
                      <a:pt x="11137" y="29501"/>
                      <a:pt x="10789" y="30040"/>
                      <a:pt x="10429" y="30559"/>
                    </a:cubicBezTo>
                    <a:cubicBezTo>
                      <a:pt x="10337" y="30700"/>
                      <a:pt x="10247" y="30840"/>
                      <a:pt x="10157" y="30979"/>
                    </a:cubicBezTo>
                    <a:cubicBezTo>
                      <a:pt x="9913" y="31353"/>
                      <a:pt x="9682" y="31707"/>
                      <a:pt x="9445" y="32040"/>
                    </a:cubicBezTo>
                    <a:cubicBezTo>
                      <a:pt x="9291" y="32249"/>
                      <a:pt x="9142" y="32454"/>
                      <a:pt x="8997" y="32654"/>
                    </a:cubicBezTo>
                    <a:cubicBezTo>
                      <a:pt x="8506" y="33331"/>
                      <a:pt x="8041" y="33970"/>
                      <a:pt x="7587" y="34487"/>
                    </a:cubicBezTo>
                    <a:cubicBezTo>
                      <a:pt x="7063" y="35073"/>
                      <a:pt x="6511" y="35670"/>
                      <a:pt x="6026" y="36003"/>
                    </a:cubicBezTo>
                    <a:cubicBezTo>
                      <a:pt x="5869" y="36112"/>
                      <a:pt x="5676" y="36224"/>
                      <a:pt x="5486" y="36284"/>
                    </a:cubicBezTo>
                    <a:cubicBezTo>
                      <a:pt x="7955" y="30379"/>
                      <a:pt x="11350" y="25041"/>
                      <a:pt x="15454" y="20405"/>
                    </a:cubicBezTo>
                    <a:close/>
                    <a:moveTo>
                      <a:pt x="105427" y="24614"/>
                    </a:moveTo>
                    <a:cubicBezTo>
                      <a:pt x="109112" y="29679"/>
                      <a:pt x="111972" y="35326"/>
                      <a:pt x="113867" y="41335"/>
                    </a:cubicBezTo>
                    <a:cubicBezTo>
                      <a:pt x="113691" y="41257"/>
                      <a:pt x="113521" y="41135"/>
                      <a:pt x="113380" y="41018"/>
                    </a:cubicBezTo>
                    <a:cubicBezTo>
                      <a:pt x="113171" y="40842"/>
                      <a:pt x="112952" y="40613"/>
                      <a:pt x="112717" y="40326"/>
                    </a:cubicBezTo>
                    <a:cubicBezTo>
                      <a:pt x="112469" y="40050"/>
                      <a:pt x="112216" y="39727"/>
                      <a:pt x="111962" y="39371"/>
                    </a:cubicBezTo>
                    <a:cubicBezTo>
                      <a:pt x="111704" y="39007"/>
                      <a:pt x="111444" y="38602"/>
                      <a:pt x="111183" y="38160"/>
                    </a:cubicBezTo>
                    <a:lnTo>
                      <a:pt x="111152" y="38113"/>
                    </a:lnTo>
                    <a:cubicBezTo>
                      <a:pt x="110884" y="37685"/>
                      <a:pt x="110606" y="37241"/>
                      <a:pt x="110342" y="36769"/>
                    </a:cubicBezTo>
                    <a:cubicBezTo>
                      <a:pt x="110182" y="36470"/>
                      <a:pt x="110014" y="36165"/>
                      <a:pt x="109843" y="35854"/>
                    </a:cubicBezTo>
                    <a:cubicBezTo>
                      <a:pt x="109431" y="35105"/>
                      <a:pt x="109004" y="34330"/>
                      <a:pt x="108609" y="33491"/>
                    </a:cubicBezTo>
                    <a:lnTo>
                      <a:pt x="108492" y="33264"/>
                    </a:lnTo>
                    <a:cubicBezTo>
                      <a:pt x="108230" y="32752"/>
                      <a:pt x="107983" y="32272"/>
                      <a:pt x="107758" y="31785"/>
                    </a:cubicBezTo>
                    <a:cubicBezTo>
                      <a:pt x="107627" y="31504"/>
                      <a:pt x="107504" y="31228"/>
                      <a:pt x="107379" y="30944"/>
                    </a:cubicBezTo>
                    <a:cubicBezTo>
                      <a:pt x="107250" y="30680"/>
                      <a:pt x="107126" y="30416"/>
                      <a:pt x="107009" y="30156"/>
                    </a:cubicBezTo>
                    <a:cubicBezTo>
                      <a:pt x="106776" y="29645"/>
                      <a:pt x="106567" y="29139"/>
                      <a:pt x="106385" y="28650"/>
                    </a:cubicBezTo>
                    <a:lnTo>
                      <a:pt x="106299" y="28434"/>
                    </a:lnTo>
                    <a:cubicBezTo>
                      <a:pt x="106141" y="28037"/>
                      <a:pt x="105992" y="27662"/>
                      <a:pt x="105875" y="27302"/>
                    </a:cubicBezTo>
                    <a:cubicBezTo>
                      <a:pt x="105620" y="26529"/>
                      <a:pt x="105450" y="25772"/>
                      <a:pt x="105399" y="25180"/>
                    </a:cubicBezTo>
                    <a:cubicBezTo>
                      <a:pt x="105384" y="24962"/>
                      <a:pt x="105395" y="24771"/>
                      <a:pt x="105427" y="24614"/>
                    </a:cubicBezTo>
                    <a:close/>
                    <a:moveTo>
                      <a:pt x="5030" y="37407"/>
                    </a:moveTo>
                    <a:cubicBezTo>
                      <a:pt x="5103" y="37552"/>
                      <a:pt x="5165" y="37740"/>
                      <a:pt x="5214" y="37976"/>
                    </a:cubicBezTo>
                    <a:cubicBezTo>
                      <a:pt x="5333" y="38518"/>
                      <a:pt x="5359" y="39267"/>
                      <a:pt x="5290" y="40142"/>
                    </a:cubicBezTo>
                    <a:cubicBezTo>
                      <a:pt x="5279" y="40279"/>
                      <a:pt x="5265" y="40421"/>
                      <a:pt x="5251" y="40564"/>
                    </a:cubicBezTo>
                    <a:cubicBezTo>
                      <a:pt x="5240" y="40652"/>
                      <a:pt x="5230" y="40742"/>
                      <a:pt x="5222" y="40840"/>
                    </a:cubicBezTo>
                    <a:cubicBezTo>
                      <a:pt x="5204" y="41081"/>
                      <a:pt x="5181" y="41329"/>
                      <a:pt x="5153" y="41583"/>
                    </a:cubicBezTo>
                    <a:cubicBezTo>
                      <a:pt x="5095" y="42096"/>
                      <a:pt x="5013" y="42636"/>
                      <a:pt x="4913" y="43187"/>
                    </a:cubicBezTo>
                    <a:lnTo>
                      <a:pt x="4766" y="44062"/>
                    </a:lnTo>
                    <a:cubicBezTo>
                      <a:pt x="4719" y="44357"/>
                      <a:pt x="4666" y="44656"/>
                      <a:pt x="4608" y="44956"/>
                    </a:cubicBezTo>
                    <a:cubicBezTo>
                      <a:pt x="4549" y="45259"/>
                      <a:pt x="4488" y="45566"/>
                      <a:pt x="4418" y="45873"/>
                    </a:cubicBezTo>
                    <a:lnTo>
                      <a:pt x="4342" y="46206"/>
                    </a:lnTo>
                    <a:cubicBezTo>
                      <a:pt x="4295" y="46415"/>
                      <a:pt x="4250" y="46624"/>
                      <a:pt x="4215" y="46833"/>
                    </a:cubicBezTo>
                    <a:cubicBezTo>
                      <a:pt x="4089" y="47471"/>
                      <a:pt x="3945" y="48097"/>
                      <a:pt x="3796" y="48682"/>
                    </a:cubicBezTo>
                    <a:cubicBezTo>
                      <a:pt x="3706" y="48997"/>
                      <a:pt x="3634" y="49306"/>
                      <a:pt x="3565" y="49607"/>
                    </a:cubicBezTo>
                    <a:cubicBezTo>
                      <a:pt x="3497" y="49891"/>
                      <a:pt x="3436" y="50161"/>
                      <a:pt x="3360" y="50429"/>
                    </a:cubicBezTo>
                    <a:cubicBezTo>
                      <a:pt x="3235" y="50898"/>
                      <a:pt x="3092" y="51379"/>
                      <a:pt x="2890" y="52001"/>
                    </a:cubicBezTo>
                    <a:cubicBezTo>
                      <a:pt x="2751" y="52483"/>
                      <a:pt x="2601" y="52942"/>
                      <a:pt x="2444" y="53359"/>
                    </a:cubicBezTo>
                    <a:cubicBezTo>
                      <a:pt x="2286" y="53774"/>
                      <a:pt x="2123" y="54149"/>
                      <a:pt x="1947" y="54490"/>
                    </a:cubicBezTo>
                    <a:cubicBezTo>
                      <a:pt x="1783" y="54812"/>
                      <a:pt x="1640" y="55090"/>
                      <a:pt x="1480" y="55309"/>
                    </a:cubicBezTo>
                    <a:cubicBezTo>
                      <a:pt x="1372" y="55464"/>
                      <a:pt x="1230" y="55632"/>
                      <a:pt x="1075" y="55753"/>
                    </a:cubicBezTo>
                    <a:cubicBezTo>
                      <a:pt x="1237" y="52514"/>
                      <a:pt x="1670" y="49247"/>
                      <a:pt x="2403" y="45977"/>
                    </a:cubicBezTo>
                    <a:cubicBezTo>
                      <a:pt x="3066" y="43013"/>
                      <a:pt x="3950" y="40151"/>
                      <a:pt x="5030" y="37407"/>
                    </a:cubicBezTo>
                    <a:close/>
                    <a:moveTo>
                      <a:pt x="114225" y="42522"/>
                    </a:moveTo>
                    <a:cubicBezTo>
                      <a:pt x="115960" y="48467"/>
                      <a:pt x="116754" y="54742"/>
                      <a:pt x="116469" y="61138"/>
                    </a:cubicBezTo>
                    <a:cubicBezTo>
                      <a:pt x="116324" y="61001"/>
                      <a:pt x="116197" y="60818"/>
                      <a:pt x="116101" y="60653"/>
                    </a:cubicBezTo>
                    <a:cubicBezTo>
                      <a:pt x="115804" y="60145"/>
                      <a:pt x="115561" y="59368"/>
                      <a:pt x="115336" y="58619"/>
                    </a:cubicBezTo>
                    <a:cubicBezTo>
                      <a:pt x="115146" y="57954"/>
                      <a:pt x="114998" y="57179"/>
                      <a:pt x="114843" y="56356"/>
                    </a:cubicBezTo>
                    <a:cubicBezTo>
                      <a:pt x="114796" y="56115"/>
                      <a:pt x="114749" y="55865"/>
                      <a:pt x="114700" y="55616"/>
                    </a:cubicBezTo>
                    <a:cubicBezTo>
                      <a:pt x="114626" y="55209"/>
                      <a:pt x="114569" y="54789"/>
                      <a:pt x="114507" y="54347"/>
                    </a:cubicBezTo>
                    <a:cubicBezTo>
                      <a:pt x="114487" y="54184"/>
                      <a:pt x="114462" y="54018"/>
                      <a:pt x="114438" y="53846"/>
                    </a:cubicBezTo>
                    <a:cubicBezTo>
                      <a:pt x="114337" y="53226"/>
                      <a:pt x="114251" y="52594"/>
                      <a:pt x="114184" y="51968"/>
                    </a:cubicBezTo>
                    <a:cubicBezTo>
                      <a:pt x="114155" y="51612"/>
                      <a:pt x="114112" y="51262"/>
                      <a:pt x="114069" y="50922"/>
                    </a:cubicBezTo>
                    <a:cubicBezTo>
                      <a:pt x="114033" y="50632"/>
                      <a:pt x="113998" y="50345"/>
                      <a:pt x="113971" y="50059"/>
                    </a:cubicBezTo>
                    <a:cubicBezTo>
                      <a:pt x="113941" y="49752"/>
                      <a:pt x="113916" y="49451"/>
                      <a:pt x="113895" y="49157"/>
                    </a:cubicBezTo>
                    <a:lnTo>
                      <a:pt x="113887" y="49009"/>
                    </a:lnTo>
                    <a:cubicBezTo>
                      <a:pt x="113871" y="48758"/>
                      <a:pt x="113855" y="48508"/>
                      <a:pt x="113830" y="48273"/>
                    </a:cubicBezTo>
                    <a:cubicBezTo>
                      <a:pt x="113781" y="47714"/>
                      <a:pt x="113750" y="47168"/>
                      <a:pt x="113740" y="46652"/>
                    </a:cubicBezTo>
                    <a:cubicBezTo>
                      <a:pt x="113734" y="46395"/>
                      <a:pt x="113734" y="46147"/>
                      <a:pt x="113738" y="45893"/>
                    </a:cubicBezTo>
                    <a:cubicBezTo>
                      <a:pt x="113732" y="45654"/>
                      <a:pt x="113730" y="45425"/>
                      <a:pt x="113732" y="45204"/>
                    </a:cubicBezTo>
                    <a:cubicBezTo>
                      <a:pt x="113742" y="44508"/>
                      <a:pt x="113803" y="43903"/>
                      <a:pt x="113914" y="43408"/>
                    </a:cubicBezTo>
                    <a:cubicBezTo>
                      <a:pt x="113943" y="43281"/>
                      <a:pt x="113973" y="43164"/>
                      <a:pt x="114010" y="43046"/>
                    </a:cubicBezTo>
                    <a:cubicBezTo>
                      <a:pt x="114059" y="42874"/>
                      <a:pt x="114129" y="42681"/>
                      <a:pt x="114225" y="42522"/>
                    </a:cubicBezTo>
                    <a:close/>
                    <a:moveTo>
                      <a:pt x="1028" y="56964"/>
                    </a:moveTo>
                    <a:cubicBezTo>
                      <a:pt x="1169" y="57095"/>
                      <a:pt x="1292" y="57271"/>
                      <a:pt x="1386" y="57430"/>
                    </a:cubicBezTo>
                    <a:cubicBezTo>
                      <a:pt x="1705" y="57989"/>
                      <a:pt x="1994" y="58707"/>
                      <a:pt x="2196" y="59450"/>
                    </a:cubicBezTo>
                    <a:cubicBezTo>
                      <a:pt x="2697" y="61295"/>
                      <a:pt x="3141" y="63656"/>
                      <a:pt x="3448" y="66107"/>
                    </a:cubicBezTo>
                    <a:cubicBezTo>
                      <a:pt x="3594" y="67016"/>
                      <a:pt x="3681" y="67895"/>
                      <a:pt x="3767" y="68746"/>
                    </a:cubicBezTo>
                    <a:cubicBezTo>
                      <a:pt x="3802" y="69100"/>
                      <a:pt x="3837" y="69444"/>
                      <a:pt x="3874" y="69776"/>
                    </a:cubicBezTo>
                    <a:cubicBezTo>
                      <a:pt x="3919" y="70254"/>
                      <a:pt x="3939" y="70719"/>
                      <a:pt x="3960" y="71167"/>
                    </a:cubicBezTo>
                    <a:lnTo>
                      <a:pt x="3970" y="71410"/>
                    </a:lnTo>
                    <a:cubicBezTo>
                      <a:pt x="4007" y="71912"/>
                      <a:pt x="4019" y="72392"/>
                      <a:pt x="4015" y="72840"/>
                    </a:cubicBezTo>
                    <a:cubicBezTo>
                      <a:pt x="4009" y="73270"/>
                      <a:pt x="3982" y="73679"/>
                      <a:pt x="3933" y="74068"/>
                    </a:cubicBezTo>
                    <a:cubicBezTo>
                      <a:pt x="3905" y="74424"/>
                      <a:pt x="3851" y="74737"/>
                      <a:pt x="3780" y="75001"/>
                    </a:cubicBezTo>
                    <a:cubicBezTo>
                      <a:pt x="3731" y="75179"/>
                      <a:pt x="3659" y="75377"/>
                      <a:pt x="3561" y="75541"/>
                    </a:cubicBezTo>
                    <a:cubicBezTo>
                      <a:pt x="1732" y="69620"/>
                      <a:pt x="844" y="63355"/>
                      <a:pt x="1028" y="56964"/>
                    </a:cubicBezTo>
                    <a:close/>
                    <a:moveTo>
                      <a:pt x="116402" y="62349"/>
                    </a:moveTo>
                    <a:lnTo>
                      <a:pt x="116402" y="62349"/>
                    </a:lnTo>
                    <a:cubicBezTo>
                      <a:pt x="116209" y="65291"/>
                      <a:pt x="115788" y="68255"/>
                      <a:pt x="115125" y="71220"/>
                    </a:cubicBezTo>
                    <a:cubicBezTo>
                      <a:pt x="114393" y="74489"/>
                      <a:pt x="113392" y="77630"/>
                      <a:pt x="112156" y="80627"/>
                    </a:cubicBezTo>
                    <a:cubicBezTo>
                      <a:pt x="112068" y="80451"/>
                      <a:pt x="112011" y="80240"/>
                      <a:pt x="111978" y="80052"/>
                    </a:cubicBezTo>
                    <a:cubicBezTo>
                      <a:pt x="111929" y="79788"/>
                      <a:pt x="111919" y="79475"/>
                      <a:pt x="111905" y="79097"/>
                    </a:cubicBezTo>
                    <a:cubicBezTo>
                      <a:pt x="111893" y="78731"/>
                      <a:pt x="111905" y="78321"/>
                      <a:pt x="111940" y="77882"/>
                    </a:cubicBezTo>
                    <a:cubicBezTo>
                      <a:pt x="111974" y="77436"/>
                      <a:pt x="112036" y="76957"/>
                      <a:pt x="112118" y="76449"/>
                    </a:cubicBezTo>
                    <a:cubicBezTo>
                      <a:pt x="112197" y="75813"/>
                      <a:pt x="112273" y="75316"/>
                      <a:pt x="112361" y="74833"/>
                    </a:cubicBezTo>
                    <a:cubicBezTo>
                      <a:pt x="112406" y="74563"/>
                      <a:pt x="112463" y="74293"/>
                      <a:pt x="112525" y="74009"/>
                    </a:cubicBezTo>
                    <a:cubicBezTo>
                      <a:pt x="112590" y="73706"/>
                      <a:pt x="112658" y="73395"/>
                      <a:pt x="112709" y="73080"/>
                    </a:cubicBezTo>
                    <a:cubicBezTo>
                      <a:pt x="112774" y="72746"/>
                      <a:pt x="112844" y="72407"/>
                      <a:pt x="112920" y="72065"/>
                    </a:cubicBezTo>
                    <a:cubicBezTo>
                      <a:pt x="112983" y="71787"/>
                      <a:pt x="113048" y="71504"/>
                      <a:pt x="113118" y="71226"/>
                    </a:cubicBezTo>
                    <a:cubicBezTo>
                      <a:pt x="113175" y="71017"/>
                      <a:pt x="113226" y="70809"/>
                      <a:pt x="113271" y="70600"/>
                    </a:cubicBezTo>
                    <a:lnTo>
                      <a:pt x="113345" y="70269"/>
                    </a:lnTo>
                    <a:cubicBezTo>
                      <a:pt x="113415" y="69960"/>
                      <a:pt x="113488" y="69655"/>
                      <a:pt x="113564" y="69356"/>
                    </a:cubicBezTo>
                    <a:cubicBezTo>
                      <a:pt x="113642" y="69059"/>
                      <a:pt x="113722" y="68767"/>
                      <a:pt x="113803" y="68483"/>
                    </a:cubicBezTo>
                    <a:lnTo>
                      <a:pt x="114043" y="67627"/>
                    </a:lnTo>
                    <a:cubicBezTo>
                      <a:pt x="114186" y="67085"/>
                      <a:pt x="114344" y="66561"/>
                      <a:pt x="114511" y="66072"/>
                    </a:cubicBezTo>
                    <a:cubicBezTo>
                      <a:pt x="114593" y="65831"/>
                      <a:pt x="114679" y="65596"/>
                      <a:pt x="114767" y="65367"/>
                    </a:cubicBezTo>
                    <a:cubicBezTo>
                      <a:pt x="114798" y="65279"/>
                      <a:pt x="114828" y="65193"/>
                      <a:pt x="114857" y="65109"/>
                    </a:cubicBezTo>
                    <a:cubicBezTo>
                      <a:pt x="114906" y="64972"/>
                      <a:pt x="114951" y="64839"/>
                      <a:pt x="115002" y="64710"/>
                    </a:cubicBezTo>
                    <a:cubicBezTo>
                      <a:pt x="115313" y="63889"/>
                      <a:pt x="115655" y="63222"/>
                      <a:pt x="115995" y="62781"/>
                    </a:cubicBezTo>
                    <a:cubicBezTo>
                      <a:pt x="116140" y="62590"/>
                      <a:pt x="116275" y="62447"/>
                      <a:pt x="116402" y="62349"/>
                    </a:cubicBezTo>
                    <a:close/>
                    <a:moveTo>
                      <a:pt x="3939" y="76721"/>
                    </a:moveTo>
                    <a:cubicBezTo>
                      <a:pt x="4111" y="76799"/>
                      <a:pt x="4279" y="76918"/>
                      <a:pt x="4418" y="77035"/>
                    </a:cubicBezTo>
                    <a:cubicBezTo>
                      <a:pt x="4860" y="77380"/>
                      <a:pt x="5361" y="77939"/>
                      <a:pt x="5862" y="78645"/>
                    </a:cubicBezTo>
                    <a:lnTo>
                      <a:pt x="6681" y="79848"/>
                    </a:lnTo>
                    <a:cubicBezTo>
                      <a:pt x="6963" y="80277"/>
                      <a:pt x="7248" y="80744"/>
                      <a:pt x="7524" y="81233"/>
                    </a:cubicBezTo>
                    <a:cubicBezTo>
                      <a:pt x="7642" y="81448"/>
                      <a:pt x="7771" y="81662"/>
                      <a:pt x="7902" y="81881"/>
                    </a:cubicBezTo>
                    <a:cubicBezTo>
                      <a:pt x="8074" y="82172"/>
                      <a:pt x="8254" y="82475"/>
                      <a:pt x="8420" y="82786"/>
                    </a:cubicBezTo>
                    <a:cubicBezTo>
                      <a:pt x="8551" y="83023"/>
                      <a:pt x="8678" y="83266"/>
                      <a:pt x="8807" y="83512"/>
                    </a:cubicBezTo>
                    <a:cubicBezTo>
                      <a:pt x="8974" y="83831"/>
                      <a:pt x="9144" y="84154"/>
                      <a:pt x="9324" y="84473"/>
                    </a:cubicBezTo>
                    <a:cubicBezTo>
                      <a:pt x="9627" y="85036"/>
                      <a:pt x="9913" y="85607"/>
                      <a:pt x="10183" y="86186"/>
                    </a:cubicBezTo>
                    <a:cubicBezTo>
                      <a:pt x="10486" y="86765"/>
                      <a:pt x="10742" y="87287"/>
                      <a:pt x="10965" y="87784"/>
                    </a:cubicBezTo>
                    <a:cubicBezTo>
                      <a:pt x="11084" y="88042"/>
                      <a:pt x="11194" y="88299"/>
                      <a:pt x="11301" y="88557"/>
                    </a:cubicBezTo>
                    <a:lnTo>
                      <a:pt x="11624" y="89281"/>
                    </a:lnTo>
                    <a:cubicBezTo>
                      <a:pt x="11822" y="89746"/>
                      <a:pt x="11996" y="90198"/>
                      <a:pt x="12137" y="90626"/>
                    </a:cubicBezTo>
                    <a:cubicBezTo>
                      <a:pt x="12186" y="90769"/>
                      <a:pt x="12229" y="90912"/>
                      <a:pt x="12272" y="91049"/>
                    </a:cubicBezTo>
                    <a:lnTo>
                      <a:pt x="12332" y="91246"/>
                    </a:lnTo>
                    <a:cubicBezTo>
                      <a:pt x="12395" y="91438"/>
                      <a:pt x="12448" y="91622"/>
                      <a:pt x="12493" y="91796"/>
                    </a:cubicBezTo>
                    <a:cubicBezTo>
                      <a:pt x="12583" y="92144"/>
                      <a:pt x="12639" y="92459"/>
                      <a:pt x="12657" y="92733"/>
                    </a:cubicBezTo>
                    <a:cubicBezTo>
                      <a:pt x="12673" y="92954"/>
                      <a:pt x="12663" y="93144"/>
                      <a:pt x="12630" y="93302"/>
                    </a:cubicBezTo>
                    <a:cubicBezTo>
                      <a:pt x="8870" y="88295"/>
                      <a:pt x="5926" y="82694"/>
                      <a:pt x="3939" y="76721"/>
                    </a:cubicBezTo>
                    <a:close/>
                    <a:moveTo>
                      <a:pt x="111684" y="81742"/>
                    </a:moveTo>
                    <a:lnTo>
                      <a:pt x="111684" y="81742"/>
                    </a:lnTo>
                    <a:cubicBezTo>
                      <a:pt x="109122" y="87602"/>
                      <a:pt x="105648" y="92890"/>
                      <a:pt x="101471" y="97465"/>
                    </a:cubicBezTo>
                    <a:cubicBezTo>
                      <a:pt x="101450" y="97275"/>
                      <a:pt x="101469" y="97064"/>
                      <a:pt x="101501" y="96884"/>
                    </a:cubicBezTo>
                    <a:cubicBezTo>
                      <a:pt x="101512" y="96827"/>
                      <a:pt x="101522" y="96770"/>
                      <a:pt x="101536" y="96710"/>
                    </a:cubicBezTo>
                    <a:cubicBezTo>
                      <a:pt x="101585" y="96485"/>
                      <a:pt x="101661" y="96240"/>
                      <a:pt x="101763" y="95963"/>
                    </a:cubicBezTo>
                    <a:cubicBezTo>
                      <a:pt x="101882" y="95603"/>
                      <a:pt x="102031" y="95223"/>
                      <a:pt x="102209" y="94830"/>
                    </a:cubicBezTo>
                    <a:cubicBezTo>
                      <a:pt x="102395" y="94423"/>
                      <a:pt x="102614" y="93993"/>
                      <a:pt x="102862" y="93549"/>
                    </a:cubicBezTo>
                    <a:lnTo>
                      <a:pt x="102972" y="93341"/>
                    </a:lnTo>
                    <a:cubicBezTo>
                      <a:pt x="103183" y="92942"/>
                      <a:pt x="103400" y="92532"/>
                      <a:pt x="103641" y="92121"/>
                    </a:cubicBezTo>
                    <a:cubicBezTo>
                      <a:pt x="103819" y="91835"/>
                      <a:pt x="103997" y="91536"/>
                      <a:pt x="104179" y="91233"/>
                    </a:cubicBezTo>
                    <a:cubicBezTo>
                      <a:pt x="104619" y="90499"/>
                      <a:pt x="105076" y="89740"/>
                      <a:pt x="105599" y="88975"/>
                    </a:cubicBezTo>
                    <a:cubicBezTo>
                      <a:pt x="106917" y="86896"/>
                      <a:pt x="108324" y="84948"/>
                      <a:pt x="109566" y="83493"/>
                    </a:cubicBezTo>
                    <a:cubicBezTo>
                      <a:pt x="110068" y="82906"/>
                      <a:pt x="110634" y="82381"/>
                      <a:pt x="111158" y="82014"/>
                    </a:cubicBezTo>
                    <a:cubicBezTo>
                      <a:pt x="111311" y="81908"/>
                      <a:pt x="111498" y="81802"/>
                      <a:pt x="111684" y="81742"/>
                    </a:cubicBezTo>
                    <a:close/>
                    <a:moveTo>
                      <a:pt x="13404" y="94308"/>
                    </a:moveTo>
                    <a:lnTo>
                      <a:pt x="13404" y="94308"/>
                    </a:lnTo>
                    <a:cubicBezTo>
                      <a:pt x="13903" y="94345"/>
                      <a:pt x="14711" y="94658"/>
                      <a:pt x="15853" y="95472"/>
                    </a:cubicBezTo>
                    <a:cubicBezTo>
                      <a:pt x="16270" y="95747"/>
                      <a:pt x="16655" y="96021"/>
                      <a:pt x="17031" y="96309"/>
                    </a:cubicBezTo>
                    <a:cubicBezTo>
                      <a:pt x="17264" y="96483"/>
                      <a:pt x="17496" y="96675"/>
                      <a:pt x="17741" y="96880"/>
                    </a:cubicBezTo>
                    <a:cubicBezTo>
                      <a:pt x="17921" y="97029"/>
                      <a:pt x="18107" y="97185"/>
                      <a:pt x="18300" y="97336"/>
                    </a:cubicBezTo>
                    <a:cubicBezTo>
                      <a:pt x="18922" y="97827"/>
                      <a:pt x="19542" y="98386"/>
                      <a:pt x="20200" y="98977"/>
                    </a:cubicBezTo>
                    <a:cubicBezTo>
                      <a:pt x="20491" y="99237"/>
                      <a:pt x="20785" y="99501"/>
                      <a:pt x="21078" y="99759"/>
                    </a:cubicBezTo>
                    <a:cubicBezTo>
                      <a:pt x="21371" y="100039"/>
                      <a:pt x="21661" y="100311"/>
                      <a:pt x="21948" y="100577"/>
                    </a:cubicBezTo>
                    <a:cubicBezTo>
                      <a:pt x="22590" y="101181"/>
                      <a:pt x="23200" y="101751"/>
                      <a:pt x="23738" y="102322"/>
                    </a:cubicBezTo>
                    <a:cubicBezTo>
                      <a:pt x="23887" y="102486"/>
                      <a:pt x="24038" y="102637"/>
                      <a:pt x="24188" y="102787"/>
                    </a:cubicBezTo>
                    <a:lnTo>
                      <a:pt x="24333" y="102932"/>
                    </a:lnTo>
                    <a:cubicBezTo>
                      <a:pt x="24523" y="103124"/>
                      <a:pt x="24703" y="103314"/>
                      <a:pt x="24877" y="103503"/>
                    </a:cubicBezTo>
                    <a:cubicBezTo>
                      <a:pt x="25221" y="103879"/>
                      <a:pt x="25534" y="104249"/>
                      <a:pt x="25816" y="104612"/>
                    </a:cubicBezTo>
                    <a:cubicBezTo>
                      <a:pt x="26620" y="105555"/>
                      <a:pt x="27109" y="106402"/>
                      <a:pt x="27189" y="106960"/>
                    </a:cubicBezTo>
                    <a:cubicBezTo>
                      <a:pt x="21892" y="103494"/>
                      <a:pt x="17250" y="99202"/>
                      <a:pt x="13404" y="94308"/>
                    </a:cubicBezTo>
                    <a:close/>
                    <a:moveTo>
                      <a:pt x="100606" y="98371"/>
                    </a:moveTo>
                    <a:cubicBezTo>
                      <a:pt x="100611" y="98371"/>
                      <a:pt x="100616" y="98371"/>
                      <a:pt x="100622" y="98371"/>
                    </a:cubicBezTo>
                    <a:cubicBezTo>
                      <a:pt x="96280" y="102928"/>
                      <a:pt x="91227" y="106737"/>
                      <a:pt x="85690" y="109663"/>
                    </a:cubicBezTo>
                    <a:cubicBezTo>
                      <a:pt x="85729" y="109503"/>
                      <a:pt x="85801" y="109327"/>
                      <a:pt x="85909" y="109135"/>
                    </a:cubicBezTo>
                    <a:cubicBezTo>
                      <a:pt x="86042" y="108896"/>
                      <a:pt x="86228" y="108634"/>
                      <a:pt x="86458" y="108358"/>
                    </a:cubicBezTo>
                    <a:cubicBezTo>
                      <a:pt x="86570" y="108221"/>
                      <a:pt x="86699" y="108077"/>
                      <a:pt x="86840" y="107926"/>
                    </a:cubicBezTo>
                    <a:lnTo>
                      <a:pt x="86975" y="107777"/>
                    </a:lnTo>
                    <a:cubicBezTo>
                      <a:pt x="87071" y="107670"/>
                      <a:pt x="87172" y="107560"/>
                      <a:pt x="87278" y="107449"/>
                    </a:cubicBezTo>
                    <a:cubicBezTo>
                      <a:pt x="87589" y="107126"/>
                      <a:pt x="87937" y="106790"/>
                      <a:pt x="88313" y="106459"/>
                    </a:cubicBezTo>
                    <a:lnTo>
                      <a:pt x="88923" y="105933"/>
                    </a:lnTo>
                    <a:cubicBezTo>
                      <a:pt x="89125" y="105749"/>
                      <a:pt x="89334" y="105565"/>
                      <a:pt x="89551" y="105381"/>
                    </a:cubicBezTo>
                    <a:cubicBezTo>
                      <a:pt x="89964" y="105027"/>
                      <a:pt x="90419" y="104663"/>
                      <a:pt x="90948" y="104262"/>
                    </a:cubicBezTo>
                    <a:cubicBezTo>
                      <a:pt x="91429" y="103861"/>
                      <a:pt x="91932" y="103466"/>
                      <a:pt x="92442" y="103091"/>
                    </a:cubicBezTo>
                    <a:cubicBezTo>
                      <a:pt x="92745" y="102877"/>
                      <a:pt x="93037" y="102656"/>
                      <a:pt x="93326" y="102437"/>
                    </a:cubicBezTo>
                    <a:cubicBezTo>
                      <a:pt x="93547" y="102271"/>
                      <a:pt x="93766" y="102105"/>
                      <a:pt x="93987" y="101944"/>
                    </a:cubicBezTo>
                    <a:cubicBezTo>
                      <a:pt x="94267" y="101735"/>
                      <a:pt x="94557" y="101539"/>
                      <a:pt x="94838" y="101348"/>
                    </a:cubicBezTo>
                    <a:cubicBezTo>
                      <a:pt x="95050" y="101207"/>
                      <a:pt x="95257" y="101066"/>
                      <a:pt x="95456" y="100925"/>
                    </a:cubicBezTo>
                    <a:cubicBezTo>
                      <a:pt x="95916" y="100599"/>
                      <a:pt x="96370" y="100299"/>
                      <a:pt x="96806" y="100033"/>
                    </a:cubicBezTo>
                    <a:lnTo>
                      <a:pt x="98058" y="99294"/>
                    </a:lnTo>
                    <a:cubicBezTo>
                      <a:pt x="98817" y="98867"/>
                      <a:pt x="99509" y="98576"/>
                      <a:pt x="100065" y="98449"/>
                    </a:cubicBezTo>
                    <a:cubicBezTo>
                      <a:pt x="100230" y="98405"/>
                      <a:pt x="100424" y="98371"/>
                      <a:pt x="100606" y="98371"/>
                    </a:cubicBezTo>
                    <a:close/>
                    <a:moveTo>
                      <a:pt x="28896" y="107545"/>
                    </a:moveTo>
                    <a:cubicBezTo>
                      <a:pt x="29150" y="107545"/>
                      <a:pt x="29443" y="107571"/>
                      <a:pt x="29769" y="107625"/>
                    </a:cubicBezTo>
                    <a:cubicBezTo>
                      <a:pt x="30004" y="107662"/>
                      <a:pt x="30258" y="107719"/>
                      <a:pt x="30528" y="107783"/>
                    </a:cubicBezTo>
                    <a:cubicBezTo>
                      <a:pt x="30669" y="107813"/>
                      <a:pt x="30815" y="107848"/>
                      <a:pt x="30960" y="107879"/>
                    </a:cubicBezTo>
                    <a:cubicBezTo>
                      <a:pt x="32711" y="108298"/>
                      <a:pt x="34978" y="109182"/>
                      <a:pt x="37339" y="110127"/>
                    </a:cubicBezTo>
                    <a:cubicBezTo>
                      <a:pt x="37638" y="110254"/>
                      <a:pt x="37932" y="110383"/>
                      <a:pt x="38219" y="110512"/>
                    </a:cubicBezTo>
                    <a:cubicBezTo>
                      <a:pt x="38387" y="110590"/>
                      <a:pt x="38554" y="110659"/>
                      <a:pt x="38722" y="110727"/>
                    </a:cubicBezTo>
                    <a:cubicBezTo>
                      <a:pt x="38847" y="110778"/>
                      <a:pt x="38972" y="110831"/>
                      <a:pt x="39096" y="110886"/>
                    </a:cubicBezTo>
                    <a:cubicBezTo>
                      <a:pt x="39655" y="111126"/>
                      <a:pt x="40197" y="111382"/>
                      <a:pt x="40719" y="111641"/>
                    </a:cubicBezTo>
                    <a:cubicBezTo>
                      <a:pt x="41597" y="112051"/>
                      <a:pt x="42605" y="112548"/>
                      <a:pt x="43442" y="113084"/>
                    </a:cubicBezTo>
                    <a:cubicBezTo>
                      <a:pt x="44528" y="113702"/>
                      <a:pt x="45253" y="114317"/>
                      <a:pt x="45523" y="114813"/>
                    </a:cubicBezTo>
                    <a:cubicBezTo>
                      <a:pt x="39240" y="113333"/>
                      <a:pt x="33433" y="110872"/>
                      <a:pt x="28233" y="107627"/>
                    </a:cubicBezTo>
                    <a:cubicBezTo>
                      <a:pt x="28419" y="107570"/>
                      <a:pt x="28632" y="107550"/>
                      <a:pt x="28818" y="107545"/>
                    </a:cubicBezTo>
                    <a:cubicBezTo>
                      <a:pt x="28843" y="107545"/>
                      <a:pt x="28869" y="107545"/>
                      <a:pt x="28896" y="107545"/>
                    </a:cubicBezTo>
                    <a:close/>
                    <a:moveTo>
                      <a:pt x="50566" y="1505"/>
                    </a:moveTo>
                    <a:cubicBezTo>
                      <a:pt x="50787" y="1806"/>
                      <a:pt x="51137" y="2008"/>
                      <a:pt x="51421" y="2147"/>
                    </a:cubicBezTo>
                    <a:cubicBezTo>
                      <a:pt x="51976" y="2420"/>
                      <a:pt x="52728" y="2634"/>
                      <a:pt x="53665" y="2788"/>
                    </a:cubicBezTo>
                    <a:cubicBezTo>
                      <a:pt x="53848" y="2812"/>
                      <a:pt x="54038" y="2843"/>
                      <a:pt x="54234" y="2876"/>
                    </a:cubicBezTo>
                    <a:cubicBezTo>
                      <a:pt x="54515" y="2921"/>
                      <a:pt x="54807" y="2968"/>
                      <a:pt x="55110" y="3007"/>
                    </a:cubicBezTo>
                    <a:cubicBezTo>
                      <a:pt x="55638" y="3074"/>
                      <a:pt x="56194" y="3125"/>
                      <a:pt x="56757" y="3158"/>
                    </a:cubicBezTo>
                    <a:cubicBezTo>
                      <a:pt x="56923" y="3170"/>
                      <a:pt x="57090" y="3185"/>
                      <a:pt x="57260" y="3199"/>
                    </a:cubicBezTo>
                    <a:cubicBezTo>
                      <a:pt x="57680" y="3236"/>
                      <a:pt x="58113" y="3273"/>
                      <a:pt x="58557" y="3291"/>
                    </a:cubicBezTo>
                    <a:cubicBezTo>
                      <a:pt x="58809" y="3303"/>
                      <a:pt x="59065" y="3312"/>
                      <a:pt x="59325" y="3322"/>
                    </a:cubicBezTo>
                    <a:cubicBezTo>
                      <a:pt x="59697" y="3334"/>
                      <a:pt x="60082" y="3346"/>
                      <a:pt x="60472" y="3371"/>
                    </a:cubicBezTo>
                    <a:cubicBezTo>
                      <a:pt x="60977" y="3393"/>
                      <a:pt x="61482" y="3404"/>
                      <a:pt x="61976" y="3404"/>
                    </a:cubicBezTo>
                    <a:cubicBezTo>
                      <a:pt x="62117" y="3404"/>
                      <a:pt x="62257" y="3403"/>
                      <a:pt x="62395" y="3402"/>
                    </a:cubicBezTo>
                    <a:cubicBezTo>
                      <a:pt x="62824" y="3410"/>
                      <a:pt x="63235" y="3418"/>
                      <a:pt x="63638" y="3418"/>
                    </a:cubicBezTo>
                    <a:cubicBezTo>
                      <a:pt x="63829" y="3418"/>
                      <a:pt x="64018" y="3416"/>
                      <a:pt x="64206" y="3412"/>
                    </a:cubicBezTo>
                    <a:cubicBezTo>
                      <a:pt x="64482" y="3400"/>
                      <a:pt x="64748" y="3389"/>
                      <a:pt x="65010" y="3379"/>
                    </a:cubicBezTo>
                    <a:cubicBezTo>
                      <a:pt x="65841" y="3348"/>
                      <a:pt x="66624" y="3320"/>
                      <a:pt x="67318" y="3230"/>
                    </a:cubicBezTo>
                    <a:cubicBezTo>
                      <a:pt x="67660" y="3191"/>
                      <a:pt x="67981" y="3129"/>
                      <a:pt x="68269" y="3076"/>
                    </a:cubicBezTo>
                    <a:cubicBezTo>
                      <a:pt x="68370" y="3058"/>
                      <a:pt x="68460" y="3037"/>
                      <a:pt x="68558" y="3019"/>
                    </a:cubicBezTo>
                    <a:cubicBezTo>
                      <a:pt x="68944" y="2945"/>
                      <a:pt x="69270" y="2847"/>
                      <a:pt x="69554" y="2735"/>
                    </a:cubicBezTo>
                    <a:cubicBezTo>
                      <a:pt x="70012" y="2555"/>
                      <a:pt x="70319" y="2323"/>
                      <a:pt x="70495" y="2049"/>
                    </a:cubicBezTo>
                    <a:cubicBezTo>
                      <a:pt x="70792" y="2111"/>
                      <a:pt x="71087" y="2170"/>
                      <a:pt x="71383" y="2235"/>
                    </a:cubicBezTo>
                    <a:cubicBezTo>
                      <a:pt x="71661" y="2299"/>
                      <a:pt x="71936" y="2366"/>
                      <a:pt x="72212" y="2432"/>
                    </a:cubicBezTo>
                    <a:cubicBezTo>
                      <a:pt x="72263" y="2757"/>
                      <a:pt x="72455" y="3101"/>
                      <a:pt x="72795" y="3461"/>
                    </a:cubicBezTo>
                    <a:cubicBezTo>
                      <a:pt x="73004" y="3684"/>
                      <a:pt x="73272" y="3915"/>
                      <a:pt x="73593" y="4148"/>
                    </a:cubicBezTo>
                    <a:cubicBezTo>
                      <a:pt x="73671" y="4204"/>
                      <a:pt x="73752" y="4263"/>
                      <a:pt x="73836" y="4322"/>
                    </a:cubicBezTo>
                    <a:cubicBezTo>
                      <a:pt x="74072" y="4494"/>
                      <a:pt x="74342" y="4686"/>
                      <a:pt x="74630" y="4864"/>
                    </a:cubicBezTo>
                    <a:cubicBezTo>
                      <a:pt x="75223" y="5245"/>
                      <a:pt x="75921" y="5605"/>
                      <a:pt x="76660" y="5988"/>
                    </a:cubicBezTo>
                    <a:cubicBezTo>
                      <a:pt x="76893" y="6108"/>
                      <a:pt x="77130" y="6231"/>
                      <a:pt x="77378" y="6360"/>
                    </a:cubicBezTo>
                    <a:cubicBezTo>
                      <a:pt x="77897" y="6624"/>
                      <a:pt x="78442" y="6865"/>
                      <a:pt x="79006" y="7119"/>
                    </a:cubicBezTo>
                    <a:cubicBezTo>
                      <a:pt x="79577" y="7397"/>
                      <a:pt x="80170" y="7665"/>
                      <a:pt x="80774" y="7919"/>
                    </a:cubicBezTo>
                    <a:cubicBezTo>
                      <a:pt x="81134" y="8060"/>
                      <a:pt x="81488" y="8214"/>
                      <a:pt x="81830" y="8361"/>
                    </a:cubicBezTo>
                    <a:cubicBezTo>
                      <a:pt x="82067" y="8463"/>
                      <a:pt x="82302" y="8566"/>
                      <a:pt x="82534" y="8662"/>
                    </a:cubicBezTo>
                    <a:cubicBezTo>
                      <a:pt x="82945" y="8834"/>
                      <a:pt x="83354" y="8985"/>
                      <a:pt x="83747" y="9130"/>
                    </a:cubicBezTo>
                    <a:cubicBezTo>
                      <a:pt x="83906" y="9190"/>
                      <a:pt x="84064" y="9249"/>
                      <a:pt x="84215" y="9306"/>
                    </a:cubicBezTo>
                    <a:cubicBezTo>
                      <a:pt x="84745" y="9517"/>
                      <a:pt x="85269" y="9709"/>
                      <a:pt x="85774" y="9871"/>
                    </a:cubicBezTo>
                    <a:cubicBezTo>
                      <a:pt x="86065" y="9967"/>
                      <a:pt x="86351" y="10049"/>
                      <a:pt x="86623" y="10129"/>
                    </a:cubicBezTo>
                    <a:cubicBezTo>
                      <a:pt x="86816" y="10184"/>
                      <a:pt x="87000" y="10237"/>
                      <a:pt x="87182" y="10292"/>
                    </a:cubicBezTo>
                    <a:cubicBezTo>
                      <a:pt x="88054" y="10542"/>
                      <a:pt x="88804" y="10669"/>
                      <a:pt x="89408" y="10669"/>
                    </a:cubicBezTo>
                    <a:cubicBezTo>
                      <a:pt x="89431" y="10669"/>
                      <a:pt x="89454" y="10669"/>
                      <a:pt x="89477" y="10669"/>
                    </a:cubicBezTo>
                    <a:cubicBezTo>
                      <a:pt x="89792" y="10665"/>
                      <a:pt x="90191" y="10630"/>
                      <a:pt x="90519" y="10454"/>
                    </a:cubicBezTo>
                    <a:lnTo>
                      <a:pt x="90519" y="10454"/>
                    </a:lnTo>
                    <a:cubicBezTo>
                      <a:pt x="90488" y="10757"/>
                      <a:pt x="90560" y="11113"/>
                      <a:pt x="90732" y="11514"/>
                    </a:cubicBezTo>
                    <a:cubicBezTo>
                      <a:pt x="90965" y="12060"/>
                      <a:pt x="91380" y="12661"/>
                      <a:pt x="91977" y="13461"/>
                    </a:cubicBezTo>
                    <a:cubicBezTo>
                      <a:pt x="92440" y="14061"/>
                      <a:pt x="93021" y="14691"/>
                      <a:pt x="93635" y="15358"/>
                    </a:cubicBezTo>
                    <a:lnTo>
                      <a:pt x="94046" y="15806"/>
                    </a:lnTo>
                    <a:cubicBezTo>
                      <a:pt x="94279" y="16056"/>
                      <a:pt x="94523" y="16295"/>
                      <a:pt x="94780" y="16547"/>
                    </a:cubicBezTo>
                    <a:cubicBezTo>
                      <a:pt x="94956" y="16721"/>
                      <a:pt x="95136" y="16899"/>
                      <a:pt x="95316" y="17081"/>
                    </a:cubicBezTo>
                    <a:cubicBezTo>
                      <a:pt x="95758" y="17535"/>
                      <a:pt x="96225" y="17989"/>
                      <a:pt x="96706" y="18429"/>
                    </a:cubicBezTo>
                    <a:lnTo>
                      <a:pt x="97062" y="18750"/>
                    </a:lnTo>
                    <a:lnTo>
                      <a:pt x="97409" y="19088"/>
                    </a:lnTo>
                    <a:cubicBezTo>
                      <a:pt x="97643" y="19311"/>
                      <a:pt x="97876" y="19528"/>
                      <a:pt x="98107" y="19734"/>
                    </a:cubicBezTo>
                    <a:cubicBezTo>
                      <a:pt x="98334" y="19943"/>
                      <a:pt x="98565" y="20139"/>
                      <a:pt x="98792" y="20334"/>
                    </a:cubicBezTo>
                    <a:cubicBezTo>
                      <a:pt x="99020" y="20530"/>
                      <a:pt x="99245" y="20722"/>
                      <a:pt x="99459" y="20921"/>
                    </a:cubicBezTo>
                    <a:cubicBezTo>
                      <a:pt x="100233" y="21608"/>
                      <a:pt x="100996" y="22177"/>
                      <a:pt x="101671" y="22680"/>
                    </a:cubicBezTo>
                    <a:lnTo>
                      <a:pt x="101913" y="22860"/>
                    </a:lnTo>
                    <a:cubicBezTo>
                      <a:pt x="102590" y="23349"/>
                      <a:pt x="103310" y="23752"/>
                      <a:pt x="103938" y="23992"/>
                    </a:cubicBezTo>
                    <a:cubicBezTo>
                      <a:pt x="104254" y="24111"/>
                      <a:pt x="104536" y="24171"/>
                      <a:pt x="104785" y="24171"/>
                    </a:cubicBezTo>
                    <a:cubicBezTo>
                      <a:pt x="104857" y="24171"/>
                      <a:pt x="104927" y="24166"/>
                      <a:pt x="104994" y="24155"/>
                    </a:cubicBezTo>
                    <a:lnTo>
                      <a:pt x="104994" y="24155"/>
                    </a:lnTo>
                    <a:cubicBezTo>
                      <a:pt x="104865" y="24426"/>
                      <a:pt x="104814" y="24779"/>
                      <a:pt x="104842" y="25221"/>
                    </a:cubicBezTo>
                    <a:cubicBezTo>
                      <a:pt x="104898" y="25870"/>
                      <a:pt x="105073" y="26649"/>
                      <a:pt x="105346" y="27474"/>
                    </a:cubicBezTo>
                    <a:cubicBezTo>
                      <a:pt x="105468" y="27848"/>
                      <a:pt x="105620" y="28231"/>
                      <a:pt x="105779" y="28636"/>
                    </a:cubicBezTo>
                    <a:lnTo>
                      <a:pt x="105865" y="28849"/>
                    </a:lnTo>
                    <a:cubicBezTo>
                      <a:pt x="106049" y="29344"/>
                      <a:pt x="106264" y="29862"/>
                      <a:pt x="106502" y="30385"/>
                    </a:cubicBezTo>
                    <a:cubicBezTo>
                      <a:pt x="106620" y="30649"/>
                      <a:pt x="106747" y="30917"/>
                      <a:pt x="106874" y="31177"/>
                    </a:cubicBezTo>
                    <a:cubicBezTo>
                      <a:pt x="106997" y="31455"/>
                      <a:pt x="107119" y="31736"/>
                      <a:pt x="107252" y="32018"/>
                    </a:cubicBezTo>
                    <a:cubicBezTo>
                      <a:pt x="107482" y="32513"/>
                      <a:pt x="107731" y="33000"/>
                      <a:pt x="107997" y="33516"/>
                    </a:cubicBezTo>
                    <a:lnTo>
                      <a:pt x="108110" y="33737"/>
                    </a:lnTo>
                    <a:cubicBezTo>
                      <a:pt x="108507" y="34582"/>
                      <a:pt x="108938" y="35365"/>
                      <a:pt x="109356" y="36122"/>
                    </a:cubicBezTo>
                    <a:cubicBezTo>
                      <a:pt x="109525" y="36431"/>
                      <a:pt x="109691" y="36734"/>
                      <a:pt x="109853" y="37035"/>
                    </a:cubicBezTo>
                    <a:cubicBezTo>
                      <a:pt x="110127" y="37524"/>
                      <a:pt x="110407" y="37974"/>
                      <a:pt x="110681" y="38407"/>
                    </a:cubicBezTo>
                    <a:lnTo>
                      <a:pt x="110706" y="38448"/>
                    </a:lnTo>
                    <a:cubicBezTo>
                      <a:pt x="110972" y="38896"/>
                      <a:pt x="111240" y="39316"/>
                      <a:pt x="111508" y="39692"/>
                    </a:cubicBezTo>
                    <a:cubicBezTo>
                      <a:pt x="111772" y="40065"/>
                      <a:pt x="112040" y="40404"/>
                      <a:pt x="112294" y="40687"/>
                    </a:cubicBezTo>
                    <a:cubicBezTo>
                      <a:pt x="112541" y="40991"/>
                      <a:pt x="112787" y="41245"/>
                      <a:pt x="113022" y="41442"/>
                    </a:cubicBezTo>
                    <a:cubicBezTo>
                      <a:pt x="113357" y="41724"/>
                      <a:pt x="113672" y="41894"/>
                      <a:pt x="113967" y="41951"/>
                    </a:cubicBezTo>
                    <a:cubicBezTo>
                      <a:pt x="113758" y="42162"/>
                      <a:pt x="113593" y="42475"/>
                      <a:pt x="113478" y="42888"/>
                    </a:cubicBezTo>
                    <a:cubicBezTo>
                      <a:pt x="113292" y="43477"/>
                      <a:pt x="113190" y="44267"/>
                      <a:pt x="113175" y="45196"/>
                    </a:cubicBezTo>
                    <a:cubicBezTo>
                      <a:pt x="113173" y="45425"/>
                      <a:pt x="113173" y="45662"/>
                      <a:pt x="113181" y="45895"/>
                    </a:cubicBezTo>
                    <a:cubicBezTo>
                      <a:pt x="113177" y="46143"/>
                      <a:pt x="113177" y="46401"/>
                      <a:pt x="113184" y="46663"/>
                    </a:cubicBezTo>
                    <a:cubicBezTo>
                      <a:pt x="113194" y="47193"/>
                      <a:pt x="113224" y="47749"/>
                      <a:pt x="113276" y="48326"/>
                    </a:cubicBezTo>
                    <a:cubicBezTo>
                      <a:pt x="113302" y="48559"/>
                      <a:pt x="113316" y="48801"/>
                      <a:pt x="113331" y="49044"/>
                    </a:cubicBezTo>
                    <a:lnTo>
                      <a:pt x="113341" y="49194"/>
                    </a:lnTo>
                    <a:cubicBezTo>
                      <a:pt x="113362" y="49494"/>
                      <a:pt x="113386" y="49801"/>
                      <a:pt x="113419" y="50110"/>
                    </a:cubicBezTo>
                    <a:cubicBezTo>
                      <a:pt x="113443" y="50401"/>
                      <a:pt x="113480" y="50693"/>
                      <a:pt x="113517" y="50992"/>
                    </a:cubicBezTo>
                    <a:cubicBezTo>
                      <a:pt x="113558" y="51323"/>
                      <a:pt x="113601" y="51669"/>
                      <a:pt x="113632" y="52019"/>
                    </a:cubicBezTo>
                    <a:cubicBezTo>
                      <a:pt x="113699" y="52661"/>
                      <a:pt x="113785" y="53306"/>
                      <a:pt x="113887" y="53930"/>
                    </a:cubicBezTo>
                    <a:cubicBezTo>
                      <a:pt x="113912" y="54096"/>
                      <a:pt x="113934" y="54259"/>
                      <a:pt x="113957" y="54421"/>
                    </a:cubicBezTo>
                    <a:cubicBezTo>
                      <a:pt x="114018" y="54871"/>
                      <a:pt x="114076" y="55294"/>
                      <a:pt x="114153" y="55718"/>
                    </a:cubicBezTo>
                    <a:cubicBezTo>
                      <a:pt x="114202" y="55970"/>
                      <a:pt x="114249" y="56219"/>
                      <a:pt x="114294" y="56461"/>
                    </a:cubicBezTo>
                    <a:cubicBezTo>
                      <a:pt x="114454" y="57295"/>
                      <a:pt x="114603" y="58083"/>
                      <a:pt x="114802" y="58777"/>
                    </a:cubicBezTo>
                    <a:cubicBezTo>
                      <a:pt x="115096" y="59757"/>
                      <a:pt x="115324" y="60426"/>
                      <a:pt x="115620" y="60933"/>
                    </a:cubicBezTo>
                    <a:cubicBezTo>
                      <a:pt x="115841" y="61312"/>
                      <a:pt x="116081" y="61580"/>
                      <a:pt x="116340" y="61735"/>
                    </a:cubicBezTo>
                    <a:cubicBezTo>
                      <a:pt x="116076" y="61860"/>
                      <a:pt x="115815" y="62095"/>
                      <a:pt x="115553" y="62443"/>
                    </a:cubicBezTo>
                    <a:cubicBezTo>
                      <a:pt x="115176" y="62932"/>
                      <a:pt x="114816" y="63628"/>
                      <a:pt x="114483" y="64509"/>
                    </a:cubicBezTo>
                    <a:cubicBezTo>
                      <a:pt x="114432" y="64644"/>
                      <a:pt x="114382" y="64781"/>
                      <a:pt x="114333" y="64925"/>
                    </a:cubicBezTo>
                    <a:cubicBezTo>
                      <a:pt x="114305" y="65006"/>
                      <a:pt x="114274" y="65090"/>
                      <a:pt x="114245" y="65170"/>
                    </a:cubicBezTo>
                    <a:cubicBezTo>
                      <a:pt x="114157" y="65401"/>
                      <a:pt x="114069" y="65643"/>
                      <a:pt x="113986" y="65892"/>
                    </a:cubicBezTo>
                    <a:cubicBezTo>
                      <a:pt x="113814" y="66394"/>
                      <a:pt x="113652" y="66930"/>
                      <a:pt x="113505" y="67484"/>
                    </a:cubicBezTo>
                    <a:lnTo>
                      <a:pt x="113269" y="68325"/>
                    </a:lnTo>
                    <a:cubicBezTo>
                      <a:pt x="113186" y="68616"/>
                      <a:pt x="113104" y="68914"/>
                      <a:pt x="113026" y="69217"/>
                    </a:cubicBezTo>
                    <a:cubicBezTo>
                      <a:pt x="112948" y="69520"/>
                      <a:pt x="112875" y="69829"/>
                      <a:pt x="112801" y="70148"/>
                    </a:cubicBezTo>
                    <a:lnTo>
                      <a:pt x="112729" y="70477"/>
                    </a:lnTo>
                    <a:cubicBezTo>
                      <a:pt x="112684" y="70678"/>
                      <a:pt x="112637" y="70878"/>
                      <a:pt x="112580" y="71085"/>
                    </a:cubicBezTo>
                    <a:cubicBezTo>
                      <a:pt x="112420" y="71727"/>
                      <a:pt x="112281" y="72353"/>
                      <a:pt x="112163" y="72982"/>
                    </a:cubicBezTo>
                    <a:cubicBezTo>
                      <a:pt x="112111" y="73290"/>
                      <a:pt x="112046" y="73595"/>
                      <a:pt x="111983" y="73890"/>
                    </a:cubicBezTo>
                    <a:cubicBezTo>
                      <a:pt x="111919" y="74182"/>
                      <a:pt x="111860" y="74459"/>
                      <a:pt x="111813" y="74737"/>
                    </a:cubicBezTo>
                    <a:cubicBezTo>
                      <a:pt x="111723" y="75224"/>
                      <a:pt x="111647" y="75731"/>
                      <a:pt x="111567" y="76368"/>
                    </a:cubicBezTo>
                    <a:cubicBezTo>
                      <a:pt x="111483" y="76881"/>
                      <a:pt x="111422" y="77374"/>
                      <a:pt x="111385" y="77834"/>
                    </a:cubicBezTo>
                    <a:cubicBezTo>
                      <a:pt x="111348" y="78297"/>
                      <a:pt x="111336" y="78726"/>
                      <a:pt x="111350" y="79132"/>
                    </a:cubicBezTo>
                    <a:cubicBezTo>
                      <a:pt x="111363" y="79516"/>
                      <a:pt x="111375" y="79848"/>
                      <a:pt x="111432" y="80150"/>
                    </a:cubicBezTo>
                    <a:cubicBezTo>
                      <a:pt x="111508" y="80580"/>
                      <a:pt x="111641" y="80912"/>
                      <a:pt x="111829" y="81145"/>
                    </a:cubicBezTo>
                    <a:cubicBezTo>
                      <a:pt x="111530" y="81171"/>
                      <a:pt x="111201" y="81308"/>
                      <a:pt x="110841" y="81554"/>
                    </a:cubicBezTo>
                    <a:cubicBezTo>
                      <a:pt x="110276" y="81949"/>
                      <a:pt x="109673" y="82509"/>
                      <a:pt x="109143" y="83131"/>
                    </a:cubicBezTo>
                    <a:cubicBezTo>
                      <a:pt x="107885" y="84606"/>
                      <a:pt x="106459" y="86575"/>
                      <a:pt x="105135" y="88666"/>
                    </a:cubicBezTo>
                    <a:cubicBezTo>
                      <a:pt x="104607" y="89439"/>
                      <a:pt x="104147" y="90204"/>
                      <a:pt x="103703" y="90945"/>
                    </a:cubicBezTo>
                    <a:cubicBezTo>
                      <a:pt x="103521" y="91248"/>
                      <a:pt x="103345" y="91542"/>
                      <a:pt x="103165" y="91833"/>
                    </a:cubicBezTo>
                    <a:cubicBezTo>
                      <a:pt x="102915" y="92258"/>
                      <a:pt x="102694" y="92676"/>
                      <a:pt x="102481" y="93079"/>
                    </a:cubicBezTo>
                    <a:lnTo>
                      <a:pt x="102373" y="93281"/>
                    </a:lnTo>
                    <a:cubicBezTo>
                      <a:pt x="102121" y="93733"/>
                      <a:pt x="101894" y="94177"/>
                      <a:pt x="101704" y="94599"/>
                    </a:cubicBezTo>
                    <a:cubicBezTo>
                      <a:pt x="101518" y="95008"/>
                      <a:pt x="101358" y="95409"/>
                      <a:pt x="101237" y="95779"/>
                    </a:cubicBezTo>
                    <a:cubicBezTo>
                      <a:pt x="101100" y="96148"/>
                      <a:pt x="101004" y="96487"/>
                      <a:pt x="100951" y="96788"/>
                    </a:cubicBezTo>
                    <a:cubicBezTo>
                      <a:pt x="100877" y="97218"/>
                      <a:pt x="100890" y="97578"/>
                      <a:pt x="100988" y="97862"/>
                    </a:cubicBezTo>
                    <a:cubicBezTo>
                      <a:pt x="100867" y="97830"/>
                      <a:pt x="100735" y="97814"/>
                      <a:pt x="100592" y="97814"/>
                    </a:cubicBezTo>
                    <a:cubicBezTo>
                      <a:pt x="100393" y="97814"/>
                      <a:pt x="100172" y="97845"/>
                      <a:pt x="99932" y="97907"/>
                    </a:cubicBezTo>
                    <a:cubicBezTo>
                      <a:pt x="99324" y="98046"/>
                      <a:pt x="98602" y="98349"/>
                      <a:pt x="97782" y="98811"/>
                    </a:cubicBezTo>
                    <a:lnTo>
                      <a:pt x="96519" y="99554"/>
                    </a:lnTo>
                    <a:cubicBezTo>
                      <a:pt x="96069" y="99828"/>
                      <a:pt x="95603" y="100137"/>
                      <a:pt x="95132" y="100471"/>
                    </a:cubicBezTo>
                    <a:cubicBezTo>
                      <a:pt x="94938" y="100610"/>
                      <a:pt x="94733" y="100747"/>
                      <a:pt x="94527" y="100888"/>
                    </a:cubicBezTo>
                    <a:cubicBezTo>
                      <a:pt x="94240" y="101080"/>
                      <a:pt x="93946" y="101281"/>
                      <a:pt x="93655" y="101496"/>
                    </a:cubicBezTo>
                    <a:cubicBezTo>
                      <a:pt x="93434" y="101655"/>
                      <a:pt x="93213" y="101823"/>
                      <a:pt x="92988" y="101993"/>
                    </a:cubicBezTo>
                    <a:cubicBezTo>
                      <a:pt x="92706" y="102208"/>
                      <a:pt x="92417" y="102424"/>
                      <a:pt x="92115" y="102639"/>
                    </a:cubicBezTo>
                    <a:cubicBezTo>
                      <a:pt x="91593" y="103024"/>
                      <a:pt x="91081" y="103425"/>
                      <a:pt x="90603" y="103824"/>
                    </a:cubicBezTo>
                    <a:cubicBezTo>
                      <a:pt x="90073" y="104225"/>
                      <a:pt x="89610" y="104595"/>
                      <a:pt x="89189" y="104955"/>
                    </a:cubicBezTo>
                    <a:cubicBezTo>
                      <a:pt x="88968" y="105146"/>
                      <a:pt x="88753" y="105332"/>
                      <a:pt x="88553" y="105516"/>
                    </a:cubicBezTo>
                    <a:lnTo>
                      <a:pt x="87947" y="106040"/>
                    </a:lnTo>
                    <a:cubicBezTo>
                      <a:pt x="87556" y="106383"/>
                      <a:pt x="87196" y="106729"/>
                      <a:pt x="86877" y="107063"/>
                    </a:cubicBezTo>
                    <a:cubicBezTo>
                      <a:pt x="86767" y="107177"/>
                      <a:pt x="86662" y="107292"/>
                      <a:pt x="86562" y="107404"/>
                    </a:cubicBezTo>
                    <a:lnTo>
                      <a:pt x="86433" y="107547"/>
                    </a:lnTo>
                    <a:cubicBezTo>
                      <a:pt x="86286" y="107703"/>
                      <a:pt x="86149" y="107856"/>
                      <a:pt x="86028" y="108002"/>
                    </a:cubicBezTo>
                    <a:cubicBezTo>
                      <a:pt x="85776" y="108304"/>
                      <a:pt x="85574" y="108593"/>
                      <a:pt x="85422" y="108863"/>
                    </a:cubicBezTo>
                    <a:cubicBezTo>
                      <a:pt x="85208" y="109248"/>
                      <a:pt x="85099" y="109593"/>
                      <a:pt x="85099" y="109898"/>
                    </a:cubicBezTo>
                    <a:cubicBezTo>
                      <a:pt x="84698" y="109621"/>
                      <a:pt x="84090" y="109530"/>
                      <a:pt x="83464" y="109530"/>
                    </a:cubicBezTo>
                    <a:cubicBezTo>
                      <a:pt x="82863" y="109530"/>
                      <a:pt x="82245" y="109614"/>
                      <a:pt x="81772" y="109700"/>
                    </a:cubicBezTo>
                    <a:cubicBezTo>
                      <a:pt x="81263" y="109771"/>
                      <a:pt x="80784" y="109857"/>
                      <a:pt x="80318" y="109960"/>
                    </a:cubicBezTo>
                    <a:cubicBezTo>
                      <a:pt x="80015" y="110019"/>
                      <a:pt x="79718" y="110097"/>
                      <a:pt x="79401" y="110179"/>
                    </a:cubicBezTo>
                    <a:cubicBezTo>
                      <a:pt x="79178" y="110236"/>
                      <a:pt x="78951" y="110295"/>
                      <a:pt x="78716" y="110350"/>
                    </a:cubicBezTo>
                    <a:cubicBezTo>
                      <a:pt x="77928" y="110532"/>
                      <a:pt x="77120" y="110776"/>
                      <a:pt x="76263" y="111032"/>
                    </a:cubicBezTo>
                    <a:cubicBezTo>
                      <a:pt x="75892" y="111142"/>
                      <a:pt x="75514" y="111257"/>
                      <a:pt x="75119" y="111371"/>
                    </a:cubicBezTo>
                    <a:cubicBezTo>
                      <a:pt x="74736" y="111498"/>
                      <a:pt x="74360" y="111619"/>
                      <a:pt x="73990" y="111740"/>
                    </a:cubicBezTo>
                    <a:cubicBezTo>
                      <a:pt x="73141" y="112012"/>
                      <a:pt x="72341" y="112272"/>
                      <a:pt x="71586" y="112568"/>
                    </a:cubicBezTo>
                    <a:cubicBezTo>
                      <a:pt x="71389" y="112648"/>
                      <a:pt x="71195" y="112718"/>
                      <a:pt x="71003" y="112787"/>
                    </a:cubicBezTo>
                    <a:lnTo>
                      <a:pt x="70806" y="112859"/>
                    </a:lnTo>
                    <a:cubicBezTo>
                      <a:pt x="70546" y="112953"/>
                      <a:pt x="70295" y="113051"/>
                      <a:pt x="70051" y="113151"/>
                    </a:cubicBezTo>
                    <a:cubicBezTo>
                      <a:pt x="69566" y="113350"/>
                      <a:pt x="69110" y="113556"/>
                      <a:pt x="68711" y="113759"/>
                    </a:cubicBezTo>
                    <a:cubicBezTo>
                      <a:pt x="67666" y="114232"/>
                      <a:pt x="66393" y="114960"/>
                      <a:pt x="66072" y="115807"/>
                    </a:cubicBezTo>
                    <a:cubicBezTo>
                      <a:pt x="65898" y="115559"/>
                      <a:pt x="65616" y="115336"/>
                      <a:pt x="65223" y="115142"/>
                    </a:cubicBezTo>
                    <a:cubicBezTo>
                      <a:pt x="64947" y="115005"/>
                      <a:pt x="64615" y="114880"/>
                      <a:pt x="64237" y="114774"/>
                    </a:cubicBezTo>
                    <a:cubicBezTo>
                      <a:pt x="63989" y="114700"/>
                      <a:pt x="63725" y="114643"/>
                      <a:pt x="63445" y="114581"/>
                    </a:cubicBezTo>
                    <a:cubicBezTo>
                      <a:pt x="63306" y="114551"/>
                      <a:pt x="63163" y="114520"/>
                      <a:pt x="63007" y="114483"/>
                    </a:cubicBezTo>
                    <a:cubicBezTo>
                      <a:pt x="61205" y="114107"/>
                      <a:pt x="58856" y="113945"/>
                      <a:pt x="56190" y="113785"/>
                    </a:cubicBezTo>
                    <a:cubicBezTo>
                      <a:pt x="55861" y="113771"/>
                      <a:pt x="55533" y="113763"/>
                      <a:pt x="55208" y="113757"/>
                    </a:cubicBezTo>
                    <a:cubicBezTo>
                      <a:pt x="55034" y="113757"/>
                      <a:pt x="54862" y="113747"/>
                      <a:pt x="54693" y="113736"/>
                    </a:cubicBezTo>
                    <a:cubicBezTo>
                      <a:pt x="54549" y="113728"/>
                      <a:pt x="54410" y="113722"/>
                      <a:pt x="54273" y="113718"/>
                    </a:cubicBezTo>
                    <a:cubicBezTo>
                      <a:pt x="53880" y="113704"/>
                      <a:pt x="53490" y="113696"/>
                      <a:pt x="53109" y="113696"/>
                    </a:cubicBezTo>
                    <a:cubicBezTo>
                      <a:pt x="52892" y="113696"/>
                      <a:pt x="52678" y="113698"/>
                      <a:pt x="52469" y="113704"/>
                    </a:cubicBezTo>
                    <a:cubicBezTo>
                      <a:pt x="52345" y="113703"/>
                      <a:pt x="52219" y="113702"/>
                      <a:pt x="52091" y="113702"/>
                    </a:cubicBezTo>
                    <a:cubicBezTo>
                      <a:pt x="51197" y="113702"/>
                      <a:pt x="50213" y="113726"/>
                      <a:pt x="49347" y="113839"/>
                    </a:cubicBezTo>
                    <a:cubicBezTo>
                      <a:pt x="48109" y="113935"/>
                      <a:pt x="46630" y="114209"/>
                      <a:pt x="46100" y="114950"/>
                    </a:cubicBezTo>
                    <a:cubicBezTo>
                      <a:pt x="46085" y="114946"/>
                      <a:pt x="46071" y="114941"/>
                      <a:pt x="46059" y="114939"/>
                    </a:cubicBezTo>
                    <a:cubicBezTo>
                      <a:pt x="45907" y="114047"/>
                      <a:pt x="44737" y="113180"/>
                      <a:pt x="43667" y="112572"/>
                    </a:cubicBezTo>
                    <a:cubicBezTo>
                      <a:pt x="42816" y="112026"/>
                      <a:pt x="41850" y="111541"/>
                      <a:pt x="40962" y="111128"/>
                    </a:cubicBezTo>
                    <a:cubicBezTo>
                      <a:pt x="40439" y="110866"/>
                      <a:pt x="39884" y="110610"/>
                      <a:pt x="39319" y="110371"/>
                    </a:cubicBezTo>
                    <a:cubicBezTo>
                      <a:pt x="39193" y="110314"/>
                      <a:pt x="39062" y="110260"/>
                      <a:pt x="38929" y="110207"/>
                    </a:cubicBezTo>
                    <a:cubicBezTo>
                      <a:pt x="38771" y="110144"/>
                      <a:pt x="38612" y="110078"/>
                      <a:pt x="38450" y="110005"/>
                    </a:cubicBezTo>
                    <a:cubicBezTo>
                      <a:pt x="38157" y="109872"/>
                      <a:pt x="37857" y="109741"/>
                      <a:pt x="37548" y="109612"/>
                    </a:cubicBezTo>
                    <a:cubicBezTo>
                      <a:pt x="35074" y="108620"/>
                      <a:pt x="32879" y="107764"/>
                      <a:pt x="31083" y="107335"/>
                    </a:cubicBezTo>
                    <a:cubicBezTo>
                      <a:pt x="30933" y="107304"/>
                      <a:pt x="30790" y="107269"/>
                      <a:pt x="30651" y="107239"/>
                    </a:cubicBezTo>
                    <a:cubicBezTo>
                      <a:pt x="30373" y="107173"/>
                      <a:pt x="30109" y="107114"/>
                      <a:pt x="29855" y="107075"/>
                    </a:cubicBezTo>
                    <a:cubicBezTo>
                      <a:pt x="29501" y="107015"/>
                      <a:pt x="29175" y="106986"/>
                      <a:pt x="28888" y="106986"/>
                    </a:cubicBezTo>
                    <a:cubicBezTo>
                      <a:pt x="28860" y="106986"/>
                      <a:pt x="28832" y="106986"/>
                      <a:pt x="28805" y="106987"/>
                    </a:cubicBezTo>
                    <a:cubicBezTo>
                      <a:pt x="28366" y="106997"/>
                      <a:pt x="28016" y="107077"/>
                      <a:pt x="27752" y="107226"/>
                    </a:cubicBezTo>
                    <a:cubicBezTo>
                      <a:pt x="27823" y="106324"/>
                      <a:pt x="26983" y="105123"/>
                      <a:pt x="26246" y="104260"/>
                    </a:cubicBezTo>
                    <a:cubicBezTo>
                      <a:pt x="25964" y="103895"/>
                      <a:pt x="25640" y="103513"/>
                      <a:pt x="25286" y="103126"/>
                    </a:cubicBezTo>
                    <a:cubicBezTo>
                      <a:pt x="25108" y="102934"/>
                      <a:pt x="24922" y="102737"/>
                      <a:pt x="24728" y="102539"/>
                    </a:cubicBezTo>
                    <a:lnTo>
                      <a:pt x="24581" y="102392"/>
                    </a:lnTo>
                    <a:cubicBezTo>
                      <a:pt x="24437" y="102249"/>
                      <a:pt x="24290" y="102103"/>
                      <a:pt x="24145" y="101944"/>
                    </a:cubicBezTo>
                    <a:cubicBezTo>
                      <a:pt x="23590" y="101354"/>
                      <a:pt x="22977" y="100780"/>
                      <a:pt x="22326" y="100170"/>
                    </a:cubicBezTo>
                    <a:cubicBezTo>
                      <a:pt x="22042" y="99904"/>
                      <a:pt x="21753" y="99634"/>
                      <a:pt x="21454" y="99347"/>
                    </a:cubicBezTo>
                    <a:cubicBezTo>
                      <a:pt x="21154" y="99083"/>
                      <a:pt x="20859" y="98820"/>
                      <a:pt x="20571" y="98562"/>
                    </a:cubicBezTo>
                    <a:cubicBezTo>
                      <a:pt x="19908" y="97964"/>
                      <a:pt x="19280" y="97400"/>
                      <a:pt x="18643" y="96898"/>
                    </a:cubicBezTo>
                    <a:cubicBezTo>
                      <a:pt x="18455" y="96749"/>
                      <a:pt x="18273" y="96598"/>
                      <a:pt x="18097" y="96450"/>
                    </a:cubicBezTo>
                    <a:cubicBezTo>
                      <a:pt x="17845" y="96242"/>
                      <a:pt x="17608" y="96045"/>
                      <a:pt x="17367" y="95865"/>
                    </a:cubicBezTo>
                    <a:cubicBezTo>
                      <a:pt x="16984" y="95569"/>
                      <a:pt x="16587" y="95288"/>
                      <a:pt x="16166" y="95012"/>
                    </a:cubicBezTo>
                    <a:cubicBezTo>
                      <a:pt x="15428" y="94486"/>
                      <a:pt x="14225" y="93749"/>
                      <a:pt x="13307" y="93749"/>
                    </a:cubicBezTo>
                    <a:cubicBezTo>
                      <a:pt x="13222" y="93749"/>
                      <a:pt x="13139" y="93755"/>
                      <a:pt x="13060" y="93768"/>
                    </a:cubicBezTo>
                    <a:cubicBezTo>
                      <a:pt x="13103" y="93674"/>
                      <a:pt x="13142" y="93572"/>
                      <a:pt x="13168" y="93457"/>
                    </a:cubicBezTo>
                    <a:cubicBezTo>
                      <a:pt x="13218" y="93238"/>
                      <a:pt x="13232" y="92983"/>
                      <a:pt x="13211" y="92692"/>
                    </a:cubicBezTo>
                    <a:cubicBezTo>
                      <a:pt x="13191" y="92385"/>
                      <a:pt x="13130" y="92035"/>
                      <a:pt x="13031" y="91655"/>
                    </a:cubicBezTo>
                    <a:cubicBezTo>
                      <a:pt x="12984" y="91473"/>
                      <a:pt x="12927" y="91276"/>
                      <a:pt x="12862" y="91076"/>
                    </a:cubicBezTo>
                    <a:lnTo>
                      <a:pt x="12804" y="90887"/>
                    </a:lnTo>
                    <a:cubicBezTo>
                      <a:pt x="12761" y="90744"/>
                      <a:pt x="12716" y="90595"/>
                      <a:pt x="12665" y="90448"/>
                    </a:cubicBezTo>
                    <a:cubicBezTo>
                      <a:pt x="12518" y="90006"/>
                      <a:pt x="12340" y="89541"/>
                      <a:pt x="12133" y="89058"/>
                    </a:cubicBezTo>
                    <a:lnTo>
                      <a:pt x="11812" y="88336"/>
                    </a:lnTo>
                    <a:cubicBezTo>
                      <a:pt x="11706" y="88078"/>
                      <a:pt x="11591" y="87819"/>
                      <a:pt x="11472" y="87553"/>
                    </a:cubicBezTo>
                    <a:cubicBezTo>
                      <a:pt x="11243" y="87047"/>
                      <a:pt x="10983" y="86515"/>
                      <a:pt x="10683" y="85938"/>
                    </a:cubicBezTo>
                    <a:cubicBezTo>
                      <a:pt x="10413" y="85361"/>
                      <a:pt x="10122" y="84780"/>
                      <a:pt x="9811" y="84205"/>
                    </a:cubicBezTo>
                    <a:cubicBezTo>
                      <a:pt x="9631" y="83886"/>
                      <a:pt x="9463" y="83567"/>
                      <a:pt x="9300" y="83252"/>
                    </a:cubicBezTo>
                    <a:cubicBezTo>
                      <a:pt x="9169" y="83002"/>
                      <a:pt x="9040" y="82757"/>
                      <a:pt x="8909" y="82520"/>
                    </a:cubicBezTo>
                    <a:cubicBezTo>
                      <a:pt x="8737" y="82200"/>
                      <a:pt x="8555" y="81894"/>
                      <a:pt x="8379" y="81597"/>
                    </a:cubicBezTo>
                    <a:cubicBezTo>
                      <a:pt x="8252" y="81382"/>
                      <a:pt x="8125" y="81169"/>
                      <a:pt x="8009" y="80959"/>
                    </a:cubicBezTo>
                    <a:cubicBezTo>
                      <a:pt x="7726" y="80457"/>
                      <a:pt x="7436" y="79981"/>
                      <a:pt x="7143" y="79537"/>
                    </a:cubicBezTo>
                    <a:lnTo>
                      <a:pt x="6319" y="78328"/>
                    </a:lnTo>
                    <a:cubicBezTo>
                      <a:pt x="5777" y="77562"/>
                      <a:pt x="5251" y="76979"/>
                      <a:pt x="4768" y="76601"/>
                    </a:cubicBezTo>
                    <a:cubicBezTo>
                      <a:pt x="4434" y="76325"/>
                      <a:pt x="4119" y="76159"/>
                      <a:pt x="3825" y="76104"/>
                    </a:cubicBezTo>
                    <a:cubicBezTo>
                      <a:pt x="4035" y="75889"/>
                      <a:pt x="4201" y="75570"/>
                      <a:pt x="4316" y="75148"/>
                    </a:cubicBezTo>
                    <a:cubicBezTo>
                      <a:pt x="4334" y="75085"/>
                      <a:pt x="4351" y="75017"/>
                      <a:pt x="4367" y="74950"/>
                    </a:cubicBezTo>
                    <a:cubicBezTo>
                      <a:pt x="4422" y="74702"/>
                      <a:pt x="4463" y="74420"/>
                      <a:pt x="4488" y="74125"/>
                    </a:cubicBezTo>
                    <a:cubicBezTo>
                      <a:pt x="4537" y="73728"/>
                      <a:pt x="4563" y="73299"/>
                      <a:pt x="4569" y="72849"/>
                    </a:cubicBezTo>
                    <a:cubicBezTo>
                      <a:pt x="4578" y="72386"/>
                      <a:pt x="4561" y="71889"/>
                      <a:pt x="4526" y="71378"/>
                    </a:cubicBezTo>
                    <a:lnTo>
                      <a:pt x="4516" y="71142"/>
                    </a:lnTo>
                    <a:cubicBezTo>
                      <a:pt x="4494" y="70686"/>
                      <a:pt x="4473" y="70215"/>
                      <a:pt x="4426" y="69718"/>
                    </a:cubicBezTo>
                    <a:cubicBezTo>
                      <a:pt x="4389" y="69385"/>
                      <a:pt x="4355" y="69041"/>
                      <a:pt x="4320" y="68691"/>
                    </a:cubicBezTo>
                    <a:cubicBezTo>
                      <a:pt x="4234" y="67832"/>
                      <a:pt x="4146" y="66942"/>
                      <a:pt x="3999" y="66029"/>
                    </a:cubicBezTo>
                    <a:cubicBezTo>
                      <a:pt x="3690" y="63562"/>
                      <a:pt x="3242" y="61174"/>
                      <a:pt x="2732" y="59302"/>
                    </a:cubicBezTo>
                    <a:cubicBezTo>
                      <a:pt x="2517" y="58515"/>
                      <a:pt x="2210" y="57752"/>
                      <a:pt x="1867" y="57150"/>
                    </a:cubicBezTo>
                    <a:cubicBezTo>
                      <a:pt x="1648" y="56776"/>
                      <a:pt x="1406" y="56512"/>
                      <a:pt x="1149" y="56360"/>
                    </a:cubicBezTo>
                    <a:cubicBezTo>
                      <a:pt x="1419" y="56229"/>
                      <a:pt x="1681" y="55988"/>
                      <a:pt x="1932" y="55634"/>
                    </a:cubicBezTo>
                    <a:cubicBezTo>
                      <a:pt x="2114" y="55382"/>
                      <a:pt x="2266" y="55086"/>
                      <a:pt x="2450" y="54730"/>
                    </a:cubicBezTo>
                    <a:cubicBezTo>
                      <a:pt x="2626" y="54384"/>
                      <a:pt x="2798" y="53989"/>
                      <a:pt x="2963" y="53557"/>
                    </a:cubicBezTo>
                    <a:cubicBezTo>
                      <a:pt x="3125" y="53124"/>
                      <a:pt x="3280" y="52651"/>
                      <a:pt x="3420" y="52162"/>
                    </a:cubicBezTo>
                    <a:cubicBezTo>
                      <a:pt x="3622" y="51542"/>
                      <a:pt x="3769" y="51051"/>
                      <a:pt x="3896" y="50577"/>
                    </a:cubicBezTo>
                    <a:cubicBezTo>
                      <a:pt x="3974" y="50300"/>
                      <a:pt x="4037" y="50024"/>
                      <a:pt x="4105" y="49734"/>
                    </a:cubicBezTo>
                    <a:cubicBezTo>
                      <a:pt x="4175" y="49439"/>
                      <a:pt x="4244" y="49136"/>
                      <a:pt x="4332" y="48827"/>
                    </a:cubicBezTo>
                    <a:cubicBezTo>
                      <a:pt x="4418" y="48494"/>
                      <a:pt x="4502" y="48152"/>
                      <a:pt x="4580" y="47802"/>
                    </a:cubicBezTo>
                    <a:cubicBezTo>
                      <a:pt x="4643" y="47520"/>
                      <a:pt x="4702" y="47234"/>
                      <a:pt x="4762" y="46935"/>
                    </a:cubicBezTo>
                    <a:cubicBezTo>
                      <a:pt x="4797" y="46730"/>
                      <a:pt x="4839" y="46528"/>
                      <a:pt x="4884" y="46327"/>
                    </a:cubicBezTo>
                    <a:lnTo>
                      <a:pt x="4960" y="45996"/>
                    </a:lnTo>
                    <a:cubicBezTo>
                      <a:pt x="5030" y="45681"/>
                      <a:pt x="5095" y="45370"/>
                      <a:pt x="5153" y="45061"/>
                    </a:cubicBezTo>
                    <a:cubicBezTo>
                      <a:pt x="5212" y="44754"/>
                      <a:pt x="5265" y="44449"/>
                      <a:pt x="5314" y="44148"/>
                    </a:cubicBezTo>
                    <a:lnTo>
                      <a:pt x="5459" y="43289"/>
                    </a:lnTo>
                    <a:cubicBezTo>
                      <a:pt x="5564" y="42724"/>
                      <a:pt x="5646" y="42172"/>
                      <a:pt x="5705" y="41646"/>
                    </a:cubicBezTo>
                    <a:cubicBezTo>
                      <a:pt x="5734" y="41384"/>
                      <a:pt x="5758" y="41128"/>
                      <a:pt x="5774" y="40887"/>
                    </a:cubicBezTo>
                    <a:cubicBezTo>
                      <a:pt x="5785" y="40797"/>
                      <a:pt x="5793" y="40709"/>
                      <a:pt x="5803" y="40621"/>
                    </a:cubicBezTo>
                    <a:cubicBezTo>
                      <a:pt x="5817" y="40472"/>
                      <a:pt x="5834" y="40326"/>
                      <a:pt x="5844" y="40183"/>
                    </a:cubicBezTo>
                    <a:cubicBezTo>
                      <a:pt x="5918" y="39242"/>
                      <a:pt x="5889" y="38461"/>
                      <a:pt x="5758" y="37861"/>
                    </a:cubicBezTo>
                    <a:cubicBezTo>
                      <a:pt x="5670" y="37431"/>
                      <a:pt x="5533" y="37106"/>
                      <a:pt x="5347" y="36881"/>
                    </a:cubicBezTo>
                    <a:cubicBezTo>
                      <a:pt x="5648" y="36850"/>
                      <a:pt x="5979" y="36711"/>
                      <a:pt x="6339" y="36462"/>
                    </a:cubicBezTo>
                    <a:cubicBezTo>
                      <a:pt x="6824" y="36130"/>
                      <a:pt x="7317" y="35623"/>
                      <a:pt x="8002" y="34858"/>
                    </a:cubicBezTo>
                    <a:cubicBezTo>
                      <a:pt x="8475" y="34318"/>
                      <a:pt x="8948" y="33669"/>
                      <a:pt x="9447" y="32982"/>
                    </a:cubicBezTo>
                    <a:cubicBezTo>
                      <a:pt x="9590" y="32783"/>
                      <a:pt x="9739" y="32579"/>
                      <a:pt x="9895" y="32368"/>
                    </a:cubicBezTo>
                    <a:cubicBezTo>
                      <a:pt x="10143" y="32020"/>
                      <a:pt x="10376" y="31662"/>
                      <a:pt x="10623" y="31281"/>
                    </a:cubicBezTo>
                    <a:cubicBezTo>
                      <a:pt x="10711" y="31144"/>
                      <a:pt x="10801" y="31005"/>
                      <a:pt x="10891" y="30870"/>
                    </a:cubicBezTo>
                    <a:cubicBezTo>
                      <a:pt x="11253" y="30346"/>
                      <a:pt x="11607" y="29800"/>
                      <a:pt x="11945" y="29242"/>
                    </a:cubicBezTo>
                    <a:cubicBezTo>
                      <a:pt x="12117" y="28943"/>
                      <a:pt x="12303" y="28650"/>
                      <a:pt x="12483" y="28366"/>
                    </a:cubicBezTo>
                    <a:cubicBezTo>
                      <a:pt x="12643" y="28112"/>
                      <a:pt x="12800" y="27863"/>
                      <a:pt x="12947" y="27615"/>
                    </a:cubicBezTo>
                    <a:cubicBezTo>
                      <a:pt x="13107" y="27345"/>
                      <a:pt x="13263" y="27079"/>
                      <a:pt x="13410" y="26813"/>
                    </a:cubicBezTo>
                    <a:lnTo>
                      <a:pt x="13481" y="26684"/>
                    </a:lnTo>
                    <a:cubicBezTo>
                      <a:pt x="13598" y="26469"/>
                      <a:pt x="13715" y="26259"/>
                      <a:pt x="13840" y="26054"/>
                    </a:cubicBezTo>
                    <a:cubicBezTo>
                      <a:pt x="14130" y="25559"/>
                      <a:pt x="14396" y="25068"/>
                      <a:pt x="14631" y="24593"/>
                    </a:cubicBezTo>
                    <a:cubicBezTo>
                      <a:pt x="14748" y="24358"/>
                      <a:pt x="14856" y="24127"/>
                      <a:pt x="14952" y="23912"/>
                    </a:cubicBezTo>
                    <a:cubicBezTo>
                      <a:pt x="15065" y="23693"/>
                      <a:pt x="15169" y="23478"/>
                      <a:pt x="15263" y="23270"/>
                    </a:cubicBezTo>
                    <a:cubicBezTo>
                      <a:pt x="15566" y="22601"/>
                      <a:pt x="15781" y="21993"/>
                      <a:pt x="15902" y="21459"/>
                    </a:cubicBezTo>
                    <a:cubicBezTo>
                      <a:pt x="15932" y="21318"/>
                      <a:pt x="15957" y="21181"/>
                      <a:pt x="15973" y="21062"/>
                    </a:cubicBezTo>
                    <a:cubicBezTo>
                      <a:pt x="16045" y="20634"/>
                      <a:pt x="16031" y="20278"/>
                      <a:pt x="15930" y="19996"/>
                    </a:cubicBezTo>
                    <a:lnTo>
                      <a:pt x="15930" y="19996"/>
                    </a:lnTo>
                    <a:cubicBezTo>
                      <a:pt x="16049" y="20026"/>
                      <a:pt x="16177" y="20041"/>
                      <a:pt x="16316" y="20041"/>
                    </a:cubicBezTo>
                    <a:cubicBezTo>
                      <a:pt x="16522" y="20041"/>
                      <a:pt x="16751" y="20008"/>
                      <a:pt x="17003" y="19941"/>
                    </a:cubicBezTo>
                    <a:cubicBezTo>
                      <a:pt x="17299" y="19863"/>
                      <a:pt x="17629" y="19738"/>
                      <a:pt x="17972" y="19575"/>
                    </a:cubicBezTo>
                    <a:cubicBezTo>
                      <a:pt x="18334" y="19421"/>
                      <a:pt x="18719" y="19229"/>
                      <a:pt x="19118" y="19004"/>
                    </a:cubicBezTo>
                    <a:cubicBezTo>
                      <a:pt x="19521" y="18777"/>
                      <a:pt x="19943" y="18513"/>
                      <a:pt x="20368" y="18224"/>
                    </a:cubicBezTo>
                    <a:lnTo>
                      <a:pt x="20413" y="18194"/>
                    </a:lnTo>
                    <a:cubicBezTo>
                      <a:pt x="20845" y="17917"/>
                      <a:pt x="21291" y="17633"/>
                      <a:pt x="21753" y="17304"/>
                    </a:cubicBezTo>
                    <a:cubicBezTo>
                      <a:pt x="22021" y="17103"/>
                      <a:pt x="22301" y="16901"/>
                      <a:pt x="22588" y="16692"/>
                    </a:cubicBezTo>
                    <a:cubicBezTo>
                      <a:pt x="23288" y="16185"/>
                      <a:pt x="24012" y="15661"/>
                      <a:pt x="24726" y="15072"/>
                    </a:cubicBezTo>
                    <a:lnTo>
                      <a:pt x="24928" y="14916"/>
                    </a:lnTo>
                    <a:cubicBezTo>
                      <a:pt x="25387" y="14562"/>
                      <a:pt x="25822" y="14229"/>
                      <a:pt x="26238" y="13879"/>
                    </a:cubicBezTo>
                    <a:cubicBezTo>
                      <a:pt x="26479" y="13678"/>
                      <a:pt x="26712" y="13478"/>
                      <a:pt x="26931" y="13285"/>
                    </a:cubicBezTo>
                    <a:cubicBezTo>
                      <a:pt x="27167" y="13097"/>
                      <a:pt x="27396" y="12909"/>
                      <a:pt x="27617" y="12721"/>
                    </a:cubicBezTo>
                    <a:cubicBezTo>
                      <a:pt x="28055" y="12348"/>
                      <a:pt x="28468" y="11972"/>
                      <a:pt x="28842" y="11606"/>
                    </a:cubicBezTo>
                    <a:lnTo>
                      <a:pt x="29012" y="11446"/>
                    </a:lnTo>
                    <a:cubicBezTo>
                      <a:pt x="29331" y="11150"/>
                      <a:pt x="29632" y="10867"/>
                      <a:pt x="29900" y="10583"/>
                    </a:cubicBezTo>
                    <a:cubicBezTo>
                      <a:pt x="30499" y="9951"/>
                      <a:pt x="30991" y="9320"/>
                      <a:pt x="31320" y="8754"/>
                    </a:cubicBezTo>
                    <a:cubicBezTo>
                      <a:pt x="31457" y="8506"/>
                      <a:pt x="31549" y="8273"/>
                      <a:pt x="31598" y="8060"/>
                    </a:cubicBezTo>
                    <a:cubicBezTo>
                      <a:pt x="31625" y="7944"/>
                      <a:pt x="31633" y="7833"/>
                      <a:pt x="31631" y="7727"/>
                    </a:cubicBezTo>
                    <a:lnTo>
                      <a:pt x="31631" y="7727"/>
                    </a:lnTo>
                    <a:cubicBezTo>
                      <a:pt x="31880" y="7894"/>
                      <a:pt x="32224" y="7997"/>
                      <a:pt x="32662" y="8032"/>
                    </a:cubicBezTo>
                    <a:cubicBezTo>
                      <a:pt x="32822" y="8044"/>
                      <a:pt x="32990" y="8050"/>
                      <a:pt x="33165" y="8050"/>
                    </a:cubicBezTo>
                    <a:cubicBezTo>
                      <a:pt x="33724" y="8050"/>
                      <a:pt x="34351" y="7988"/>
                      <a:pt x="34980" y="7870"/>
                    </a:cubicBezTo>
                    <a:lnTo>
                      <a:pt x="35271" y="7811"/>
                    </a:lnTo>
                    <a:cubicBezTo>
                      <a:pt x="36095" y="7645"/>
                      <a:pt x="37028" y="7455"/>
                      <a:pt x="38026" y="7162"/>
                    </a:cubicBezTo>
                    <a:cubicBezTo>
                      <a:pt x="38301" y="7074"/>
                      <a:pt x="38585" y="6998"/>
                      <a:pt x="38873" y="6919"/>
                    </a:cubicBezTo>
                    <a:cubicBezTo>
                      <a:pt x="39162" y="6839"/>
                      <a:pt x="39457" y="6759"/>
                      <a:pt x="39749" y="6669"/>
                    </a:cubicBezTo>
                    <a:cubicBezTo>
                      <a:pt x="40048" y="6579"/>
                      <a:pt x="40351" y="6483"/>
                      <a:pt x="40660" y="6378"/>
                    </a:cubicBezTo>
                    <a:lnTo>
                      <a:pt x="41108" y="6225"/>
                    </a:lnTo>
                    <a:lnTo>
                      <a:pt x="41576" y="6084"/>
                    </a:lnTo>
                    <a:cubicBezTo>
                      <a:pt x="42196" y="5891"/>
                      <a:pt x="42812" y="5681"/>
                      <a:pt x="43405" y="5458"/>
                    </a:cubicBezTo>
                    <a:cubicBezTo>
                      <a:pt x="43647" y="5368"/>
                      <a:pt x="43884" y="5284"/>
                      <a:pt x="44119" y="5202"/>
                    </a:cubicBezTo>
                    <a:cubicBezTo>
                      <a:pt x="44459" y="5085"/>
                      <a:pt x="44782" y="4973"/>
                      <a:pt x="45101" y="4844"/>
                    </a:cubicBezTo>
                    <a:lnTo>
                      <a:pt x="45662" y="4617"/>
                    </a:lnTo>
                    <a:cubicBezTo>
                      <a:pt x="46501" y="4275"/>
                      <a:pt x="47294" y="3952"/>
                      <a:pt x="47972" y="3606"/>
                    </a:cubicBezTo>
                    <a:cubicBezTo>
                      <a:pt x="48849" y="3140"/>
                      <a:pt x="49484" y="2771"/>
                      <a:pt x="49926" y="2377"/>
                    </a:cubicBezTo>
                    <a:cubicBezTo>
                      <a:pt x="50257" y="2084"/>
                      <a:pt x="50466" y="1791"/>
                      <a:pt x="50566" y="1505"/>
                    </a:cubicBezTo>
                    <a:close/>
                    <a:moveTo>
                      <a:pt x="83465" y="110086"/>
                    </a:moveTo>
                    <a:cubicBezTo>
                      <a:pt x="83954" y="110086"/>
                      <a:pt x="84314" y="110148"/>
                      <a:pt x="84561" y="110244"/>
                    </a:cubicBezTo>
                    <a:cubicBezTo>
                      <a:pt x="78996" y="113031"/>
                      <a:pt x="72967" y="114931"/>
                      <a:pt x="66698" y="115807"/>
                    </a:cubicBezTo>
                    <a:cubicBezTo>
                      <a:pt x="67009" y="115334"/>
                      <a:pt x="67813" y="114778"/>
                      <a:pt x="68953" y="114262"/>
                    </a:cubicBezTo>
                    <a:cubicBezTo>
                      <a:pt x="69350" y="114060"/>
                      <a:pt x="69791" y="113859"/>
                      <a:pt x="70262" y="113667"/>
                    </a:cubicBezTo>
                    <a:cubicBezTo>
                      <a:pt x="70499" y="113571"/>
                      <a:pt x="70745" y="113475"/>
                      <a:pt x="70999" y="113382"/>
                    </a:cubicBezTo>
                    <a:lnTo>
                      <a:pt x="71191" y="113313"/>
                    </a:lnTo>
                    <a:cubicBezTo>
                      <a:pt x="71389" y="113241"/>
                      <a:pt x="71594" y="113168"/>
                      <a:pt x="71792" y="113086"/>
                    </a:cubicBezTo>
                    <a:cubicBezTo>
                      <a:pt x="72529" y="112797"/>
                      <a:pt x="73321" y="112542"/>
                      <a:pt x="74162" y="112269"/>
                    </a:cubicBezTo>
                    <a:cubicBezTo>
                      <a:pt x="74534" y="112151"/>
                      <a:pt x="74912" y="112028"/>
                      <a:pt x="75285" y="111903"/>
                    </a:cubicBezTo>
                    <a:cubicBezTo>
                      <a:pt x="75671" y="111791"/>
                      <a:pt x="76050" y="111678"/>
                      <a:pt x="76422" y="111566"/>
                    </a:cubicBezTo>
                    <a:cubicBezTo>
                      <a:pt x="77269" y="111312"/>
                      <a:pt x="78071" y="111073"/>
                      <a:pt x="78841" y="110895"/>
                    </a:cubicBezTo>
                    <a:cubicBezTo>
                      <a:pt x="79080" y="110837"/>
                      <a:pt x="79313" y="110778"/>
                      <a:pt x="79542" y="110719"/>
                    </a:cubicBezTo>
                    <a:cubicBezTo>
                      <a:pt x="79849" y="110639"/>
                      <a:pt x="80142" y="110563"/>
                      <a:pt x="80432" y="110504"/>
                    </a:cubicBezTo>
                    <a:cubicBezTo>
                      <a:pt x="80891" y="110404"/>
                      <a:pt x="81353" y="110322"/>
                      <a:pt x="81860" y="110250"/>
                    </a:cubicBezTo>
                    <a:cubicBezTo>
                      <a:pt x="82503" y="110134"/>
                      <a:pt x="83034" y="110086"/>
                      <a:pt x="83465" y="110086"/>
                    </a:cubicBezTo>
                    <a:close/>
                    <a:moveTo>
                      <a:pt x="53115" y="114253"/>
                    </a:moveTo>
                    <a:cubicBezTo>
                      <a:pt x="53489" y="114253"/>
                      <a:pt x="53871" y="114260"/>
                      <a:pt x="54257" y="114274"/>
                    </a:cubicBezTo>
                    <a:cubicBezTo>
                      <a:pt x="54390" y="114279"/>
                      <a:pt x="54525" y="114287"/>
                      <a:pt x="54660" y="114293"/>
                    </a:cubicBezTo>
                    <a:cubicBezTo>
                      <a:pt x="54840" y="114303"/>
                      <a:pt x="55022" y="114313"/>
                      <a:pt x="55204" y="114315"/>
                    </a:cubicBezTo>
                    <a:cubicBezTo>
                      <a:pt x="55519" y="114319"/>
                      <a:pt x="55842" y="114330"/>
                      <a:pt x="56162" y="114342"/>
                    </a:cubicBezTo>
                    <a:cubicBezTo>
                      <a:pt x="58705" y="114495"/>
                      <a:pt x="61131" y="114661"/>
                      <a:pt x="62889" y="115027"/>
                    </a:cubicBezTo>
                    <a:cubicBezTo>
                      <a:pt x="63040" y="115064"/>
                      <a:pt x="63185" y="115095"/>
                      <a:pt x="63328" y="115126"/>
                    </a:cubicBezTo>
                    <a:cubicBezTo>
                      <a:pt x="63596" y="115185"/>
                      <a:pt x="63852" y="115240"/>
                      <a:pt x="64083" y="115310"/>
                    </a:cubicBezTo>
                    <a:cubicBezTo>
                      <a:pt x="64431" y="115408"/>
                      <a:pt x="64730" y="115520"/>
                      <a:pt x="64975" y="115641"/>
                    </a:cubicBezTo>
                    <a:cubicBezTo>
                      <a:pt x="65141" y="115725"/>
                      <a:pt x="65325" y="115833"/>
                      <a:pt x="65470" y="115964"/>
                    </a:cubicBezTo>
                    <a:cubicBezTo>
                      <a:pt x="63261" y="116225"/>
                      <a:pt x="61024" y="116359"/>
                      <a:pt x="58769" y="116359"/>
                    </a:cubicBezTo>
                    <a:cubicBezTo>
                      <a:pt x="54797" y="116359"/>
                      <a:pt x="50767" y="115945"/>
                      <a:pt x="46732" y="115085"/>
                    </a:cubicBezTo>
                    <a:cubicBezTo>
                      <a:pt x="47172" y="114743"/>
                      <a:pt x="48111" y="114493"/>
                      <a:pt x="49404" y="114393"/>
                    </a:cubicBezTo>
                    <a:cubicBezTo>
                      <a:pt x="50281" y="114280"/>
                      <a:pt x="51280" y="114260"/>
                      <a:pt x="52186" y="114260"/>
                    </a:cubicBezTo>
                    <a:cubicBezTo>
                      <a:pt x="52283" y="114260"/>
                      <a:pt x="52380" y="114260"/>
                      <a:pt x="52475" y="114260"/>
                    </a:cubicBezTo>
                    <a:cubicBezTo>
                      <a:pt x="52685" y="114256"/>
                      <a:pt x="52898" y="114253"/>
                      <a:pt x="53115" y="114253"/>
                    </a:cubicBezTo>
                    <a:close/>
                    <a:moveTo>
                      <a:pt x="58753" y="1"/>
                    </a:moveTo>
                    <a:cubicBezTo>
                      <a:pt x="56155" y="1"/>
                      <a:pt x="53582" y="175"/>
                      <a:pt x="51047" y="515"/>
                    </a:cubicBezTo>
                    <a:cubicBezTo>
                      <a:pt x="51065" y="486"/>
                      <a:pt x="51079" y="457"/>
                      <a:pt x="51102" y="429"/>
                    </a:cubicBezTo>
                    <a:lnTo>
                      <a:pt x="51102" y="429"/>
                    </a:lnTo>
                    <a:cubicBezTo>
                      <a:pt x="50646" y="488"/>
                      <a:pt x="50192" y="554"/>
                      <a:pt x="49737" y="625"/>
                    </a:cubicBezTo>
                    <a:cubicBezTo>
                      <a:pt x="49768" y="648"/>
                      <a:pt x="49741" y="656"/>
                      <a:pt x="49770" y="678"/>
                    </a:cubicBezTo>
                    <a:cubicBezTo>
                      <a:pt x="43407" y="1669"/>
                      <a:pt x="37470" y="3741"/>
                      <a:pt x="31627" y="6620"/>
                    </a:cubicBezTo>
                    <a:cubicBezTo>
                      <a:pt x="31627" y="6620"/>
                      <a:pt x="31627" y="6620"/>
                      <a:pt x="31629" y="6618"/>
                    </a:cubicBezTo>
                    <a:cubicBezTo>
                      <a:pt x="31635" y="6585"/>
                      <a:pt x="31707" y="6560"/>
                      <a:pt x="31719" y="6526"/>
                    </a:cubicBezTo>
                    <a:lnTo>
                      <a:pt x="31719" y="6526"/>
                    </a:lnTo>
                    <a:cubicBezTo>
                      <a:pt x="31316" y="6734"/>
                      <a:pt x="30943" y="6955"/>
                      <a:pt x="30547" y="7172"/>
                    </a:cubicBezTo>
                    <a:cubicBezTo>
                      <a:pt x="30581" y="7182"/>
                      <a:pt x="30628" y="7197"/>
                      <a:pt x="30661" y="7209"/>
                    </a:cubicBezTo>
                    <a:cubicBezTo>
                      <a:pt x="25076" y="10268"/>
                      <a:pt x="20002" y="14222"/>
                      <a:pt x="15656" y="18926"/>
                    </a:cubicBezTo>
                    <a:cubicBezTo>
                      <a:pt x="15652" y="18891"/>
                      <a:pt x="15652" y="18859"/>
                      <a:pt x="15652" y="18822"/>
                    </a:cubicBezTo>
                    <a:cubicBezTo>
                      <a:pt x="15343" y="19155"/>
                      <a:pt x="15040" y="19493"/>
                      <a:pt x="14738" y="19834"/>
                    </a:cubicBezTo>
                    <a:cubicBezTo>
                      <a:pt x="14756" y="19833"/>
                      <a:pt x="14774" y="19833"/>
                      <a:pt x="14792" y="19833"/>
                    </a:cubicBezTo>
                    <a:cubicBezTo>
                      <a:pt x="14809" y="19833"/>
                      <a:pt x="14827" y="19833"/>
                      <a:pt x="14844" y="19834"/>
                    </a:cubicBezTo>
                    <a:cubicBezTo>
                      <a:pt x="10677" y="24538"/>
                      <a:pt x="7229" y="29954"/>
                      <a:pt x="4721" y="35946"/>
                    </a:cubicBezTo>
                    <a:cubicBezTo>
                      <a:pt x="4707" y="35913"/>
                      <a:pt x="4692" y="35879"/>
                      <a:pt x="4680" y="35844"/>
                    </a:cubicBezTo>
                    <a:cubicBezTo>
                      <a:pt x="4500" y="36273"/>
                      <a:pt x="4324" y="36707"/>
                      <a:pt x="4154" y="37143"/>
                    </a:cubicBezTo>
                    <a:cubicBezTo>
                      <a:pt x="4187" y="37127"/>
                      <a:pt x="4220" y="37114"/>
                      <a:pt x="4252" y="37104"/>
                    </a:cubicBezTo>
                    <a:lnTo>
                      <a:pt x="4252" y="37104"/>
                    </a:lnTo>
                    <a:cubicBezTo>
                      <a:pt x="3158" y="39887"/>
                      <a:pt x="2262" y="42788"/>
                      <a:pt x="1589" y="45795"/>
                    </a:cubicBezTo>
                    <a:cubicBezTo>
                      <a:pt x="846" y="49108"/>
                      <a:pt x="406" y="52416"/>
                      <a:pt x="242" y="55698"/>
                    </a:cubicBezTo>
                    <a:cubicBezTo>
                      <a:pt x="216" y="55673"/>
                      <a:pt x="191" y="55644"/>
                      <a:pt x="169" y="55618"/>
                    </a:cubicBezTo>
                    <a:cubicBezTo>
                      <a:pt x="156" y="55851"/>
                      <a:pt x="132" y="56060"/>
                      <a:pt x="122" y="56293"/>
                    </a:cubicBezTo>
                    <a:cubicBezTo>
                      <a:pt x="122" y="56293"/>
                      <a:pt x="109" y="56268"/>
                      <a:pt x="111" y="56268"/>
                    </a:cubicBezTo>
                    <a:lnTo>
                      <a:pt x="109" y="56268"/>
                    </a:lnTo>
                    <a:cubicBezTo>
                      <a:pt x="128" y="56557"/>
                      <a:pt x="107" y="56759"/>
                      <a:pt x="101" y="56993"/>
                    </a:cubicBezTo>
                    <a:cubicBezTo>
                      <a:pt x="128" y="56968"/>
                      <a:pt x="158" y="56956"/>
                      <a:pt x="187" y="56933"/>
                    </a:cubicBezTo>
                    <a:lnTo>
                      <a:pt x="187" y="56933"/>
                    </a:lnTo>
                    <a:cubicBezTo>
                      <a:pt x="1" y="63421"/>
                      <a:pt x="905" y="69784"/>
                      <a:pt x="2763" y="75793"/>
                    </a:cubicBezTo>
                    <a:cubicBezTo>
                      <a:pt x="2730" y="75778"/>
                      <a:pt x="2701" y="75766"/>
                      <a:pt x="2669" y="75748"/>
                    </a:cubicBezTo>
                    <a:lnTo>
                      <a:pt x="2669" y="75748"/>
                    </a:lnTo>
                    <a:cubicBezTo>
                      <a:pt x="2804" y="76183"/>
                      <a:pt x="2943" y="76617"/>
                      <a:pt x="3086" y="77049"/>
                    </a:cubicBezTo>
                    <a:cubicBezTo>
                      <a:pt x="3102" y="77018"/>
                      <a:pt x="3121" y="76987"/>
                      <a:pt x="3139" y="76959"/>
                    </a:cubicBezTo>
                    <a:cubicBezTo>
                      <a:pt x="5157" y="83037"/>
                      <a:pt x="8154" y="88737"/>
                      <a:pt x="11986" y="93832"/>
                    </a:cubicBezTo>
                    <a:cubicBezTo>
                      <a:pt x="11951" y="93830"/>
                      <a:pt x="11914" y="93825"/>
                      <a:pt x="11880" y="93821"/>
                    </a:cubicBezTo>
                    <a:lnTo>
                      <a:pt x="11880" y="93821"/>
                    </a:lnTo>
                    <a:cubicBezTo>
                      <a:pt x="12150" y="94179"/>
                      <a:pt x="12422" y="94535"/>
                      <a:pt x="12700" y="94889"/>
                    </a:cubicBezTo>
                    <a:cubicBezTo>
                      <a:pt x="12704" y="94852"/>
                      <a:pt x="12706" y="94814"/>
                      <a:pt x="12712" y="94781"/>
                    </a:cubicBezTo>
                    <a:cubicBezTo>
                      <a:pt x="16624" y="99769"/>
                      <a:pt x="21350" y="104139"/>
                      <a:pt x="26747" y="107668"/>
                    </a:cubicBezTo>
                    <a:cubicBezTo>
                      <a:pt x="26715" y="107678"/>
                      <a:pt x="26680" y="107687"/>
                      <a:pt x="26643" y="107693"/>
                    </a:cubicBezTo>
                    <a:cubicBezTo>
                      <a:pt x="27028" y="107944"/>
                      <a:pt x="27414" y="108192"/>
                      <a:pt x="27805" y="108435"/>
                    </a:cubicBezTo>
                    <a:cubicBezTo>
                      <a:pt x="27797" y="108399"/>
                      <a:pt x="27791" y="108366"/>
                      <a:pt x="27785" y="108331"/>
                    </a:cubicBezTo>
                    <a:lnTo>
                      <a:pt x="27785" y="108331"/>
                    </a:lnTo>
                    <a:cubicBezTo>
                      <a:pt x="33071" y="111631"/>
                      <a:pt x="38972" y="114131"/>
                      <a:pt x="45359" y="115633"/>
                    </a:cubicBezTo>
                    <a:cubicBezTo>
                      <a:pt x="45330" y="115651"/>
                      <a:pt x="45298" y="115670"/>
                      <a:pt x="45265" y="115690"/>
                    </a:cubicBezTo>
                    <a:cubicBezTo>
                      <a:pt x="45451" y="115733"/>
                      <a:pt x="45635" y="115780"/>
                      <a:pt x="45821" y="115821"/>
                    </a:cubicBezTo>
                    <a:cubicBezTo>
                      <a:pt x="45840" y="115801"/>
                      <a:pt x="45856" y="115776"/>
                      <a:pt x="45873" y="115754"/>
                    </a:cubicBezTo>
                    <a:cubicBezTo>
                      <a:pt x="45889" y="115758"/>
                      <a:pt x="45891" y="115831"/>
                      <a:pt x="45907" y="115836"/>
                    </a:cubicBezTo>
                    <a:cubicBezTo>
                      <a:pt x="45908" y="115838"/>
                      <a:pt x="45909" y="115839"/>
                      <a:pt x="45910" y="115839"/>
                    </a:cubicBezTo>
                    <a:cubicBezTo>
                      <a:pt x="45914" y="115839"/>
                      <a:pt x="45922" y="115823"/>
                      <a:pt x="45926" y="115823"/>
                    </a:cubicBezTo>
                    <a:cubicBezTo>
                      <a:pt x="45933" y="115823"/>
                      <a:pt x="45934" y="115852"/>
                      <a:pt x="45911" y="115989"/>
                    </a:cubicBezTo>
                    <a:cubicBezTo>
                      <a:pt x="46141" y="116040"/>
                      <a:pt x="46384" y="116016"/>
                      <a:pt x="46613" y="116065"/>
                    </a:cubicBezTo>
                    <a:cubicBezTo>
                      <a:pt x="46593" y="116032"/>
                      <a:pt x="46580" y="115966"/>
                      <a:pt x="46562" y="115938"/>
                    </a:cubicBezTo>
                    <a:lnTo>
                      <a:pt x="46562" y="115938"/>
                    </a:lnTo>
                    <a:cubicBezTo>
                      <a:pt x="50627" y="116803"/>
                      <a:pt x="54687" y="117215"/>
                      <a:pt x="58690" y="117215"/>
                    </a:cubicBezTo>
                    <a:cubicBezTo>
                      <a:pt x="61007" y="117215"/>
                      <a:pt x="63306" y="117077"/>
                      <a:pt x="65575" y="116809"/>
                    </a:cubicBezTo>
                    <a:lnTo>
                      <a:pt x="65575" y="116809"/>
                    </a:lnTo>
                    <a:cubicBezTo>
                      <a:pt x="65554" y="116838"/>
                      <a:pt x="65536" y="116858"/>
                      <a:pt x="65513" y="116887"/>
                    </a:cubicBezTo>
                    <a:cubicBezTo>
                      <a:pt x="65968" y="116834"/>
                      <a:pt x="66424" y="116771"/>
                      <a:pt x="66878" y="116707"/>
                    </a:cubicBezTo>
                    <a:cubicBezTo>
                      <a:pt x="66847" y="116685"/>
                      <a:pt x="66821" y="116660"/>
                      <a:pt x="66794" y="116640"/>
                    </a:cubicBezTo>
                    <a:cubicBezTo>
                      <a:pt x="73180" y="115748"/>
                      <a:pt x="79319" y="113810"/>
                      <a:pt x="84982" y="110966"/>
                    </a:cubicBezTo>
                    <a:lnTo>
                      <a:pt x="84982" y="110966"/>
                    </a:lnTo>
                    <a:cubicBezTo>
                      <a:pt x="84974" y="110999"/>
                      <a:pt x="84964" y="111034"/>
                      <a:pt x="84954" y="111069"/>
                    </a:cubicBezTo>
                    <a:cubicBezTo>
                      <a:pt x="85355" y="110868"/>
                      <a:pt x="85752" y="110661"/>
                      <a:pt x="86149" y="110453"/>
                    </a:cubicBezTo>
                    <a:cubicBezTo>
                      <a:pt x="86114" y="110440"/>
                      <a:pt x="86081" y="110430"/>
                      <a:pt x="86048" y="110416"/>
                    </a:cubicBezTo>
                    <a:cubicBezTo>
                      <a:pt x="91685" y="107443"/>
                      <a:pt x="96828" y="103564"/>
                      <a:pt x="101246" y="98928"/>
                    </a:cubicBezTo>
                    <a:cubicBezTo>
                      <a:pt x="101250" y="98961"/>
                      <a:pt x="101252" y="98995"/>
                      <a:pt x="101254" y="99032"/>
                    </a:cubicBezTo>
                    <a:cubicBezTo>
                      <a:pt x="101567" y="98703"/>
                      <a:pt x="101878" y="98371"/>
                      <a:pt x="102185" y="98034"/>
                    </a:cubicBezTo>
                    <a:lnTo>
                      <a:pt x="102185" y="98034"/>
                    </a:lnTo>
                    <a:cubicBezTo>
                      <a:pt x="102159" y="98035"/>
                      <a:pt x="102134" y="98037"/>
                      <a:pt x="102109" y="98037"/>
                    </a:cubicBezTo>
                    <a:cubicBezTo>
                      <a:pt x="102099" y="98037"/>
                      <a:pt x="102088" y="98037"/>
                      <a:pt x="102078" y="98036"/>
                    </a:cubicBezTo>
                    <a:cubicBezTo>
                      <a:pt x="106319" y="93394"/>
                      <a:pt x="109847" y="88029"/>
                      <a:pt x="112445" y="82082"/>
                    </a:cubicBezTo>
                    <a:cubicBezTo>
                      <a:pt x="112461" y="82115"/>
                      <a:pt x="112486" y="82141"/>
                      <a:pt x="112498" y="82176"/>
                    </a:cubicBezTo>
                    <a:cubicBezTo>
                      <a:pt x="112592" y="81963"/>
                      <a:pt x="112615" y="81785"/>
                      <a:pt x="112787" y="81529"/>
                    </a:cubicBezTo>
                    <a:lnTo>
                      <a:pt x="112787" y="81529"/>
                    </a:lnTo>
                    <a:cubicBezTo>
                      <a:pt x="112787" y="81529"/>
                      <a:pt x="112776" y="81533"/>
                      <a:pt x="112776" y="81533"/>
                    </a:cubicBezTo>
                    <a:cubicBezTo>
                      <a:pt x="112868" y="81319"/>
                      <a:pt x="112950" y="81104"/>
                      <a:pt x="113040" y="80887"/>
                    </a:cubicBezTo>
                    <a:lnTo>
                      <a:pt x="113040" y="80887"/>
                    </a:lnTo>
                    <a:cubicBezTo>
                      <a:pt x="113008" y="80903"/>
                      <a:pt x="112971" y="80918"/>
                      <a:pt x="112936" y="80930"/>
                    </a:cubicBezTo>
                    <a:cubicBezTo>
                      <a:pt x="114188" y="77894"/>
                      <a:pt x="115199" y="74712"/>
                      <a:pt x="115941" y="71400"/>
                    </a:cubicBezTo>
                    <a:cubicBezTo>
                      <a:pt x="116615" y="68393"/>
                      <a:pt x="117040" y="65387"/>
                      <a:pt x="117236" y="62402"/>
                    </a:cubicBezTo>
                    <a:cubicBezTo>
                      <a:pt x="117261" y="62427"/>
                      <a:pt x="117286" y="62451"/>
                      <a:pt x="117310" y="62480"/>
                    </a:cubicBezTo>
                    <a:cubicBezTo>
                      <a:pt x="117341" y="62013"/>
                      <a:pt x="117367" y="61547"/>
                      <a:pt x="117386" y="61080"/>
                    </a:cubicBezTo>
                    <a:lnTo>
                      <a:pt x="117386" y="61080"/>
                    </a:lnTo>
                    <a:cubicBezTo>
                      <a:pt x="117359" y="61107"/>
                      <a:pt x="117333" y="61134"/>
                      <a:pt x="117304" y="61156"/>
                    </a:cubicBezTo>
                    <a:cubicBezTo>
                      <a:pt x="117590" y="54666"/>
                      <a:pt x="116782" y="48297"/>
                      <a:pt x="115019" y="42266"/>
                    </a:cubicBezTo>
                    <a:lnTo>
                      <a:pt x="115019" y="42266"/>
                    </a:lnTo>
                    <a:cubicBezTo>
                      <a:pt x="115051" y="42278"/>
                      <a:pt x="115082" y="42295"/>
                      <a:pt x="115115" y="42311"/>
                    </a:cubicBezTo>
                    <a:cubicBezTo>
                      <a:pt x="114988" y="41875"/>
                      <a:pt x="114855" y="41439"/>
                      <a:pt x="114718" y="41006"/>
                    </a:cubicBezTo>
                    <a:cubicBezTo>
                      <a:pt x="114702" y="41038"/>
                      <a:pt x="114685" y="41069"/>
                      <a:pt x="114667" y="41098"/>
                    </a:cubicBezTo>
                    <a:cubicBezTo>
                      <a:pt x="112744" y="34989"/>
                      <a:pt x="109832" y="29248"/>
                      <a:pt x="106084" y="24100"/>
                    </a:cubicBezTo>
                    <a:lnTo>
                      <a:pt x="106084" y="24100"/>
                    </a:lnTo>
                    <a:cubicBezTo>
                      <a:pt x="106119" y="24102"/>
                      <a:pt x="106154" y="24106"/>
                      <a:pt x="106191" y="24113"/>
                    </a:cubicBezTo>
                    <a:cubicBezTo>
                      <a:pt x="105925" y="23746"/>
                      <a:pt x="105655" y="23386"/>
                      <a:pt x="105382" y="23026"/>
                    </a:cubicBezTo>
                    <a:cubicBezTo>
                      <a:pt x="105376" y="23063"/>
                      <a:pt x="105370" y="23098"/>
                      <a:pt x="105364" y="23130"/>
                    </a:cubicBezTo>
                    <a:cubicBezTo>
                      <a:pt x="101530" y="18085"/>
                      <a:pt x="96877" y="13641"/>
                      <a:pt x="91544" y="10032"/>
                    </a:cubicBezTo>
                    <a:cubicBezTo>
                      <a:pt x="91579" y="10024"/>
                      <a:pt x="91615" y="10018"/>
                      <a:pt x="91652" y="10012"/>
                    </a:cubicBezTo>
                    <a:cubicBezTo>
                      <a:pt x="91272" y="9754"/>
                      <a:pt x="90887" y="9500"/>
                      <a:pt x="90500" y="9251"/>
                    </a:cubicBezTo>
                    <a:lnTo>
                      <a:pt x="90500" y="9251"/>
                    </a:lnTo>
                    <a:cubicBezTo>
                      <a:pt x="90509" y="9286"/>
                      <a:pt x="90515" y="9320"/>
                      <a:pt x="90519" y="9355"/>
                    </a:cubicBezTo>
                    <a:cubicBezTo>
                      <a:pt x="85283" y="5971"/>
                      <a:pt x="79424" y="3377"/>
                      <a:pt x="73069" y="1779"/>
                    </a:cubicBezTo>
                    <a:cubicBezTo>
                      <a:pt x="73100" y="1761"/>
                      <a:pt x="73130" y="1742"/>
                      <a:pt x="73163" y="1724"/>
                    </a:cubicBezTo>
                    <a:cubicBezTo>
                      <a:pt x="72936" y="1667"/>
                      <a:pt x="72705" y="1613"/>
                      <a:pt x="72476" y="1558"/>
                    </a:cubicBezTo>
                    <a:cubicBezTo>
                      <a:pt x="72457" y="1581"/>
                      <a:pt x="72441" y="1603"/>
                      <a:pt x="72423" y="1626"/>
                    </a:cubicBezTo>
                    <a:cubicBezTo>
                      <a:pt x="72138" y="1558"/>
                      <a:pt x="71854" y="1487"/>
                      <a:pt x="71567" y="1423"/>
                    </a:cubicBezTo>
                    <a:cubicBezTo>
                      <a:pt x="71265" y="1356"/>
                      <a:pt x="70960" y="1294"/>
                      <a:pt x="70657" y="1231"/>
                    </a:cubicBezTo>
                    <a:cubicBezTo>
                      <a:pt x="70653" y="1204"/>
                      <a:pt x="70649" y="1176"/>
                      <a:pt x="70641" y="1149"/>
                    </a:cubicBezTo>
                    <a:cubicBezTo>
                      <a:pt x="70418" y="1102"/>
                      <a:pt x="70192" y="1055"/>
                      <a:pt x="69967" y="1010"/>
                    </a:cubicBezTo>
                    <a:lnTo>
                      <a:pt x="69967" y="1010"/>
                    </a:lnTo>
                    <a:cubicBezTo>
                      <a:pt x="69990" y="1041"/>
                      <a:pt x="70010" y="1069"/>
                      <a:pt x="70029" y="1100"/>
                    </a:cubicBezTo>
                    <a:cubicBezTo>
                      <a:pt x="66248" y="359"/>
                      <a:pt x="62476" y="1"/>
                      <a:pt x="58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34"/>
              <p:cNvSpPr/>
              <p:nvPr/>
            </p:nvSpPr>
            <p:spPr>
              <a:xfrm>
                <a:off x="3355825" y="1211850"/>
                <a:ext cx="2927900" cy="2933775"/>
              </a:xfrm>
              <a:custGeom>
                <a:avLst/>
                <a:gdLst/>
                <a:ahLst/>
                <a:cxnLst/>
                <a:rect l="l" t="t" r="r" b="b"/>
                <a:pathLst>
                  <a:path w="117116" h="117351" extrusionOk="0">
                    <a:moveTo>
                      <a:pt x="58559" y="305"/>
                    </a:moveTo>
                    <a:cubicBezTo>
                      <a:pt x="90680" y="305"/>
                      <a:pt x="116812" y="26491"/>
                      <a:pt x="116812" y="58675"/>
                    </a:cubicBezTo>
                    <a:cubicBezTo>
                      <a:pt x="116812" y="90860"/>
                      <a:pt x="90680" y="117046"/>
                      <a:pt x="58559" y="117046"/>
                    </a:cubicBezTo>
                    <a:cubicBezTo>
                      <a:pt x="26438" y="117046"/>
                      <a:pt x="305" y="90860"/>
                      <a:pt x="305" y="58675"/>
                    </a:cubicBezTo>
                    <a:cubicBezTo>
                      <a:pt x="305" y="26491"/>
                      <a:pt x="26438" y="305"/>
                      <a:pt x="58559" y="305"/>
                    </a:cubicBezTo>
                    <a:close/>
                    <a:moveTo>
                      <a:pt x="58559" y="0"/>
                    </a:moveTo>
                    <a:cubicBezTo>
                      <a:pt x="26270" y="0"/>
                      <a:pt x="0" y="26321"/>
                      <a:pt x="0" y="58675"/>
                    </a:cubicBezTo>
                    <a:cubicBezTo>
                      <a:pt x="0" y="91028"/>
                      <a:pt x="26270" y="117351"/>
                      <a:pt x="58559" y="117351"/>
                    </a:cubicBezTo>
                    <a:cubicBezTo>
                      <a:pt x="90847" y="117351"/>
                      <a:pt x="117115" y="91028"/>
                      <a:pt x="117115" y="58675"/>
                    </a:cubicBezTo>
                    <a:cubicBezTo>
                      <a:pt x="117115" y="26321"/>
                      <a:pt x="90847" y="0"/>
                      <a:pt x="58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34"/>
              <p:cNvSpPr/>
              <p:nvPr/>
            </p:nvSpPr>
            <p:spPr>
              <a:xfrm>
                <a:off x="3349425" y="1205400"/>
                <a:ext cx="2940725" cy="2946625"/>
              </a:xfrm>
              <a:custGeom>
                <a:avLst/>
                <a:gdLst/>
                <a:ahLst/>
                <a:cxnLst/>
                <a:rect l="l" t="t" r="r" b="b"/>
                <a:pathLst>
                  <a:path w="117629" h="117865" extrusionOk="0">
                    <a:moveTo>
                      <a:pt x="58815" y="821"/>
                    </a:moveTo>
                    <a:cubicBezTo>
                      <a:pt x="90795" y="821"/>
                      <a:pt x="116811" y="26890"/>
                      <a:pt x="116811" y="58933"/>
                    </a:cubicBezTo>
                    <a:cubicBezTo>
                      <a:pt x="116811" y="90977"/>
                      <a:pt x="90795" y="117046"/>
                      <a:pt x="58815" y="117046"/>
                    </a:cubicBezTo>
                    <a:cubicBezTo>
                      <a:pt x="26835" y="117046"/>
                      <a:pt x="817" y="90977"/>
                      <a:pt x="817" y="58933"/>
                    </a:cubicBezTo>
                    <a:cubicBezTo>
                      <a:pt x="817" y="26890"/>
                      <a:pt x="26835" y="821"/>
                      <a:pt x="58815" y="821"/>
                    </a:cubicBezTo>
                    <a:close/>
                    <a:moveTo>
                      <a:pt x="58815" y="0"/>
                    </a:moveTo>
                    <a:cubicBezTo>
                      <a:pt x="26385" y="0"/>
                      <a:pt x="0" y="26438"/>
                      <a:pt x="0" y="58933"/>
                    </a:cubicBezTo>
                    <a:cubicBezTo>
                      <a:pt x="0" y="91429"/>
                      <a:pt x="26385" y="117864"/>
                      <a:pt x="58815" y="117864"/>
                    </a:cubicBezTo>
                    <a:cubicBezTo>
                      <a:pt x="91245" y="117864"/>
                      <a:pt x="117629" y="91429"/>
                      <a:pt x="117629" y="58933"/>
                    </a:cubicBezTo>
                    <a:cubicBezTo>
                      <a:pt x="117629" y="26438"/>
                      <a:pt x="91245" y="0"/>
                      <a:pt x="58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34"/>
              <p:cNvSpPr/>
              <p:nvPr/>
            </p:nvSpPr>
            <p:spPr>
              <a:xfrm>
                <a:off x="3566900" y="1428825"/>
                <a:ext cx="2485225" cy="2485200"/>
              </a:xfrm>
              <a:custGeom>
                <a:avLst/>
                <a:gdLst/>
                <a:ahLst/>
                <a:cxnLst/>
                <a:rect l="l" t="t" r="r" b="b"/>
                <a:pathLst>
                  <a:path w="99409" h="99408" extrusionOk="0">
                    <a:moveTo>
                      <a:pt x="49704" y="258"/>
                    </a:moveTo>
                    <a:cubicBezTo>
                      <a:pt x="76968" y="258"/>
                      <a:pt x="99150" y="22438"/>
                      <a:pt x="99150" y="49704"/>
                    </a:cubicBezTo>
                    <a:cubicBezTo>
                      <a:pt x="99150" y="76968"/>
                      <a:pt x="76968" y="99148"/>
                      <a:pt x="49704" y="99148"/>
                    </a:cubicBezTo>
                    <a:cubicBezTo>
                      <a:pt x="22440" y="99148"/>
                      <a:pt x="259" y="76968"/>
                      <a:pt x="259" y="49704"/>
                    </a:cubicBezTo>
                    <a:cubicBezTo>
                      <a:pt x="259" y="22440"/>
                      <a:pt x="22440" y="258"/>
                      <a:pt x="49704" y="258"/>
                    </a:cubicBezTo>
                    <a:close/>
                    <a:moveTo>
                      <a:pt x="49704" y="0"/>
                    </a:moveTo>
                    <a:cubicBezTo>
                      <a:pt x="22297" y="0"/>
                      <a:pt x="1" y="22297"/>
                      <a:pt x="1" y="49704"/>
                    </a:cubicBezTo>
                    <a:cubicBezTo>
                      <a:pt x="1" y="77109"/>
                      <a:pt x="22297" y="99408"/>
                      <a:pt x="49704" y="99408"/>
                    </a:cubicBezTo>
                    <a:cubicBezTo>
                      <a:pt x="77112" y="99408"/>
                      <a:pt x="99408" y="77109"/>
                      <a:pt x="99408" y="49704"/>
                    </a:cubicBezTo>
                    <a:cubicBezTo>
                      <a:pt x="99408" y="22297"/>
                      <a:pt x="77110" y="0"/>
                      <a:pt x="49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34"/>
              <p:cNvSpPr/>
              <p:nvPr/>
            </p:nvSpPr>
            <p:spPr>
              <a:xfrm>
                <a:off x="3452550" y="1314450"/>
                <a:ext cx="2713875" cy="2713900"/>
              </a:xfrm>
              <a:custGeom>
                <a:avLst/>
                <a:gdLst/>
                <a:ahLst/>
                <a:cxnLst/>
                <a:rect l="l" t="t" r="r" b="b"/>
                <a:pathLst>
                  <a:path w="108555" h="108556" extrusionOk="0">
                    <a:moveTo>
                      <a:pt x="54278" y="258"/>
                    </a:moveTo>
                    <a:cubicBezTo>
                      <a:pt x="84065" y="258"/>
                      <a:pt x="108297" y="24492"/>
                      <a:pt x="108297" y="54279"/>
                    </a:cubicBezTo>
                    <a:cubicBezTo>
                      <a:pt x="108297" y="84063"/>
                      <a:pt x="84065" y="108297"/>
                      <a:pt x="54278" y="108297"/>
                    </a:cubicBezTo>
                    <a:cubicBezTo>
                      <a:pt x="24492" y="108297"/>
                      <a:pt x="260" y="84063"/>
                      <a:pt x="260" y="54279"/>
                    </a:cubicBezTo>
                    <a:cubicBezTo>
                      <a:pt x="260" y="24492"/>
                      <a:pt x="24492" y="258"/>
                      <a:pt x="54278" y="258"/>
                    </a:cubicBezTo>
                    <a:close/>
                    <a:moveTo>
                      <a:pt x="54278" y="0"/>
                    </a:moveTo>
                    <a:cubicBezTo>
                      <a:pt x="24349" y="0"/>
                      <a:pt x="0" y="24349"/>
                      <a:pt x="0" y="54279"/>
                    </a:cubicBezTo>
                    <a:cubicBezTo>
                      <a:pt x="0" y="84207"/>
                      <a:pt x="24349" y="108555"/>
                      <a:pt x="54278" y="108555"/>
                    </a:cubicBezTo>
                    <a:cubicBezTo>
                      <a:pt x="84206" y="108555"/>
                      <a:pt x="108555" y="84207"/>
                      <a:pt x="108555" y="54279"/>
                    </a:cubicBezTo>
                    <a:cubicBezTo>
                      <a:pt x="108555" y="24349"/>
                      <a:pt x="84206" y="0"/>
                      <a:pt x="54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34"/>
              <p:cNvSpPr/>
              <p:nvPr/>
            </p:nvSpPr>
            <p:spPr>
              <a:xfrm>
                <a:off x="3482725" y="1344975"/>
                <a:ext cx="2652825" cy="2652975"/>
              </a:xfrm>
              <a:custGeom>
                <a:avLst/>
                <a:gdLst/>
                <a:ahLst/>
                <a:cxnLst/>
                <a:rect l="l" t="t" r="r" b="b"/>
                <a:pathLst>
                  <a:path w="106113" h="106119" extrusionOk="0">
                    <a:moveTo>
                      <a:pt x="53581" y="1034"/>
                    </a:moveTo>
                    <a:lnTo>
                      <a:pt x="53681" y="1099"/>
                    </a:lnTo>
                    <a:lnTo>
                      <a:pt x="53681" y="1102"/>
                    </a:lnTo>
                    <a:lnTo>
                      <a:pt x="53683" y="1102"/>
                    </a:lnTo>
                    <a:lnTo>
                      <a:pt x="54062" y="1351"/>
                    </a:lnTo>
                    <a:cubicBezTo>
                      <a:pt x="53730" y="1345"/>
                      <a:pt x="53399" y="1341"/>
                      <a:pt x="53067" y="1341"/>
                    </a:cubicBezTo>
                    <a:cubicBezTo>
                      <a:pt x="53325" y="1187"/>
                      <a:pt x="53581" y="1034"/>
                      <a:pt x="53581" y="1034"/>
                    </a:cubicBezTo>
                    <a:close/>
                    <a:moveTo>
                      <a:pt x="51500" y="50"/>
                    </a:moveTo>
                    <a:lnTo>
                      <a:pt x="52554" y="664"/>
                    </a:lnTo>
                    <a:lnTo>
                      <a:pt x="52560" y="1347"/>
                    </a:lnTo>
                    <a:lnTo>
                      <a:pt x="52447" y="1347"/>
                    </a:lnTo>
                    <a:lnTo>
                      <a:pt x="52439" y="692"/>
                    </a:lnTo>
                    <a:lnTo>
                      <a:pt x="52398" y="692"/>
                    </a:lnTo>
                    <a:lnTo>
                      <a:pt x="52407" y="1347"/>
                    </a:lnTo>
                    <a:cubicBezTo>
                      <a:pt x="52357" y="1349"/>
                      <a:pt x="52308" y="1349"/>
                      <a:pt x="52259" y="1351"/>
                    </a:cubicBezTo>
                    <a:lnTo>
                      <a:pt x="52247" y="576"/>
                    </a:lnTo>
                    <a:lnTo>
                      <a:pt x="52206" y="576"/>
                    </a:lnTo>
                    <a:lnTo>
                      <a:pt x="52218" y="1351"/>
                    </a:lnTo>
                    <a:cubicBezTo>
                      <a:pt x="52163" y="1351"/>
                      <a:pt x="52106" y="1353"/>
                      <a:pt x="52051" y="1353"/>
                    </a:cubicBezTo>
                    <a:lnTo>
                      <a:pt x="52048" y="1353"/>
                    </a:lnTo>
                    <a:lnTo>
                      <a:pt x="52065" y="1351"/>
                    </a:lnTo>
                    <a:lnTo>
                      <a:pt x="52048" y="459"/>
                    </a:lnTo>
                    <a:lnTo>
                      <a:pt x="52008" y="459"/>
                    </a:lnTo>
                    <a:lnTo>
                      <a:pt x="52024" y="1339"/>
                    </a:lnTo>
                    <a:lnTo>
                      <a:pt x="51850" y="1234"/>
                    </a:lnTo>
                    <a:lnTo>
                      <a:pt x="51868" y="1234"/>
                    </a:lnTo>
                    <a:lnTo>
                      <a:pt x="51848" y="342"/>
                    </a:lnTo>
                    <a:lnTo>
                      <a:pt x="51807" y="342"/>
                    </a:lnTo>
                    <a:lnTo>
                      <a:pt x="51828" y="1220"/>
                    </a:lnTo>
                    <a:lnTo>
                      <a:pt x="51828" y="1220"/>
                    </a:lnTo>
                    <a:lnTo>
                      <a:pt x="51654" y="1118"/>
                    </a:lnTo>
                    <a:lnTo>
                      <a:pt x="51672" y="1116"/>
                    </a:lnTo>
                    <a:lnTo>
                      <a:pt x="51647" y="226"/>
                    </a:lnTo>
                    <a:lnTo>
                      <a:pt x="51607" y="226"/>
                    </a:lnTo>
                    <a:lnTo>
                      <a:pt x="51631" y="1104"/>
                    </a:lnTo>
                    <a:lnTo>
                      <a:pt x="51529" y="1042"/>
                    </a:lnTo>
                    <a:lnTo>
                      <a:pt x="51529" y="1061"/>
                    </a:lnTo>
                    <a:lnTo>
                      <a:pt x="52020" y="1355"/>
                    </a:lnTo>
                    <a:cubicBezTo>
                      <a:pt x="51697" y="1361"/>
                      <a:pt x="51373" y="1370"/>
                      <a:pt x="51050" y="1382"/>
                    </a:cubicBezTo>
                    <a:lnTo>
                      <a:pt x="51529" y="1063"/>
                    </a:lnTo>
                    <a:lnTo>
                      <a:pt x="51500" y="50"/>
                    </a:lnTo>
                    <a:close/>
                    <a:moveTo>
                      <a:pt x="55641" y="1087"/>
                    </a:moveTo>
                    <a:cubicBezTo>
                      <a:pt x="55641" y="1087"/>
                      <a:pt x="55705" y="1126"/>
                      <a:pt x="55797" y="1194"/>
                    </a:cubicBezTo>
                    <a:cubicBezTo>
                      <a:pt x="55885" y="1259"/>
                      <a:pt x="56003" y="1347"/>
                      <a:pt x="56122" y="1433"/>
                    </a:cubicBezTo>
                    <a:cubicBezTo>
                      <a:pt x="55795" y="1415"/>
                      <a:pt x="55465" y="1398"/>
                      <a:pt x="55138" y="1384"/>
                    </a:cubicBezTo>
                    <a:lnTo>
                      <a:pt x="55641" y="1087"/>
                    </a:lnTo>
                    <a:close/>
                    <a:moveTo>
                      <a:pt x="55687" y="75"/>
                    </a:moveTo>
                    <a:lnTo>
                      <a:pt x="55687" y="75"/>
                    </a:lnTo>
                    <a:cubicBezTo>
                      <a:pt x="55696" y="80"/>
                      <a:pt x="55758" y="118"/>
                      <a:pt x="55846" y="181"/>
                    </a:cubicBezTo>
                    <a:cubicBezTo>
                      <a:pt x="55940" y="248"/>
                      <a:pt x="56065" y="338"/>
                      <a:pt x="56191" y="428"/>
                    </a:cubicBezTo>
                    <a:cubicBezTo>
                      <a:pt x="56439" y="608"/>
                      <a:pt x="56689" y="788"/>
                      <a:pt x="56689" y="788"/>
                    </a:cubicBezTo>
                    <a:lnTo>
                      <a:pt x="56642" y="1466"/>
                    </a:lnTo>
                    <a:cubicBezTo>
                      <a:pt x="56607" y="1462"/>
                      <a:pt x="56570" y="1460"/>
                      <a:pt x="56535" y="1457"/>
                    </a:cubicBezTo>
                    <a:lnTo>
                      <a:pt x="56578" y="805"/>
                    </a:lnTo>
                    <a:lnTo>
                      <a:pt x="56537" y="803"/>
                    </a:lnTo>
                    <a:lnTo>
                      <a:pt x="56494" y="1455"/>
                    </a:lnTo>
                    <a:cubicBezTo>
                      <a:pt x="56441" y="1451"/>
                      <a:pt x="56386" y="1447"/>
                      <a:pt x="56333" y="1445"/>
                    </a:cubicBezTo>
                    <a:lnTo>
                      <a:pt x="56380" y="672"/>
                    </a:lnTo>
                    <a:lnTo>
                      <a:pt x="56341" y="668"/>
                    </a:lnTo>
                    <a:lnTo>
                      <a:pt x="56292" y="1441"/>
                    </a:lnTo>
                    <a:cubicBezTo>
                      <a:pt x="56245" y="1439"/>
                      <a:pt x="56198" y="1437"/>
                      <a:pt x="56149" y="1433"/>
                    </a:cubicBezTo>
                    <a:cubicBezTo>
                      <a:pt x="56144" y="1429"/>
                      <a:pt x="56138" y="1427"/>
                      <a:pt x="56134" y="1423"/>
                    </a:cubicBezTo>
                    <a:lnTo>
                      <a:pt x="56149" y="1423"/>
                    </a:lnTo>
                    <a:lnTo>
                      <a:pt x="56202" y="533"/>
                    </a:lnTo>
                    <a:lnTo>
                      <a:pt x="56161" y="529"/>
                    </a:lnTo>
                    <a:lnTo>
                      <a:pt x="56110" y="1404"/>
                    </a:lnTo>
                    <a:cubicBezTo>
                      <a:pt x="56054" y="1363"/>
                      <a:pt x="55999" y="1325"/>
                      <a:pt x="55948" y="1286"/>
                    </a:cubicBezTo>
                    <a:lnTo>
                      <a:pt x="55948" y="1286"/>
                    </a:lnTo>
                    <a:lnTo>
                      <a:pt x="55962" y="1288"/>
                    </a:lnTo>
                    <a:lnTo>
                      <a:pt x="56011" y="396"/>
                    </a:lnTo>
                    <a:lnTo>
                      <a:pt x="55971" y="394"/>
                    </a:lnTo>
                    <a:lnTo>
                      <a:pt x="55923" y="1269"/>
                    </a:lnTo>
                    <a:cubicBezTo>
                      <a:pt x="55876" y="1234"/>
                      <a:pt x="55831" y="1202"/>
                      <a:pt x="55795" y="1173"/>
                    </a:cubicBezTo>
                    <a:cubicBezTo>
                      <a:pt x="55782" y="1165"/>
                      <a:pt x="55770" y="1157"/>
                      <a:pt x="55760" y="1149"/>
                    </a:cubicBezTo>
                    <a:lnTo>
                      <a:pt x="55760" y="1149"/>
                    </a:lnTo>
                    <a:lnTo>
                      <a:pt x="55776" y="1151"/>
                    </a:lnTo>
                    <a:lnTo>
                      <a:pt x="55821" y="259"/>
                    </a:lnTo>
                    <a:lnTo>
                      <a:pt x="55780" y="257"/>
                    </a:lnTo>
                    <a:lnTo>
                      <a:pt x="55735" y="1132"/>
                    </a:lnTo>
                    <a:cubicBezTo>
                      <a:pt x="55676" y="1089"/>
                      <a:pt x="55639" y="1067"/>
                      <a:pt x="55639" y="1067"/>
                    </a:cubicBezTo>
                    <a:lnTo>
                      <a:pt x="55687" y="75"/>
                    </a:lnTo>
                    <a:close/>
                    <a:moveTo>
                      <a:pt x="49473" y="1159"/>
                    </a:moveTo>
                    <a:cubicBezTo>
                      <a:pt x="49473" y="1159"/>
                      <a:pt x="49606" y="1230"/>
                      <a:pt x="49780" y="1320"/>
                    </a:cubicBezTo>
                    <a:lnTo>
                      <a:pt x="49780" y="1325"/>
                    </a:lnTo>
                    <a:lnTo>
                      <a:pt x="49784" y="1325"/>
                    </a:lnTo>
                    <a:cubicBezTo>
                      <a:pt x="49849" y="1359"/>
                      <a:pt x="49919" y="1396"/>
                      <a:pt x="49988" y="1433"/>
                    </a:cubicBezTo>
                    <a:cubicBezTo>
                      <a:pt x="49663" y="1451"/>
                      <a:pt x="49338" y="1474"/>
                      <a:pt x="49012" y="1500"/>
                    </a:cubicBezTo>
                    <a:lnTo>
                      <a:pt x="49473" y="1159"/>
                    </a:lnTo>
                    <a:close/>
                    <a:moveTo>
                      <a:pt x="47316" y="324"/>
                    </a:moveTo>
                    <a:lnTo>
                      <a:pt x="47316" y="324"/>
                    </a:lnTo>
                    <a:cubicBezTo>
                      <a:pt x="47320" y="326"/>
                      <a:pt x="47387" y="356"/>
                      <a:pt x="47488" y="402"/>
                    </a:cubicBezTo>
                    <a:cubicBezTo>
                      <a:pt x="47592" y="449"/>
                      <a:pt x="47730" y="514"/>
                      <a:pt x="47867" y="586"/>
                    </a:cubicBezTo>
                    <a:lnTo>
                      <a:pt x="48415" y="866"/>
                    </a:lnTo>
                    <a:lnTo>
                      <a:pt x="48474" y="1545"/>
                    </a:lnTo>
                    <a:cubicBezTo>
                      <a:pt x="48439" y="1548"/>
                      <a:pt x="48405" y="1552"/>
                      <a:pt x="48368" y="1554"/>
                    </a:cubicBezTo>
                    <a:lnTo>
                      <a:pt x="48309" y="899"/>
                    </a:lnTo>
                    <a:lnTo>
                      <a:pt x="48268" y="903"/>
                    </a:lnTo>
                    <a:lnTo>
                      <a:pt x="48327" y="1558"/>
                    </a:lnTo>
                    <a:cubicBezTo>
                      <a:pt x="48278" y="1562"/>
                      <a:pt x="48227" y="1568"/>
                      <a:pt x="48176" y="1572"/>
                    </a:cubicBezTo>
                    <a:lnTo>
                      <a:pt x="48102" y="793"/>
                    </a:lnTo>
                    <a:lnTo>
                      <a:pt x="48061" y="797"/>
                    </a:lnTo>
                    <a:lnTo>
                      <a:pt x="48135" y="1576"/>
                    </a:lnTo>
                    <a:cubicBezTo>
                      <a:pt x="48088" y="1580"/>
                      <a:pt x="48038" y="1586"/>
                      <a:pt x="47991" y="1590"/>
                    </a:cubicBezTo>
                    <a:cubicBezTo>
                      <a:pt x="47983" y="1586"/>
                      <a:pt x="47975" y="1582"/>
                      <a:pt x="47967" y="1578"/>
                    </a:cubicBezTo>
                    <a:lnTo>
                      <a:pt x="47981" y="1576"/>
                    </a:lnTo>
                    <a:lnTo>
                      <a:pt x="47893" y="686"/>
                    </a:lnTo>
                    <a:lnTo>
                      <a:pt x="47854" y="690"/>
                    </a:lnTo>
                    <a:lnTo>
                      <a:pt x="47940" y="1564"/>
                    </a:lnTo>
                    <a:cubicBezTo>
                      <a:pt x="47879" y="1531"/>
                      <a:pt x="47818" y="1500"/>
                      <a:pt x="47760" y="1472"/>
                    </a:cubicBezTo>
                    <a:lnTo>
                      <a:pt x="47777" y="1470"/>
                    </a:lnTo>
                    <a:lnTo>
                      <a:pt x="47687" y="582"/>
                    </a:lnTo>
                    <a:lnTo>
                      <a:pt x="47646" y="586"/>
                    </a:lnTo>
                    <a:lnTo>
                      <a:pt x="47734" y="1457"/>
                    </a:lnTo>
                    <a:cubicBezTo>
                      <a:pt x="47682" y="1433"/>
                      <a:pt x="47635" y="1410"/>
                      <a:pt x="47592" y="1392"/>
                    </a:cubicBezTo>
                    <a:cubicBezTo>
                      <a:pt x="47580" y="1386"/>
                      <a:pt x="47568" y="1380"/>
                      <a:pt x="47556" y="1374"/>
                    </a:cubicBezTo>
                    <a:lnTo>
                      <a:pt x="47570" y="1372"/>
                    </a:lnTo>
                    <a:lnTo>
                      <a:pt x="47476" y="486"/>
                    </a:lnTo>
                    <a:lnTo>
                      <a:pt x="47437" y="490"/>
                    </a:lnTo>
                    <a:lnTo>
                      <a:pt x="47529" y="1361"/>
                    </a:lnTo>
                    <a:cubicBezTo>
                      <a:pt x="47465" y="1331"/>
                      <a:pt x="47425" y="1313"/>
                      <a:pt x="47423" y="1312"/>
                    </a:cubicBezTo>
                    <a:lnTo>
                      <a:pt x="47423" y="1312"/>
                    </a:lnTo>
                    <a:lnTo>
                      <a:pt x="47316" y="324"/>
                    </a:lnTo>
                    <a:close/>
                    <a:moveTo>
                      <a:pt x="57691" y="1239"/>
                    </a:moveTo>
                    <a:cubicBezTo>
                      <a:pt x="57691" y="1239"/>
                      <a:pt x="57928" y="1415"/>
                      <a:pt x="58168" y="1593"/>
                    </a:cubicBezTo>
                    <a:cubicBezTo>
                      <a:pt x="57841" y="1562"/>
                      <a:pt x="57513" y="1533"/>
                      <a:pt x="57184" y="1507"/>
                    </a:cubicBezTo>
                    <a:lnTo>
                      <a:pt x="57691" y="1239"/>
                    </a:lnTo>
                    <a:close/>
                    <a:moveTo>
                      <a:pt x="66047" y="1593"/>
                    </a:moveTo>
                    <a:lnTo>
                      <a:pt x="66047" y="1593"/>
                    </a:lnTo>
                    <a:cubicBezTo>
                      <a:pt x="66047" y="1593"/>
                      <a:pt x="66047" y="1593"/>
                      <a:pt x="66047" y="1593"/>
                    </a:cubicBezTo>
                    <a:close/>
                    <a:moveTo>
                      <a:pt x="57781" y="230"/>
                    </a:moveTo>
                    <a:cubicBezTo>
                      <a:pt x="57781" y="230"/>
                      <a:pt x="58027" y="410"/>
                      <a:pt x="58272" y="588"/>
                    </a:cubicBezTo>
                    <a:cubicBezTo>
                      <a:pt x="58395" y="676"/>
                      <a:pt x="58516" y="768"/>
                      <a:pt x="58606" y="844"/>
                    </a:cubicBezTo>
                    <a:cubicBezTo>
                      <a:pt x="58696" y="915"/>
                      <a:pt x="58755" y="962"/>
                      <a:pt x="58755" y="962"/>
                    </a:cubicBezTo>
                    <a:lnTo>
                      <a:pt x="58681" y="1646"/>
                    </a:lnTo>
                    <a:cubicBezTo>
                      <a:pt x="58645" y="1642"/>
                      <a:pt x="58610" y="1638"/>
                      <a:pt x="58575" y="1635"/>
                    </a:cubicBezTo>
                    <a:lnTo>
                      <a:pt x="58645" y="973"/>
                    </a:lnTo>
                    <a:lnTo>
                      <a:pt x="58604" y="969"/>
                    </a:lnTo>
                    <a:lnTo>
                      <a:pt x="58534" y="1629"/>
                    </a:lnTo>
                    <a:cubicBezTo>
                      <a:pt x="58483" y="1625"/>
                      <a:pt x="58434" y="1619"/>
                      <a:pt x="58383" y="1615"/>
                    </a:cubicBezTo>
                    <a:lnTo>
                      <a:pt x="58462" y="827"/>
                    </a:lnTo>
                    <a:lnTo>
                      <a:pt x="58422" y="823"/>
                    </a:lnTo>
                    <a:lnTo>
                      <a:pt x="58342" y="1611"/>
                    </a:lnTo>
                    <a:cubicBezTo>
                      <a:pt x="58295" y="1605"/>
                      <a:pt x="58248" y="1601"/>
                      <a:pt x="58199" y="1597"/>
                    </a:cubicBezTo>
                    <a:cubicBezTo>
                      <a:pt x="58190" y="1590"/>
                      <a:pt x="58184" y="1584"/>
                      <a:pt x="58176" y="1578"/>
                    </a:cubicBezTo>
                    <a:lnTo>
                      <a:pt x="58176" y="1578"/>
                    </a:lnTo>
                    <a:lnTo>
                      <a:pt x="58190" y="1580"/>
                    </a:lnTo>
                    <a:lnTo>
                      <a:pt x="58278" y="692"/>
                    </a:lnTo>
                    <a:lnTo>
                      <a:pt x="58237" y="688"/>
                    </a:lnTo>
                    <a:lnTo>
                      <a:pt x="58151" y="1560"/>
                    </a:lnTo>
                    <a:cubicBezTo>
                      <a:pt x="58098" y="1521"/>
                      <a:pt x="58043" y="1480"/>
                      <a:pt x="57992" y="1443"/>
                    </a:cubicBezTo>
                    <a:lnTo>
                      <a:pt x="58008" y="1443"/>
                    </a:lnTo>
                    <a:lnTo>
                      <a:pt x="58092" y="555"/>
                    </a:lnTo>
                    <a:lnTo>
                      <a:pt x="58051" y="551"/>
                    </a:lnTo>
                    <a:lnTo>
                      <a:pt x="57969" y="1425"/>
                    </a:lnTo>
                    <a:cubicBezTo>
                      <a:pt x="57910" y="1380"/>
                      <a:pt x="57855" y="1339"/>
                      <a:pt x="57810" y="1306"/>
                    </a:cubicBezTo>
                    <a:lnTo>
                      <a:pt x="57826" y="1306"/>
                    </a:lnTo>
                    <a:lnTo>
                      <a:pt x="57906" y="418"/>
                    </a:lnTo>
                    <a:lnTo>
                      <a:pt x="57867" y="414"/>
                    </a:lnTo>
                    <a:lnTo>
                      <a:pt x="57787" y="1288"/>
                    </a:lnTo>
                    <a:cubicBezTo>
                      <a:pt x="57730" y="1245"/>
                      <a:pt x="57693" y="1218"/>
                      <a:pt x="57693" y="1218"/>
                    </a:cubicBezTo>
                    <a:lnTo>
                      <a:pt x="57781" y="230"/>
                    </a:lnTo>
                    <a:close/>
                    <a:moveTo>
                      <a:pt x="47425" y="1331"/>
                    </a:moveTo>
                    <a:cubicBezTo>
                      <a:pt x="47425" y="1331"/>
                      <a:pt x="47492" y="1363"/>
                      <a:pt x="47595" y="1410"/>
                    </a:cubicBezTo>
                    <a:cubicBezTo>
                      <a:pt x="47695" y="1455"/>
                      <a:pt x="47828" y="1521"/>
                      <a:pt x="47961" y="1593"/>
                    </a:cubicBezTo>
                    <a:cubicBezTo>
                      <a:pt x="47631" y="1625"/>
                      <a:pt x="47302" y="1660"/>
                      <a:pt x="46973" y="1699"/>
                    </a:cubicBezTo>
                    <a:lnTo>
                      <a:pt x="47425" y="1331"/>
                    </a:lnTo>
                    <a:close/>
                    <a:moveTo>
                      <a:pt x="45238" y="590"/>
                    </a:moveTo>
                    <a:lnTo>
                      <a:pt x="46359" y="1093"/>
                    </a:lnTo>
                    <a:lnTo>
                      <a:pt x="46447" y="1766"/>
                    </a:lnTo>
                    <a:lnTo>
                      <a:pt x="46340" y="1781"/>
                    </a:lnTo>
                    <a:lnTo>
                      <a:pt x="46254" y="1132"/>
                    </a:lnTo>
                    <a:lnTo>
                      <a:pt x="46216" y="1136"/>
                    </a:lnTo>
                    <a:lnTo>
                      <a:pt x="46299" y="1785"/>
                    </a:lnTo>
                    <a:cubicBezTo>
                      <a:pt x="46248" y="1793"/>
                      <a:pt x="46199" y="1799"/>
                      <a:pt x="46148" y="1805"/>
                    </a:cubicBezTo>
                    <a:lnTo>
                      <a:pt x="46046" y="1036"/>
                    </a:lnTo>
                    <a:lnTo>
                      <a:pt x="46005" y="1042"/>
                    </a:lnTo>
                    <a:lnTo>
                      <a:pt x="46107" y="1811"/>
                    </a:lnTo>
                    <a:cubicBezTo>
                      <a:pt x="46054" y="1818"/>
                      <a:pt x="46001" y="1826"/>
                      <a:pt x="45948" y="1832"/>
                    </a:cubicBezTo>
                    <a:lnTo>
                      <a:pt x="45939" y="1828"/>
                    </a:lnTo>
                    <a:lnTo>
                      <a:pt x="45950" y="1828"/>
                    </a:lnTo>
                    <a:lnTo>
                      <a:pt x="45827" y="942"/>
                    </a:lnTo>
                    <a:lnTo>
                      <a:pt x="45786" y="948"/>
                    </a:lnTo>
                    <a:lnTo>
                      <a:pt x="45907" y="1813"/>
                    </a:lnTo>
                    <a:lnTo>
                      <a:pt x="45907" y="1813"/>
                    </a:lnTo>
                    <a:lnTo>
                      <a:pt x="45729" y="1732"/>
                    </a:lnTo>
                    <a:lnTo>
                      <a:pt x="45745" y="1730"/>
                    </a:lnTo>
                    <a:lnTo>
                      <a:pt x="45620" y="844"/>
                    </a:lnTo>
                    <a:lnTo>
                      <a:pt x="45579" y="850"/>
                    </a:lnTo>
                    <a:lnTo>
                      <a:pt x="45702" y="1719"/>
                    </a:lnTo>
                    <a:lnTo>
                      <a:pt x="45702" y="1719"/>
                    </a:lnTo>
                    <a:lnTo>
                      <a:pt x="45518" y="1635"/>
                    </a:lnTo>
                    <a:lnTo>
                      <a:pt x="45534" y="1631"/>
                    </a:lnTo>
                    <a:lnTo>
                      <a:pt x="45405" y="750"/>
                    </a:lnTo>
                    <a:lnTo>
                      <a:pt x="45367" y="756"/>
                    </a:lnTo>
                    <a:lnTo>
                      <a:pt x="45493" y="1623"/>
                    </a:lnTo>
                    <a:lnTo>
                      <a:pt x="45385" y="1572"/>
                    </a:lnTo>
                    <a:lnTo>
                      <a:pt x="45238" y="590"/>
                    </a:lnTo>
                    <a:close/>
                    <a:moveTo>
                      <a:pt x="59864" y="437"/>
                    </a:moveTo>
                    <a:lnTo>
                      <a:pt x="59862" y="457"/>
                    </a:lnTo>
                    <a:lnTo>
                      <a:pt x="60807" y="1224"/>
                    </a:lnTo>
                    <a:lnTo>
                      <a:pt x="60707" y="1906"/>
                    </a:lnTo>
                    <a:cubicBezTo>
                      <a:pt x="60670" y="1901"/>
                      <a:pt x="60635" y="1895"/>
                      <a:pt x="60600" y="1891"/>
                    </a:cubicBezTo>
                    <a:lnTo>
                      <a:pt x="60697" y="1234"/>
                    </a:lnTo>
                    <a:lnTo>
                      <a:pt x="60656" y="1228"/>
                    </a:lnTo>
                    <a:lnTo>
                      <a:pt x="60560" y="1885"/>
                    </a:lnTo>
                    <a:cubicBezTo>
                      <a:pt x="60510" y="1877"/>
                      <a:pt x="60459" y="1871"/>
                      <a:pt x="60408" y="1863"/>
                    </a:cubicBezTo>
                    <a:lnTo>
                      <a:pt x="60519" y="1089"/>
                    </a:lnTo>
                    <a:lnTo>
                      <a:pt x="60478" y="1083"/>
                    </a:lnTo>
                    <a:lnTo>
                      <a:pt x="60369" y="1856"/>
                    </a:lnTo>
                    <a:cubicBezTo>
                      <a:pt x="60316" y="1850"/>
                      <a:pt x="60263" y="1842"/>
                      <a:pt x="60210" y="1834"/>
                    </a:cubicBezTo>
                    <a:lnTo>
                      <a:pt x="60206" y="1830"/>
                    </a:lnTo>
                    <a:lnTo>
                      <a:pt x="60224" y="1834"/>
                    </a:lnTo>
                    <a:lnTo>
                      <a:pt x="60345" y="948"/>
                    </a:lnTo>
                    <a:lnTo>
                      <a:pt x="60306" y="942"/>
                    </a:lnTo>
                    <a:lnTo>
                      <a:pt x="60185" y="1816"/>
                    </a:lnTo>
                    <a:lnTo>
                      <a:pt x="60024" y="1681"/>
                    </a:lnTo>
                    <a:lnTo>
                      <a:pt x="60042" y="1685"/>
                    </a:lnTo>
                    <a:lnTo>
                      <a:pt x="60161" y="799"/>
                    </a:lnTo>
                    <a:lnTo>
                      <a:pt x="60120" y="793"/>
                    </a:lnTo>
                    <a:lnTo>
                      <a:pt x="60003" y="1664"/>
                    </a:lnTo>
                    <a:lnTo>
                      <a:pt x="59848" y="1535"/>
                    </a:lnTo>
                    <a:lnTo>
                      <a:pt x="59866" y="1537"/>
                    </a:lnTo>
                    <a:lnTo>
                      <a:pt x="59981" y="653"/>
                    </a:lnTo>
                    <a:lnTo>
                      <a:pt x="59940" y="647"/>
                    </a:lnTo>
                    <a:lnTo>
                      <a:pt x="59827" y="1517"/>
                    </a:lnTo>
                    <a:lnTo>
                      <a:pt x="59735" y="1441"/>
                    </a:lnTo>
                    <a:lnTo>
                      <a:pt x="59733" y="1462"/>
                    </a:lnTo>
                    <a:lnTo>
                      <a:pt x="60179" y="1830"/>
                    </a:lnTo>
                    <a:cubicBezTo>
                      <a:pt x="59856" y="1785"/>
                      <a:pt x="59535" y="1744"/>
                      <a:pt x="59209" y="1705"/>
                    </a:cubicBezTo>
                    <a:lnTo>
                      <a:pt x="59731" y="1462"/>
                    </a:lnTo>
                    <a:lnTo>
                      <a:pt x="59864" y="437"/>
                    </a:lnTo>
                    <a:close/>
                    <a:moveTo>
                      <a:pt x="45387" y="1593"/>
                    </a:moveTo>
                    <a:lnTo>
                      <a:pt x="45909" y="1832"/>
                    </a:lnTo>
                    <a:lnTo>
                      <a:pt x="45909" y="1834"/>
                    </a:lnTo>
                    <a:lnTo>
                      <a:pt x="45911" y="1834"/>
                    </a:lnTo>
                    <a:lnTo>
                      <a:pt x="45919" y="1836"/>
                    </a:lnTo>
                    <a:cubicBezTo>
                      <a:pt x="45590" y="1883"/>
                      <a:pt x="45262" y="1932"/>
                      <a:pt x="44935" y="1983"/>
                    </a:cubicBezTo>
                    <a:cubicBezTo>
                      <a:pt x="45158" y="1777"/>
                      <a:pt x="45387" y="1593"/>
                      <a:pt x="45387" y="1593"/>
                    </a:cubicBezTo>
                    <a:close/>
                    <a:moveTo>
                      <a:pt x="61769" y="1760"/>
                    </a:moveTo>
                    <a:lnTo>
                      <a:pt x="62198" y="2151"/>
                    </a:lnTo>
                    <a:cubicBezTo>
                      <a:pt x="61873" y="2092"/>
                      <a:pt x="61546" y="2036"/>
                      <a:pt x="61218" y="1985"/>
                    </a:cubicBezTo>
                    <a:cubicBezTo>
                      <a:pt x="61495" y="1873"/>
                      <a:pt x="61769" y="1760"/>
                      <a:pt x="61769" y="1760"/>
                    </a:cubicBezTo>
                    <a:close/>
                    <a:moveTo>
                      <a:pt x="61936" y="762"/>
                    </a:moveTo>
                    <a:lnTo>
                      <a:pt x="62849" y="1576"/>
                    </a:lnTo>
                    <a:lnTo>
                      <a:pt x="62722" y="2247"/>
                    </a:lnTo>
                    <a:lnTo>
                      <a:pt x="62618" y="2227"/>
                    </a:lnTo>
                    <a:lnTo>
                      <a:pt x="62738" y="1582"/>
                    </a:lnTo>
                    <a:lnTo>
                      <a:pt x="62698" y="1574"/>
                    </a:lnTo>
                    <a:lnTo>
                      <a:pt x="62579" y="2219"/>
                    </a:lnTo>
                    <a:cubicBezTo>
                      <a:pt x="62528" y="2210"/>
                      <a:pt x="62479" y="2202"/>
                      <a:pt x="62427" y="2192"/>
                    </a:cubicBezTo>
                    <a:lnTo>
                      <a:pt x="62567" y="1427"/>
                    </a:lnTo>
                    <a:lnTo>
                      <a:pt x="62528" y="1421"/>
                    </a:lnTo>
                    <a:lnTo>
                      <a:pt x="62389" y="2184"/>
                    </a:lnTo>
                    <a:cubicBezTo>
                      <a:pt x="62335" y="2176"/>
                      <a:pt x="62280" y="2165"/>
                      <a:pt x="62227" y="2155"/>
                    </a:cubicBezTo>
                    <a:lnTo>
                      <a:pt x="62221" y="2149"/>
                    </a:lnTo>
                    <a:lnTo>
                      <a:pt x="62237" y="2153"/>
                    </a:lnTo>
                    <a:lnTo>
                      <a:pt x="62395" y="1273"/>
                    </a:lnTo>
                    <a:lnTo>
                      <a:pt x="62356" y="1267"/>
                    </a:lnTo>
                    <a:lnTo>
                      <a:pt x="62200" y="2131"/>
                    </a:lnTo>
                    <a:lnTo>
                      <a:pt x="62051" y="1996"/>
                    </a:lnTo>
                    <a:lnTo>
                      <a:pt x="62067" y="1998"/>
                    </a:lnTo>
                    <a:lnTo>
                      <a:pt x="62223" y="1118"/>
                    </a:lnTo>
                    <a:lnTo>
                      <a:pt x="62182" y="1112"/>
                    </a:lnTo>
                    <a:lnTo>
                      <a:pt x="62031" y="1977"/>
                    </a:lnTo>
                    <a:lnTo>
                      <a:pt x="61881" y="1840"/>
                    </a:lnTo>
                    <a:lnTo>
                      <a:pt x="61881" y="1840"/>
                    </a:lnTo>
                    <a:lnTo>
                      <a:pt x="61898" y="1844"/>
                    </a:lnTo>
                    <a:lnTo>
                      <a:pt x="62047" y="964"/>
                    </a:lnTo>
                    <a:lnTo>
                      <a:pt x="62008" y="956"/>
                    </a:lnTo>
                    <a:lnTo>
                      <a:pt x="61861" y="1822"/>
                    </a:lnTo>
                    <a:lnTo>
                      <a:pt x="61773" y="1742"/>
                    </a:lnTo>
                    <a:lnTo>
                      <a:pt x="61936" y="762"/>
                    </a:lnTo>
                    <a:close/>
                    <a:moveTo>
                      <a:pt x="41120" y="1378"/>
                    </a:moveTo>
                    <a:lnTo>
                      <a:pt x="42273" y="1768"/>
                    </a:lnTo>
                    <a:lnTo>
                      <a:pt x="42414" y="2446"/>
                    </a:lnTo>
                    <a:cubicBezTo>
                      <a:pt x="42379" y="2454"/>
                      <a:pt x="42345" y="2462"/>
                      <a:pt x="42310" y="2468"/>
                    </a:cubicBezTo>
                    <a:lnTo>
                      <a:pt x="42171" y="1818"/>
                    </a:lnTo>
                    <a:lnTo>
                      <a:pt x="42132" y="1828"/>
                    </a:lnTo>
                    <a:lnTo>
                      <a:pt x="42269" y="2476"/>
                    </a:lnTo>
                    <a:lnTo>
                      <a:pt x="42120" y="2509"/>
                    </a:lnTo>
                    <a:lnTo>
                      <a:pt x="41952" y="1740"/>
                    </a:lnTo>
                    <a:lnTo>
                      <a:pt x="41913" y="1748"/>
                    </a:lnTo>
                    <a:lnTo>
                      <a:pt x="42079" y="2517"/>
                    </a:lnTo>
                    <a:lnTo>
                      <a:pt x="41929" y="2552"/>
                    </a:lnTo>
                    <a:lnTo>
                      <a:pt x="41911" y="2546"/>
                    </a:lnTo>
                    <a:lnTo>
                      <a:pt x="41929" y="2542"/>
                    </a:lnTo>
                    <a:lnTo>
                      <a:pt x="41737" y="1670"/>
                    </a:lnTo>
                    <a:lnTo>
                      <a:pt x="41698" y="1678"/>
                    </a:lnTo>
                    <a:lnTo>
                      <a:pt x="41886" y="2536"/>
                    </a:lnTo>
                    <a:lnTo>
                      <a:pt x="41696" y="2470"/>
                    </a:lnTo>
                    <a:lnTo>
                      <a:pt x="41712" y="2466"/>
                    </a:lnTo>
                    <a:lnTo>
                      <a:pt x="41518" y="1595"/>
                    </a:lnTo>
                    <a:lnTo>
                      <a:pt x="41479" y="1603"/>
                    </a:lnTo>
                    <a:lnTo>
                      <a:pt x="41670" y="2460"/>
                    </a:lnTo>
                    <a:lnTo>
                      <a:pt x="41481" y="2395"/>
                    </a:lnTo>
                    <a:lnTo>
                      <a:pt x="41494" y="2390"/>
                    </a:lnTo>
                    <a:lnTo>
                      <a:pt x="41295" y="1521"/>
                    </a:lnTo>
                    <a:lnTo>
                      <a:pt x="41254" y="1529"/>
                    </a:lnTo>
                    <a:lnTo>
                      <a:pt x="41449" y="2382"/>
                    </a:lnTo>
                    <a:lnTo>
                      <a:pt x="41342" y="2345"/>
                    </a:lnTo>
                    <a:lnTo>
                      <a:pt x="41346" y="2364"/>
                    </a:lnTo>
                    <a:lnTo>
                      <a:pt x="41120" y="1378"/>
                    </a:lnTo>
                    <a:close/>
                    <a:moveTo>
                      <a:pt x="63790" y="2133"/>
                    </a:moveTo>
                    <a:lnTo>
                      <a:pt x="64209" y="2552"/>
                    </a:lnTo>
                    <a:cubicBezTo>
                      <a:pt x="63882" y="2480"/>
                      <a:pt x="63557" y="2411"/>
                      <a:pt x="63227" y="2345"/>
                    </a:cubicBezTo>
                    <a:cubicBezTo>
                      <a:pt x="63510" y="2229"/>
                      <a:pt x="63790" y="2133"/>
                      <a:pt x="63790" y="2133"/>
                    </a:cubicBezTo>
                    <a:close/>
                    <a:moveTo>
                      <a:pt x="41346" y="2364"/>
                    </a:moveTo>
                    <a:lnTo>
                      <a:pt x="41899" y="2558"/>
                    </a:lnTo>
                    <a:cubicBezTo>
                      <a:pt x="41575" y="2630"/>
                      <a:pt x="41254" y="2703"/>
                      <a:pt x="40935" y="2781"/>
                    </a:cubicBezTo>
                    <a:lnTo>
                      <a:pt x="41346" y="2364"/>
                    </a:lnTo>
                    <a:close/>
                    <a:moveTo>
                      <a:pt x="39090" y="1885"/>
                    </a:moveTo>
                    <a:cubicBezTo>
                      <a:pt x="39092" y="1887"/>
                      <a:pt x="39382" y="1969"/>
                      <a:pt x="39675" y="2053"/>
                    </a:cubicBezTo>
                    <a:cubicBezTo>
                      <a:pt x="39820" y="2094"/>
                      <a:pt x="39965" y="2137"/>
                      <a:pt x="40074" y="2176"/>
                    </a:cubicBezTo>
                    <a:cubicBezTo>
                      <a:pt x="40184" y="2210"/>
                      <a:pt x="40258" y="2235"/>
                      <a:pt x="40258" y="2235"/>
                    </a:cubicBezTo>
                    <a:lnTo>
                      <a:pt x="40426" y="2908"/>
                    </a:lnTo>
                    <a:cubicBezTo>
                      <a:pt x="40391" y="2916"/>
                      <a:pt x="40356" y="2926"/>
                      <a:pt x="40323" y="2935"/>
                    </a:cubicBezTo>
                    <a:lnTo>
                      <a:pt x="40158" y="2284"/>
                    </a:lnTo>
                    <a:lnTo>
                      <a:pt x="40119" y="2294"/>
                    </a:lnTo>
                    <a:lnTo>
                      <a:pt x="40282" y="2945"/>
                    </a:lnTo>
                    <a:cubicBezTo>
                      <a:pt x="40233" y="2957"/>
                      <a:pt x="40184" y="2969"/>
                      <a:pt x="40135" y="2982"/>
                    </a:cubicBezTo>
                    <a:lnTo>
                      <a:pt x="39937" y="2212"/>
                    </a:lnTo>
                    <a:lnTo>
                      <a:pt x="39898" y="2223"/>
                    </a:lnTo>
                    <a:lnTo>
                      <a:pt x="40096" y="2992"/>
                    </a:lnTo>
                    <a:cubicBezTo>
                      <a:pt x="40051" y="3004"/>
                      <a:pt x="40008" y="3014"/>
                      <a:pt x="39965" y="3027"/>
                    </a:cubicBezTo>
                    <a:cubicBezTo>
                      <a:pt x="39953" y="3023"/>
                      <a:pt x="39941" y="3019"/>
                      <a:pt x="39928" y="3016"/>
                    </a:cubicBezTo>
                    <a:lnTo>
                      <a:pt x="39943" y="3012"/>
                    </a:lnTo>
                    <a:lnTo>
                      <a:pt x="39716" y="2149"/>
                    </a:lnTo>
                    <a:lnTo>
                      <a:pt x="39677" y="2159"/>
                    </a:lnTo>
                    <a:lnTo>
                      <a:pt x="39900" y="3006"/>
                    </a:lnTo>
                    <a:cubicBezTo>
                      <a:pt x="39834" y="2988"/>
                      <a:pt x="39771" y="2969"/>
                      <a:pt x="39710" y="2951"/>
                    </a:cubicBezTo>
                    <a:lnTo>
                      <a:pt x="39726" y="2947"/>
                    </a:lnTo>
                    <a:lnTo>
                      <a:pt x="39495" y="2084"/>
                    </a:lnTo>
                    <a:lnTo>
                      <a:pt x="39456" y="2094"/>
                    </a:lnTo>
                    <a:lnTo>
                      <a:pt x="39681" y="2943"/>
                    </a:lnTo>
                    <a:cubicBezTo>
                      <a:pt x="39615" y="2922"/>
                      <a:pt x="39554" y="2906"/>
                      <a:pt x="39503" y="2890"/>
                    </a:cubicBezTo>
                    <a:lnTo>
                      <a:pt x="39505" y="2890"/>
                    </a:lnTo>
                    <a:lnTo>
                      <a:pt x="39272" y="2028"/>
                    </a:lnTo>
                    <a:lnTo>
                      <a:pt x="39233" y="2039"/>
                    </a:lnTo>
                    <a:lnTo>
                      <a:pt x="39460" y="2877"/>
                    </a:lnTo>
                    <a:cubicBezTo>
                      <a:pt x="39399" y="2859"/>
                      <a:pt x="39358" y="2847"/>
                      <a:pt x="39351" y="2845"/>
                    </a:cubicBezTo>
                    <a:lnTo>
                      <a:pt x="39351" y="2845"/>
                    </a:lnTo>
                    <a:lnTo>
                      <a:pt x="39090" y="1885"/>
                    </a:lnTo>
                    <a:close/>
                    <a:moveTo>
                      <a:pt x="65793" y="2595"/>
                    </a:moveTo>
                    <a:cubicBezTo>
                      <a:pt x="65793" y="2595"/>
                      <a:pt x="65846" y="2648"/>
                      <a:pt x="65924" y="2728"/>
                    </a:cubicBezTo>
                    <a:cubicBezTo>
                      <a:pt x="66004" y="2806"/>
                      <a:pt x="66108" y="2920"/>
                      <a:pt x="66210" y="3033"/>
                    </a:cubicBezTo>
                    <a:cubicBezTo>
                      <a:pt x="66210" y="3033"/>
                      <a:pt x="66210" y="3034"/>
                      <a:pt x="66211" y="3035"/>
                    </a:cubicBezTo>
                    <a:lnTo>
                      <a:pt x="66211" y="3035"/>
                    </a:lnTo>
                    <a:cubicBezTo>
                      <a:pt x="65886" y="2949"/>
                      <a:pt x="65561" y="2867"/>
                      <a:pt x="65234" y="2787"/>
                    </a:cubicBezTo>
                    <a:lnTo>
                      <a:pt x="65793" y="2595"/>
                    </a:lnTo>
                    <a:close/>
                    <a:moveTo>
                      <a:pt x="35080" y="3123"/>
                    </a:moveTo>
                    <a:cubicBezTo>
                      <a:pt x="35080" y="3123"/>
                      <a:pt x="35080" y="3123"/>
                      <a:pt x="35080" y="3123"/>
                    </a:cubicBezTo>
                    <a:lnTo>
                      <a:pt x="35080" y="3123"/>
                    </a:lnTo>
                    <a:close/>
                    <a:moveTo>
                      <a:pt x="39356" y="2863"/>
                    </a:moveTo>
                    <a:cubicBezTo>
                      <a:pt x="39356" y="2863"/>
                      <a:pt x="39396" y="2875"/>
                      <a:pt x="39464" y="2896"/>
                    </a:cubicBezTo>
                    <a:lnTo>
                      <a:pt x="39466" y="2900"/>
                    </a:lnTo>
                    <a:lnTo>
                      <a:pt x="39472" y="2898"/>
                    </a:lnTo>
                    <a:cubicBezTo>
                      <a:pt x="39583" y="2931"/>
                      <a:pt x="39757" y="2982"/>
                      <a:pt x="39930" y="3033"/>
                    </a:cubicBezTo>
                    <a:cubicBezTo>
                      <a:pt x="39933" y="3035"/>
                      <a:pt x="39933" y="3035"/>
                      <a:pt x="39935" y="3035"/>
                    </a:cubicBezTo>
                    <a:cubicBezTo>
                      <a:pt x="39609" y="3121"/>
                      <a:pt x="39284" y="3209"/>
                      <a:pt x="38963" y="3301"/>
                    </a:cubicBezTo>
                    <a:lnTo>
                      <a:pt x="39356" y="2863"/>
                    </a:lnTo>
                    <a:close/>
                    <a:moveTo>
                      <a:pt x="37073" y="2470"/>
                    </a:moveTo>
                    <a:cubicBezTo>
                      <a:pt x="37084" y="2473"/>
                      <a:pt x="37373" y="2537"/>
                      <a:pt x="37666" y="2622"/>
                    </a:cubicBezTo>
                    <a:cubicBezTo>
                      <a:pt x="37962" y="2703"/>
                      <a:pt x="38259" y="2787"/>
                      <a:pt x="38259" y="2787"/>
                    </a:cubicBezTo>
                    <a:lnTo>
                      <a:pt x="38257" y="2787"/>
                    </a:lnTo>
                    <a:lnTo>
                      <a:pt x="38451" y="3446"/>
                    </a:lnTo>
                    <a:cubicBezTo>
                      <a:pt x="38419" y="3456"/>
                      <a:pt x="38384" y="3467"/>
                      <a:pt x="38349" y="3477"/>
                    </a:cubicBezTo>
                    <a:lnTo>
                      <a:pt x="38161" y="2841"/>
                    </a:lnTo>
                    <a:lnTo>
                      <a:pt x="38122" y="2853"/>
                    </a:lnTo>
                    <a:lnTo>
                      <a:pt x="38310" y="3489"/>
                    </a:lnTo>
                    <a:cubicBezTo>
                      <a:pt x="38261" y="3503"/>
                      <a:pt x="38212" y="3518"/>
                      <a:pt x="38165" y="3532"/>
                    </a:cubicBezTo>
                    <a:lnTo>
                      <a:pt x="37938" y="2777"/>
                    </a:lnTo>
                    <a:lnTo>
                      <a:pt x="37899" y="2789"/>
                    </a:lnTo>
                    <a:lnTo>
                      <a:pt x="38126" y="3544"/>
                    </a:lnTo>
                    <a:cubicBezTo>
                      <a:pt x="38081" y="3557"/>
                      <a:pt x="38038" y="3571"/>
                      <a:pt x="37993" y="3583"/>
                    </a:cubicBezTo>
                    <a:cubicBezTo>
                      <a:pt x="37983" y="3581"/>
                      <a:pt x="37970" y="3577"/>
                      <a:pt x="37958" y="3573"/>
                    </a:cubicBezTo>
                    <a:lnTo>
                      <a:pt x="37973" y="3569"/>
                    </a:lnTo>
                    <a:lnTo>
                      <a:pt x="37713" y="2716"/>
                    </a:lnTo>
                    <a:lnTo>
                      <a:pt x="37674" y="2728"/>
                    </a:lnTo>
                    <a:lnTo>
                      <a:pt x="37930" y="3565"/>
                    </a:lnTo>
                    <a:cubicBezTo>
                      <a:pt x="37864" y="3546"/>
                      <a:pt x="37799" y="3528"/>
                      <a:pt x="37735" y="3510"/>
                    </a:cubicBezTo>
                    <a:lnTo>
                      <a:pt x="37752" y="3505"/>
                    </a:lnTo>
                    <a:lnTo>
                      <a:pt x="37488" y="2652"/>
                    </a:lnTo>
                    <a:lnTo>
                      <a:pt x="37449" y="2665"/>
                    </a:lnTo>
                    <a:lnTo>
                      <a:pt x="37707" y="3501"/>
                    </a:lnTo>
                    <a:cubicBezTo>
                      <a:pt x="37633" y="3483"/>
                      <a:pt x="37567" y="3465"/>
                      <a:pt x="37512" y="3452"/>
                    </a:cubicBezTo>
                    <a:lnTo>
                      <a:pt x="37529" y="3446"/>
                    </a:lnTo>
                    <a:lnTo>
                      <a:pt x="37263" y="2595"/>
                    </a:lnTo>
                    <a:lnTo>
                      <a:pt x="37224" y="2607"/>
                    </a:lnTo>
                    <a:lnTo>
                      <a:pt x="37486" y="3444"/>
                    </a:lnTo>
                    <a:cubicBezTo>
                      <a:pt x="37420" y="3429"/>
                      <a:pt x="37376" y="3419"/>
                      <a:pt x="37371" y="3418"/>
                    </a:cubicBezTo>
                    <a:lnTo>
                      <a:pt x="37371" y="3418"/>
                    </a:lnTo>
                    <a:lnTo>
                      <a:pt x="37073" y="2470"/>
                    </a:lnTo>
                    <a:close/>
                    <a:moveTo>
                      <a:pt x="67776" y="3143"/>
                    </a:moveTo>
                    <a:cubicBezTo>
                      <a:pt x="67778" y="3145"/>
                      <a:pt x="67978" y="3368"/>
                      <a:pt x="68177" y="3591"/>
                    </a:cubicBezTo>
                    <a:cubicBezTo>
                      <a:pt x="68179" y="3593"/>
                      <a:pt x="68179" y="3593"/>
                      <a:pt x="68179" y="3595"/>
                    </a:cubicBezTo>
                    <a:cubicBezTo>
                      <a:pt x="67859" y="3497"/>
                      <a:pt x="67536" y="3401"/>
                      <a:pt x="67213" y="3309"/>
                    </a:cubicBezTo>
                    <a:lnTo>
                      <a:pt x="67776" y="3143"/>
                    </a:lnTo>
                    <a:close/>
                    <a:moveTo>
                      <a:pt x="68062" y="2172"/>
                    </a:moveTo>
                    <a:cubicBezTo>
                      <a:pt x="68064" y="2174"/>
                      <a:pt x="68269" y="2399"/>
                      <a:pt x="68473" y="2622"/>
                    </a:cubicBezTo>
                    <a:cubicBezTo>
                      <a:pt x="68678" y="2843"/>
                      <a:pt x="68874" y="3080"/>
                      <a:pt x="68874" y="3080"/>
                    </a:cubicBezTo>
                    <a:lnTo>
                      <a:pt x="68663" y="3745"/>
                    </a:lnTo>
                    <a:cubicBezTo>
                      <a:pt x="68631" y="3735"/>
                      <a:pt x="68596" y="3724"/>
                      <a:pt x="68561" y="3714"/>
                    </a:cubicBezTo>
                    <a:lnTo>
                      <a:pt x="68764" y="3070"/>
                    </a:lnTo>
                    <a:lnTo>
                      <a:pt x="68725" y="3057"/>
                    </a:lnTo>
                    <a:lnTo>
                      <a:pt x="68522" y="3702"/>
                    </a:lnTo>
                    <a:cubicBezTo>
                      <a:pt x="68475" y="3686"/>
                      <a:pt x="68426" y="3671"/>
                      <a:pt x="68377" y="3655"/>
                    </a:cubicBezTo>
                    <a:lnTo>
                      <a:pt x="68612" y="2896"/>
                    </a:lnTo>
                    <a:lnTo>
                      <a:pt x="68573" y="2884"/>
                    </a:lnTo>
                    <a:lnTo>
                      <a:pt x="68338" y="3645"/>
                    </a:lnTo>
                    <a:cubicBezTo>
                      <a:pt x="68295" y="3630"/>
                      <a:pt x="68252" y="3618"/>
                      <a:pt x="68209" y="3604"/>
                    </a:cubicBezTo>
                    <a:cubicBezTo>
                      <a:pt x="68201" y="3595"/>
                      <a:pt x="68193" y="3585"/>
                      <a:pt x="68185" y="3575"/>
                    </a:cubicBezTo>
                    <a:lnTo>
                      <a:pt x="68185" y="3575"/>
                    </a:lnTo>
                    <a:lnTo>
                      <a:pt x="68197" y="3579"/>
                    </a:lnTo>
                    <a:lnTo>
                      <a:pt x="68459" y="2726"/>
                    </a:lnTo>
                    <a:lnTo>
                      <a:pt x="68420" y="2714"/>
                    </a:lnTo>
                    <a:lnTo>
                      <a:pt x="68164" y="3553"/>
                    </a:lnTo>
                    <a:cubicBezTo>
                      <a:pt x="68119" y="3503"/>
                      <a:pt x="68074" y="3452"/>
                      <a:pt x="68031" y="3405"/>
                    </a:cubicBezTo>
                    <a:lnTo>
                      <a:pt x="68031" y="3405"/>
                    </a:lnTo>
                    <a:lnTo>
                      <a:pt x="68046" y="3409"/>
                    </a:lnTo>
                    <a:lnTo>
                      <a:pt x="68303" y="2554"/>
                    </a:lnTo>
                    <a:lnTo>
                      <a:pt x="68265" y="2544"/>
                    </a:lnTo>
                    <a:lnTo>
                      <a:pt x="68013" y="3385"/>
                    </a:lnTo>
                    <a:cubicBezTo>
                      <a:pt x="67962" y="3327"/>
                      <a:pt x="67917" y="3276"/>
                      <a:pt x="67878" y="3235"/>
                    </a:cubicBezTo>
                    <a:lnTo>
                      <a:pt x="67878" y="3235"/>
                    </a:lnTo>
                    <a:lnTo>
                      <a:pt x="67894" y="3239"/>
                    </a:lnTo>
                    <a:lnTo>
                      <a:pt x="68148" y="2384"/>
                    </a:lnTo>
                    <a:lnTo>
                      <a:pt x="68109" y="2372"/>
                    </a:lnTo>
                    <a:lnTo>
                      <a:pt x="67859" y="3213"/>
                    </a:lnTo>
                    <a:cubicBezTo>
                      <a:pt x="67812" y="3160"/>
                      <a:pt x="67782" y="3127"/>
                      <a:pt x="67782" y="3127"/>
                    </a:cubicBezTo>
                    <a:lnTo>
                      <a:pt x="68062" y="2172"/>
                    </a:lnTo>
                    <a:close/>
                    <a:moveTo>
                      <a:pt x="37377" y="3436"/>
                    </a:moveTo>
                    <a:cubicBezTo>
                      <a:pt x="37377" y="3436"/>
                      <a:pt x="37668" y="3503"/>
                      <a:pt x="37962" y="3591"/>
                    </a:cubicBezTo>
                    <a:cubicBezTo>
                      <a:pt x="37964" y="3591"/>
                      <a:pt x="37964" y="3593"/>
                      <a:pt x="37966" y="3593"/>
                    </a:cubicBezTo>
                    <a:cubicBezTo>
                      <a:pt x="37641" y="3692"/>
                      <a:pt x="37320" y="3794"/>
                      <a:pt x="36999" y="3900"/>
                    </a:cubicBezTo>
                    <a:lnTo>
                      <a:pt x="37377" y="3436"/>
                    </a:lnTo>
                    <a:close/>
                    <a:moveTo>
                      <a:pt x="35086" y="3141"/>
                    </a:moveTo>
                    <a:lnTo>
                      <a:pt x="36285" y="3413"/>
                    </a:lnTo>
                    <a:lnTo>
                      <a:pt x="36504" y="4064"/>
                    </a:lnTo>
                    <a:cubicBezTo>
                      <a:pt x="36469" y="4076"/>
                      <a:pt x="36434" y="4087"/>
                      <a:pt x="36399" y="4099"/>
                    </a:cubicBezTo>
                    <a:lnTo>
                      <a:pt x="36188" y="3477"/>
                    </a:lnTo>
                    <a:lnTo>
                      <a:pt x="36150" y="3489"/>
                    </a:lnTo>
                    <a:lnTo>
                      <a:pt x="36362" y="4113"/>
                    </a:lnTo>
                    <a:cubicBezTo>
                      <a:pt x="36315" y="4129"/>
                      <a:pt x="36266" y="4144"/>
                      <a:pt x="36219" y="4160"/>
                    </a:cubicBezTo>
                    <a:lnTo>
                      <a:pt x="35963" y="3420"/>
                    </a:lnTo>
                    <a:lnTo>
                      <a:pt x="35927" y="3432"/>
                    </a:lnTo>
                    <a:lnTo>
                      <a:pt x="36182" y="4174"/>
                    </a:lnTo>
                    <a:cubicBezTo>
                      <a:pt x="36135" y="4191"/>
                      <a:pt x="36088" y="4207"/>
                      <a:pt x="36043" y="4224"/>
                    </a:cubicBezTo>
                    <a:lnTo>
                      <a:pt x="36017" y="4215"/>
                    </a:lnTo>
                    <a:lnTo>
                      <a:pt x="36033" y="4211"/>
                    </a:lnTo>
                    <a:lnTo>
                      <a:pt x="35738" y="3366"/>
                    </a:lnTo>
                    <a:lnTo>
                      <a:pt x="35700" y="3381"/>
                    </a:lnTo>
                    <a:lnTo>
                      <a:pt x="35988" y="4209"/>
                    </a:lnTo>
                    <a:lnTo>
                      <a:pt x="35988" y="4209"/>
                    </a:lnTo>
                    <a:lnTo>
                      <a:pt x="35792" y="4162"/>
                    </a:lnTo>
                    <a:lnTo>
                      <a:pt x="35808" y="4158"/>
                    </a:lnTo>
                    <a:lnTo>
                      <a:pt x="35511" y="3315"/>
                    </a:lnTo>
                    <a:lnTo>
                      <a:pt x="35472" y="3330"/>
                    </a:lnTo>
                    <a:lnTo>
                      <a:pt x="35765" y="4156"/>
                    </a:lnTo>
                    <a:lnTo>
                      <a:pt x="35567" y="4109"/>
                    </a:lnTo>
                    <a:lnTo>
                      <a:pt x="35583" y="4105"/>
                    </a:lnTo>
                    <a:lnTo>
                      <a:pt x="35282" y="3264"/>
                    </a:lnTo>
                    <a:lnTo>
                      <a:pt x="35243" y="3278"/>
                    </a:lnTo>
                    <a:lnTo>
                      <a:pt x="35540" y="4103"/>
                    </a:lnTo>
                    <a:lnTo>
                      <a:pt x="35423" y="4076"/>
                    </a:lnTo>
                    <a:lnTo>
                      <a:pt x="35429" y="4095"/>
                    </a:lnTo>
                    <a:lnTo>
                      <a:pt x="35086" y="3141"/>
                    </a:lnTo>
                    <a:close/>
                    <a:moveTo>
                      <a:pt x="69736" y="3765"/>
                    </a:moveTo>
                    <a:lnTo>
                      <a:pt x="70110" y="4228"/>
                    </a:lnTo>
                    <a:cubicBezTo>
                      <a:pt x="69795" y="4117"/>
                      <a:pt x="69478" y="4011"/>
                      <a:pt x="69159" y="3904"/>
                    </a:cubicBezTo>
                    <a:lnTo>
                      <a:pt x="69736" y="3765"/>
                    </a:lnTo>
                    <a:close/>
                    <a:moveTo>
                      <a:pt x="70065" y="2791"/>
                    </a:moveTo>
                    <a:lnTo>
                      <a:pt x="70061" y="2806"/>
                    </a:lnTo>
                    <a:lnTo>
                      <a:pt x="70836" y="3745"/>
                    </a:lnTo>
                    <a:lnTo>
                      <a:pt x="70599" y="4402"/>
                    </a:lnTo>
                    <a:cubicBezTo>
                      <a:pt x="70564" y="4389"/>
                      <a:pt x="70531" y="4377"/>
                      <a:pt x="70499" y="4365"/>
                    </a:cubicBezTo>
                    <a:lnTo>
                      <a:pt x="70724" y="3735"/>
                    </a:lnTo>
                    <a:lnTo>
                      <a:pt x="70685" y="3720"/>
                    </a:lnTo>
                    <a:lnTo>
                      <a:pt x="70460" y="4350"/>
                    </a:lnTo>
                    <a:cubicBezTo>
                      <a:pt x="70413" y="4334"/>
                      <a:pt x="70364" y="4318"/>
                      <a:pt x="70317" y="4299"/>
                    </a:cubicBezTo>
                    <a:lnTo>
                      <a:pt x="70578" y="3557"/>
                    </a:lnTo>
                    <a:lnTo>
                      <a:pt x="70540" y="3542"/>
                    </a:lnTo>
                    <a:lnTo>
                      <a:pt x="70278" y="4287"/>
                    </a:lnTo>
                    <a:cubicBezTo>
                      <a:pt x="70231" y="4271"/>
                      <a:pt x="70186" y="4254"/>
                      <a:pt x="70139" y="4238"/>
                    </a:cubicBezTo>
                    <a:lnTo>
                      <a:pt x="70122" y="4215"/>
                    </a:lnTo>
                    <a:lnTo>
                      <a:pt x="70139" y="4222"/>
                    </a:lnTo>
                    <a:lnTo>
                      <a:pt x="70433" y="3379"/>
                    </a:lnTo>
                    <a:lnTo>
                      <a:pt x="70394" y="3364"/>
                    </a:lnTo>
                    <a:lnTo>
                      <a:pt x="70104" y="4195"/>
                    </a:lnTo>
                    <a:lnTo>
                      <a:pt x="69977" y="4037"/>
                    </a:lnTo>
                    <a:lnTo>
                      <a:pt x="69995" y="4044"/>
                    </a:lnTo>
                    <a:lnTo>
                      <a:pt x="70286" y="3201"/>
                    </a:lnTo>
                    <a:lnTo>
                      <a:pt x="70247" y="3186"/>
                    </a:lnTo>
                    <a:lnTo>
                      <a:pt x="69961" y="4017"/>
                    </a:lnTo>
                    <a:lnTo>
                      <a:pt x="69834" y="3861"/>
                    </a:lnTo>
                    <a:lnTo>
                      <a:pt x="69850" y="3866"/>
                    </a:lnTo>
                    <a:lnTo>
                      <a:pt x="70137" y="3021"/>
                    </a:lnTo>
                    <a:lnTo>
                      <a:pt x="70100" y="3008"/>
                    </a:lnTo>
                    <a:lnTo>
                      <a:pt x="69815" y="3839"/>
                    </a:lnTo>
                    <a:lnTo>
                      <a:pt x="69742" y="3747"/>
                    </a:lnTo>
                    <a:lnTo>
                      <a:pt x="69742" y="3747"/>
                    </a:lnTo>
                    <a:lnTo>
                      <a:pt x="70065" y="2791"/>
                    </a:lnTo>
                    <a:close/>
                    <a:moveTo>
                      <a:pt x="35429" y="4095"/>
                    </a:moveTo>
                    <a:lnTo>
                      <a:pt x="36015" y="4232"/>
                    </a:lnTo>
                    <a:cubicBezTo>
                      <a:pt x="35691" y="4346"/>
                      <a:pt x="35372" y="4461"/>
                      <a:pt x="35053" y="4580"/>
                    </a:cubicBezTo>
                    <a:cubicBezTo>
                      <a:pt x="35055" y="4578"/>
                      <a:pt x="35057" y="4575"/>
                      <a:pt x="35059" y="4571"/>
                    </a:cubicBezTo>
                    <a:cubicBezTo>
                      <a:pt x="35239" y="4322"/>
                      <a:pt x="35429" y="4095"/>
                      <a:pt x="35429" y="4095"/>
                    </a:cubicBezTo>
                    <a:close/>
                    <a:moveTo>
                      <a:pt x="33136" y="3898"/>
                    </a:moveTo>
                    <a:lnTo>
                      <a:pt x="34339" y="4113"/>
                    </a:lnTo>
                    <a:lnTo>
                      <a:pt x="34587" y="4758"/>
                    </a:lnTo>
                    <a:cubicBezTo>
                      <a:pt x="34554" y="4772"/>
                      <a:pt x="34521" y="4784"/>
                      <a:pt x="34486" y="4796"/>
                    </a:cubicBezTo>
                    <a:lnTo>
                      <a:pt x="34247" y="4177"/>
                    </a:lnTo>
                    <a:lnTo>
                      <a:pt x="34210" y="4191"/>
                    </a:lnTo>
                    <a:lnTo>
                      <a:pt x="34449" y="4811"/>
                    </a:lnTo>
                    <a:cubicBezTo>
                      <a:pt x="34402" y="4829"/>
                      <a:pt x="34353" y="4848"/>
                      <a:pt x="34306" y="4868"/>
                    </a:cubicBezTo>
                    <a:lnTo>
                      <a:pt x="34020" y="4134"/>
                    </a:lnTo>
                    <a:lnTo>
                      <a:pt x="33983" y="4148"/>
                    </a:lnTo>
                    <a:lnTo>
                      <a:pt x="34267" y="4882"/>
                    </a:lnTo>
                    <a:cubicBezTo>
                      <a:pt x="34222" y="4901"/>
                      <a:pt x="34177" y="4917"/>
                      <a:pt x="34130" y="4936"/>
                    </a:cubicBezTo>
                    <a:lnTo>
                      <a:pt x="34104" y="4931"/>
                    </a:lnTo>
                    <a:lnTo>
                      <a:pt x="34120" y="4923"/>
                    </a:lnTo>
                    <a:lnTo>
                      <a:pt x="33793" y="4093"/>
                    </a:lnTo>
                    <a:lnTo>
                      <a:pt x="33754" y="4109"/>
                    </a:lnTo>
                    <a:lnTo>
                      <a:pt x="34077" y="4925"/>
                    </a:lnTo>
                    <a:lnTo>
                      <a:pt x="34077" y="4925"/>
                    </a:lnTo>
                    <a:lnTo>
                      <a:pt x="33879" y="4889"/>
                    </a:lnTo>
                    <a:lnTo>
                      <a:pt x="33895" y="4882"/>
                    </a:lnTo>
                    <a:lnTo>
                      <a:pt x="33564" y="4052"/>
                    </a:lnTo>
                    <a:lnTo>
                      <a:pt x="33527" y="4068"/>
                    </a:lnTo>
                    <a:lnTo>
                      <a:pt x="33852" y="4882"/>
                    </a:lnTo>
                    <a:lnTo>
                      <a:pt x="33852" y="4882"/>
                    </a:lnTo>
                    <a:lnTo>
                      <a:pt x="33654" y="4846"/>
                    </a:lnTo>
                    <a:lnTo>
                      <a:pt x="33668" y="4839"/>
                    </a:lnTo>
                    <a:lnTo>
                      <a:pt x="33334" y="4013"/>
                    </a:lnTo>
                    <a:lnTo>
                      <a:pt x="33298" y="4027"/>
                    </a:lnTo>
                    <a:lnTo>
                      <a:pt x="33625" y="4841"/>
                    </a:lnTo>
                    <a:lnTo>
                      <a:pt x="33509" y="4819"/>
                    </a:lnTo>
                    <a:lnTo>
                      <a:pt x="33509" y="4819"/>
                    </a:lnTo>
                    <a:lnTo>
                      <a:pt x="33136" y="3898"/>
                    </a:lnTo>
                    <a:close/>
                    <a:moveTo>
                      <a:pt x="33512" y="4827"/>
                    </a:moveTo>
                    <a:lnTo>
                      <a:pt x="33517" y="4835"/>
                    </a:lnTo>
                    <a:lnTo>
                      <a:pt x="34104" y="4948"/>
                    </a:lnTo>
                    <a:cubicBezTo>
                      <a:pt x="33785" y="5073"/>
                      <a:pt x="33467" y="5202"/>
                      <a:pt x="33152" y="5335"/>
                    </a:cubicBezTo>
                    <a:cubicBezTo>
                      <a:pt x="33156" y="5330"/>
                      <a:pt x="33158" y="5326"/>
                      <a:pt x="33161" y="5322"/>
                    </a:cubicBezTo>
                    <a:lnTo>
                      <a:pt x="33517" y="4837"/>
                    </a:lnTo>
                    <a:lnTo>
                      <a:pt x="33512" y="4827"/>
                    </a:lnTo>
                    <a:close/>
                    <a:moveTo>
                      <a:pt x="31207" y="4727"/>
                    </a:moveTo>
                    <a:lnTo>
                      <a:pt x="32414" y="4884"/>
                    </a:lnTo>
                    <a:lnTo>
                      <a:pt x="32690" y="5529"/>
                    </a:lnTo>
                    <a:cubicBezTo>
                      <a:pt x="32657" y="5543"/>
                      <a:pt x="32624" y="5558"/>
                      <a:pt x="32592" y="5572"/>
                    </a:cubicBezTo>
                    <a:lnTo>
                      <a:pt x="32326" y="4958"/>
                    </a:lnTo>
                    <a:lnTo>
                      <a:pt x="32289" y="4974"/>
                    </a:lnTo>
                    <a:lnTo>
                      <a:pt x="32553" y="5588"/>
                    </a:lnTo>
                    <a:cubicBezTo>
                      <a:pt x="32508" y="5609"/>
                      <a:pt x="32461" y="5627"/>
                      <a:pt x="32416" y="5648"/>
                    </a:cubicBezTo>
                    <a:lnTo>
                      <a:pt x="32099" y="4921"/>
                    </a:lnTo>
                    <a:lnTo>
                      <a:pt x="32060" y="4938"/>
                    </a:lnTo>
                    <a:lnTo>
                      <a:pt x="32377" y="5664"/>
                    </a:lnTo>
                    <a:cubicBezTo>
                      <a:pt x="32334" y="5682"/>
                      <a:pt x="32293" y="5703"/>
                      <a:pt x="32250" y="5721"/>
                    </a:cubicBezTo>
                    <a:lnTo>
                      <a:pt x="32213" y="5715"/>
                    </a:lnTo>
                    <a:lnTo>
                      <a:pt x="32230" y="5709"/>
                    </a:lnTo>
                    <a:lnTo>
                      <a:pt x="31870" y="4893"/>
                    </a:lnTo>
                    <a:lnTo>
                      <a:pt x="31833" y="4909"/>
                    </a:lnTo>
                    <a:lnTo>
                      <a:pt x="32187" y="5713"/>
                    </a:lnTo>
                    <a:lnTo>
                      <a:pt x="31980" y="5682"/>
                    </a:lnTo>
                    <a:lnTo>
                      <a:pt x="32000" y="5674"/>
                    </a:lnTo>
                    <a:lnTo>
                      <a:pt x="31636" y="4858"/>
                    </a:lnTo>
                    <a:lnTo>
                      <a:pt x="31599" y="4876"/>
                    </a:lnTo>
                    <a:lnTo>
                      <a:pt x="31958" y="5680"/>
                    </a:lnTo>
                    <a:lnTo>
                      <a:pt x="31761" y="5652"/>
                    </a:lnTo>
                    <a:lnTo>
                      <a:pt x="31777" y="5646"/>
                    </a:lnTo>
                    <a:lnTo>
                      <a:pt x="31411" y="4831"/>
                    </a:lnTo>
                    <a:lnTo>
                      <a:pt x="31372" y="4848"/>
                    </a:lnTo>
                    <a:lnTo>
                      <a:pt x="31732" y="5648"/>
                    </a:lnTo>
                    <a:lnTo>
                      <a:pt x="31616" y="5631"/>
                    </a:lnTo>
                    <a:lnTo>
                      <a:pt x="31624" y="5650"/>
                    </a:lnTo>
                    <a:lnTo>
                      <a:pt x="31207" y="4727"/>
                    </a:lnTo>
                    <a:close/>
                    <a:moveTo>
                      <a:pt x="73979" y="4295"/>
                    </a:moveTo>
                    <a:lnTo>
                      <a:pt x="74668" y="5310"/>
                    </a:lnTo>
                    <a:lnTo>
                      <a:pt x="74382" y="5942"/>
                    </a:lnTo>
                    <a:cubicBezTo>
                      <a:pt x="74351" y="5926"/>
                      <a:pt x="74318" y="5911"/>
                      <a:pt x="74286" y="5897"/>
                    </a:cubicBezTo>
                    <a:lnTo>
                      <a:pt x="74560" y="5290"/>
                    </a:lnTo>
                    <a:lnTo>
                      <a:pt x="74521" y="5273"/>
                    </a:lnTo>
                    <a:lnTo>
                      <a:pt x="74249" y="5881"/>
                    </a:lnTo>
                    <a:cubicBezTo>
                      <a:pt x="74202" y="5860"/>
                      <a:pt x="74157" y="5840"/>
                      <a:pt x="74112" y="5819"/>
                    </a:cubicBezTo>
                    <a:lnTo>
                      <a:pt x="74437" y="5091"/>
                    </a:lnTo>
                    <a:lnTo>
                      <a:pt x="74400" y="5075"/>
                    </a:lnTo>
                    <a:lnTo>
                      <a:pt x="74075" y="5803"/>
                    </a:lnTo>
                    <a:cubicBezTo>
                      <a:pt x="74030" y="5783"/>
                      <a:pt x="73987" y="5764"/>
                      <a:pt x="73942" y="5744"/>
                    </a:cubicBezTo>
                    <a:lnTo>
                      <a:pt x="73924" y="5715"/>
                    </a:lnTo>
                    <a:lnTo>
                      <a:pt x="73940" y="5721"/>
                    </a:lnTo>
                    <a:lnTo>
                      <a:pt x="74300" y="4905"/>
                    </a:lnTo>
                    <a:lnTo>
                      <a:pt x="74263" y="4889"/>
                    </a:lnTo>
                    <a:lnTo>
                      <a:pt x="73907" y="5693"/>
                    </a:lnTo>
                    <a:lnTo>
                      <a:pt x="73795" y="5523"/>
                    </a:lnTo>
                    <a:lnTo>
                      <a:pt x="73795" y="5523"/>
                    </a:lnTo>
                    <a:lnTo>
                      <a:pt x="73811" y="5531"/>
                    </a:lnTo>
                    <a:lnTo>
                      <a:pt x="74169" y="4713"/>
                    </a:lnTo>
                    <a:lnTo>
                      <a:pt x="74132" y="4696"/>
                    </a:lnTo>
                    <a:lnTo>
                      <a:pt x="73780" y="5500"/>
                    </a:lnTo>
                    <a:lnTo>
                      <a:pt x="73670" y="5332"/>
                    </a:lnTo>
                    <a:lnTo>
                      <a:pt x="73684" y="5341"/>
                    </a:lnTo>
                    <a:lnTo>
                      <a:pt x="74038" y="4520"/>
                    </a:lnTo>
                    <a:lnTo>
                      <a:pt x="73999" y="4504"/>
                    </a:lnTo>
                    <a:lnTo>
                      <a:pt x="73653" y="5308"/>
                    </a:lnTo>
                    <a:lnTo>
                      <a:pt x="73586" y="5208"/>
                    </a:lnTo>
                    <a:lnTo>
                      <a:pt x="73578" y="5226"/>
                    </a:lnTo>
                    <a:lnTo>
                      <a:pt x="73915" y="5731"/>
                    </a:lnTo>
                    <a:cubicBezTo>
                      <a:pt x="73600" y="5592"/>
                      <a:pt x="73285" y="5457"/>
                      <a:pt x="72968" y="5324"/>
                    </a:cubicBezTo>
                    <a:cubicBezTo>
                      <a:pt x="72972" y="5324"/>
                      <a:pt x="72976" y="5322"/>
                      <a:pt x="72980" y="5322"/>
                    </a:cubicBezTo>
                    <a:cubicBezTo>
                      <a:pt x="73283" y="5263"/>
                      <a:pt x="73578" y="5226"/>
                      <a:pt x="73578" y="5226"/>
                    </a:cubicBezTo>
                    <a:lnTo>
                      <a:pt x="73979" y="4295"/>
                    </a:lnTo>
                    <a:close/>
                    <a:moveTo>
                      <a:pt x="31624" y="5650"/>
                    </a:moveTo>
                    <a:lnTo>
                      <a:pt x="32221" y="5733"/>
                    </a:lnTo>
                    <a:cubicBezTo>
                      <a:pt x="31910" y="5871"/>
                      <a:pt x="31599" y="6012"/>
                      <a:pt x="31293" y="6155"/>
                    </a:cubicBezTo>
                    <a:lnTo>
                      <a:pt x="31624" y="5650"/>
                    </a:lnTo>
                    <a:close/>
                    <a:moveTo>
                      <a:pt x="75452" y="6072"/>
                    </a:moveTo>
                    <a:lnTo>
                      <a:pt x="75452" y="6072"/>
                    </a:lnTo>
                    <a:cubicBezTo>
                      <a:pt x="75457" y="6080"/>
                      <a:pt x="75497" y="6141"/>
                      <a:pt x="75554" y="6229"/>
                    </a:cubicBezTo>
                    <a:cubicBezTo>
                      <a:pt x="75613" y="6327"/>
                      <a:pt x="75693" y="6456"/>
                      <a:pt x="75773" y="6587"/>
                    </a:cubicBezTo>
                    <a:cubicBezTo>
                      <a:pt x="75775" y="6591"/>
                      <a:pt x="75777" y="6597"/>
                      <a:pt x="75781" y="6601"/>
                    </a:cubicBezTo>
                    <a:cubicBezTo>
                      <a:pt x="75470" y="6450"/>
                      <a:pt x="75159" y="6300"/>
                      <a:pt x="74846" y="6155"/>
                    </a:cubicBezTo>
                    <a:lnTo>
                      <a:pt x="75452" y="6073"/>
                    </a:lnTo>
                    <a:lnTo>
                      <a:pt x="75452" y="6072"/>
                    </a:lnTo>
                    <a:close/>
                    <a:moveTo>
                      <a:pt x="75896" y="5140"/>
                    </a:moveTo>
                    <a:lnTo>
                      <a:pt x="75888" y="5159"/>
                    </a:lnTo>
                    <a:cubicBezTo>
                      <a:pt x="75888" y="5159"/>
                      <a:pt x="75931" y="5222"/>
                      <a:pt x="75994" y="5316"/>
                    </a:cubicBezTo>
                    <a:cubicBezTo>
                      <a:pt x="76055" y="5414"/>
                      <a:pt x="76135" y="5545"/>
                      <a:pt x="76217" y="5676"/>
                    </a:cubicBezTo>
                    <a:cubicBezTo>
                      <a:pt x="76377" y="5938"/>
                      <a:pt x="76538" y="6200"/>
                      <a:pt x="76538" y="6200"/>
                    </a:cubicBezTo>
                    <a:lnTo>
                      <a:pt x="76225" y="6822"/>
                    </a:lnTo>
                    <a:cubicBezTo>
                      <a:pt x="76192" y="6806"/>
                      <a:pt x="76160" y="6789"/>
                      <a:pt x="76129" y="6773"/>
                    </a:cubicBezTo>
                    <a:lnTo>
                      <a:pt x="76426" y="6177"/>
                    </a:lnTo>
                    <a:lnTo>
                      <a:pt x="76389" y="6159"/>
                    </a:lnTo>
                    <a:lnTo>
                      <a:pt x="76092" y="6754"/>
                    </a:lnTo>
                    <a:cubicBezTo>
                      <a:pt x="76047" y="6732"/>
                      <a:pt x="76002" y="6709"/>
                      <a:pt x="75957" y="6687"/>
                    </a:cubicBezTo>
                    <a:lnTo>
                      <a:pt x="76309" y="5975"/>
                    </a:lnTo>
                    <a:lnTo>
                      <a:pt x="76272" y="5956"/>
                    </a:lnTo>
                    <a:lnTo>
                      <a:pt x="75920" y="6671"/>
                    </a:lnTo>
                    <a:cubicBezTo>
                      <a:pt x="75884" y="6650"/>
                      <a:pt x="75845" y="6632"/>
                      <a:pt x="75808" y="6613"/>
                    </a:cubicBezTo>
                    <a:cubicBezTo>
                      <a:pt x="75800" y="6599"/>
                      <a:pt x="75791" y="6585"/>
                      <a:pt x="75783" y="6572"/>
                    </a:cubicBezTo>
                    <a:lnTo>
                      <a:pt x="75783" y="6572"/>
                    </a:lnTo>
                    <a:lnTo>
                      <a:pt x="75796" y="6578"/>
                    </a:lnTo>
                    <a:lnTo>
                      <a:pt x="76188" y="5774"/>
                    </a:lnTo>
                    <a:lnTo>
                      <a:pt x="76152" y="5758"/>
                    </a:lnTo>
                    <a:lnTo>
                      <a:pt x="75767" y="6546"/>
                    </a:lnTo>
                    <a:cubicBezTo>
                      <a:pt x="75730" y="6486"/>
                      <a:pt x="75695" y="6427"/>
                      <a:pt x="75661" y="6372"/>
                    </a:cubicBezTo>
                    <a:lnTo>
                      <a:pt x="75661" y="6372"/>
                    </a:lnTo>
                    <a:lnTo>
                      <a:pt x="75677" y="6380"/>
                    </a:lnTo>
                    <a:lnTo>
                      <a:pt x="76066" y="5576"/>
                    </a:lnTo>
                    <a:lnTo>
                      <a:pt x="76029" y="5558"/>
                    </a:lnTo>
                    <a:lnTo>
                      <a:pt x="75646" y="6347"/>
                    </a:lnTo>
                    <a:cubicBezTo>
                      <a:pt x="75616" y="6298"/>
                      <a:pt x="75587" y="6251"/>
                      <a:pt x="75562" y="6212"/>
                    </a:cubicBezTo>
                    <a:cubicBezTo>
                      <a:pt x="75552" y="6194"/>
                      <a:pt x="75542" y="6179"/>
                      <a:pt x="75532" y="6163"/>
                    </a:cubicBezTo>
                    <a:lnTo>
                      <a:pt x="75532" y="6163"/>
                    </a:lnTo>
                    <a:lnTo>
                      <a:pt x="75552" y="6173"/>
                    </a:lnTo>
                    <a:lnTo>
                      <a:pt x="75939" y="5369"/>
                    </a:lnTo>
                    <a:lnTo>
                      <a:pt x="75902" y="5351"/>
                    </a:lnTo>
                    <a:lnTo>
                      <a:pt x="75519" y="6147"/>
                    </a:lnTo>
                    <a:cubicBezTo>
                      <a:pt x="75485" y="6094"/>
                      <a:pt x="75463" y="6060"/>
                      <a:pt x="75460" y="6055"/>
                    </a:cubicBezTo>
                    <a:lnTo>
                      <a:pt x="75460" y="6055"/>
                    </a:lnTo>
                    <a:lnTo>
                      <a:pt x="75896" y="5140"/>
                    </a:lnTo>
                    <a:close/>
                    <a:moveTo>
                      <a:pt x="29768" y="6531"/>
                    </a:moveTo>
                    <a:cubicBezTo>
                      <a:pt x="29768" y="6531"/>
                      <a:pt x="30067" y="6560"/>
                      <a:pt x="30368" y="6587"/>
                    </a:cubicBezTo>
                    <a:cubicBezTo>
                      <a:pt x="30372" y="6587"/>
                      <a:pt x="30378" y="6587"/>
                      <a:pt x="30384" y="6589"/>
                    </a:cubicBezTo>
                    <a:cubicBezTo>
                      <a:pt x="30073" y="6740"/>
                      <a:pt x="29764" y="6896"/>
                      <a:pt x="29459" y="7053"/>
                    </a:cubicBezTo>
                    <a:lnTo>
                      <a:pt x="29768" y="6531"/>
                    </a:lnTo>
                    <a:close/>
                    <a:moveTo>
                      <a:pt x="27468" y="6600"/>
                    </a:moveTo>
                    <a:cubicBezTo>
                      <a:pt x="27493" y="6600"/>
                      <a:pt x="27559" y="6603"/>
                      <a:pt x="27649" y="6605"/>
                    </a:cubicBezTo>
                    <a:cubicBezTo>
                      <a:pt x="27763" y="6609"/>
                      <a:pt x="27915" y="6613"/>
                      <a:pt x="28070" y="6628"/>
                    </a:cubicBezTo>
                    <a:lnTo>
                      <a:pt x="28682" y="6673"/>
                    </a:lnTo>
                    <a:lnTo>
                      <a:pt x="29007" y="7290"/>
                    </a:lnTo>
                    <a:cubicBezTo>
                      <a:pt x="28977" y="7307"/>
                      <a:pt x="28944" y="7325"/>
                      <a:pt x="28913" y="7342"/>
                    </a:cubicBezTo>
                    <a:lnTo>
                      <a:pt x="28598" y="6744"/>
                    </a:lnTo>
                    <a:lnTo>
                      <a:pt x="28561" y="6765"/>
                    </a:lnTo>
                    <a:lnTo>
                      <a:pt x="28878" y="7360"/>
                    </a:lnTo>
                    <a:cubicBezTo>
                      <a:pt x="28835" y="7383"/>
                      <a:pt x="28792" y="7405"/>
                      <a:pt x="28749" y="7430"/>
                    </a:cubicBezTo>
                    <a:lnTo>
                      <a:pt x="28371" y="6722"/>
                    </a:lnTo>
                    <a:lnTo>
                      <a:pt x="28336" y="6742"/>
                    </a:lnTo>
                    <a:lnTo>
                      <a:pt x="28713" y="7448"/>
                    </a:lnTo>
                    <a:cubicBezTo>
                      <a:pt x="28676" y="7468"/>
                      <a:pt x="28639" y="7487"/>
                      <a:pt x="28602" y="7507"/>
                    </a:cubicBezTo>
                    <a:cubicBezTo>
                      <a:pt x="28584" y="7505"/>
                      <a:pt x="28563" y="7505"/>
                      <a:pt x="28545" y="7503"/>
                    </a:cubicBezTo>
                    <a:lnTo>
                      <a:pt x="28557" y="7495"/>
                    </a:lnTo>
                    <a:lnTo>
                      <a:pt x="28132" y="6709"/>
                    </a:lnTo>
                    <a:lnTo>
                      <a:pt x="28097" y="6728"/>
                    </a:lnTo>
                    <a:lnTo>
                      <a:pt x="28512" y="7499"/>
                    </a:lnTo>
                    <a:cubicBezTo>
                      <a:pt x="28445" y="7493"/>
                      <a:pt x="28377" y="7489"/>
                      <a:pt x="28314" y="7487"/>
                    </a:cubicBezTo>
                    <a:lnTo>
                      <a:pt x="28326" y="7479"/>
                    </a:lnTo>
                    <a:lnTo>
                      <a:pt x="27900" y="6695"/>
                    </a:lnTo>
                    <a:lnTo>
                      <a:pt x="27864" y="6713"/>
                    </a:lnTo>
                    <a:lnTo>
                      <a:pt x="28283" y="7485"/>
                    </a:lnTo>
                    <a:cubicBezTo>
                      <a:pt x="28228" y="7481"/>
                      <a:pt x="28175" y="7479"/>
                      <a:pt x="28128" y="7477"/>
                    </a:cubicBezTo>
                    <a:lnTo>
                      <a:pt x="28087" y="7477"/>
                    </a:lnTo>
                    <a:lnTo>
                      <a:pt x="28101" y="7468"/>
                    </a:lnTo>
                    <a:lnTo>
                      <a:pt x="27671" y="6685"/>
                    </a:lnTo>
                    <a:lnTo>
                      <a:pt x="27637" y="6705"/>
                    </a:lnTo>
                    <a:lnTo>
                      <a:pt x="28058" y="7475"/>
                    </a:lnTo>
                    <a:cubicBezTo>
                      <a:pt x="27985" y="7471"/>
                      <a:pt x="27941" y="7468"/>
                      <a:pt x="27939" y="7468"/>
                    </a:cubicBezTo>
                    <a:lnTo>
                      <a:pt x="27939" y="7468"/>
                    </a:lnTo>
                    <a:lnTo>
                      <a:pt x="27459" y="6601"/>
                    </a:lnTo>
                    <a:cubicBezTo>
                      <a:pt x="27459" y="6601"/>
                      <a:pt x="27463" y="6600"/>
                      <a:pt x="27468" y="6600"/>
                    </a:cubicBezTo>
                    <a:close/>
                    <a:moveTo>
                      <a:pt x="77287" y="7002"/>
                    </a:moveTo>
                    <a:cubicBezTo>
                      <a:pt x="77287" y="7002"/>
                      <a:pt x="77361" y="7127"/>
                      <a:pt x="77457" y="7290"/>
                    </a:cubicBezTo>
                    <a:lnTo>
                      <a:pt x="77453" y="7295"/>
                    </a:lnTo>
                    <a:lnTo>
                      <a:pt x="77461" y="7299"/>
                    </a:lnTo>
                    <a:cubicBezTo>
                      <a:pt x="77502" y="7368"/>
                      <a:pt x="77547" y="7444"/>
                      <a:pt x="77592" y="7520"/>
                    </a:cubicBezTo>
                    <a:cubicBezTo>
                      <a:pt x="77596" y="7528"/>
                      <a:pt x="77600" y="7536"/>
                      <a:pt x="77606" y="7544"/>
                    </a:cubicBezTo>
                    <a:cubicBezTo>
                      <a:pt x="77299" y="7378"/>
                      <a:pt x="76992" y="7215"/>
                      <a:pt x="76681" y="7055"/>
                    </a:cubicBezTo>
                    <a:lnTo>
                      <a:pt x="77287" y="7002"/>
                    </a:lnTo>
                    <a:close/>
                    <a:moveTo>
                      <a:pt x="77758" y="6106"/>
                    </a:moveTo>
                    <a:cubicBezTo>
                      <a:pt x="77760" y="6108"/>
                      <a:pt x="77915" y="6368"/>
                      <a:pt x="78073" y="6628"/>
                    </a:cubicBezTo>
                    <a:cubicBezTo>
                      <a:pt x="78152" y="6754"/>
                      <a:pt x="78226" y="6891"/>
                      <a:pt x="78281" y="6992"/>
                    </a:cubicBezTo>
                    <a:cubicBezTo>
                      <a:pt x="78337" y="7094"/>
                      <a:pt x="78373" y="7162"/>
                      <a:pt x="78373" y="7162"/>
                    </a:cubicBezTo>
                    <a:lnTo>
                      <a:pt x="78032" y="7777"/>
                    </a:lnTo>
                    <a:cubicBezTo>
                      <a:pt x="77999" y="7759"/>
                      <a:pt x="77966" y="7741"/>
                      <a:pt x="77931" y="7720"/>
                    </a:cubicBezTo>
                    <a:lnTo>
                      <a:pt x="78259" y="7127"/>
                    </a:lnTo>
                    <a:lnTo>
                      <a:pt x="78222" y="7108"/>
                    </a:lnTo>
                    <a:lnTo>
                      <a:pt x="77897" y="7702"/>
                    </a:lnTo>
                    <a:cubicBezTo>
                      <a:pt x="77854" y="7679"/>
                      <a:pt x="77811" y="7655"/>
                      <a:pt x="77770" y="7632"/>
                    </a:cubicBezTo>
                    <a:lnTo>
                      <a:pt x="78155" y="6924"/>
                    </a:lnTo>
                    <a:lnTo>
                      <a:pt x="78120" y="6904"/>
                    </a:lnTo>
                    <a:lnTo>
                      <a:pt x="77733" y="7612"/>
                    </a:lnTo>
                    <a:lnTo>
                      <a:pt x="77633" y="7558"/>
                    </a:lnTo>
                    <a:cubicBezTo>
                      <a:pt x="77623" y="7540"/>
                      <a:pt x="77612" y="7522"/>
                      <a:pt x="77602" y="7505"/>
                    </a:cubicBezTo>
                    <a:lnTo>
                      <a:pt x="77602" y="7505"/>
                    </a:lnTo>
                    <a:lnTo>
                      <a:pt x="77614" y="7511"/>
                    </a:lnTo>
                    <a:lnTo>
                      <a:pt x="78038" y="6726"/>
                    </a:lnTo>
                    <a:lnTo>
                      <a:pt x="78003" y="6705"/>
                    </a:lnTo>
                    <a:lnTo>
                      <a:pt x="77586" y="7479"/>
                    </a:lnTo>
                    <a:cubicBezTo>
                      <a:pt x="77553" y="7421"/>
                      <a:pt x="77520" y="7366"/>
                      <a:pt x="77490" y="7313"/>
                    </a:cubicBezTo>
                    <a:lnTo>
                      <a:pt x="77911" y="6527"/>
                    </a:lnTo>
                    <a:lnTo>
                      <a:pt x="77874" y="6507"/>
                    </a:lnTo>
                    <a:lnTo>
                      <a:pt x="77465" y="7272"/>
                    </a:lnTo>
                    <a:cubicBezTo>
                      <a:pt x="77428" y="7213"/>
                      <a:pt x="77395" y="7155"/>
                      <a:pt x="77369" y="7110"/>
                    </a:cubicBezTo>
                    <a:lnTo>
                      <a:pt x="77369" y="7110"/>
                    </a:lnTo>
                    <a:lnTo>
                      <a:pt x="77383" y="7119"/>
                    </a:lnTo>
                    <a:lnTo>
                      <a:pt x="77801" y="6329"/>
                    </a:lnTo>
                    <a:lnTo>
                      <a:pt x="77766" y="6310"/>
                    </a:lnTo>
                    <a:lnTo>
                      <a:pt x="77355" y="7086"/>
                    </a:lnTo>
                    <a:cubicBezTo>
                      <a:pt x="77318" y="7024"/>
                      <a:pt x="77295" y="6986"/>
                      <a:pt x="77295" y="6986"/>
                    </a:cubicBezTo>
                    <a:lnTo>
                      <a:pt x="77758" y="6106"/>
                    </a:lnTo>
                    <a:close/>
                    <a:moveTo>
                      <a:pt x="27950" y="7487"/>
                    </a:moveTo>
                    <a:cubicBezTo>
                      <a:pt x="27950" y="7487"/>
                      <a:pt x="28023" y="7489"/>
                      <a:pt x="28136" y="7495"/>
                    </a:cubicBezTo>
                    <a:cubicBezTo>
                      <a:pt x="28248" y="7499"/>
                      <a:pt x="28398" y="7505"/>
                      <a:pt x="28551" y="7520"/>
                    </a:cubicBezTo>
                    <a:cubicBezTo>
                      <a:pt x="28559" y="7520"/>
                      <a:pt x="28567" y="7522"/>
                      <a:pt x="28578" y="7522"/>
                    </a:cubicBezTo>
                    <a:cubicBezTo>
                      <a:pt x="28269" y="7687"/>
                      <a:pt x="27964" y="7857"/>
                      <a:pt x="27661" y="8029"/>
                    </a:cubicBezTo>
                    <a:lnTo>
                      <a:pt x="27950" y="7487"/>
                    </a:lnTo>
                    <a:close/>
                    <a:moveTo>
                      <a:pt x="25641" y="7644"/>
                    </a:moveTo>
                    <a:lnTo>
                      <a:pt x="26869" y="7675"/>
                    </a:lnTo>
                    <a:lnTo>
                      <a:pt x="27217" y="8279"/>
                    </a:lnTo>
                    <a:cubicBezTo>
                      <a:pt x="27186" y="8297"/>
                      <a:pt x="27156" y="8315"/>
                      <a:pt x="27125" y="8332"/>
                    </a:cubicBezTo>
                    <a:lnTo>
                      <a:pt x="26787" y="7751"/>
                    </a:lnTo>
                    <a:lnTo>
                      <a:pt x="26753" y="7773"/>
                    </a:lnTo>
                    <a:lnTo>
                      <a:pt x="27090" y="8354"/>
                    </a:lnTo>
                    <a:cubicBezTo>
                      <a:pt x="27047" y="8379"/>
                      <a:pt x="27002" y="8405"/>
                      <a:pt x="26959" y="8430"/>
                    </a:cubicBezTo>
                    <a:lnTo>
                      <a:pt x="26556" y="7745"/>
                    </a:lnTo>
                    <a:lnTo>
                      <a:pt x="26519" y="7765"/>
                    </a:lnTo>
                    <a:lnTo>
                      <a:pt x="26922" y="8450"/>
                    </a:lnTo>
                    <a:cubicBezTo>
                      <a:pt x="26886" y="8473"/>
                      <a:pt x="26849" y="8495"/>
                      <a:pt x="26810" y="8518"/>
                    </a:cubicBezTo>
                    <a:lnTo>
                      <a:pt x="26763" y="8516"/>
                    </a:lnTo>
                    <a:lnTo>
                      <a:pt x="26779" y="8506"/>
                    </a:lnTo>
                    <a:lnTo>
                      <a:pt x="26323" y="7738"/>
                    </a:lnTo>
                    <a:lnTo>
                      <a:pt x="26288" y="7759"/>
                    </a:lnTo>
                    <a:lnTo>
                      <a:pt x="26736" y="8514"/>
                    </a:lnTo>
                    <a:lnTo>
                      <a:pt x="26532" y="8508"/>
                    </a:lnTo>
                    <a:lnTo>
                      <a:pt x="26548" y="8498"/>
                    </a:lnTo>
                    <a:lnTo>
                      <a:pt x="26090" y="7730"/>
                    </a:lnTo>
                    <a:lnTo>
                      <a:pt x="26055" y="7751"/>
                    </a:lnTo>
                    <a:lnTo>
                      <a:pt x="26505" y="8506"/>
                    </a:lnTo>
                    <a:lnTo>
                      <a:pt x="26303" y="8498"/>
                    </a:lnTo>
                    <a:lnTo>
                      <a:pt x="26317" y="8489"/>
                    </a:lnTo>
                    <a:lnTo>
                      <a:pt x="25857" y="7724"/>
                    </a:lnTo>
                    <a:lnTo>
                      <a:pt x="25822" y="7747"/>
                    </a:lnTo>
                    <a:lnTo>
                      <a:pt x="26274" y="8498"/>
                    </a:lnTo>
                    <a:lnTo>
                      <a:pt x="26154" y="8493"/>
                    </a:lnTo>
                    <a:lnTo>
                      <a:pt x="26154" y="8493"/>
                    </a:lnTo>
                    <a:lnTo>
                      <a:pt x="25641" y="7644"/>
                    </a:lnTo>
                    <a:close/>
                    <a:moveTo>
                      <a:pt x="79083" y="7998"/>
                    </a:moveTo>
                    <a:lnTo>
                      <a:pt x="79370" y="8543"/>
                    </a:lnTo>
                    <a:cubicBezTo>
                      <a:pt x="79073" y="8367"/>
                      <a:pt x="78774" y="8193"/>
                      <a:pt x="78474" y="8023"/>
                    </a:cubicBezTo>
                    <a:lnTo>
                      <a:pt x="79083" y="7998"/>
                    </a:lnTo>
                    <a:close/>
                    <a:moveTo>
                      <a:pt x="79591" y="7121"/>
                    </a:moveTo>
                    <a:lnTo>
                      <a:pt x="80168" y="8191"/>
                    </a:lnTo>
                    <a:lnTo>
                      <a:pt x="79799" y="8800"/>
                    </a:lnTo>
                    <a:lnTo>
                      <a:pt x="79707" y="8745"/>
                    </a:lnTo>
                    <a:lnTo>
                      <a:pt x="80059" y="8160"/>
                    </a:lnTo>
                    <a:lnTo>
                      <a:pt x="80024" y="8137"/>
                    </a:lnTo>
                    <a:lnTo>
                      <a:pt x="79673" y="8723"/>
                    </a:lnTo>
                    <a:cubicBezTo>
                      <a:pt x="79630" y="8696"/>
                      <a:pt x="79587" y="8671"/>
                      <a:pt x="79542" y="8645"/>
                    </a:cubicBezTo>
                    <a:lnTo>
                      <a:pt x="79953" y="7957"/>
                    </a:lnTo>
                    <a:lnTo>
                      <a:pt x="79918" y="7937"/>
                    </a:lnTo>
                    <a:lnTo>
                      <a:pt x="79507" y="8624"/>
                    </a:lnTo>
                    <a:lnTo>
                      <a:pt x="79396" y="8557"/>
                    </a:lnTo>
                    <a:lnTo>
                      <a:pt x="79374" y="8514"/>
                    </a:lnTo>
                    <a:lnTo>
                      <a:pt x="79374" y="8514"/>
                    </a:lnTo>
                    <a:lnTo>
                      <a:pt x="79388" y="8522"/>
                    </a:lnTo>
                    <a:lnTo>
                      <a:pt x="79844" y="7755"/>
                    </a:lnTo>
                    <a:lnTo>
                      <a:pt x="79810" y="7734"/>
                    </a:lnTo>
                    <a:lnTo>
                      <a:pt x="79362" y="8489"/>
                    </a:lnTo>
                    <a:lnTo>
                      <a:pt x="79267" y="8311"/>
                    </a:lnTo>
                    <a:lnTo>
                      <a:pt x="79284" y="8322"/>
                    </a:lnTo>
                    <a:lnTo>
                      <a:pt x="79736" y="7550"/>
                    </a:lnTo>
                    <a:lnTo>
                      <a:pt x="79699" y="7530"/>
                    </a:lnTo>
                    <a:lnTo>
                      <a:pt x="79255" y="8289"/>
                    </a:lnTo>
                    <a:lnTo>
                      <a:pt x="79161" y="8111"/>
                    </a:lnTo>
                    <a:lnTo>
                      <a:pt x="79177" y="8119"/>
                    </a:lnTo>
                    <a:lnTo>
                      <a:pt x="79626" y="7348"/>
                    </a:lnTo>
                    <a:lnTo>
                      <a:pt x="79591" y="7327"/>
                    </a:lnTo>
                    <a:lnTo>
                      <a:pt x="79149" y="8086"/>
                    </a:lnTo>
                    <a:lnTo>
                      <a:pt x="79094" y="7980"/>
                    </a:lnTo>
                    <a:lnTo>
                      <a:pt x="79591" y="7121"/>
                    </a:lnTo>
                    <a:close/>
                    <a:moveTo>
                      <a:pt x="26163" y="8510"/>
                    </a:moveTo>
                    <a:lnTo>
                      <a:pt x="26785" y="8532"/>
                    </a:lnTo>
                    <a:cubicBezTo>
                      <a:pt x="26485" y="8710"/>
                      <a:pt x="26186" y="8892"/>
                      <a:pt x="25889" y="9077"/>
                    </a:cubicBezTo>
                    <a:cubicBezTo>
                      <a:pt x="25891" y="9070"/>
                      <a:pt x="25895" y="9064"/>
                      <a:pt x="25897" y="9056"/>
                    </a:cubicBezTo>
                    <a:cubicBezTo>
                      <a:pt x="25963" y="8919"/>
                      <a:pt x="26030" y="8782"/>
                      <a:pt x="26080" y="8678"/>
                    </a:cubicBezTo>
                    <a:cubicBezTo>
                      <a:pt x="26127" y="8573"/>
                      <a:pt x="26163" y="8510"/>
                      <a:pt x="26163" y="8510"/>
                    </a:cubicBezTo>
                    <a:close/>
                    <a:moveTo>
                      <a:pt x="25098" y="8747"/>
                    </a:moveTo>
                    <a:lnTo>
                      <a:pt x="25472" y="9338"/>
                    </a:lnTo>
                    <a:cubicBezTo>
                      <a:pt x="25441" y="9357"/>
                      <a:pt x="25411" y="9377"/>
                      <a:pt x="25382" y="9396"/>
                    </a:cubicBezTo>
                    <a:lnTo>
                      <a:pt x="25020" y="8827"/>
                    </a:lnTo>
                    <a:lnTo>
                      <a:pt x="24985" y="8849"/>
                    </a:lnTo>
                    <a:lnTo>
                      <a:pt x="25347" y="9418"/>
                    </a:lnTo>
                    <a:lnTo>
                      <a:pt x="25218" y="9500"/>
                    </a:lnTo>
                    <a:lnTo>
                      <a:pt x="24789" y="8829"/>
                    </a:lnTo>
                    <a:lnTo>
                      <a:pt x="24754" y="8851"/>
                    </a:lnTo>
                    <a:lnTo>
                      <a:pt x="25183" y="9520"/>
                    </a:lnTo>
                    <a:cubicBezTo>
                      <a:pt x="25147" y="9545"/>
                      <a:pt x="25110" y="9570"/>
                      <a:pt x="25073" y="9594"/>
                    </a:cubicBezTo>
                    <a:lnTo>
                      <a:pt x="25028" y="9594"/>
                    </a:lnTo>
                    <a:lnTo>
                      <a:pt x="25046" y="9582"/>
                    </a:lnTo>
                    <a:lnTo>
                      <a:pt x="24561" y="8831"/>
                    </a:lnTo>
                    <a:lnTo>
                      <a:pt x="24527" y="8854"/>
                    </a:lnTo>
                    <a:lnTo>
                      <a:pt x="25008" y="9594"/>
                    </a:lnTo>
                    <a:lnTo>
                      <a:pt x="24799" y="9596"/>
                    </a:lnTo>
                    <a:lnTo>
                      <a:pt x="24813" y="9586"/>
                    </a:lnTo>
                    <a:lnTo>
                      <a:pt x="24324" y="8839"/>
                    </a:lnTo>
                    <a:lnTo>
                      <a:pt x="24291" y="8862"/>
                    </a:lnTo>
                    <a:lnTo>
                      <a:pt x="24770" y="9596"/>
                    </a:lnTo>
                    <a:lnTo>
                      <a:pt x="24572" y="9598"/>
                    </a:lnTo>
                    <a:lnTo>
                      <a:pt x="24572" y="9598"/>
                    </a:lnTo>
                    <a:lnTo>
                      <a:pt x="24578" y="9594"/>
                    </a:lnTo>
                    <a:lnTo>
                      <a:pt x="24087" y="8849"/>
                    </a:lnTo>
                    <a:lnTo>
                      <a:pt x="24054" y="8872"/>
                    </a:lnTo>
                    <a:lnTo>
                      <a:pt x="24533" y="9598"/>
                    </a:lnTo>
                    <a:lnTo>
                      <a:pt x="24420" y="9600"/>
                    </a:lnTo>
                    <a:lnTo>
                      <a:pt x="24431" y="9617"/>
                    </a:lnTo>
                    <a:lnTo>
                      <a:pt x="23874" y="8772"/>
                    </a:lnTo>
                    <a:lnTo>
                      <a:pt x="23874" y="8772"/>
                    </a:lnTo>
                    <a:lnTo>
                      <a:pt x="25098" y="8747"/>
                    </a:lnTo>
                    <a:close/>
                    <a:moveTo>
                      <a:pt x="80241" y="9056"/>
                    </a:moveTo>
                    <a:lnTo>
                      <a:pt x="80843" y="9060"/>
                    </a:lnTo>
                    <a:lnTo>
                      <a:pt x="81103" y="9617"/>
                    </a:lnTo>
                    <a:lnTo>
                      <a:pt x="81103" y="9617"/>
                    </a:lnTo>
                    <a:cubicBezTo>
                      <a:pt x="80810" y="9426"/>
                      <a:pt x="80516" y="9240"/>
                      <a:pt x="80219" y="9056"/>
                    </a:cubicBezTo>
                    <a:close/>
                    <a:moveTo>
                      <a:pt x="81395" y="8189"/>
                    </a:moveTo>
                    <a:lnTo>
                      <a:pt x="81385" y="8205"/>
                    </a:lnTo>
                    <a:lnTo>
                      <a:pt x="81913" y="9306"/>
                    </a:lnTo>
                    <a:lnTo>
                      <a:pt x="81526" y="9893"/>
                    </a:lnTo>
                    <a:cubicBezTo>
                      <a:pt x="81498" y="9874"/>
                      <a:pt x="81469" y="9854"/>
                      <a:pt x="81438" y="9836"/>
                    </a:cubicBezTo>
                    <a:lnTo>
                      <a:pt x="81815" y="9265"/>
                    </a:lnTo>
                    <a:lnTo>
                      <a:pt x="81780" y="9242"/>
                    </a:lnTo>
                    <a:lnTo>
                      <a:pt x="81405" y="9813"/>
                    </a:lnTo>
                    <a:cubicBezTo>
                      <a:pt x="81363" y="9784"/>
                      <a:pt x="81318" y="9756"/>
                      <a:pt x="81275" y="9727"/>
                    </a:cubicBezTo>
                    <a:lnTo>
                      <a:pt x="81710" y="9060"/>
                    </a:lnTo>
                    <a:lnTo>
                      <a:pt x="81676" y="9038"/>
                    </a:lnTo>
                    <a:lnTo>
                      <a:pt x="81240" y="9705"/>
                    </a:lnTo>
                    <a:cubicBezTo>
                      <a:pt x="81203" y="9680"/>
                      <a:pt x="81166" y="9658"/>
                      <a:pt x="81129" y="9633"/>
                    </a:cubicBezTo>
                    <a:lnTo>
                      <a:pt x="81109" y="9590"/>
                    </a:lnTo>
                    <a:lnTo>
                      <a:pt x="81109" y="9590"/>
                    </a:lnTo>
                    <a:lnTo>
                      <a:pt x="81133" y="9606"/>
                    </a:lnTo>
                    <a:lnTo>
                      <a:pt x="81618" y="8856"/>
                    </a:lnTo>
                    <a:lnTo>
                      <a:pt x="81583" y="8833"/>
                    </a:lnTo>
                    <a:lnTo>
                      <a:pt x="81103" y="9578"/>
                    </a:lnTo>
                    <a:lnTo>
                      <a:pt x="81013" y="9385"/>
                    </a:lnTo>
                    <a:lnTo>
                      <a:pt x="81027" y="9396"/>
                    </a:lnTo>
                    <a:lnTo>
                      <a:pt x="81510" y="8643"/>
                    </a:lnTo>
                    <a:lnTo>
                      <a:pt x="81475" y="8620"/>
                    </a:lnTo>
                    <a:lnTo>
                      <a:pt x="81000" y="9361"/>
                    </a:lnTo>
                    <a:lnTo>
                      <a:pt x="80914" y="9177"/>
                    </a:lnTo>
                    <a:lnTo>
                      <a:pt x="80914" y="9177"/>
                    </a:lnTo>
                    <a:lnTo>
                      <a:pt x="80931" y="9187"/>
                    </a:lnTo>
                    <a:lnTo>
                      <a:pt x="81408" y="8434"/>
                    </a:lnTo>
                    <a:lnTo>
                      <a:pt x="81375" y="8412"/>
                    </a:lnTo>
                    <a:lnTo>
                      <a:pt x="80904" y="9152"/>
                    </a:lnTo>
                    <a:lnTo>
                      <a:pt x="80853" y="9046"/>
                    </a:lnTo>
                    <a:lnTo>
                      <a:pt x="80843" y="9060"/>
                    </a:lnTo>
                    <a:lnTo>
                      <a:pt x="80843" y="9060"/>
                    </a:lnTo>
                    <a:lnTo>
                      <a:pt x="81395" y="8189"/>
                    </a:lnTo>
                    <a:close/>
                    <a:moveTo>
                      <a:pt x="25046" y="9611"/>
                    </a:moveTo>
                    <a:lnTo>
                      <a:pt x="25046" y="9611"/>
                    </a:lnTo>
                    <a:cubicBezTo>
                      <a:pt x="24750" y="9803"/>
                      <a:pt x="24455" y="9997"/>
                      <a:pt x="24163" y="10194"/>
                    </a:cubicBezTo>
                    <a:cubicBezTo>
                      <a:pt x="24169" y="10183"/>
                      <a:pt x="24173" y="10171"/>
                      <a:pt x="24177" y="10161"/>
                    </a:cubicBezTo>
                    <a:cubicBezTo>
                      <a:pt x="24304" y="9889"/>
                      <a:pt x="24431" y="9617"/>
                      <a:pt x="24431" y="9617"/>
                    </a:cubicBezTo>
                    <a:lnTo>
                      <a:pt x="24543" y="9615"/>
                    </a:lnTo>
                    <a:lnTo>
                      <a:pt x="24545" y="9617"/>
                    </a:lnTo>
                    <a:lnTo>
                      <a:pt x="24547" y="9615"/>
                    </a:lnTo>
                    <a:lnTo>
                      <a:pt x="25046" y="9611"/>
                    </a:lnTo>
                    <a:close/>
                    <a:moveTo>
                      <a:pt x="81962" y="10159"/>
                    </a:moveTo>
                    <a:cubicBezTo>
                      <a:pt x="82261" y="10175"/>
                      <a:pt x="82561" y="10190"/>
                      <a:pt x="82561" y="10190"/>
                    </a:cubicBezTo>
                    <a:lnTo>
                      <a:pt x="82694" y="10513"/>
                    </a:lnTo>
                    <a:lnTo>
                      <a:pt x="82692" y="10517"/>
                    </a:lnTo>
                    <a:lnTo>
                      <a:pt x="82699" y="10521"/>
                    </a:lnTo>
                    <a:lnTo>
                      <a:pt x="82797" y="10760"/>
                    </a:lnTo>
                    <a:cubicBezTo>
                      <a:pt x="82508" y="10558"/>
                      <a:pt x="82218" y="10357"/>
                      <a:pt x="81925" y="10159"/>
                    </a:cubicBezTo>
                    <a:close/>
                    <a:moveTo>
                      <a:pt x="23367" y="9885"/>
                    </a:moveTo>
                    <a:lnTo>
                      <a:pt x="23768" y="10466"/>
                    </a:lnTo>
                    <a:cubicBezTo>
                      <a:pt x="23739" y="10486"/>
                      <a:pt x="23708" y="10505"/>
                      <a:pt x="23680" y="10525"/>
                    </a:cubicBezTo>
                    <a:lnTo>
                      <a:pt x="23293" y="9969"/>
                    </a:lnTo>
                    <a:lnTo>
                      <a:pt x="23260" y="9991"/>
                    </a:lnTo>
                    <a:lnTo>
                      <a:pt x="23647" y="10550"/>
                    </a:lnTo>
                    <a:cubicBezTo>
                      <a:pt x="23606" y="10576"/>
                      <a:pt x="23565" y="10605"/>
                      <a:pt x="23524" y="10633"/>
                    </a:cubicBezTo>
                    <a:lnTo>
                      <a:pt x="23068" y="9981"/>
                    </a:lnTo>
                    <a:lnTo>
                      <a:pt x="23035" y="10005"/>
                    </a:lnTo>
                    <a:lnTo>
                      <a:pt x="23491" y="10658"/>
                    </a:lnTo>
                    <a:cubicBezTo>
                      <a:pt x="23455" y="10683"/>
                      <a:pt x="23418" y="10709"/>
                      <a:pt x="23381" y="10734"/>
                    </a:cubicBezTo>
                    <a:lnTo>
                      <a:pt x="23334" y="10738"/>
                    </a:lnTo>
                    <a:lnTo>
                      <a:pt x="23348" y="10728"/>
                    </a:lnTo>
                    <a:lnTo>
                      <a:pt x="22835" y="9997"/>
                    </a:lnTo>
                    <a:lnTo>
                      <a:pt x="22800" y="10020"/>
                    </a:lnTo>
                    <a:lnTo>
                      <a:pt x="23307" y="10740"/>
                    </a:lnTo>
                    <a:lnTo>
                      <a:pt x="23105" y="10750"/>
                    </a:lnTo>
                    <a:lnTo>
                      <a:pt x="23119" y="10740"/>
                    </a:lnTo>
                    <a:lnTo>
                      <a:pt x="22604" y="10012"/>
                    </a:lnTo>
                    <a:lnTo>
                      <a:pt x="22569" y="10036"/>
                    </a:lnTo>
                    <a:lnTo>
                      <a:pt x="23078" y="10752"/>
                    </a:lnTo>
                    <a:lnTo>
                      <a:pt x="22876" y="10762"/>
                    </a:lnTo>
                    <a:lnTo>
                      <a:pt x="22890" y="10752"/>
                    </a:lnTo>
                    <a:lnTo>
                      <a:pt x="22370" y="10028"/>
                    </a:lnTo>
                    <a:lnTo>
                      <a:pt x="22338" y="10050"/>
                    </a:lnTo>
                    <a:lnTo>
                      <a:pt x="22847" y="10764"/>
                    </a:lnTo>
                    <a:lnTo>
                      <a:pt x="22730" y="10771"/>
                    </a:lnTo>
                    <a:lnTo>
                      <a:pt x="22741" y="10787"/>
                    </a:lnTo>
                    <a:lnTo>
                      <a:pt x="22151" y="9964"/>
                    </a:lnTo>
                    <a:lnTo>
                      <a:pt x="22151" y="9964"/>
                    </a:lnTo>
                    <a:lnTo>
                      <a:pt x="23367" y="9885"/>
                    </a:lnTo>
                    <a:close/>
                    <a:moveTo>
                      <a:pt x="23356" y="10752"/>
                    </a:moveTo>
                    <a:lnTo>
                      <a:pt x="23356" y="10752"/>
                    </a:lnTo>
                    <a:cubicBezTo>
                      <a:pt x="23070" y="10955"/>
                      <a:pt x="22786" y="11159"/>
                      <a:pt x="22503" y="11368"/>
                    </a:cubicBezTo>
                    <a:lnTo>
                      <a:pt x="22511" y="11343"/>
                    </a:lnTo>
                    <a:cubicBezTo>
                      <a:pt x="22626" y="11065"/>
                      <a:pt x="22741" y="10787"/>
                      <a:pt x="22741" y="10787"/>
                    </a:cubicBezTo>
                    <a:lnTo>
                      <a:pt x="23356" y="10752"/>
                    </a:lnTo>
                    <a:close/>
                    <a:moveTo>
                      <a:pt x="83627" y="11341"/>
                    </a:moveTo>
                    <a:cubicBezTo>
                      <a:pt x="83779" y="11352"/>
                      <a:pt x="83932" y="11360"/>
                      <a:pt x="84047" y="11368"/>
                    </a:cubicBezTo>
                    <a:cubicBezTo>
                      <a:pt x="84161" y="11374"/>
                      <a:pt x="84235" y="11382"/>
                      <a:pt x="84235" y="11382"/>
                    </a:cubicBezTo>
                    <a:lnTo>
                      <a:pt x="84450" y="11974"/>
                    </a:lnTo>
                    <a:cubicBezTo>
                      <a:pt x="84170" y="11761"/>
                      <a:pt x="83887" y="11548"/>
                      <a:pt x="83605" y="11341"/>
                    </a:cubicBezTo>
                    <a:close/>
                    <a:moveTo>
                      <a:pt x="21683" y="11088"/>
                    </a:moveTo>
                    <a:lnTo>
                      <a:pt x="22113" y="11658"/>
                    </a:lnTo>
                    <a:cubicBezTo>
                      <a:pt x="22084" y="11681"/>
                      <a:pt x="22055" y="11701"/>
                      <a:pt x="22027" y="11724"/>
                    </a:cubicBezTo>
                    <a:lnTo>
                      <a:pt x="21613" y="11176"/>
                    </a:lnTo>
                    <a:lnTo>
                      <a:pt x="21581" y="11200"/>
                    </a:lnTo>
                    <a:lnTo>
                      <a:pt x="21994" y="11749"/>
                    </a:lnTo>
                    <a:lnTo>
                      <a:pt x="21871" y="11841"/>
                    </a:lnTo>
                    <a:lnTo>
                      <a:pt x="21384" y="11198"/>
                    </a:lnTo>
                    <a:lnTo>
                      <a:pt x="21353" y="11223"/>
                    </a:lnTo>
                    <a:lnTo>
                      <a:pt x="21840" y="11865"/>
                    </a:lnTo>
                    <a:lnTo>
                      <a:pt x="21742" y="11939"/>
                    </a:lnTo>
                    <a:lnTo>
                      <a:pt x="21689" y="11943"/>
                    </a:lnTo>
                    <a:lnTo>
                      <a:pt x="21689" y="11943"/>
                    </a:lnTo>
                    <a:lnTo>
                      <a:pt x="21703" y="11933"/>
                    </a:lnTo>
                    <a:lnTo>
                      <a:pt x="21161" y="11223"/>
                    </a:lnTo>
                    <a:lnTo>
                      <a:pt x="21128" y="11247"/>
                    </a:lnTo>
                    <a:lnTo>
                      <a:pt x="21662" y="11947"/>
                    </a:lnTo>
                    <a:lnTo>
                      <a:pt x="21460" y="11967"/>
                    </a:lnTo>
                    <a:lnTo>
                      <a:pt x="21472" y="11955"/>
                    </a:lnTo>
                    <a:lnTo>
                      <a:pt x="20928" y="11249"/>
                    </a:lnTo>
                    <a:lnTo>
                      <a:pt x="20895" y="11274"/>
                    </a:lnTo>
                    <a:lnTo>
                      <a:pt x="21431" y="11969"/>
                    </a:lnTo>
                    <a:lnTo>
                      <a:pt x="21231" y="11990"/>
                    </a:lnTo>
                    <a:lnTo>
                      <a:pt x="21245" y="11980"/>
                    </a:lnTo>
                    <a:lnTo>
                      <a:pt x="20699" y="11274"/>
                    </a:lnTo>
                    <a:lnTo>
                      <a:pt x="20666" y="11298"/>
                    </a:lnTo>
                    <a:lnTo>
                      <a:pt x="21204" y="11992"/>
                    </a:lnTo>
                    <a:lnTo>
                      <a:pt x="21088" y="12004"/>
                    </a:lnTo>
                    <a:lnTo>
                      <a:pt x="20476" y="11223"/>
                    </a:lnTo>
                    <a:lnTo>
                      <a:pt x="21683" y="11088"/>
                    </a:lnTo>
                    <a:close/>
                    <a:moveTo>
                      <a:pt x="84843" y="10572"/>
                    </a:moveTo>
                    <a:lnTo>
                      <a:pt x="85272" y="11724"/>
                    </a:lnTo>
                    <a:lnTo>
                      <a:pt x="84841" y="12276"/>
                    </a:lnTo>
                    <a:cubicBezTo>
                      <a:pt x="84812" y="12256"/>
                      <a:pt x="84785" y="12233"/>
                      <a:pt x="84757" y="12211"/>
                    </a:cubicBezTo>
                    <a:lnTo>
                      <a:pt x="85172" y="11677"/>
                    </a:lnTo>
                    <a:lnTo>
                      <a:pt x="85139" y="11652"/>
                    </a:lnTo>
                    <a:lnTo>
                      <a:pt x="84724" y="12186"/>
                    </a:lnTo>
                    <a:cubicBezTo>
                      <a:pt x="84685" y="12156"/>
                      <a:pt x="84644" y="12125"/>
                      <a:pt x="84603" y="12094"/>
                    </a:cubicBezTo>
                    <a:lnTo>
                      <a:pt x="85092" y="11460"/>
                    </a:lnTo>
                    <a:lnTo>
                      <a:pt x="85060" y="11435"/>
                    </a:lnTo>
                    <a:lnTo>
                      <a:pt x="84573" y="12068"/>
                    </a:lnTo>
                    <a:cubicBezTo>
                      <a:pt x="84540" y="12043"/>
                      <a:pt x="84507" y="12019"/>
                      <a:pt x="84474" y="11992"/>
                    </a:cubicBezTo>
                    <a:lnTo>
                      <a:pt x="84454" y="11939"/>
                    </a:lnTo>
                    <a:lnTo>
                      <a:pt x="84464" y="11947"/>
                    </a:lnTo>
                    <a:lnTo>
                      <a:pt x="85006" y="11237"/>
                    </a:lnTo>
                    <a:lnTo>
                      <a:pt x="84976" y="11212"/>
                    </a:lnTo>
                    <a:lnTo>
                      <a:pt x="84442" y="11908"/>
                    </a:lnTo>
                    <a:lnTo>
                      <a:pt x="84376" y="11724"/>
                    </a:lnTo>
                    <a:lnTo>
                      <a:pt x="84390" y="11734"/>
                    </a:lnTo>
                    <a:lnTo>
                      <a:pt x="84931" y="11022"/>
                    </a:lnTo>
                    <a:lnTo>
                      <a:pt x="84898" y="10998"/>
                    </a:lnTo>
                    <a:lnTo>
                      <a:pt x="84366" y="11697"/>
                    </a:lnTo>
                    <a:lnTo>
                      <a:pt x="84298" y="11505"/>
                    </a:lnTo>
                    <a:lnTo>
                      <a:pt x="84311" y="11515"/>
                    </a:lnTo>
                    <a:lnTo>
                      <a:pt x="84847" y="10803"/>
                    </a:lnTo>
                    <a:lnTo>
                      <a:pt x="84816" y="10779"/>
                    </a:lnTo>
                    <a:lnTo>
                      <a:pt x="84288" y="11480"/>
                    </a:lnTo>
                    <a:lnTo>
                      <a:pt x="84247" y="11366"/>
                    </a:lnTo>
                    <a:lnTo>
                      <a:pt x="84843" y="10572"/>
                    </a:lnTo>
                    <a:close/>
                    <a:moveTo>
                      <a:pt x="21718" y="11957"/>
                    </a:moveTo>
                    <a:lnTo>
                      <a:pt x="21718" y="11957"/>
                    </a:lnTo>
                    <a:cubicBezTo>
                      <a:pt x="21439" y="12170"/>
                      <a:pt x="21165" y="12385"/>
                      <a:pt x="20891" y="12604"/>
                    </a:cubicBezTo>
                    <a:lnTo>
                      <a:pt x="21098" y="12021"/>
                    </a:lnTo>
                    <a:lnTo>
                      <a:pt x="21718" y="11957"/>
                    </a:lnTo>
                    <a:close/>
                    <a:moveTo>
                      <a:pt x="85233" y="12587"/>
                    </a:moveTo>
                    <a:lnTo>
                      <a:pt x="85851" y="12653"/>
                    </a:lnTo>
                    <a:cubicBezTo>
                      <a:pt x="85851" y="12653"/>
                      <a:pt x="85878" y="12722"/>
                      <a:pt x="85915" y="12829"/>
                    </a:cubicBezTo>
                    <a:cubicBezTo>
                      <a:pt x="85952" y="12937"/>
                      <a:pt x="86005" y="13074"/>
                      <a:pt x="86048" y="13222"/>
                    </a:cubicBezTo>
                    <a:cubicBezTo>
                      <a:pt x="86052" y="13234"/>
                      <a:pt x="86056" y="13246"/>
                      <a:pt x="86058" y="13258"/>
                    </a:cubicBezTo>
                    <a:cubicBezTo>
                      <a:pt x="85786" y="13031"/>
                      <a:pt x="85512" y="12808"/>
                      <a:pt x="85233" y="12587"/>
                    </a:cubicBezTo>
                    <a:close/>
                    <a:moveTo>
                      <a:pt x="20052" y="12364"/>
                    </a:moveTo>
                    <a:lnTo>
                      <a:pt x="20500" y="12917"/>
                    </a:lnTo>
                    <a:cubicBezTo>
                      <a:pt x="20472" y="12939"/>
                      <a:pt x="20445" y="12962"/>
                      <a:pt x="20416" y="12984"/>
                    </a:cubicBezTo>
                    <a:lnTo>
                      <a:pt x="19983" y="12452"/>
                    </a:lnTo>
                    <a:lnTo>
                      <a:pt x="19952" y="12479"/>
                    </a:lnTo>
                    <a:lnTo>
                      <a:pt x="20386" y="13009"/>
                    </a:lnTo>
                    <a:cubicBezTo>
                      <a:pt x="20345" y="13044"/>
                      <a:pt x="20304" y="13076"/>
                      <a:pt x="20263" y="13109"/>
                    </a:cubicBezTo>
                    <a:lnTo>
                      <a:pt x="19745" y="12481"/>
                    </a:lnTo>
                    <a:lnTo>
                      <a:pt x="19715" y="12508"/>
                    </a:lnTo>
                    <a:lnTo>
                      <a:pt x="20232" y="13136"/>
                    </a:lnTo>
                    <a:cubicBezTo>
                      <a:pt x="20206" y="13156"/>
                      <a:pt x="20181" y="13177"/>
                      <a:pt x="20157" y="13199"/>
                    </a:cubicBezTo>
                    <a:cubicBezTo>
                      <a:pt x="20132" y="13201"/>
                      <a:pt x="20108" y="13205"/>
                      <a:pt x="20083" y="13209"/>
                    </a:cubicBezTo>
                    <a:lnTo>
                      <a:pt x="20093" y="13199"/>
                    </a:lnTo>
                    <a:lnTo>
                      <a:pt x="19522" y="12512"/>
                    </a:lnTo>
                    <a:lnTo>
                      <a:pt x="19492" y="12538"/>
                    </a:lnTo>
                    <a:lnTo>
                      <a:pt x="20052" y="13213"/>
                    </a:lnTo>
                    <a:cubicBezTo>
                      <a:pt x="19985" y="13224"/>
                      <a:pt x="19919" y="13234"/>
                      <a:pt x="19856" y="13242"/>
                    </a:cubicBezTo>
                    <a:lnTo>
                      <a:pt x="19868" y="13232"/>
                    </a:lnTo>
                    <a:lnTo>
                      <a:pt x="19297" y="12546"/>
                    </a:lnTo>
                    <a:lnTo>
                      <a:pt x="19265" y="12573"/>
                    </a:lnTo>
                    <a:lnTo>
                      <a:pt x="19827" y="13246"/>
                    </a:lnTo>
                    <a:cubicBezTo>
                      <a:pt x="19754" y="13258"/>
                      <a:pt x="19686" y="13269"/>
                      <a:pt x="19631" y="13277"/>
                    </a:cubicBezTo>
                    <a:lnTo>
                      <a:pt x="19643" y="13267"/>
                    </a:lnTo>
                    <a:lnTo>
                      <a:pt x="19068" y="12583"/>
                    </a:lnTo>
                    <a:lnTo>
                      <a:pt x="19037" y="12610"/>
                    </a:lnTo>
                    <a:lnTo>
                      <a:pt x="19602" y="13281"/>
                    </a:lnTo>
                    <a:cubicBezTo>
                      <a:pt x="19531" y="13291"/>
                      <a:pt x="19486" y="13297"/>
                      <a:pt x="19486" y="13297"/>
                    </a:cubicBezTo>
                    <a:lnTo>
                      <a:pt x="19498" y="13314"/>
                    </a:lnTo>
                    <a:lnTo>
                      <a:pt x="19498" y="13314"/>
                    </a:lnTo>
                    <a:lnTo>
                      <a:pt x="18831" y="12524"/>
                    </a:lnTo>
                    <a:lnTo>
                      <a:pt x="18831" y="12524"/>
                    </a:lnTo>
                    <a:lnTo>
                      <a:pt x="18845" y="12540"/>
                    </a:lnTo>
                    <a:cubicBezTo>
                      <a:pt x="18845" y="12540"/>
                      <a:pt x="19144" y="12491"/>
                      <a:pt x="19445" y="12444"/>
                    </a:cubicBezTo>
                    <a:cubicBezTo>
                      <a:pt x="19592" y="12418"/>
                      <a:pt x="19749" y="12403"/>
                      <a:pt x="19862" y="12389"/>
                    </a:cubicBezTo>
                    <a:cubicBezTo>
                      <a:pt x="19977" y="12375"/>
                      <a:pt x="20052" y="12366"/>
                      <a:pt x="20052" y="12366"/>
                    </a:cubicBezTo>
                    <a:lnTo>
                      <a:pt x="20052" y="12364"/>
                    </a:lnTo>
                    <a:close/>
                    <a:moveTo>
                      <a:pt x="86490" y="11868"/>
                    </a:moveTo>
                    <a:lnTo>
                      <a:pt x="86555" y="12045"/>
                    </a:lnTo>
                    <a:cubicBezTo>
                      <a:pt x="86594" y="12154"/>
                      <a:pt x="86649" y="12293"/>
                      <a:pt x="86694" y="12442"/>
                    </a:cubicBezTo>
                    <a:cubicBezTo>
                      <a:pt x="86786" y="12733"/>
                      <a:pt x="86880" y="13025"/>
                      <a:pt x="86880" y="13027"/>
                    </a:cubicBezTo>
                    <a:lnTo>
                      <a:pt x="86424" y="13565"/>
                    </a:lnTo>
                    <a:cubicBezTo>
                      <a:pt x="86398" y="13543"/>
                      <a:pt x="86371" y="13520"/>
                      <a:pt x="86344" y="13498"/>
                    </a:cubicBezTo>
                    <a:lnTo>
                      <a:pt x="86782" y="12976"/>
                    </a:lnTo>
                    <a:lnTo>
                      <a:pt x="86751" y="12949"/>
                    </a:lnTo>
                    <a:lnTo>
                      <a:pt x="86312" y="13471"/>
                    </a:lnTo>
                    <a:cubicBezTo>
                      <a:pt x="86273" y="13438"/>
                      <a:pt x="86234" y="13406"/>
                      <a:pt x="86195" y="13373"/>
                    </a:cubicBezTo>
                    <a:lnTo>
                      <a:pt x="86713" y="12753"/>
                    </a:lnTo>
                    <a:lnTo>
                      <a:pt x="86682" y="12726"/>
                    </a:lnTo>
                    <a:lnTo>
                      <a:pt x="86164" y="13346"/>
                    </a:lnTo>
                    <a:cubicBezTo>
                      <a:pt x="86136" y="13324"/>
                      <a:pt x="86109" y="13299"/>
                      <a:pt x="86080" y="13277"/>
                    </a:cubicBezTo>
                    <a:cubicBezTo>
                      <a:pt x="86074" y="13254"/>
                      <a:pt x="86066" y="13232"/>
                      <a:pt x="86060" y="13209"/>
                    </a:cubicBezTo>
                    <a:lnTo>
                      <a:pt x="86060" y="13209"/>
                    </a:lnTo>
                    <a:lnTo>
                      <a:pt x="86072" y="13220"/>
                    </a:lnTo>
                    <a:lnTo>
                      <a:pt x="86641" y="12530"/>
                    </a:lnTo>
                    <a:lnTo>
                      <a:pt x="86610" y="12506"/>
                    </a:lnTo>
                    <a:lnTo>
                      <a:pt x="86052" y="13181"/>
                    </a:lnTo>
                    <a:cubicBezTo>
                      <a:pt x="86031" y="13115"/>
                      <a:pt x="86011" y="13052"/>
                      <a:pt x="85990" y="12994"/>
                    </a:cubicBezTo>
                    <a:lnTo>
                      <a:pt x="85990" y="12994"/>
                    </a:lnTo>
                    <a:lnTo>
                      <a:pt x="86005" y="13007"/>
                    </a:lnTo>
                    <a:lnTo>
                      <a:pt x="86573" y="12317"/>
                    </a:lnTo>
                    <a:lnTo>
                      <a:pt x="86541" y="12293"/>
                    </a:lnTo>
                    <a:lnTo>
                      <a:pt x="85982" y="12972"/>
                    </a:lnTo>
                    <a:cubicBezTo>
                      <a:pt x="85962" y="12915"/>
                      <a:pt x="85943" y="12861"/>
                      <a:pt x="85927" y="12814"/>
                    </a:cubicBezTo>
                    <a:cubicBezTo>
                      <a:pt x="85921" y="12800"/>
                      <a:pt x="85917" y="12788"/>
                      <a:pt x="85913" y="12776"/>
                    </a:cubicBezTo>
                    <a:lnTo>
                      <a:pt x="85913" y="12776"/>
                    </a:lnTo>
                    <a:lnTo>
                      <a:pt x="85925" y="12786"/>
                    </a:lnTo>
                    <a:lnTo>
                      <a:pt x="86490" y="12094"/>
                    </a:lnTo>
                    <a:lnTo>
                      <a:pt x="86459" y="12068"/>
                    </a:lnTo>
                    <a:lnTo>
                      <a:pt x="85902" y="12749"/>
                    </a:lnTo>
                    <a:cubicBezTo>
                      <a:pt x="85882" y="12685"/>
                      <a:pt x="85866" y="12644"/>
                      <a:pt x="85864" y="12637"/>
                    </a:cubicBezTo>
                    <a:lnTo>
                      <a:pt x="85864" y="12637"/>
                    </a:lnTo>
                    <a:lnTo>
                      <a:pt x="86490" y="11868"/>
                    </a:lnTo>
                    <a:close/>
                    <a:moveTo>
                      <a:pt x="20132" y="13217"/>
                    </a:moveTo>
                    <a:cubicBezTo>
                      <a:pt x="19858" y="13445"/>
                      <a:pt x="19586" y="13674"/>
                      <a:pt x="19318" y="13907"/>
                    </a:cubicBezTo>
                    <a:lnTo>
                      <a:pt x="19498" y="13314"/>
                    </a:lnTo>
                    <a:lnTo>
                      <a:pt x="20093" y="13224"/>
                    </a:lnTo>
                    <a:lnTo>
                      <a:pt x="20132" y="13217"/>
                    </a:lnTo>
                    <a:close/>
                    <a:moveTo>
                      <a:pt x="86805" y="13891"/>
                    </a:moveTo>
                    <a:lnTo>
                      <a:pt x="87418" y="13985"/>
                    </a:lnTo>
                    <a:cubicBezTo>
                      <a:pt x="87418" y="13985"/>
                      <a:pt x="87504" y="14271"/>
                      <a:pt x="87592" y="14560"/>
                    </a:cubicBezTo>
                    <a:cubicBezTo>
                      <a:pt x="87594" y="14570"/>
                      <a:pt x="87596" y="14580"/>
                      <a:pt x="87601" y="14590"/>
                    </a:cubicBezTo>
                    <a:cubicBezTo>
                      <a:pt x="87339" y="14355"/>
                      <a:pt x="87073" y="14122"/>
                      <a:pt x="86805" y="13891"/>
                    </a:cubicBezTo>
                    <a:close/>
                    <a:moveTo>
                      <a:pt x="18477" y="13709"/>
                    </a:moveTo>
                    <a:lnTo>
                      <a:pt x="18941" y="14236"/>
                    </a:lnTo>
                    <a:cubicBezTo>
                      <a:pt x="18917" y="14259"/>
                      <a:pt x="18890" y="14281"/>
                      <a:pt x="18866" y="14304"/>
                    </a:cubicBezTo>
                    <a:lnTo>
                      <a:pt x="18416" y="13796"/>
                    </a:lnTo>
                    <a:lnTo>
                      <a:pt x="18387" y="13823"/>
                    </a:lnTo>
                    <a:lnTo>
                      <a:pt x="18835" y="14330"/>
                    </a:lnTo>
                    <a:cubicBezTo>
                      <a:pt x="18796" y="14365"/>
                      <a:pt x="18757" y="14402"/>
                      <a:pt x="18716" y="14437"/>
                    </a:cubicBezTo>
                    <a:lnTo>
                      <a:pt x="18182" y="13835"/>
                    </a:lnTo>
                    <a:lnTo>
                      <a:pt x="18152" y="13864"/>
                    </a:lnTo>
                    <a:lnTo>
                      <a:pt x="18688" y="14463"/>
                    </a:lnTo>
                    <a:cubicBezTo>
                      <a:pt x="18659" y="14488"/>
                      <a:pt x="18630" y="14515"/>
                      <a:pt x="18602" y="14539"/>
                    </a:cubicBezTo>
                    <a:cubicBezTo>
                      <a:pt x="18585" y="14541"/>
                      <a:pt x="18567" y="14545"/>
                      <a:pt x="18551" y="14547"/>
                    </a:cubicBezTo>
                    <a:lnTo>
                      <a:pt x="18553" y="14545"/>
                    </a:lnTo>
                    <a:lnTo>
                      <a:pt x="17955" y="13880"/>
                    </a:lnTo>
                    <a:lnTo>
                      <a:pt x="17925" y="13907"/>
                    </a:lnTo>
                    <a:lnTo>
                      <a:pt x="18506" y="14553"/>
                    </a:lnTo>
                    <a:cubicBezTo>
                      <a:pt x="18438" y="14564"/>
                      <a:pt x="18373" y="14576"/>
                      <a:pt x="18309" y="14586"/>
                    </a:cubicBezTo>
                    <a:lnTo>
                      <a:pt x="18321" y="14576"/>
                    </a:lnTo>
                    <a:lnTo>
                      <a:pt x="17722" y="13913"/>
                    </a:lnTo>
                    <a:lnTo>
                      <a:pt x="17691" y="13940"/>
                    </a:lnTo>
                    <a:lnTo>
                      <a:pt x="18280" y="14590"/>
                    </a:lnTo>
                    <a:cubicBezTo>
                      <a:pt x="18223" y="14601"/>
                      <a:pt x="18170" y="14609"/>
                      <a:pt x="18123" y="14617"/>
                    </a:cubicBezTo>
                    <a:cubicBezTo>
                      <a:pt x="18109" y="14619"/>
                      <a:pt x="18094" y="14621"/>
                      <a:pt x="18082" y="14625"/>
                    </a:cubicBezTo>
                    <a:lnTo>
                      <a:pt x="18094" y="14615"/>
                    </a:lnTo>
                    <a:lnTo>
                      <a:pt x="17493" y="13954"/>
                    </a:lnTo>
                    <a:lnTo>
                      <a:pt x="17462" y="13983"/>
                    </a:lnTo>
                    <a:lnTo>
                      <a:pt x="18053" y="14631"/>
                    </a:lnTo>
                    <a:cubicBezTo>
                      <a:pt x="17982" y="14643"/>
                      <a:pt x="17939" y="14654"/>
                      <a:pt x="17939" y="14654"/>
                    </a:cubicBezTo>
                    <a:lnTo>
                      <a:pt x="17951" y="14668"/>
                    </a:lnTo>
                    <a:lnTo>
                      <a:pt x="17951" y="14668"/>
                    </a:lnTo>
                    <a:lnTo>
                      <a:pt x="17269" y="13919"/>
                    </a:lnTo>
                    <a:lnTo>
                      <a:pt x="17269" y="13919"/>
                    </a:lnTo>
                    <a:cubicBezTo>
                      <a:pt x="17277" y="13917"/>
                      <a:pt x="17348" y="13903"/>
                      <a:pt x="17454" y="13880"/>
                    </a:cubicBezTo>
                    <a:cubicBezTo>
                      <a:pt x="17569" y="13862"/>
                      <a:pt x="17720" y="13835"/>
                      <a:pt x="17871" y="13809"/>
                    </a:cubicBezTo>
                    <a:cubicBezTo>
                      <a:pt x="18174" y="13758"/>
                      <a:pt x="18477" y="13709"/>
                      <a:pt x="18477" y="13709"/>
                    </a:cubicBezTo>
                    <a:close/>
                    <a:moveTo>
                      <a:pt x="18579" y="14560"/>
                    </a:moveTo>
                    <a:cubicBezTo>
                      <a:pt x="18315" y="14795"/>
                      <a:pt x="18055" y="15034"/>
                      <a:pt x="17796" y="15276"/>
                    </a:cubicBezTo>
                    <a:lnTo>
                      <a:pt x="17951" y="14668"/>
                    </a:lnTo>
                    <a:cubicBezTo>
                      <a:pt x="17951" y="14668"/>
                      <a:pt x="18025" y="14652"/>
                      <a:pt x="18135" y="14631"/>
                    </a:cubicBezTo>
                    <a:cubicBezTo>
                      <a:pt x="18240" y="14613"/>
                      <a:pt x="18379" y="14590"/>
                      <a:pt x="18518" y="14568"/>
                    </a:cubicBezTo>
                    <a:lnTo>
                      <a:pt x="18522" y="14572"/>
                    </a:lnTo>
                    <a:lnTo>
                      <a:pt x="18528" y="14568"/>
                    </a:lnTo>
                    <a:cubicBezTo>
                      <a:pt x="18534" y="14566"/>
                      <a:pt x="18542" y="14564"/>
                      <a:pt x="18549" y="14564"/>
                    </a:cubicBezTo>
                    <a:cubicBezTo>
                      <a:pt x="18559" y="14562"/>
                      <a:pt x="18569" y="14560"/>
                      <a:pt x="18579" y="14560"/>
                    </a:cubicBezTo>
                    <a:close/>
                    <a:moveTo>
                      <a:pt x="88323" y="15255"/>
                    </a:moveTo>
                    <a:lnTo>
                      <a:pt x="88934" y="15376"/>
                    </a:lnTo>
                    <a:lnTo>
                      <a:pt x="89086" y="15982"/>
                    </a:lnTo>
                    <a:cubicBezTo>
                      <a:pt x="88834" y="15736"/>
                      <a:pt x="88581" y="15495"/>
                      <a:pt x="88323" y="15255"/>
                    </a:cubicBezTo>
                    <a:close/>
                    <a:moveTo>
                      <a:pt x="89634" y="14643"/>
                    </a:moveTo>
                    <a:lnTo>
                      <a:pt x="89941" y="15822"/>
                    </a:lnTo>
                    <a:lnTo>
                      <a:pt x="89440" y="16327"/>
                    </a:lnTo>
                    <a:lnTo>
                      <a:pt x="89364" y="16252"/>
                    </a:lnTo>
                    <a:lnTo>
                      <a:pt x="89845" y="15765"/>
                    </a:lnTo>
                    <a:lnTo>
                      <a:pt x="89816" y="15736"/>
                    </a:lnTo>
                    <a:lnTo>
                      <a:pt x="89335" y="16223"/>
                    </a:lnTo>
                    <a:cubicBezTo>
                      <a:pt x="89299" y="16188"/>
                      <a:pt x="89262" y="16151"/>
                      <a:pt x="89225" y="16117"/>
                    </a:cubicBezTo>
                    <a:lnTo>
                      <a:pt x="89788" y="15542"/>
                    </a:lnTo>
                    <a:lnTo>
                      <a:pt x="89759" y="15513"/>
                    </a:lnTo>
                    <a:lnTo>
                      <a:pt x="89196" y="16088"/>
                    </a:lnTo>
                    <a:cubicBezTo>
                      <a:pt x="89168" y="16059"/>
                      <a:pt x="89137" y="16031"/>
                      <a:pt x="89108" y="16002"/>
                    </a:cubicBezTo>
                    <a:lnTo>
                      <a:pt x="89094" y="15949"/>
                    </a:lnTo>
                    <a:lnTo>
                      <a:pt x="89106" y="15959"/>
                    </a:lnTo>
                    <a:lnTo>
                      <a:pt x="89728" y="15319"/>
                    </a:lnTo>
                    <a:lnTo>
                      <a:pt x="89700" y="15290"/>
                    </a:lnTo>
                    <a:lnTo>
                      <a:pt x="89088" y="15920"/>
                    </a:lnTo>
                    <a:lnTo>
                      <a:pt x="89039" y="15726"/>
                    </a:lnTo>
                    <a:lnTo>
                      <a:pt x="89051" y="15738"/>
                    </a:lnTo>
                    <a:lnTo>
                      <a:pt x="89671" y="15096"/>
                    </a:lnTo>
                    <a:lnTo>
                      <a:pt x="89642" y="15067"/>
                    </a:lnTo>
                    <a:lnTo>
                      <a:pt x="89033" y="15697"/>
                    </a:lnTo>
                    <a:lnTo>
                      <a:pt x="88984" y="15505"/>
                    </a:lnTo>
                    <a:lnTo>
                      <a:pt x="88996" y="15515"/>
                    </a:lnTo>
                    <a:lnTo>
                      <a:pt x="89612" y="14871"/>
                    </a:lnTo>
                    <a:lnTo>
                      <a:pt x="89583" y="14842"/>
                    </a:lnTo>
                    <a:lnTo>
                      <a:pt x="88977" y="15476"/>
                    </a:lnTo>
                    <a:lnTo>
                      <a:pt x="88949" y="15362"/>
                    </a:lnTo>
                    <a:lnTo>
                      <a:pt x="89634" y="14643"/>
                    </a:lnTo>
                    <a:close/>
                    <a:moveTo>
                      <a:pt x="17075" y="15959"/>
                    </a:moveTo>
                    <a:cubicBezTo>
                      <a:pt x="16822" y="16207"/>
                      <a:pt x="16568" y="16456"/>
                      <a:pt x="16321" y="16708"/>
                    </a:cubicBezTo>
                    <a:lnTo>
                      <a:pt x="16327" y="16675"/>
                    </a:lnTo>
                    <a:cubicBezTo>
                      <a:pt x="16384" y="16372"/>
                      <a:pt x="16462" y="16086"/>
                      <a:pt x="16462" y="16086"/>
                    </a:cubicBezTo>
                    <a:lnTo>
                      <a:pt x="16448" y="16072"/>
                    </a:lnTo>
                    <a:lnTo>
                      <a:pt x="16462" y="16084"/>
                    </a:lnTo>
                    <a:lnTo>
                      <a:pt x="17075" y="15959"/>
                    </a:lnTo>
                    <a:close/>
                    <a:moveTo>
                      <a:pt x="89777" y="16663"/>
                    </a:moveTo>
                    <a:lnTo>
                      <a:pt x="89777" y="16663"/>
                    </a:lnTo>
                    <a:cubicBezTo>
                      <a:pt x="89790" y="16667"/>
                      <a:pt x="89800" y="16669"/>
                      <a:pt x="89812" y="16673"/>
                    </a:cubicBezTo>
                    <a:cubicBezTo>
                      <a:pt x="90105" y="16747"/>
                      <a:pt x="90395" y="16818"/>
                      <a:pt x="90395" y="16818"/>
                    </a:cubicBezTo>
                    <a:lnTo>
                      <a:pt x="90518" y="17428"/>
                    </a:lnTo>
                    <a:cubicBezTo>
                      <a:pt x="90275" y="17170"/>
                      <a:pt x="90027" y="16917"/>
                      <a:pt x="89777" y="16663"/>
                    </a:cubicBezTo>
                    <a:close/>
                    <a:moveTo>
                      <a:pt x="15478" y="16561"/>
                    </a:moveTo>
                    <a:lnTo>
                      <a:pt x="15983" y="17052"/>
                    </a:lnTo>
                    <a:cubicBezTo>
                      <a:pt x="15958" y="17076"/>
                      <a:pt x="15936" y="17101"/>
                      <a:pt x="15911" y="17125"/>
                    </a:cubicBezTo>
                    <a:lnTo>
                      <a:pt x="15420" y="16649"/>
                    </a:lnTo>
                    <a:lnTo>
                      <a:pt x="15392" y="16677"/>
                    </a:lnTo>
                    <a:lnTo>
                      <a:pt x="15885" y="17154"/>
                    </a:lnTo>
                    <a:cubicBezTo>
                      <a:pt x="15848" y="17191"/>
                      <a:pt x="15811" y="17230"/>
                      <a:pt x="15774" y="17268"/>
                    </a:cubicBezTo>
                    <a:lnTo>
                      <a:pt x="15197" y="16716"/>
                    </a:lnTo>
                    <a:lnTo>
                      <a:pt x="15169" y="16745"/>
                    </a:lnTo>
                    <a:lnTo>
                      <a:pt x="15746" y="17297"/>
                    </a:lnTo>
                    <a:cubicBezTo>
                      <a:pt x="15717" y="17328"/>
                      <a:pt x="15686" y="17358"/>
                      <a:pt x="15658" y="17389"/>
                    </a:cubicBezTo>
                    <a:lnTo>
                      <a:pt x="15609" y="17401"/>
                    </a:lnTo>
                    <a:lnTo>
                      <a:pt x="15621" y="17389"/>
                    </a:lnTo>
                    <a:lnTo>
                      <a:pt x="14974" y="16773"/>
                    </a:lnTo>
                    <a:lnTo>
                      <a:pt x="14946" y="16804"/>
                    </a:lnTo>
                    <a:lnTo>
                      <a:pt x="15582" y="17410"/>
                    </a:lnTo>
                    <a:lnTo>
                      <a:pt x="15386" y="17459"/>
                    </a:lnTo>
                    <a:lnTo>
                      <a:pt x="15386" y="17459"/>
                    </a:lnTo>
                    <a:lnTo>
                      <a:pt x="15398" y="17446"/>
                    </a:lnTo>
                    <a:lnTo>
                      <a:pt x="14749" y="16833"/>
                    </a:lnTo>
                    <a:lnTo>
                      <a:pt x="14721" y="16863"/>
                    </a:lnTo>
                    <a:lnTo>
                      <a:pt x="15359" y="17465"/>
                    </a:lnTo>
                    <a:lnTo>
                      <a:pt x="15163" y="17516"/>
                    </a:lnTo>
                    <a:lnTo>
                      <a:pt x="15175" y="17502"/>
                    </a:lnTo>
                    <a:lnTo>
                      <a:pt x="14524" y="16892"/>
                    </a:lnTo>
                    <a:lnTo>
                      <a:pt x="14496" y="16923"/>
                    </a:lnTo>
                    <a:lnTo>
                      <a:pt x="15136" y="17522"/>
                    </a:lnTo>
                    <a:lnTo>
                      <a:pt x="15021" y="17551"/>
                    </a:lnTo>
                    <a:lnTo>
                      <a:pt x="15034" y="17565"/>
                    </a:lnTo>
                    <a:lnTo>
                      <a:pt x="14294" y="16873"/>
                    </a:lnTo>
                    <a:lnTo>
                      <a:pt x="14294" y="16873"/>
                    </a:lnTo>
                    <a:lnTo>
                      <a:pt x="15478" y="16561"/>
                    </a:lnTo>
                    <a:close/>
                    <a:moveTo>
                      <a:pt x="15637" y="17412"/>
                    </a:moveTo>
                    <a:lnTo>
                      <a:pt x="15637" y="17412"/>
                    </a:lnTo>
                    <a:cubicBezTo>
                      <a:pt x="15392" y="17669"/>
                      <a:pt x="15148" y="17929"/>
                      <a:pt x="14909" y="18191"/>
                    </a:cubicBezTo>
                    <a:cubicBezTo>
                      <a:pt x="14911" y="18179"/>
                      <a:pt x="14915" y="18167"/>
                      <a:pt x="14917" y="18154"/>
                    </a:cubicBezTo>
                    <a:cubicBezTo>
                      <a:pt x="14976" y="17860"/>
                      <a:pt x="15034" y="17565"/>
                      <a:pt x="15034" y="17565"/>
                    </a:cubicBezTo>
                    <a:lnTo>
                      <a:pt x="15637" y="17412"/>
                    </a:lnTo>
                    <a:close/>
                    <a:moveTo>
                      <a:pt x="91189" y="18146"/>
                    </a:moveTo>
                    <a:lnTo>
                      <a:pt x="91189" y="18146"/>
                    </a:lnTo>
                    <a:cubicBezTo>
                      <a:pt x="91201" y="18148"/>
                      <a:pt x="91212" y="18152"/>
                      <a:pt x="91224" y="18154"/>
                    </a:cubicBezTo>
                    <a:cubicBezTo>
                      <a:pt x="91373" y="18191"/>
                      <a:pt x="91518" y="18232"/>
                      <a:pt x="91625" y="18267"/>
                    </a:cubicBezTo>
                    <a:cubicBezTo>
                      <a:pt x="91731" y="18298"/>
                      <a:pt x="91803" y="18320"/>
                      <a:pt x="91805" y="18320"/>
                    </a:cubicBezTo>
                    <a:lnTo>
                      <a:pt x="91899" y="18938"/>
                    </a:lnTo>
                    <a:cubicBezTo>
                      <a:pt x="91666" y="18672"/>
                      <a:pt x="91428" y="18408"/>
                      <a:pt x="91189" y="18146"/>
                    </a:cubicBezTo>
                    <a:close/>
                    <a:moveTo>
                      <a:pt x="92558" y="17645"/>
                    </a:moveTo>
                    <a:lnTo>
                      <a:pt x="92758" y="18854"/>
                    </a:lnTo>
                    <a:lnTo>
                      <a:pt x="92760" y="18854"/>
                    </a:lnTo>
                    <a:lnTo>
                      <a:pt x="92226" y="19312"/>
                    </a:lnTo>
                    <a:cubicBezTo>
                      <a:pt x="92204" y="19286"/>
                      <a:pt x="92181" y="19259"/>
                      <a:pt x="92157" y="19233"/>
                    </a:cubicBezTo>
                    <a:lnTo>
                      <a:pt x="92666" y="18791"/>
                    </a:lnTo>
                    <a:lnTo>
                      <a:pt x="92640" y="18760"/>
                    </a:lnTo>
                    <a:lnTo>
                      <a:pt x="92130" y="19202"/>
                    </a:lnTo>
                    <a:cubicBezTo>
                      <a:pt x="92097" y="19163"/>
                      <a:pt x="92065" y="19124"/>
                      <a:pt x="92030" y="19087"/>
                    </a:cubicBezTo>
                    <a:lnTo>
                      <a:pt x="92631" y="18561"/>
                    </a:lnTo>
                    <a:lnTo>
                      <a:pt x="92605" y="18531"/>
                    </a:lnTo>
                    <a:lnTo>
                      <a:pt x="92003" y="19057"/>
                    </a:lnTo>
                    <a:cubicBezTo>
                      <a:pt x="91975" y="19024"/>
                      <a:pt x="91948" y="18993"/>
                      <a:pt x="91919" y="18960"/>
                    </a:cubicBezTo>
                    <a:lnTo>
                      <a:pt x="91911" y="18909"/>
                    </a:lnTo>
                    <a:lnTo>
                      <a:pt x="91924" y="18922"/>
                    </a:lnTo>
                    <a:lnTo>
                      <a:pt x="92595" y="18332"/>
                    </a:lnTo>
                    <a:lnTo>
                      <a:pt x="92568" y="18302"/>
                    </a:lnTo>
                    <a:lnTo>
                      <a:pt x="91907" y="18883"/>
                    </a:lnTo>
                    <a:lnTo>
                      <a:pt x="91877" y="18682"/>
                    </a:lnTo>
                    <a:lnTo>
                      <a:pt x="91889" y="18694"/>
                    </a:lnTo>
                    <a:lnTo>
                      <a:pt x="92556" y="18103"/>
                    </a:lnTo>
                    <a:lnTo>
                      <a:pt x="92529" y="18072"/>
                    </a:lnTo>
                    <a:lnTo>
                      <a:pt x="91872" y="18656"/>
                    </a:lnTo>
                    <a:lnTo>
                      <a:pt x="91842" y="18453"/>
                    </a:lnTo>
                    <a:lnTo>
                      <a:pt x="91854" y="18467"/>
                    </a:lnTo>
                    <a:lnTo>
                      <a:pt x="92519" y="17872"/>
                    </a:lnTo>
                    <a:lnTo>
                      <a:pt x="92490" y="17841"/>
                    </a:lnTo>
                    <a:lnTo>
                      <a:pt x="91838" y="18426"/>
                    </a:lnTo>
                    <a:lnTo>
                      <a:pt x="91819" y="18308"/>
                    </a:lnTo>
                    <a:lnTo>
                      <a:pt x="92558" y="17645"/>
                    </a:lnTo>
                    <a:close/>
                    <a:moveTo>
                      <a:pt x="14258" y="18917"/>
                    </a:moveTo>
                    <a:cubicBezTo>
                      <a:pt x="14025" y="19181"/>
                      <a:pt x="13796" y="19445"/>
                      <a:pt x="13571" y="19713"/>
                    </a:cubicBezTo>
                    <a:lnTo>
                      <a:pt x="13663" y="19097"/>
                    </a:lnTo>
                    <a:lnTo>
                      <a:pt x="14258" y="18917"/>
                    </a:lnTo>
                    <a:close/>
                    <a:moveTo>
                      <a:pt x="92550" y="19689"/>
                    </a:moveTo>
                    <a:lnTo>
                      <a:pt x="93151" y="19873"/>
                    </a:lnTo>
                    <a:cubicBezTo>
                      <a:pt x="93151" y="19873"/>
                      <a:pt x="93163" y="19947"/>
                      <a:pt x="93176" y="20059"/>
                    </a:cubicBezTo>
                    <a:cubicBezTo>
                      <a:pt x="93188" y="20174"/>
                      <a:pt x="93206" y="20325"/>
                      <a:pt x="93223" y="20476"/>
                    </a:cubicBezTo>
                    <a:cubicBezTo>
                      <a:pt x="93223" y="20487"/>
                      <a:pt x="93225" y="20495"/>
                      <a:pt x="93225" y="20505"/>
                    </a:cubicBezTo>
                    <a:cubicBezTo>
                      <a:pt x="93002" y="20229"/>
                      <a:pt x="92777" y="19957"/>
                      <a:pt x="92550" y="19689"/>
                    </a:cubicBezTo>
                    <a:close/>
                    <a:moveTo>
                      <a:pt x="12703" y="19638"/>
                    </a:moveTo>
                    <a:lnTo>
                      <a:pt x="13254" y="20094"/>
                    </a:lnTo>
                    <a:cubicBezTo>
                      <a:pt x="13231" y="20120"/>
                      <a:pt x="13207" y="20147"/>
                      <a:pt x="13184" y="20176"/>
                    </a:cubicBezTo>
                    <a:lnTo>
                      <a:pt x="12652" y="19736"/>
                    </a:lnTo>
                    <a:lnTo>
                      <a:pt x="12626" y="19766"/>
                    </a:lnTo>
                    <a:lnTo>
                      <a:pt x="13160" y="20206"/>
                    </a:lnTo>
                    <a:cubicBezTo>
                      <a:pt x="13127" y="20245"/>
                      <a:pt x="13094" y="20284"/>
                      <a:pt x="13061" y="20325"/>
                    </a:cubicBezTo>
                    <a:lnTo>
                      <a:pt x="12437" y="19812"/>
                    </a:lnTo>
                    <a:lnTo>
                      <a:pt x="12411" y="19844"/>
                    </a:lnTo>
                    <a:lnTo>
                      <a:pt x="13037" y="20356"/>
                    </a:lnTo>
                    <a:lnTo>
                      <a:pt x="12965" y="20444"/>
                    </a:lnTo>
                    <a:cubicBezTo>
                      <a:pt x="12945" y="20452"/>
                      <a:pt x="12924" y="20458"/>
                      <a:pt x="12906" y="20464"/>
                    </a:cubicBezTo>
                    <a:lnTo>
                      <a:pt x="12914" y="20454"/>
                    </a:lnTo>
                    <a:lnTo>
                      <a:pt x="12220" y="19891"/>
                    </a:lnTo>
                    <a:lnTo>
                      <a:pt x="12194" y="19922"/>
                    </a:lnTo>
                    <a:lnTo>
                      <a:pt x="12875" y="20474"/>
                    </a:lnTo>
                    <a:cubicBezTo>
                      <a:pt x="12812" y="20497"/>
                      <a:pt x="12748" y="20519"/>
                      <a:pt x="12689" y="20542"/>
                    </a:cubicBezTo>
                    <a:lnTo>
                      <a:pt x="12699" y="20530"/>
                    </a:lnTo>
                    <a:lnTo>
                      <a:pt x="12004" y="19969"/>
                    </a:lnTo>
                    <a:lnTo>
                      <a:pt x="11979" y="20000"/>
                    </a:lnTo>
                    <a:lnTo>
                      <a:pt x="12662" y="20552"/>
                    </a:lnTo>
                    <a:cubicBezTo>
                      <a:pt x="12591" y="20577"/>
                      <a:pt x="12525" y="20599"/>
                      <a:pt x="12474" y="20618"/>
                    </a:cubicBezTo>
                    <a:lnTo>
                      <a:pt x="12484" y="20605"/>
                    </a:lnTo>
                    <a:lnTo>
                      <a:pt x="11787" y="20049"/>
                    </a:lnTo>
                    <a:lnTo>
                      <a:pt x="11762" y="20080"/>
                    </a:lnTo>
                    <a:lnTo>
                      <a:pt x="12446" y="20628"/>
                    </a:lnTo>
                    <a:cubicBezTo>
                      <a:pt x="12378" y="20652"/>
                      <a:pt x="12335" y="20667"/>
                      <a:pt x="12335" y="20667"/>
                    </a:cubicBezTo>
                    <a:lnTo>
                      <a:pt x="11541" y="20037"/>
                    </a:lnTo>
                    <a:lnTo>
                      <a:pt x="11558" y="20049"/>
                    </a:lnTo>
                    <a:cubicBezTo>
                      <a:pt x="11558" y="20049"/>
                      <a:pt x="11844" y="19944"/>
                      <a:pt x="12130" y="19838"/>
                    </a:cubicBezTo>
                    <a:cubicBezTo>
                      <a:pt x="12274" y="19787"/>
                      <a:pt x="12415" y="19736"/>
                      <a:pt x="12521" y="19697"/>
                    </a:cubicBezTo>
                    <a:cubicBezTo>
                      <a:pt x="12628" y="19658"/>
                      <a:pt x="12703" y="19638"/>
                      <a:pt x="12703" y="19638"/>
                    </a:cubicBezTo>
                    <a:close/>
                    <a:moveTo>
                      <a:pt x="12947" y="20468"/>
                    </a:moveTo>
                    <a:lnTo>
                      <a:pt x="12947" y="20468"/>
                    </a:lnTo>
                    <a:cubicBezTo>
                      <a:pt x="12724" y="20742"/>
                      <a:pt x="12505" y="21017"/>
                      <a:pt x="12288" y="21295"/>
                    </a:cubicBezTo>
                    <a:lnTo>
                      <a:pt x="12351" y="20679"/>
                    </a:lnTo>
                    <a:cubicBezTo>
                      <a:pt x="12351" y="20679"/>
                      <a:pt x="12636" y="20579"/>
                      <a:pt x="12918" y="20478"/>
                    </a:cubicBezTo>
                    <a:cubicBezTo>
                      <a:pt x="12928" y="20474"/>
                      <a:pt x="12937" y="20472"/>
                      <a:pt x="12947" y="20468"/>
                    </a:cubicBezTo>
                    <a:close/>
                    <a:moveTo>
                      <a:pt x="93843" y="21278"/>
                    </a:moveTo>
                    <a:lnTo>
                      <a:pt x="94426" y="21489"/>
                    </a:lnTo>
                    <a:cubicBezTo>
                      <a:pt x="94426" y="21489"/>
                      <a:pt x="94454" y="21786"/>
                      <a:pt x="94485" y="22085"/>
                    </a:cubicBezTo>
                    <a:lnTo>
                      <a:pt x="94487" y="22123"/>
                    </a:lnTo>
                    <a:cubicBezTo>
                      <a:pt x="94276" y="21839"/>
                      <a:pt x="94060" y="21559"/>
                      <a:pt x="93843" y="21278"/>
                    </a:cubicBezTo>
                    <a:close/>
                    <a:moveTo>
                      <a:pt x="95230" y="20872"/>
                    </a:moveTo>
                    <a:cubicBezTo>
                      <a:pt x="95231" y="20881"/>
                      <a:pt x="95263" y="21179"/>
                      <a:pt x="95297" y="21475"/>
                    </a:cubicBezTo>
                    <a:lnTo>
                      <a:pt x="95342" y="22089"/>
                    </a:lnTo>
                    <a:lnTo>
                      <a:pt x="94774" y="22506"/>
                    </a:lnTo>
                    <a:cubicBezTo>
                      <a:pt x="94753" y="22479"/>
                      <a:pt x="94733" y="22453"/>
                      <a:pt x="94712" y="22424"/>
                    </a:cubicBezTo>
                    <a:lnTo>
                      <a:pt x="95269" y="22015"/>
                    </a:lnTo>
                    <a:lnTo>
                      <a:pt x="95244" y="21982"/>
                    </a:lnTo>
                    <a:lnTo>
                      <a:pt x="94688" y="22391"/>
                    </a:lnTo>
                    <a:cubicBezTo>
                      <a:pt x="94657" y="22351"/>
                      <a:pt x="94626" y="22308"/>
                      <a:pt x="94594" y="22265"/>
                    </a:cubicBezTo>
                    <a:lnTo>
                      <a:pt x="95244" y="21784"/>
                    </a:lnTo>
                    <a:lnTo>
                      <a:pt x="95220" y="21749"/>
                    </a:lnTo>
                    <a:lnTo>
                      <a:pt x="94569" y="22232"/>
                    </a:lnTo>
                    <a:cubicBezTo>
                      <a:pt x="94549" y="22203"/>
                      <a:pt x="94528" y="22175"/>
                      <a:pt x="94506" y="22146"/>
                    </a:cubicBezTo>
                    <a:cubicBezTo>
                      <a:pt x="94503" y="22121"/>
                      <a:pt x="94501" y="22099"/>
                      <a:pt x="94501" y="22074"/>
                    </a:cubicBezTo>
                    <a:lnTo>
                      <a:pt x="94501" y="22074"/>
                    </a:lnTo>
                    <a:lnTo>
                      <a:pt x="94510" y="22087"/>
                    </a:lnTo>
                    <a:lnTo>
                      <a:pt x="95224" y="21551"/>
                    </a:lnTo>
                    <a:lnTo>
                      <a:pt x="95199" y="21518"/>
                    </a:lnTo>
                    <a:lnTo>
                      <a:pt x="94497" y="22044"/>
                    </a:lnTo>
                    <a:cubicBezTo>
                      <a:pt x="94491" y="21976"/>
                      <a:pt x="94485" y="21911"/>
                      <a:pt x="94477" y="21847"/>
                    </a:cubicBezTo>
                    <a:lnTo>
                      <a:pt x="94477" y="21847"/>
                    </a:lnTo>
                    <a:lnTo>
                      <a:pt x="94487" y="21859"/>
                    </a:lnTo>
                    <a:lnTo>
                      <a:pt x="95199" y="21321"/>
                    </a:lnTo>
                    <a:lnTo>
                      <a:pt x="95175" y="21291"/>
                    </a:lnTo>
                    <a:lnTo>
                      <a:pt x="94475" y="21819"/>
                    </a:lnTo>
                    <a:cubicBezTo>
                      <a:pt x="94467" y="21745"/>
                      <a:pt x="94461" y="21675"/>
                      <a:pt x="94454" y="21620"/>
                    </a:cubicBezTo>
                    <a:lnTo>
                      <a:pt x="94454" y="21620"/>
                    </a:lnTo>
                    <a:lnTo>
                      <a:pt x="94465" y="21632"/>
                    </a:lnTo>
                    <a:lnTo>
                      <a:pt x="95175" y="21092"/>
                    </a:lnTo>
                    <a:lnTo>
                      <a:pt x="95150" y="21060"/>
                    </a:lnTo>
                    <a:lnTo>
                      <a:pt x="94452" y="21591"/>
                    </a:lnTo>
                    <a:cubicBezTo>
                      <a:pt x="94444" y="21520"/>
                      <a:pt x="94440" y="21475"/>
                      <a:pt x="94440" y="21475"/>
                    </a:cubicBezTo>
                    <a:lnTo>
                      <a:pt x="95230" y="20872"/>
                    </a:lnTo>
                    <a:close/>
                    <a:moveTo>
                      <a:pt x="11691" y="22072"/>
                    </a:moveTo>
                    <a:lnTo>
                      <a:pt x="11691" y="22072"/>
                    </a:lnTo>
                    <a:cubicBezTo>
                      <a:pt x="11478" y="22355"/>
                      <a:pt x="11269" y="22641"/>
                      <a:pt x="11062" y="22927"/>
                    </a:cubicBezTo>
                    <a:lnTo>
                      <a:pt x="11097" y="22310"/>
                    </a:lnTo>
                    <a:cubicBezTo>
                      <a:pt x="11097" y="22310"/>
                      <a:pt x="11375" y="22197"/>
                      <a:pt x="11654" y="22085"/>
                    </a:cubicBezTo>
                    <a:cubicBezTo>
                      <a:pt x="11666" y="22080"/>
                      <a:pt x="11678" y="22076"/>
                      <a:pt x="11691" y="22072"/>
                    </a:cubicBezTo>
                    <a:close/>
                    <a:moveTo>
                      <a:pt x="95068" y="22913"/>
                    </a:moveTo>
                    <a:lnTo>
                      <a:pt x="95639" y="23146"/>
                    </a:lnTo>
                    <a:lnTo>
                      <a:pt x="95670" y="23766"/>
                    </a:lnTo>
                    <a:cubicBezTo>
                      <a:pt x="95471" y="23480"/>
                      <a:pt x="95271" y="23195"/>
                      <a:pt x="95068" y="22913"/>
                    </a:cubicBezTo>
                    <a:close/>
                    <a:moveTo>
                      <a:pt x="10197" y="22934"/>
                    </a:moveTo>
                    <a:lnTo>
                      <a:pt x="10770" y="23337"/>
                    </a:lnTo>
                    <a:cubicBezTo>
                      <a:pt x="10749" y="23367"/>
                      <a:pt x="10729" y="23396"/>
                      <a:pt x="10709" y="23425"/>
                    </a:cubicBezTo>
                    <a:lnTo>
                      <a:pt x="10156" y="23036"/>
                    </a:lnTo>
                    <a:lnTo>
                      <a:pt x="10134" y="23071"/>
                    </a:lnTo>
                    <a:lnTo>
                      <a:pt x="10686" y="23457"/>
                    </a:lnTo>
                    <a:cubicBezTo>
                      <a:pt x="10657" y="23500"/>
                      <a:pt x="10629" y="23541"/>
                      <a:pt x="10598" y="23582"/>
                    </a:cubicBezTo>
                    <a:lnTo>
                      <a:pt x="9943" y="23128"/>
                    </a:lnTo>
                    <a:lnTo>
                      <a:pt x="9919" y="23161"/>
                    </a:lnTo>
                    <a:lnTo>
                      <a:pt x="10576" y="23617"/>
                    </a:lnTo>
                    <a:lnTo>
                      <a:pt x="10504" y="23719"/>
                    </a:lnTo>
                    <a:lnTo>
                      <a:pt x="10453" y="23740"/>
                    </a:lnTo>
                    <a:lnTo>
                      <a:pt x="10453" y="23740"/>
                    </a:lnTo>
                    <a:lnTo>
                      <a:pt x="10465" y="23725"/>
                    </a:lnTo>
                    <a:lnTo>
                      <a:pt x="9729" y="23218"/>
                    </a:lnTo>
                    <a:lnTo>
                      <a:pt x="9706" y="23251"/>
                    </a:lnTo>
                    <a:lnTo>
                      <a:pt x="10430" y="23750"/>
                    </a:lnTo>
                    <a:lnTo>
                      <a:pt x="10240" y="23830"/>
                    </a:lnTo>
                    <a:lnTo>
                      <a:pt x="10250" y="23813"/>
                    </a:lnTo>
                    <a:lnTo>
                      <a:pt x="9514" y="23310"/>
                    </a:lnTo>
                    <a:lnTo>
                      <a:pt x="9491" y="23343"/>
                    </a:lnTo>
                    <a:lnTo>
                      <a:pt x="10215" y="23840"/>
                    </a:lnTo>
                    <a:lnTo>
                      <a:pt x="10025" y="23920"/>
                    </a:lnTo>
                    <a:lnTo>
                      <a:pt x="10025" y="23920"/>
                    </a:lnTo>
                    <a:lnTo>
                      <a:pt x="10037" y="23903"/>
                    </a:lnTo>
                    <a:lnTo>
                      <a:pt x="9299" y="23402"/>
                    </a:lnTo>
                    <a:lnTo>
                      <a:pt x="9276" y="23437"/>
                    </a:lnTo>
                    <a:lnTo>
                      <a:pt x="10003" y="23928"/>
                    </a:lnTo>
                    <a:lnTo>
                      <a:pt x="9893" y="23975"/>
                    </a:lnTo>
                    <a:lnTo>
                      <a:pt x="9893" y="23975"/>
                    </a:lnTo>
                    <a:lnTo>
                      <a:pt x="9069" y="23420"/>
                    </a:lnTo>
                    <a:lnTo>
                      <a:pt x="9069" y="23420"/>
                    </a:lnTo>
                    <a:lnTo>
                      <a:pt x="10197" y="22934"/>
                    </a:lnTo>
                    <a:close/>
                    <a:moveTo>
                      <a:pt x="10488" y="23744"/>
                    </a:moveTo>
                    <a:lnTo>
                      <a:pt x="10488" y="23744"/>
                    </a:lnTo>
                    <a:cubicBezTo>
                      <a:pt x="10289" y="24032"/>
                      <a:pt x="10093" y="24321"/>
                      <a:pt x="9900" y="24613"/>
                    </a:cubicBezTo>
                    <a:lnTo>
                      <a:pt x="9909" y="23985"/>
                    </a:lnTo>
                    <a:lnTo>
                      <a:pt x="10488" y="23744"/>
                    </a:lnTo>
                    <a:close/>
                    <a:moveTo>
                      <a:pt x="96226" y="24591"/>
                    </a:moveTo>
                    <a:lnTo>
                      <a:pt x="96789" y="24853"/>
                    </a:lnTo>
                    <a:lnTo>
                      <a:pt x="96793" y="25464"/>
                    </a:lnTo>
                    <a:cubicBezTo>
                      <a:pt x="96607" y="25172"/>
                      <a:pt x="96418" y="24881"/>
                      <a:pt x="96226" y="24591"/>
                    </a:cubicBezTo>
                    <a:close/>
                    <a:moveTo>
                      <a:pt x="97638" y="24303"/>
                    </a:moveTo>
                    <a:lnTo>
                      <a:pt x="97658" y="25522"/>
                    </a:lnTo>
                    <a:lnTo>
                      <a:pt x="97660" y="25522"/>
                    </a:lnTo>
                    <a:lnTo>
                      <a:pt x="97059" y="25892"/>
                    </a:lnTo>
                    <a:cubicBezTo>
                      <a:pt x="97040" y="25863"/>
                      <a:pt x="97022" y="25833"/>
                      <a:pt x="97004" y="25802"/>
                    </a:cubicBezTo>
                    <a:lnTo>
                      <a:pt x="97579" y="25444"/>
                    </a:lnTo>
                    <a:lnTo>
                      <a:pt x="97556" y="25409"/>
                    </a:lnTo>
                    <a:lnTo>
                      <a:pt x="96981" y="25767"/>
                    </a:lnTo>
                    <a:lnTo>
                      <a:pt x="96901" y="25638"/>
                    </a:lnTo>
                    <a:lnTo>
                      <a:pt x="97576" y="25215"/>
                    </a:lnTo>
                    <a:lnTo>
                      <a:pt x="97554" y="25180"/>
                    </a:lnTo>
                    <a:lnTo>
                      <a:pt x="96879" y="25604"/>
                    </a:lnTo>
                    <a:cubicBezTo>
                      <a:pt x="96856" y="25567"/>
                      <a:pt x="96832" y="25528"/>
                      <a:pt x="96807" y="25491"/>
                    </a:cubicBezTo>
                    <a:lnTo>
                      <a:pt x="96807" y="25440"/>
                    </a:lnTo>
                    <a:lnTo>
                      <a:pt x="96813" y="25450"/>
                    </a:lnTo>
                    <a:lnTo>
                      <a:pt x="97568" y="24973"/>
                    </a:lnTo>
                    <a:lnTo>
                      <a:pt x="97548" y="24939"/>
                    </a:lnTo>
                    <a:lnTo>
                      <a:pt x="96807" y="25407"/>
                    </a:lnTo>
                    <a:lnTo>
                      <a:pt x="96807" y="25217"/>
                    </a:lnTo>
                    <a:lnTo>
                      <a:pt x="96815" y="25233"/>
                    </a:lnTo>
                    <a:lnTo>
                      <a:pt x="97568" y="24752"/>
                    </a:lnTo>
                    <a:lnTo>
                      <a:pt x="97548" y="24718"/>
                    </a:lnTo>
                    <a:lnTo>
                      <a:pt x="96807" y="25190"/>
                    </a:lnTo>
                    <a:lnTo>
                      <a:pt x="96805" y="24988"/>
                    </a:lnTo>
                    <a:lnTo>
                      <a:pt x="96813" y="25002"/>
                    </a:lnTo>
                    <a:lnTo>
                      <a:pt x="97564" y="24521"/>
                    </a:lnTo>
                    <a:lnTo>
                      <a:pt x="97542" y="24486"/>
                    </a:lnTo>
                    <a:lnTo>
                      <a:pt x="96805" y="24961"/>
                    </a:lnTo>
                    <a:lnTo>
                      <a:pt x="96803" y="24843"/>
                    </a:lnTo>
                    <a:lnTo>
                      <a:pt x="96803" y="24843"/>
                    </a:lnTo>
                    <a:lnTo>
                      <a:pt x="97638" y="24303"/>
                    </a:lnTo>
                    <a:close/>
                    <a:moveTo>
                      <a:pt x="9041" y="24650"/>
                    </a:moveTo>
                    <a:lnTo>
                      <a:pt x="9628" y="25031"/>
                    </a:lnTo>
                    <a:cubicBezTo>
                      <a:pt x="9610" y="25059"/>
                      <a:pt x="9589" y="25090"/>
                      <a:pt x="9571" y="25119"/>
                    </a:cubicBezTo>
                    <a:lnTo>
                      <a:pt x="9004" y="24754"/>
                    </a:lnTo>
                    <a:lnTo>
                      <a:pt x="8982" y="24789"/>
                    </a:lnTo>
                    <a:lnTo>
                      <a:pt x="9548" y="25153"/>
                    </a:lnTo>
                    <a:cubicBezTo>
                      <a:pt x="9522" y="25196"/>
                      <a:pt x="9493" y="25239"/>
                      <a:pt x="9467" y="25282"/>
                    </a:cubicBezTo>
                    <a:lnTo>
                      <a:pt x="8796" y="24855"/>
                    </a:lnTo>
                    <a:lnTo>
                      <a:pt x="8775" y="24889"/>
                    </a:lnTo>
                    <a:lnTo>
                      <a:pt x="9444" y="25317"/>
                    </a:lnTo>
                    <a:cubicBezTo>
                      <a:pt x="9422" y="25354"/>
                      <a:pt x="9397" y="25391"/>
                      <a:pt x="9373" y="25430"/>
                    </a:cubicBezTo>
                    <a:lnTo>
                      <a:pt x="9328" y="25450"/>
                    </a:lnTo>
                    <a:lnTo>
                      <a:pt x="9338" y="25434"/>
                    </a:lnTo>
                    <a:lnTo>
                      <a:pt x="8583" y="24957"/>
                    </a:lnTo>
                    <a:lnTo>
                      <a:pt x="8562" y="24992"/>
                    </a:lnTo>
                    <a:lnTo>
                      <a:pt x="9305" y="25460"/>
                    </a:lnTo>
                    <a:lnTo>
                      <a:pt x="9125" y="25546"/>
                    </a:lnTo>
                    <a:lnTo>
                      <a:pt x="9133" y="25532"/>
                    </a:lnTo>
                    <a:lnTo>
                      <a:pt x="8378" y="25057"/>
                    </a:lnTo>
                    <a:lnTo>
                      <a:pt x="8356" y="25092"/>
                    </a:lnTo>
                    <a:lnTo>
                      <a:pt x="9100" y="25559"/>
                    </a:lnTo>
                    <a:lnTo>
                      <a:pt x="8916" y="25644"/>
                    </a:lnTo>
                    <a:lnTo>
                      <a:pt x="8916" y="25644"/>
                    </a:lnTo>
                    <a:lnTo>
                      <a:pt x="8924" y="25630"/>
                    </a:lnTo>
                    <a:lnTo>
                      <a:pt x="8167" y="25160"/>
                    </a:lnTo>
                    <a:lnTo>
                      <a:pt x="8145" y="25194"/>
                    </a:lnTo>
                    <a:lnTo>
                      <a:pt x="8892" y="25657"/>
                    </a:lnTo>
                    <a:lnTo>
                      <a:pt x="8783" y="25708"/>
                    </a:lnTo>
                    <a:lnTo>
                      <a:pt x="8800" y="25718"/>
                    </a:lnTo>
                    <a:lnTo>
                      <a:pt x="9356" y="25454"/>
                    </a:lnTo>
                    <a:lnTo>
                      <a:pt x="9356" y="25454"/>
                    </a:lnTo>
                    <a:cubicBezTo>
                      <a:pt x="9168" y="25751"/>
                      <a:pt x="8984" y="26050"/>
                      <a:pt x="8802" y="26350"/>
                    </a:cubicBezTo>
                    <a:cubicBezTo>
                      <a:pt x="8802" y="26340"/>
                      <a:pt x="8800" y="26330"/>
                      <a:pt x="8800" y="26320"/>
                    </a:cubicBezTo>
                    <a:cubicBezTo>
                      <a:pt x="8794" y="26017"/>
                      <a:pt x="8800" y="25718"/>
                      <a:pt x="8800" y="25718"/>
                    </a:cubicBezTo>
                    <a:lnTo>
                      <a:pt x="7938" y="25184"/>
                    </a:lnTo>
                    <a:lnTo>
                      <a:pt x="9041" y="24650"/>
                    </a:lnTo>
                    <a:close/>
                    <a:moveTo>
                      <a:pt x="98761" y="26070"/>
                    </a:moveTo>
                    <a:lnTo>
                      <a:pt x="98745" y="26080"/>
                    </a:lnTo>
                    <a:lnTo>
                      <a:pt x="98710" y="27306"/>
                    </a:lnTo>
                    <a:lnTo>
                      <a:pt x="98102" y="27647"/>
                    </a:lnTo>
                    <a:cubicBezTo>
                      <a:pt x="98084" y="27617"/>
                      <a:pt x="98067" y="27586"/>
                      <a:pt x="98049" y="27555"/>
                    </a:cubicBezTo>
                    <a:lnTo>
                      <a:pt x="98632" y="27224"/>
                    </a:lnTo>
                    <a:lnTo>
                      <a:pt x="98614" y="27189"/>
                    </a:lnTo>
                    <a:lnTo>
                      <a:pt x="98029" y="27521"/>
                    </a:lnTo>
                    <a:lnTo>
                      <a:pt x="97953" y="27388"/>
                    </a:lnTo>
                    <a:lnTo>
                      <a:pt x="98640" y="26993"/>
                    </a:lnTo>
                    <a:lnTo>
                      <a:pt x="98622" y="26958"/>
                    </a:lnTo>
                    <a:lnTo>
                      <a:pt x="97932" y="27353"/>
                    </a:lnTo>
                    <a:cubicBezTo>
                      <a:pt x="97910" y="27312"/>
                      <a:pt x="97887" y="27273"/>
                      <a:pt x="97865" y="27234"/>
                    </a:cubicBezTo>
                    <a:lnTo>
                      <a:pt x="97867" y="27193"/>
                    </a:lnTo>
                    <a:lnTo>
                      <a:pt x="97875" y="27210"/>
                    </a:lnTo>
                    <a:lnTo>
                      <a:pt x="98649" y="26762"/>
                    </a:lnTo>
                    <a:lnTo>
                      <a:pt x="98628" y="26727"/>
                    </a:lnTo>
                    <a:lnTo>
                      <a:pt x="97867" y="27167"/>
                    </a:lnTo>
                    <a:lnTo>
                      <a:pt x="97867" y="27167"/>
                    </a:lnTo>
                    <a:lnTo>
                      <a:pt x="97875" y="26964"/>
                    </a:lnTo>
                    <a:lnTo>
                      <a:pt x="97883" y="26980"/>
                    </a:lnTo>
                    <a:lnTo>
                      <a:pt x="98655" y="26530"/>
                    </a:lnTo>
                    <a:lnTo>
                      <a:pt x="98634" y="26494"/>
                    </a:lnTo>
                    <a:lnTo>
                      <a:pt x="97875" y="26937"/>
                    </a:lnTo>
                    <a:lnTo>
                      <a:pt x="97875" y="26937"/>
                    </a:lnTo>
                    <a:lnTo>
                      <a:pt x="97883" y="26735"/>
                    </a:lnTo>
                    <a:lnTo>
                      <a:pt x="97894" y="26749"/>
                    </a:lnTo>
                    <a:lnTo>
                      <a:pt x="98661" y="26297"/>
                    </a:lnTo>
                    <a:lnTo>
                      <a:pt x="98640" y="26262"/>
                    </a:lnTo>
                    <a:lnTo>
                      <a:pt x="97885" y="26706"/>
                    </a:lnTo>
                    <a:lnTo>
                      <a:pt x="97890" y="26588"/>
                    </a:lnTo>
                    <a:lnTo>
                      <a:pt x="97890" y="26588"/>
                    </a:lnTo>
                    <a:lnTo>
                      <a:pt x="97873" y="26598"/>
                    </a:lnTo>
                    <a:lnTo>
                      <a:pt x="97849" y="27208"/>
                    </a:lnTo>
                    <a:cubicBezTo>
                      <a:pt x="97673" y="26905"/>
                      <a:pt x="97495" y="26602"/>
                      <a:pt x="97313" y="26303"/>
                    </a:cubicBezTo>
                    <a:lnTo>
                      <a:pt x="97313" y="26303"/>
                    </a:lnTo>
                    <a:cubicBezTo>
                      <a:pt x="97323" y="26307"/>
                      <a:pt x="97331" y="26313"/>
                      <a:pt x="97341" y="26318"/>
                    </a:cubicBezTo>
                    <a:lnTo>
                      <a:pt x="97873" y="26596"/>
                    </a:lnTo>
                    <a:lnTo>
                      <a:pt x="98761" y="26070"/>
                    </a:lnTo>
                    <a:close/>
                    <a:moveTo>
                      <a:pt x="8294" y="27205"/>
                    </a:moveTo>
                    <a:lnTo>
                      <a:pt x="8294" y="27205"/>
                    </a:lnTo>
                    <a:cubicBezTo>
                      <a:pt x="8120" y="27504"/>
                      <a:pt x="7949" y="27807"/>
                      <a:pt x="7781" y="28110"/>
                    </a:cubicBezTo>
                    <a:cubicBezTo>
                      <a:pt x="7781" y="28104"/>
                      <a:pt x="7781" y="28098"/>
                      <a:pt x="7781" y="28091"/>
                    </a:cubicBezTo>
                    <a:cubicBezTo>
                      <a:pt x="7766" y="27791"/>
                      <a:pt x="7754" y="27490"/>
                      <a:pt x="7754" y="27490"/>
                    </a:cubicBezTo>
                    <a:lnTo>
                      <a:pt x="8294" y="27205"/>
                    </a:lnTo>
                    <a:close/>
                    <a:moveTo>
                      <a:pt x="99786" y="27901"/>
                    </a:moveTo>
                    <a:lnTo>
                      <a:pt x="99784" y="27903"/>
                    </a:lnTo>
                    <a:lnTo>
                      <a:pt x="99692" y="29129"/>
                    </a:lnTo>
                    <a:lnTo>
                      <a:pt x="99074" y="29448"/>
                    </a:lnTo>
                    <a:cubicBezTo>
                      <a:pt x="99058" y="29415"/>
                      <a:pt x="99041" y="29384"/>
                      <a:pt x="99025" y="29352"/>
                    </a:cubicBezTo>
                    <a:lnTo>
                      <a:pt x="99620" y="29045"/>
                    </a:lnTo>
                    <a:lnTo>
                      <a:pt x="99600" y="29008"/>
                    </a:lnTo>
                    <a:lnTo>
                      <a:pt x="99007" y="29317"/>
                    </a:lnTo>
                    <a:cubicBezTo>
                      <a:pt x="98980" y="29268"/>
                      <a:pt x="98955" y="29219"/>
                      <a:pt x="98929" y="29170"/>
                    </a:cubicBezTo>
                    <a:lnTo>
                      <a:pt x="99635" y="28801"/>
                    </a:lnTo>
                    <a:lnTo>
                      <a:pt x="99616" y="28767"/>
                    </a:lnTo>
                    <a:lnTo>
                      <a:pt x="98910" y="29135"/>
                    </a:lnTo>
                    <a:cubicBezTo>
                      <a:pt x="98892" y="29098"/>
                      <a:pt x="98874" y="29061"/>
                      <a:pt x="98853" y="29024"/>
                    </a:cubicBezTo>
                    <a:lnTo>
                      <a:pt x="98857" y="28983"/>
                    </a:lnTo>
                    <a:lnTo>
                      <a:pt x="98865" y="28998"/>
                    </a:lnTo>
                    <a:lnTo>
                      <a:pt x="99655" y="28582"/>
                    </a:lnTo>
                    <a:lnTo>
                      <a:pt x="99637" y="28546"/>
                    </a:lnTo>
                    <a:lnTo>
                      <a:pt x="98859" y="28955"/>
                    </a:lnTo>
                    <a:lnTo>
                      <a:pt x="98859" y="28955"/>
                    </a:lnTo>
                    <a:lnTo>
                      <a:pt x="98878" y="28752"/>
                    </a:lnTo>
                    <a:lnTo>
                      <a:pt x="98886" y="28769"/>
                    </a:lnTo>
                    <a:lnTo>
                      <a:pt x="99674" y="28349"/>
                    </a:lnTo>
                    <a:lnTo>
                      <a:pt x="99655" y="28314"/>
                    </a:lnTo>
                    <a:lnTo>
                      <a:pt x="98880" y="28726"/>
                    </a:lnTo>
                    <a:lnTo>
                      <a:pt x="98880" y="28726"/>
                    </a:lnTo>
                    <a:lnTo>
                      <a:pt x="98894" y="28539"/>
                    </a:lnTo>
                    <a:lnTo>
                      <a:pt x="99680" y="28120"/>
                    </a:lnTo>
                    <a:lnTo>
                      <a:pt x="99661" y="28083"/>
                    </a:lnTo>
                    <a:lnTo>
                      <a:pt x="98898" y="28492"/>
                    </a:lnTo>
                    <a:lnTo>
                      <a:pt x="98908" y="28376"/>
                    </a:lnTo>
                    <a:lnTo>
                      <a:pt x="98892" y="28386"/>
                    </a:lnTo>
                    <a:lnTo>
                      <a:pt x="98882" y="28501"/>
                    </a:lnTo>
                    <a:lnTo>
                      <a:pt x="98874" y="28505"/>
                    </a:lnTo>
                    <a:lnTo>
                      <a:pt x="98880" y="28515"/>
                    </a:lnTo>
                    <a:lnTo>
                      <a:pt x="98839" y="28998"/>
                    </a:lnTo>
                    <a:cubicBezTo>
                      <a:pt x="98677" y="28691"/>
                      <a:pt x="98511" y="28386"/>
                      <a:pt x="98344" y="28083"/>
                    </a:cubicBezTo>
                    <a:lnTo>
                      <a:pt x="98344" y="28083"/>
                    </a:lnTo>
                    <a:cubicBezTo>
                      <a:pt x="98350" y="28085"/>
                      <a:pt x="98354" y="28089"/>
                      <a:pt x="98360" y="28091"/>
                    </a:cubicBezTo>
                    <a:cubicBezTo>
                      <a:pt x="98495" y="28163"/>
                      <a:pt x="98628" y="28235"/>
                      <a:pt x="98730" y="28290"/>
                    </a:cubicBezTo>
                    <a:cubicBezTo>
                      <a:pt x="98827" y="28347"/>
                      <a:pt x="98892" y="28384"/>
                      <a:pt x="98892" y="28384"/>
                    </a:cubicBezTo>
                    <a:lnTo>
                      <a:pt x="99786" y="27901"/>
                    </a:lnTo>
                    <a:close/>
                    <a:moveTo>
                      <a:pt x="6922" y="28208"/>
                    </a:moveTo>
                    <a:lnTo>
                      <a:pt x="7543" y="28544"/>
                    </a:lnTo>
                    <a:cubicBezTo>
                      <a:pt x="7527" y="28576"/>
                      <a:pt x="7511" y="28607"/>
                      <a:pt x="7494" y="28638"/>
                    </a:cubicBezTo>
                    <a:lnTo>
                      <a:pt x="6889" y="28314"/>
                    </a:lnTo>
                    <a:lnTo>
                      <a:pt x="6870" y="28349"/>
                    </a:lnTo>
                    <a:lnTo>
                      <a:pt x="7474" y="28672"/>
                    </a:lnTo>
                    <a:cubicBezTo>
                      <a:pt x="7449" y="28717"/>
                      <a:pt x="7427" y="28762"/>
                      <a:pt x="7402" y="28807"/>
                    </a:cubicBezTo>
                    <a:lnTo>
                      <a:pt x="6696" y="28433"/>
                    </a:lnTo>
                    <a:lnTo>
                      <a:pt x="6678" y="28470"/>
                    </a:lnTo>
                    <a:lnTo>
                      <a:pt x="7382" y="28844"/>
                    </a:lnTo>
                    <a:cubicBezTo>
                      <a:pt x="7361" y="28883"/>
                      <a:pt x="7341" y="28922"/>
                      <a:pt x="7320" y="28961"/>
                    </a:cubicBezTo>
                    <a:lnTo>
                      <a:pt x="7282" y="28983"/>
                    </a:lnTo>
                    <a:lnTo>
                      <a:pt x="7282" y="28983"/>
                    </a:lnTo>
                    <a:lnTo>
                      <a:pt x="7290" y="28969"/>
                    </a:lnTo>
                    <a:lnTo>
                      <a:pt x="6500" y="28552"/>
                    </a:lnTo>
                    <a:lnTo>
                      <a:pt x="6482" y="28589"/>
                    </a:lnTo>
                    <a:lnTo>
                      <a:pt x="7259" y="28998"/>
                    </a:lnTo>
                    <a:lnTo>
                      <a:pt x="7083" y="29102"/>
                    </a:lnTo>
                    <a:lnTo>
                      <a:pt x="7095" y="29075"/>
                    </a:lnTo>
                    <a:lnTo>
                      <a:pt x="6304" y="28664"/>
                    </a:lnTo>
                    <a:lnTo>
                      <a:pt x="6285" y="28699"/>
                    </a:lnTo>
                    <a:lnTo>
                      <a:pt x="7071" y="29108"/>
                    </a:lnTo>
                    <a:lnTo>
                      <a:pt x="6889" y="29217"/>
                    </a:lnTo>
                    <a:lnTo>
                      <a:pt x="6889" y="29217"/>
                    </a:lnTo>
                    <a:lnTo>
                      <a:pt x="6897" y="29200"/>
                    </a:lnTo>
                    <a:lnTo>
                      <a:pt x="6103" y="28791"/>
                    </a:lnTo>
                    <a:lnTo>
                      <a:pt x="6085" y="28828"/>
                    </a:lnTo>
                    <a:lnTo>
                      <a:pt x="6864" y="29231"/>
                    </a:lnTo>
                    <a:lnTo>
                      <a:pt x="6762" y="29290"/>
                    </a:lnTo>
                    <a:lnTo>
                      <a:pt x="6778" y="29298"/>
                    </a:lnTo>
                    <a:lnTo>
                      <a:pt x="7304" y="28990"/>
                    </a:lnTo>
                    <a:lnTo>
                      <a:pt x="7304" y="28990"/>
                    </a:lnTo>
                    <a:cubicBezTo>
                      <a:pt x="7145" y="29292"/>
                      <a:pt x="6989" y="29597"/>
                      <a:pt x="6834" y="29904"/>
                    </a:cubicBezTo>
                    <a:lnTo>
                      <a:pt x="6778" y="29301"/>
                    </a:lnTo>
                    <a:lnTo>
                      <a:pt x="5862" y="28828"/>
                    </a:lnTo>
                    <a:lnTo>
                      <a:pt x="5862" y="28828"/>
                    </a:lnTo>
                    <a:lnTo>
                      <a:pt x="5880" y="28836"/>
                    </a:lnTo>
                    <a:lnTo>
                      <a:pt x="6922" y="28208"/>
                    </a:lnTo>
                    <a:close/>
                    <a:moveTo>
                      <a:pt x="4955" y="30718"/>
                    </a:moveTo>
                    <a:cubicBezTo>
                      <a:pt x="4955" y="30718"/>
                      <a:pt x="4955" y="30718"/>
                      <a:pt x="4955" y="30718"/>
                    </a:cubicBezTo>
                    <a:lnTo>
                      <a:pt x="4955" y="30718"/>
                    </a:lnTo>
                    <a:close/>
                    <a:moveTo>
                      <a:pt x="6394" y="30804"/>
                    </a:moveTo>
                    <a:lnTo>
                      <a:pt x="6394" y="30804"/>
                    </a:lnTo>
                    <a:cubicBezTo>
                      <a:pt x="6244" y="31115"/>
                      <a:pt x="6099" y="31426"/>
                      <a:pt x="5956" y="31741"/>
                    </a:cubicBezTo>
                    <a:lnTo>
                      <a:pt x="5874" y="31146"/>
                    </a:lnTo>
                    <a:cubicBezTo>
                      <a:pt x="5874" y="31146"/>
                      <a:pt x="6124" y="30980"/>
                      <a:pt x="6375" y="30815"/>
                    </a:cubicBezTo>
                    <a:cubicBezTo>
                      <a:pt x="6381" y="30810"/>
                      <a:pt x="6388" y="30806"/>
                      <a:pt x="6394" y="30804"/>
                    </a:cubicBezTo>
                    <a:close/>
                    <a:moveTo>
                      <a:pt x="100189" y="31752"/>
                    </a:moveTo>
                    <a:lnTo>
                      <a:pt x="100690" y="32083"/>
                    </a:lnTo>
                    <a:cubicBezTo>
                      <a:pt x="100688" y="32093"/>
                      <a:pt x="100647" y="32386"/>
                      <a:pt x="100606" y="32676"/>
                    </a:cubicBezTo>
                    <a:cubicBezTo>
                      <a:pt x="100606" y="32682"/>
                      <a:pt x="100604" y="32687"/>
                      <a:pt x="100604" y="32691"/>
                    </a:cubicBezTo>
                    <a:cubicBezTo>
                      <a:pt x="100469" y="32376"/>
                      <a:pt x="100330" y="32063"/>
                      <a:pt x="100189" y="31752"/>
                    </a:cubicBezTo>
                    <a:close/>
                    <a:moveTo>
                      <a:pt x="101617" y="31674"/>
                    </a:moveTo>
                    <a:cubicBezTo>
                      <a:pt x="101615" y="31686"/>
                      <a:pt x="101576" y="31981"/>
                      <a:pt x="101537" y="32277"/>
                    </a:cubicBezTo>
                    <a:cubicBezTo>
                      <a:pt x="101503" y="32576"/>
                      <a:pt x="101445" y="32879"/>
                      <a:pt x="101445" y="32879"/>
                    </a:cubicBezTo>
                    <a:lnTo>
                      <a:pt x="100799" y="33149"/>
                    </a:lnTo>
                    <a:cubicBezTo>
                      <a:pt x="100784" y="33116"/>
                      <a:pt x="100772" y="33083"/>
                      <a:pt x="100758" y="33051"/>
                    </a:cubicBezTo>
                    <a:lnTo>
                      <a:pt x="101384" y="32789"/>
                    </a:lnTo>
                    <a:lnTo>
                      <a:pt x="101368" y="32750"/>
                    </a:lnTo>
                    <a:lnTo>
                      <a:pt x="100742" y="33014"/>
                    </a:lnTo>
                    <a:cubicBezTo>
                      <a:pt x="100723" y="32967"/>
                      <a:pt x="100703" y="32920"/>
                      <a:pt x="100682" y="32873"/>
                    </a:cubicBezTo>
                    <a:lnTo>
                      <a:pt x="101421" y="32560"/>
                    </a:lnTo>
                    <a:lnTo>
                      <a:pt x="101404" y="32523"/>
                    </a:lnTo>
                    <a:lnTo>
                      <a:pt x="100666" y="32836"/>
                    </a:lnTo>
                    <a:cubicBezTo>
                      <a:pt x="100649" y="32797"/>
                      <a:pt x="100633" y="32758"/>
                      <a:pt x="100617" y="32721"/>
                    </a:cubicBezTo>
                    <a:cubicBezTo>
                      <a:pt x="100619" y="32703"/>
                      <a:pt x="100621" y="32689"/>
                      <a:pt x="100623" y="32672"/>
                    </a:cubicBezTo>
                    <a:lnTo>
                      <a:pt x="100629" y="32684"/>
                    </a:lnTo>
                    <a:lnTo>
                      <a:pt x="101449" y="32333"/>
                    </a:lnTo>
                    <a:lnTo>
                      <a:pt x="101433" y="32296"/>
                    </a:lnTo>
                    <a:lnTo>
                      <a:pt x="100627" y="32642"/>
                    </a:lnTo>
                    <a:cubicBezTo>
                      <a:pt x="100637" y="32574"/>
                      <a:pt x="100645" y="32509"/>
                      <a:pt x="100656" y="32445"/>
                    </a:cubicBezTo>
                    <a:lnTo>
                      <a:pt x="100662" y="32459"/>
                    </a:lnTo>
                    <a:lnTo>
                      <a:pt x="101480" y="32105"/>
                    </a:lnTo>
                    <a:lnTo>
                      <a:pt x="101464" y="32067"/>
                    </a:lnTo>
                    <a:lnTo>
                      <a:pt x="100660" y="32416"/>
                    </a:lnTo>
                    <a:cubicBezTo>
                      <a:pt x="100670" y="32343"/>
                      <a:pt x="100678" y="32275"/>
                      <a:pt x="100686" y="32218"/>
                    </a:cubicBezTo>
                    <a:lnTo>
                      <a:pt x="100692" y="32234"/>
                    </a:lnTo>
                    <a:lnTo>
                      <a:pt x="101511" y="31876"/>
                    </a:lnTo>
                    <a:lnTo>
                      <a:pt x="101494" y="31837"/>
                    </a:lnTo>
                    <a:lnTo>
                      <a:pt x="100690" y="32191"/>
                    </a:lnTo>
                    <a:cubicBezTo>
                      <a:pt x="100701" y="32122"/>
                      <a:pt x="100707" y="32079"/>
                      <a:pt x="100709" y="32075"/>
                    </a:cubicBezTo>
                    <a:lnTo>
                      <a:pt x="101617" y="31674"/>
                    </a:lnTo>
                    <a:close/>
                    <a:moveTo>
                      <a:pt x="5109" y="31932"/>
                    </a:moveTo>
                    <a:lnTo>
                      <a:pt x="5745" y="32212"/>
                    </a:lnTo>
                    <a:cubicBezTo>
                      <a:pt x="5731" y="32245"/>
                      <a:pt x="5716" y="32277"/>
                      <a:pt x="5702" y="32310"/>
                    </a:cubicBezTo>
                    <a:lnTo>
                      <a:pt x="5088" y="32042"/>
                    </a:lnTo>
                    <a:lnTo>
                      <a:pt x="5072" y="32079"/>
                    </a:lnTo>
                    <a:lnTo>
                      <a:pt x="5686" y="32347"/>
                    </a:lnTo>
                    <a:cubicBezTo>
                      <a:pt x="5665" y="32394"/>
                      <a:pt x="5645" y="32441"/>
                      <a:pt x="5624" y="32488"/>
                    </a:cubicBezTo>
                    <a:lnTo>
                      <a:pt x="4896" y="32171"/>
                    </a:lnTo>
                    <a:lnTo>
                      <a:pt x="4880" y="32208"/>
                    </a:lnTo>
                    <a:lnTo>
                      <a:pt x="5608" y="32525"/>
                    </a:lnTo>
                    <a:lnTo>
                      <a:pt x="5557" y="32644"/>
                    </a:lnTo>
                    <a:cubicBezTo>
                      <a:pt x="5543" y="32652"/>
                      <a:pt x="5530" y="32660"/>
                      <a:pt x="5518" y="32668"/>
                    </a:cubicBezTo>
                    <a:lnTo>
                      <a:pt x="5524" y="32656"/>
                    </a:lnTo>
                    <a:lnTo>
                      <a:pt x="4702" y="32304"/>
                    </a:lnTo>
                    <a:lnTo>
                      <a:pt x="4685" y="32341"/>
                    </a:lnTo>
                    <a:lnTo>
                      <a:pt x="5491" y="32687"/>
                    </a:lnTo>
                    <a:cubicBezTo>
                      <a:pt x="5434" y="32723"/>
                      <a:pt x="5377" y="32762"/>
                      <a:pt x="5326" y="32797"/>
                    </a:cubicBezTo>
                    <a:lnTo>
                      <a:pt x="5332" y="32785"/>
                    </a:lnTo>
                    <a:lnTo>
                      <a:pt x="4509" y="32435"/>
                    </a:lnTo>
                    <a:lnTo>
                      <a:pt x="4493" y="32472"/>
                    </a:lnTo>
                    <a:lnTo>
                      <a:pt x="5299" y="32815"/>
                    </a:lnTo>
                    <a:cubicBezTo>
                      <a:pt x="5238" y="32858"/>
                      <a:pt x="5182" y="32897"/>
                      <a:pt x="5137" y="32930"/>
                    </a:cubicBezTo>
                    <a:lnTo>
                      <a:pt x="5144" y="32916"/>
                    </a:lnTo>
                    <a:lnTo>
                      <a:pt x="4321" y="32570"/>
                    </a:lnTo>
                    <a:lnTo>
                      <a:pt x="4305" y="32607"/>
                    </a:lnTo>
                    <a:lnTo>
                      <a:pt x="5113" y="32946"/>
                    </a:lnTo>
                    <a:cubicBezTo>
                      <a:pt x="5056" y="32989"/>
                      <a:pt x="5019" y="33016"/>
                      <a:pt x="5019" y="33016"/>
                    </a:cubicBezTo>
                    <a:lnTo>
                      <a:pt x="5037" y="33024"/>
                    </a:lnTo>
                    <a:cubicBezTo>
                      <a:pt x="5037" y="33024"/>
                      <a:pt x="5277" y="32844"/>
                      <a:pt x="5534" y="32678"/>
                    </a:cubicBezTo>
                    <a:cubicBezTo>
                      <a:pt x="5536" y="32674"/>
                      <a:pt x="5541" y="32672"/>
                      <a:pt x="5545" y="3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0"/>
                      <a:pt x="5148" y="33619"/>
                    </a:cubicBezTo>
                    <a:lnTo>
                      <a:pt x="5037" y="33024"/>
                    </a:lnTo>
                    <a:lnTo>
                      <a:pt x="4103" y="32633"/>
                    </a:lnTo>
                    <a:lnTo>
                      <a:pt x="4103" y="32633"/>
                    </a:lnTo>
                    <a:cubicBezTo>
                      <a:pt x="4114" y="32625"/>
                      <a:pt x="4350" y="32445"/>
                      <a:pt x="4601" y="32277"/>
                    </a:cubicBezTo>
                    <a:cubicBezTo>
                      <a:pt x="4855" y="32105"/>
                      <a:pt x="5109" y="31932"/>
                      <a:pt x="5109" y="31932"/>
                    </a:cubicBezTo>
                    <a:close/>
                    <a:moveTo>
                      <a:pt x="102442" y="33599"/>
                    </a:moveTo>
                    <a:lnTo>
                      <a:pt x="102423" y="33607"/>
                    </a:lnTo>
                    <a:lnTo>
                      <a:pt x="102206" y="34804"/>
                    </a:lnTo>
                    <a:lnTo>
                      <a:pt x="101552" y="35048"/>
                    </a:lnTo>
                    <a:cubicBezTo>
                      <a:pt x="101537" y="35015"/>
                      <a:pt x="101525" y="34982"/>
                      <a:pt x="101513" y="34949"/>
                    </a:cubicBezTo>
                    <a:lnTo>
                      <a:pt x="102143" y="34714"/>
                    </a:lnTo>
                    <a:lnTo>
                      <a:pt x="102129" y="34675"/>
                    </a:lnTo>
                    <a:lnTo>
                      <a:pt x="101499" y="34910"/>
                    </a:lnTo>
                    <a:cubicBezTo>
                      <a:pt x="101482" y="34861"/>
                      <a:pt x="101464" y="34814"/>
                      <a:pt x="101445" y="34767"/>
                    </a:cubicBezTo>
                    <a:lnTo>
                      <a:pt x="102184" y="34487"/>
                    </a:lnTo>
                    <a:lnTo>
                      <a:pt x="102170" y="34450"/>
                    </a:lnTo>
                    <a:lnTo>
                      <a:pt x="101431" y="34728"/>
                    </a:lnTo>
                    <a:cubicBezTo>
                      <a:pt x="101415" y="34683"/>
                      <a:pt x="101396" y="34638"/>
                      <a:pt x="101380" y="34593"/>
                    </a:cubicBezTo>
                    <a:lnTo>
                      <a:pt x="101386" y="34565"/>
                    </a:lnTo>
                    <a:lnTo>
                      <a:pt x="101392" y="34579"/>
                    </a:lnTo>
                    <a:lnTo>
                      <a:pt x="102225" y="34260"/>
                    </a:lnTo>
                    <a:lnTo>
                      <a:pt x="102210" y="34223"/>
                    </a:lnTo>
                    <a:lnTo>
                      <a:pt x="101390" y="34536"/>
                    </a:lnTo>
                    <a:lnTo>
                      <a:pt x="101425" y="34358"/>
                    </a:lnTo>
                    <a:lnTo>
                      <a:pt x="102253" y="34037"/>
                    </a:lnTo>
                    <a:lnTo>
                      <a:pt x="102239" y="34000"/>
                    </a:lnTo>
                    <a:lnTo>
                      <a:pt x="101433" y="34311"/>
                    </a:lnTo>
                    <a:lnTo>
                      <a:pt x="101470" y="34115"/>
                    </a:lnTo>
                    <a:lnTo>
                      <a:pt x="101476" y="34131"/>
                    </a:lnTo>
                    <a:lnTo>
                      <a:pt x="102307" y="33806"/>
                    </a:lnTo>
                    <a:lnTo>
                      <a:pt x="102292" y="33767"/>
                    </a:lnTo>
                    <a:lnTo>
                      <a:pt x="101476" y="34086"/>
                    </a:lnTo>
                    <a:lnTo>
                      <a:pt x="101476" y="34086"/>
                    </a:lnTo>
                    <a:lnTo>
                      <a:pt x="101499" y="33971"/>
                    </a:lnTo>
                    <a:lnTo>
                      <a:pt x="101499" y="33971"/>
                    </a:lnTo>
                    <a:lnTo>
                      <a:pt x="101480" y="33978"/>
                    </a:lnTo>
                    <a:lnTo>
                      <a:pt x="101415" y="34317"/>
                    </a:lnTo>
                    <a:lnTo>
                      <a:pt x="101406" y="34321"/>
                    </a:lnTo>
                    <a:lnTo>
                      <a:pt x="101413" y="34336"/>
                    </a:lnTo>
                    <a:lnTo>
                      <a:pt x="101368" y="34565"/>
                    </a:lnTo>
                    <a:cubicBezTo>
                      <a:pt x="101247" y="34250"/>
                      <a:pt x="101122" y="33937"/>
                      <a:pt x="100995" y="33624"/>
                    </a:cubicBezTo>
                    <a:lnTo>
                      <a:pt x="100995" y="33624"/>
                    </a:lnTo>
                    <a:lnTo>
                      <a:pt x="101480" y="33978"/>
                    </a:lnTo>
                    <a:lnTo>
                      <a:pt x="102442" y="33599"/>
                    </a:lnTo>
                    <a:close/>
                    <a:moveTo>
                      <a:pt x="4767" y="34579"/>
                    </a:moveTo>
                    <a:lnTo>
                      <a:pt x="4767" y="34579"/>
                    </a:lnTo>
                    <a:cubicBezTo>
                      <a:pt x="4646" y="34896"/>
                      <a:pt x="4526" y="35215"/>
                      <a:pt x="4411" y="35537"/>
                    </a:cubicBezTo>
                    <a:cubicBezTo>
                      <a:pt x="4409" y="35534"/>
                      <a:pt x="4409" y="35532"/>
                      <a:pt x="4409" y="35528"/>
                    </a:cubicBezTo>
                    <a:cubicBezTo>
                      <a:pt x="4335" y="35232"/>
                      <a:pt x="4282" y="34937"/>
                      <a:pt x="4282" y="34937"/>
                    </a:cubicBezTo>
                    <a:lnTo>
                      <a:pt x="4767" y="34579"/>
                    </a:lnTo>
                    <a:close/>
                    <a:moveTo>
                      <a:pt x="101724" y="35520"/>
                    </a:moveTo>
                    <a:cubicBezTo>
                      <a:pt x="101726" y="35522"/>
                      <a:pt x="101730" y="35524"/>
                      <a:pt x="101732" y="35526"/>
                    </a:cubicBezTo>
                    <a:lnTo>
                      <a:pt x="102198" y="35905"/>
                    </a:lnTo>
                    <a:lnTo>
                      <a:pt x="103174" y="35563"/>
                    </a:lnTo>
                    <a:lnTo>
                      <a:pt x="103174" y="35563"/>
                    </a:lnTo>
                    <a:lnTo>
                      <a:pt x="103154" y="35571"/>
                    </a:lnTo>
                    <a:lnTo>
                      <a:pt x="102882" y="36762"/>
                    </a:lnTo>
                    <a:lnTo>
                      <a:pt x="102225" y="36977"/>
                    </a:lnTo>
                    <a:cubicBezTo>
                      <a:pt x="102215" y="36944"/>
                      <a:pt x="102204" y="36909"/>
                      <a:pt x="102192" y="36877"/>
                    </a:cubicBezTo>
                    <a:lnTo>
                      <a:pt x="102822" y="36668"/>
                    </a:lnTo>
                    <a:lnTo>
                      <a:pt x="102810" y="36629"/>
                    </a:lnTo>
                    <a:lnTo>
                      <a:pt x="102180" y="36838"/>
                    </a:lnTo>
                    <a:lnTo>
                      <a:pt x="102131" y="36692"/>
                    </a:lnTo>
                    <a:lnTo>
                      <a:pt x="102875" y="36443"/>
                    </a:lnTo>
                    <a:lnTo>
                      <a:pt x="102863" y="36404"/>
                    </a:lnTo>
                    <a:lnTo>
                      <a:pt x="102118" y="36654"/>
                    </a:lnTo>
                    <a:lnTo>
                      <a:pt x="102069" y="36508"/>
                    </a:lnTo>
                    <a:lnTo>
                      <a:pt x="102075" y="36488"/>
                    </a:lnTo>
                    <a:lnTo>
                      <a:pt x="102082" y="36504"/>
                    </a:lnTo>
                    <a:lnTo>
                      <a:pt x="102927" y="36218"/>
                    </a:lnTo>
                    <a:lnTo>
                      <a:pt x="102914" y="36179"/>
                    </a:lnTo>
                    <a:lnTo>
                      <a:pt x="102082" y="36461"/>
                    </a:lnTo>
                    <a:lnTo>
                      <a:pt x="102133" y="36253"/>
                    </a:lnTo>
                    <a:lnTo>
                      <a:pt x="102139" y="36271"/>
                    </a:lnTo>
                    <a:lnTo>
                      <a:pt x="102984" y="35983"/>
                    </a:lnTo>
                    <a:lnTo>
                      <a:pt x="102970" y="35944"/>
                    </a:lnTo>
                    <a:lnTo>
                      <a:pt x="102137" y="36228"/>
                    </a:lnTo>
                    <a:lnTo>
                      <a:pt x="102137" y="36228"/>
                    </a:lnTo>
                    <a:lnTo>
                      <a:pt x="102182" y="36042"/>
                    </a:lnTo>
                    <a:lnTo>
                      <a:pt x="102188" y="36056"/>
                    </a:lnTo>
                    <a:lnTo>
                      <a:pt x="103031" y="35766"/>
                    </a:lnTo>
                    <a:lnTo>
                      <a:pt x="103019" y="35727"/>
                    </a:lnTo>
                    <a:lnTo>
                      <a:pt x="102190" y="36013"/>
                    </a:lnTo>
                    <a:lnTo>
                      <a:pt x="102190" y="36013"/>
                    </a:lnTo>
                    <a:lnTo>
                      <a:pt x="102217" y="35899"/>
                    </a:lnTo>
                    <a:lnTo>
                      <a:pt x="102198" y="35905"/>
                    </a:lnTo>
                    <a:lnTo>
                      <a:pt x="102061" y="36480"/>
                    </a:lnTo>
                    <a:cubicBezTo>
                      <a:pt x="101951" y="36158"/>
                      <a:pt x="101840" y="35839"/>
                      <a:pt x="101724" y="35520"/>
                    </a:cubicBezTo>
                    <a:close/>
                    <a:moveTo>
                      <a:pt x="4072" y="36506"/>
                    </a:moveTo>
                    <a:lnTo>
                      <a:pt x="4072" y="36506"/>
                    </a:lnTo>
                    <a:cubicBezTo>
                      <a:pt x="3963" y="36827"/>
                      <a:pt x="3857" y="37149"/>
                      <a:pt x="3754" y="37472"/>
                    </a:cubicBezTo>
                    <a:lnTo>
                      <a:pt x="3752" y="37466"/>
                    </a:lnTo>
                    <a:cubicBezTo>
                      <a:pt x="3683" y="37173"/>
                      <a:pt x="3611" y="36881"/>
                      <a:pt x="3611" y="36881"/>
                    </a:cubicBezTo>
                    <a:lnTo>
                      <a:pt x="4072" y="36506"/>
                    </a:lnTo>
                    <a:close/>
                    <a:moveTo>
                      <a:pt x="102380" y="37460"/>
                    </a:moveTo>
                    <a:lnTo>
                      <a:pt x="102380" y="37460"/>
                    </a:lnTo>
                    <a:cubicBezTo>
                      <a:pt x="102382" y="37460"/>
                      <a:pt x="102384" y="37462"/>
                      <a:pt x="102386" y="37464"/>
                    </a:cubicBezTo>
                    <a:cubicBezTo>
                      <a:pt x="102619" y="37651"/>
                      <a:pt x="102833" y="37848"/>
                      <a:pt x="102844" y="37858"/>
                    </a:cubicBezTo>
                    <a:lnTo>
                      <a:pt x="102844" y="37858"/>
                    </a:lnTo>
                    <a:lnTo>
                      <a:pt x="102677" y="38429"/>
                    </a:lnTo>
                    <a:cubicBezTo>
                      <a:pt x="102583" y="38104"/>
                      <a:pt x="102483" y="37781"/>
                      <a:pt x="102380" y="37460"/>
                    </a:cubicBezTo>
                    <a:close/>
                    <a:moveTo>
                      <a:pt x="103812" y="37563"/>
                    </a:moveTo>
                    <a:lnTo>
                      <a:pt x="103483" y="38745"/>
                    </a:lnTo>
                    <a:lnTo>
                      <a:pt x="102824" y="38933"/>
                    </a:lnTo>
                    <a:cubicBezTo>
                      <a:pt x="102814" y="38898"/>
                      <a:pt x="102804" y="38863"/>
                      <a:pt x="102794" y="38830"/>
                    </a:cubicBezTo>
                    <a:lnTo>
                      <a:pt x="103428" y="38648"/>
                    </a:lnTo>
                    <a:lnTo>
                      <a:pt x="103418" y="38609"/>
                    </a:lnTo>
                    <a:lnTo>
                      <a:pt x="102783" y="38790"/>
                    </a:lnTo>
                    <a:cubicBezTo>
                      <a:pt x="102769" y="38740"/>
                      <a:pt x="102755" y="38693"/>
                      <a:pt x="102740" y="38644"/>
                    </a:cubicBezTo>
                    <a:lnTo>
                      <a:pt x="103491" y="38425"/>
                    </a:lnTo>
                    <a:lnTo>
                      <a:pt x="103481" y="38386"/>
                    </a:lnTo>
                    <a:lnTo>
                      <a:pt x="102730" y="38603"/>
                    </a:lnTo>
                    <a:cubicBezTo>
                      <a:pt x="102716" y="38556"/>
                      <a:pt x="102702" y="38507"/>
                      <a:pt x="102687" y="38458"/>
                    </a:cubicBezTo>
                    <a:lnTo>
                      <a:pt x="102691" y="38438"/>
                    </a:lnTo>
                    <a:lnTo>
                      <a:pt x="102697" y="38454"/>
                    </a:lnTo>
                    <a:lnTo>
                      <a:pt x="103555" y="38202"/>
                    </a:lnTo>
                    <a:lnTo>
                      <a:pt x="103542" y="38163"/>
                    </a:lnTo>
                    <a:lnTo>
                      <a:pt x="102699" y="38411"/>
                    </a:lnTo>
                    <a:lnTo>
                      <a:pt x="102753" y="38229"/>
                    </a:lnTo>
                    <a:lnTo>
                      <a:pt x="102757" y="38241"/>
                    </a:lnTo>
                    <a:lnTo>
                      <a:pt x="103612" y="37985"/>
                    </a:lnTo>
                    <a:lnTo>
                      <a:pt x="103600" y="37947"/>
                    </a:lnTo>
                    <a:lnTo>
                      <a:pt x="102761" y="38198"/>
                    </a:lnTo>
                    <a:lnTo>
                      <a:pt x="102820" y="37994"/>
                    </a:lnTo>
                    <a:lnTo>
                      <a:pt x="102826" y="38010"/>
                    </a:lnTo>
                    <a:lnTo>
                      <a:pt x="103679" y="37752"/>
                    </a:lnTo>
                    <a:lnTo>
                      <a:pt x="103667" y="37713"/>
                    </a:lnTo>
                    <a:lnTo>
                      <a:pt x="102828" y="37967"/>
                    </a:lnTo>
                    <a:lnTo>
                      <a:pt x="102863" y="37853"/>
                    </a:lnTo>
                    <a:lnTo>
                      <a:pt x="103812" y="37563"/>
                    </a:lnTo>
                    <a:close/>
                    <a:moveTo>
                      <a:pt x="2942" y="37748"/>
                    </a:moveTo>
                    <a:lnTo>
                      <a:pt x="3607" y="37951"/>
                    </a:lnTo>
                    <a:cubicBezTo>
                      <a:pt x="3597" y="37985"/>
                      <a:pt x="3587" y="38020"/>
                      <a:pt x="3576" y="38053"/>
                    </a:cubicBezTo>
                    <a:lnTo>
                      <a:pt x="2938" y="37861"/>
                    </a:lnTo>
                    <a:lnTo>
                      <a:pt x="2926" y="37900"/>
                    </a:lnTo>
                    <a:lnTo>
                      <a:pt x="3564" y="38092"/>
                    </a:lnTo>
                    <a:cubicBezTo>
                      <a:pt x="3550" y="38143"/>
                      <a:pt x="3536" y="38192"/>
                      <a:pt x="3519" y="38243"/>
                    </a:cubicBezTo>
                    <a:lnTo>
                      <a:pt x="2770" y="38018"/>
                    </a:lnTo>
                    <a:lnTo>
                      <a:pt x="2758" y="38057"/>
                    </a:lnTo>
                    <a:lnTo>
                      <a:pt x="3507" y="38282"/>
                    </a:lnTo>
                    <a:cubicBezTo>
                      <a:pt x="3495" y="38329"/>
                      <a:pt x="3480" y="38376"/>
                      <a:pt x="3466" y="38423"/>
                    </a:cubicBezTo>
                    <a:lnTo>
                      <a:pt x="3448" y="38438"/>
                    </a:lnTo>
                    <a:lnTo>
                      <a:pt x="3454" y="38421"/>
                    </a:lnTo>
                    <a:lnTo>
                      <a:pt x="2596" y="38170"/>
                    </a:lnTo>
                    <a:lnTo>
                      <a:pt x="2584" y="38208"/>
                    </a:lnTo>
                    <a:lnTo>
                      <a:pt x="3427" y="38456"/>
                    </a:lnTo>
                    <a:lnTo>
                      <a:pt x="3278" y="38591"/>
                    </a:lnTo>
                    <a:lnTo>
                      <a:pt x="3282" y="38575"/>
                    </a:lnTo>
                    <a:lnTo>
                      <a:pt x="2425" y="38325"/>
                    </a:lnTo>
                    <a:lnTo>
                      <a:pt x="2414" y="38364"/>
                    </a:lnTo>
                    <a:lnTo>
                      <a:pt x="3257" y="38609"/>
                    </a:lnTo>
                    <a:lnTo>
                      <a:pt x="3108" y="38742"/>
                    </a:lnTo>
                    <a:lnTo>
                      <a:pt x="3108" y="38742"/>
                    </a:lnTo>
                    <a:lnTo>
                      <a:pt x="3112" y="38726"/>
                    </a:lnTo>
                    <a:lnTo>
                      <a:pt x="2253" y="38483"/>
                    </a:lnTo>
                    <a:lnTo>
                      <a:pt x="2242" y="38522"/>
                    </a:lnTo>
                    <a:lnTo>
                      <a:pt x="3085" y="38763"/>
                    </a:lnTo>
                    <a:lnTo>
                      <a:pt x="2997" y="38841"/>
                    </a:lnTo>
                    <a:lnTo>
                      <a:pt x="3018" y="38847"/>
                    </a:lnTo>
                    <a:lnTo>
                      <a:pt x="3458" y="38454"/>
                    </a:lnTo>
                    <a:lnTo>
                      <a:pt x="3458" y="38454"/>
                    </a:lnTo>
                    <a:cubicBezTo>
                      <a:pt x="3364" y="38771"/>
                      <a:pt x="3274" y="39090"/>
                      <a:pt x="3186" y="39411"/>
                    </a:cubicBezTo>
                    <a:lnTo>
                      <a:pt x="3018" y="38847"/>
                    </a:lnTo>
                    <a:lnTo>
                      <a:pt x="2042" y="38571"/>
                    </a:lnTo>
                    <a:lnTo>
                      <a:pt x="2942" y="37748"/>
                    </a:lnTo>
                    <a:close/>
                    <a:moveTo>
                      <a:pt x="102963" y="39436"/>
                    </a:moveTo>
                    <a:lnTo>
                      <a:pt x="103405" y="39835"/>
                    </a:lnTo>
                    <a:cubicBezTo>
                      <a:pt x="103405" y="39835"/>
                      <a:pt x="103364" y="39980"/>
                      <a:pt x="103303" y="40168"/>
                    </a:cubicBezTo>
                    <a:lnTo>
                      <a:pt x="103297" y="40171"/>
                    </a:lnTo>
                    <a:lnTo>
                      <a:pt x="103299" y="40179"/>
                    </a:lnTo>
                    <a:cubicBezTo>
                      <a:pt x="103276" y="40252"/>
                      <a:pt x="103248" y="40332"/>
                      <a:pt x="103221" y="40412"/>
                    </a:cubicBezTo>
                    <a:cubicBezTo>
                      <a:pt x="103137" y="40085"/>
                      <a:pt x="103053" y="39759"/>
                      <a:pt x="102963" y="39436"/>
                    </a:cubicBezTo>
                    <a:close/>
                    <a:moveTo>
                      <a:pt x="104383" y="39579"/>
                    </a:moveTo>
                    <a:cubicBezTo>
                      <a:pt x="104377" y="39600"/>
                      <a:pt x="104300" y="39881"/>
                      <a:pt x="104203" y="40164"/>
                    </a:cubicBezTo>
                    <a:lnTo>
                      <a:pt x="104009" y="40747"/>
                    </a:lnTo>
                    <a:lnTo>
                      <a:pt x="103342" y="40907"/>
                    </a:lnTo>
                    <a:lnTo>
                      <a:pt x="103315" y="40799"/>
                    </a:lnTo>
                    <a:lnTo>
                      <a:pt x="103966" y="40641"/>
                    </a:lnTo>
                    <a:lnTo>
                      <a:pt x="103956" y="40600"/>
                    </a:lnTo>
                    <a:lnTo>
                      <a:pt x="103307" y="40760"/>
                    </a:lnTo>
                    <a:cubicBezTo>
                      <a:pt x="103295" y="40711"/>
                      <a:pt x="103283" y="40664"/>
                      <a:pt x="103270" y="40614"/>
                    </a:cubicBezTo>
                    <a:lnTo>
                      <a:pt x="104033" y="40426"/>
                    </a:lnTo>
                    <a:lnTo>
                      <a:pt x="104023" y="40387"/>
                    </a:lnTo>
                    <a:lnTo>
                      <a:pt x="103260" y="40576"/>
                    </a:lnTo>
                    <a:cubicBezTo>
                      <a:pt x="103250" y="40531"/>
                      <a:pt x="103238" y="40486"/>
                      <a:pt x="103227" y="40439"/>
                    </a:cubicBezTo>
                    <a:cubicBezTo>
                      <a:pt x="103231" y="40428"/>
                      <a:pt x="103233" y="40418"/>
                      <a:pt x="103238" y="40408"/>
                    </a:cubicBezTo>
                    <a:lnTo>
                      <a:pt x="103242" y="40422"/>
                    </a:lnTo>
                    <a:lnTo>
                      <a:pt x="104107" y="40205"/>
                    </a:lnTo>
                    <a:lnTo>
                      <a:pt x="104097" y="40166"/>
                    </a:lnTo>
                    <a:lnTo>
                      <a:pt x="103248" y="40379"/>
                    </a:lnTo>
                    <a:cubicBezTo>
                      <a:pt x="103268" y="40320"/>
                      <a:pt x="103289" y="40263"/>
                      <a:pt x="103307" y="40207"/>
                    </a:cubicBezTo>
                    <a:lnTo>
                      <a:pt x="104173" y="39986"/>
                    </a:lnTo>
                    <a:lnTo>
                      <a:pt x="104162" y="39948"/>
                    </a:lnTo>
                    <a:lnTo>
                      <a:pt x="103321" y="40162"/>
                    </a:lnTo>
                    <a:cubicBezTo>
                      <a:pt x="103346" y="40091"/>
                      <a:pt x="103366" y="40023"/>
                      <a:pt x="103383" y="39970"/>
                    </a:cubicBezTo>
                    <a:lnTo>
                      <a:pt x="103387" y="39984"/>
                    </a:lnTo>
                    <a:lnTo>
                      <a:pt x="104250" y="39761"/>
                    </a:lnTo>
                    <a:lnTo>
                      <a:pt x="104240" y="39722"/>
                    </a:lnTo>
                    <a:lnTo>
                      <a:pt x="103391" y="39941"/>
                    </a:lnTo>
                    <a:cubicBezTo>
                      <a:pt x="103411" y="39874"/>
                      <a:pt x="103424" y="39831"/>
                      <a:pt x="103424" y="39829"/>
                    </a:cubicBezTo>
                    <a:lnTo>
                      <a:pt x="104383" y="39579"/>
                    </a:lnTo>
                    <a:close/>
                    <a:moveTo>
                      <a:pt x="2918" y="40414"/>
                    </a:moveTo>
                    <a:lnTo>
                      <a:pt x="2918" y="40414"/>
                    </a:lnTo>
                    <a:cubicBezTo>
                      <a:pt x="2836" y="40737"/>
                      <a:pt x="2758" y="41061"/>
                      <a:pt x="2682" y="41388"/>
                    </a:cubicBezTo>
                    <a:lnTo>
                      <a:pt x="2490" y="40835"/>
                    </a:lnTo>
                    <a:cubicBezTo>
                      <a:pt x="2490" y="40835"/>
                      <a:pt x="2705" y="40625"/>
                      <a:pt x="2918" y="40414"/>
                    </a:cubicBezTo>
                    <a:close/>
                    <a:moveTo>
                      <a:pt x="103465" y="41425"/>
                    </a:moveTo>
                    <a:lnTo>
                      <a:pt x="103878" y="41836"/>
                    </a:lnTo>
                    <a:cubicBezTo>
                      <a:pt x="103878" y="41836"/>
                      <a:pt x="103778" y="42116"/>
                      <a:pt x="103679" y="42401"/>
                    </a:cubicBezTo>
                    <a:cubicBezTo>
                      <a:pt x="103610" y="42073"/>
                      <a:pt x="103538" y="41748"/>
                      <a:pt x="103465" y="41425"/>
                    </a:cubicBezTo>
                    <a:close/>
                    <a:moveTo>
                      <a:pt x="1901" y="41756"/>
                    </a:moveTo>
                    <a:lnTo>
                      <a:pt x="2570" y="41903"/>
                    </a:lnTo>
                    <a:cubicBezTo>
                      <a:pt x="2562" y="41938"/>
                      <a:pt x="2553" y="41973"/>
                      <a:pt x="2545" y="42008"/>
                    </a:cubicBezTo>
                    <a:lnTo>
                      <a:pt x="1901" y="41869"/>
                    </a:lnTo>
                    <a:lnTo>
                      <a:pt x="1893" y="41908"/>
                    </a:lnTo>
                    <a:lnTo>
                      <a:pt x="2537" y="42049"/>
                    </a:lnTo>
                    <a:cubicBezTo>
                      <a:pt x="2527" y="42098"/>
                      <a:pt x="2517" y="42147"/>
                      <a:pt x="2504" y="42198"/>
                    </a:cubicBezTo>
                    <a:lnTo>
                      <a:pt x="1737" y="42032"/>
                    </a:lnTo>
                    <a:lnTo>
                      <a:pt x="1727" y="42073"/>
                    </a:lnTo>
                    <a:lnTo>
                      <a:pt x="2496" y="42237"/>
                    </a:lnTo>
                    <a:cubicBezTo>
                      <a:pt x="2486" y="42284"/>
                      <a:pt x="2476" y="42329"/>
                      <a:pt x="2468" y="42376"/>
                    </a:cubicBezTo>
                    <a:lnTo>
                      <a:pt x="2445" y="42397"/>
                    </a:lnTo>
                    <a:lnTo>
                      <a:pt x="2447" y="42382"/>
                    </a:lnTo>
                    <a:lnTo>
                      <a:pt x="1573" y="42200"/>
                    </a:lnTo>
                    <a:lnTo>
                      <a:pt x="1565" y="42239"/>
                    </a:lnTo>
                    <a:lnTo>
                      <a:pt x="2423" y="42419"/>
                    </a:lnTo>
                    <a:cubicBezTo>
                      <a:pt x="2373" y="42468"/>
                      <a:pt x="2326" y="42515"/>
                      <a:pt x="2281" y="42562"/>
                    </a:cubicBezTo>
                    <a:lnTo>
                      <a:pt x="2285" y="42548"/>
                    </a:lnTo>
                    <a:lnTo>
                      <a:pt x="1410" y="42368"/>
                    </a:lnTo>
                    <a:lnTo>
                      <a:pt x="1402" y="42407"/>
                    </a:lnTo>
                    <a:lnTo>
                      <a:pt x="2261" y="42585"/>
                    </a:lnTo>
                    <a:cubicBezTo>
                      <a:pt x="2210" y="42638"/>
                      <a:pt x="2163" y="42687"/>
                      <a:pt x="2126" y="42728"/>
                    </a:cubicBezTo>
                    <a:lnTo>
                      <a:pt x="2128" y="42714"/>
                    </a:lnTo>
                    <a:lnTo>
                      <a:pt x="1254" y="42538"/>
                    </a:lnTo>
                    <a:lnTo>
                      <a:pt x="1246" y="42579"/>
                    </a:lnTo>
                    <a:lnTo>
                      <a:pt x="2105" y="42750"/>
                    </a:lnTo>
                    <a:cubicBezTo>
                      <a:pt x="2056" y="42804"/>
                      <a:pt x="2026" y="42836"/>
                      <a:pt x="2026" y="42836"/>
                    </a:cubicBezTo>
                    <a:lnTo>
                      <a:pt x="2046" y="42840"/>
                    </a:lnTo>
                    <a:lnTo>
                      <a:pt x="2046" y="42840"/>
                    </a:lnTo>
                    <a:lnTo>
                      <a:pt x="1052" y="42642"/>
                    </a:lnTo>
                    <a:cubicBezTo>
                      <a:pt x="1054" y="42642"/>
                      <a:pt x="1250" y="42415"/>
                      <a:pt x="1469" y="42196"/>
                    </a:cubicBezTo>
                    <a:cubicBezTo>
                      <a:pt x="1686" y="41975"/>
                      <a:pt x="1901" y="41756"/>
                      <a:pt x="1901" y="41756"/>
                    </a:cubicBezTo>
                    <a:close/>
                    <a:moveTo>
                      <a:pt x="104866" y="41617"/>
                    </a:moveTo>
                    <a:lnTo>
                      <a:pt x="104866" y="41617"/>
                    </a:lnTo>
                    <a:cubicBezTo>
                      <a:pt x="104862" y="41630"/>
                      <a:pt x="104766" y="41912"/>
                      <a:pt x="104670" y="42194"/>
                    </a:cubicBezTo>
                    <a:cubicBezTo>
                      <a:pt x="104578" y="42480"/>
                      <a:pt x="104459" y="42767"/>
                      <a:pt x="104459" y="42767"/>
                    </a:cubicBezTo>
                    <a:lnTo>
                      <a:pt x="103782" y="42902"/>
                    </a:lnTo>
                    <a:cubicBezTo>
                      <a:pt x="103774" y="42867"/>
                      <a:pt x="103767" y="42832"/>
                      <a:pt x="103761" y="42800"/>
                    </a:cubicBezTo>
                    <a:lnTo>
                      <a:pt x="104416" y="42667"/>
                    </a:lnTo>
                    <a:lnTo>
                      <a:pt x="104408" y="42626"/>
                    </a:lnTo>
                    <a:lnTo>
                      <a:pt x="103753" y="42759"/>
                    </a:lnTo>
                    <a:cubicBezTo>
                      <a:pt x="103743" y="42710"/>
                      <a:pt x="103733" y="42658"/>
                      <a:pt x="103722" y="42607"/>
                    </a:cubicBezTo>
                    <a:lnTo>
                      <a:pt x="104498" y="42448"/>
                    </a:lnTo>
                    <a:lnTo>
                      <a:pt x="104490" y="42409"/>
                    </a:lnTo>
                    <a:lnTo>
                      <a:pt x="103714" y="42568"/>
                    </a:lnTo>
                    <a:lnTo>
                      <a:pt x="103686" y="42431"/>
                    </a:lnTo>
                    <a:cubicBezTo>
                      <a:pt x="103690" y="42421"/>
                      <a:pt x="103692" y="42411"/>
                      <a:pt x="103696" y="42401"/>
                    </a:cubicBezTo>
                    <a:lnTo>
                      <a:pt x="103700" y="42415"/>
                    </a:lnTo>
                    <a:lnTo>
                      <a:pt x="104574" y="42231"/>
                    </a:lnTo>
                    <a:lnTo>
                      <a:pt x="104565" y="42192"/>
                    </a:lnTo>
                    <a:lnTo>
                      <a:pt x="103706" y="42372"/>
                    </a:lnTo>
                    <a:cubicBezTo>
                      <a:pt x="103729" y="42306"/>
                      <a:pt x="103751" y="42243"/>
                      <a:pt x="103772" y="42184"/>
                    </a:cubicBezTo>
                    <a:lnTo>
                      <a:pt x="103776" y="42200"/>
                    </a:lnTo>
                    <a:lnTo>
                      <a:pt x="104649" y="42014"/>
                    </a:lnTo>
                    <a:lnTo>
                      <a:pt x="104639" y="41973"/>
                    </a:lnTo>
                    <a:lnTo>
                      <a:pt x="103782" y="42157"/>
                    </a:lnTo>
                    <a:cubicBezTo>
                      <a:pt x="103806" y="42086"/>
                      <a:pt x="103829" y="42022"/>
                      <a:pt x="103847" y="41969"/>
                    </a:cubicBezTo>
                    <a:lnTo>
                      <a:pt x="103851" y="41985"/>
                    </a:lnTo>
                    <a:lnTo>
                      <a:pt x="104723" y="41795"/>
                    </a:lnTo>
                    <a:lnTo>
                      <a:pt x="104715" y="41756"/>
                    </a:lnTo>
                    <a:lnTo>
                      <a:pt x="103857" y="41942"/>
                    </a:lnTo>
                    <a:cubicBezTo>
                      <a:pt x="103882" y="41874"/>
                      <a:pt x="103896" y="41833"/>
                      <a:pt x="103896" y="41832"/>
                    </a:cubicBezTo>
                    <a:lnTo>
                      <a:pt x="103896" y="41832"/>
                    </a:lnTo>
                    <a:lnTo>
                      <a:pt x="104866" y="41617"/>
                    </a:lnTo>
                    <a:close/>
                    <a:moveTo>
                      <a:pt x="2461" y="42405"/>
                    </a:moveTo>
                    <a:lnTo>
                      <a:pt x="2461" y="42405"/>
                    </a:lnTo>
                    <a:cubicBezTo>
                      <a:pt x="2392" y="42730"/>
                      <a:pt x="2326" y="43057"/>
                      <a:pt x="2265" y="43387"/>
                    </a:cubicBezTo>
                    <a:lnTo>
                      <a:pt x="2046" y="42840"/>
                    </a:lnTo>
                    <a:cubicBezTo>
                      <a:pt x="2046" y="42840"/>
                      <a:pt x="2240" y="42617"/>
                      <a:pt x="2461" y="42405"/>
                    </a:cubicBezTo>
                    <a:close/>
                    <a:moveTo>
                      <a:pt x="104222" y="45424"/>
                    </a:moveTo>
                    <a:lnTo>
                      <a:pt x="104222" y="45424"/>
                    </a:lnTo>
                    <a:cubicBezTo>
                      <a:pt x="104409" y="45652"/>
                      <a:pt x="104596" y="45875"/>
                      <a:pt x="104602" y="45883"/>
                    </a:cubicBezTo>
                    <a:lnTo>
                      <a:pt x="104602" y="45883"/>
                    </a:lnTo>
                    <a:lnTo>
                      <a:pt x="104600" y="45883"/>
                    </a:lnTo>
                    <a:lnTo>
                      <a:pt x="104359" y="46404"/>
                    </a:lnTo>
                    <a:cubicBezTo>
                      <a:pt x="104316" y="46077"/>
                      <a:pt x="104271" y="45752"/>
                      <a:pt x="104222" y="45424"/>
                    </a:cubicBezTo>
                    <a:close/>
                    <a:moveTo>
                      <a:pt x="105605" y="45744"/>
                    </a:moveTo>
                    <a:lnTo>
                      <a:pt x="105099" y="46859"/>
                    </a:lnTo>
                    <a:lnTo>
                      <a:pt x="104424" y="46938"/>
                    </a:lnTo>
                    <a:cubicBezTo>
                      <a:pt x="104420" y="46904"/>
                      <a:pt x="104416" y="46869"/>
                      <a:pt x="104412" y="46834"/>
                    </a:cubicBezTo>
                    <a:lnTo>
                      <a:pt x="105060" y="46754"/>
                    </a:lnTo>
                    <a:lnTo>
                      <a:pt x="105056" y="46715"/>
                    </a:lnTo>
                    <a:lnTo>
                      <a:pt x="104408" y="46793"/>
                    </a:lnTo>
                    <a:cubicBezTo>
                      <a:pt x="104402" y="46744"/>
                      <a:pt x="104396" y="46697"/>
                      <a:pt x="104389" y="46648"/>
                    </a:cubicBezTo>
                    <a:lnTo>
                      <a:pt x="105150" y="46554"/>
                    </a:lnTo>
                    <a:lnTo>
                      <a:pt x="105146" y="46513"/>
                    </a:lnTo>
                    <a:lnTo>
                      <a:pt x="104383" y="46609"/>
                    </a:lnTo>
                    <a:cubicBezTo>
                      <a:pt x="104377" y="46550"/>
                      <a:pt x="104369" y="46492"/>
                      <a:pt x="104363" y="46435"/>
                    </a:cubicBezTo>
                    <a:lnTo>
                      <a:pt x="104365" y="46431"/>
                    </a:lnTo>
                    <a:lnTo>
                      <a:pt x="104367" y="46447"/>
                    </a:lnTo>
                    <a:lnTo>
                      <a:pt x="105253" y="46335"/>
                    </a:lnTo>
                    <a:lnTo>
                      <a:pt x="105247" y="46294"/>
                    </a:lnTo>
                    <a:lnTo>
                      <a:pt x="104375" y="46407"/>
                    </a:lnTo>
                    <a:lnTo>
                      <a:pt x="104375" y="46407"/>
                    </a:lnTo>
                    <a:lnTo>
                      <a:pt x="104461" y="46222"/>
                    </a:lnTo>
                    <a:lnTo>
                      <a:pt x="104463" y="46241"/>
                    </a:lnTo>
                    <a:lnTo>
                      <a:pt x="105349" y="46124"/>
                    </a:lnTo>
                    <a:lnTo>
                      <a:pt x="105343" y="46083"/>
                    </a:lnTo>
                    <a:lnTo>
                      <a:pt x="104473" y="46198"/>
                    </a:lnTo>
                    <a:lnTo>
                      <a:pt x="104557" y="46014"/>
                    </a:lnTo>
                    <a:lnTo>
                      <a:pt x="104561" y="46030"/>
                    </a:lnTo>
                    <a:lnTo>
                      <a:pt x="105445" y="45911"/>
                    </a:lnTo>
                    <a:lnTo>
                      <a:pt x="105439" y="45870"/>
                    </a:lnTo>
                    <a:lnTo>
                      <a:pt x="104569" y="45989"/>
                    </a:lnTo>
                    <a:lnTo>
                      <a:pt x="104621" y="45881"/>
                    </a:lnTo>
                    <a:lnTo>
                      <a:pt x="104607" y="45882"/>
                    </a:lnTo>
                    <a:lnTo>
                      <a:pt x="104607" y="45882"/>
                    </a:lnTo>
                    <a:lnTo>
                      <a:pt x="105605" y="45744"/>
                    </a:lnTo>
                    <a:close/>
                    <a:moveTo>
                      <a:pt x="1772" y="46462"/>
                    </a:moveTo>
                    <a:lnTo>
                      <a:pt x="1772" y="46462"/>
                    </a:lnTo>
                    <a:cubicBezTo>
                      <a:pt x="1731" y="46787"/>
                      <a:pt x="1692" y="47112"/>
                      <a:pt x="1657" y="47440"/>
                    </a:cubicBezTo>
                    <a:cubicBezTo>
                      <a:pt x="1531" y="47172"/>
                      <a:pt x="1406" y="46906"/>
                      <a:pt x="1406" y="46906"/>
                    </a:cubicBezTo>
                    <a:lnTo>
                      <a:pt x="1623" y="46644"/>
                    </a:lnTo>
                    <a:lnTo>
                      <a:pt x="1625" y="46644"/>
                    </a:lnTo>
                    <a:lnTo>
                      <a:pt x="1625" y="46640"/>
                    </a:lnTo>
                    <a:lnTo>
                      <a:pt x="1772" y="46462"/>
                    </a:lnTo>
                    <a:close/>
                    <a:moveTo>
                      <a:pt x="104484" y="47456"/>
                    </a:moveTo>
                    <a:lnTo>
                      <a:pt x="104484" y="47456"/>
                    </a:lnTo>
                    <a:cubicBezTo>
                      <a:pt x="104576" y="47573"/>
                      <a:pt x="104670" y="47687"/>
                      <a:pt x="104739" y="47775"/>
                    </a:cubicBezTo>
                    <a:cubicBezTo>
                      <a:pt x="104807" y="47865"/>
                      <a:pt x="104852" y="47925"/>
                      <a:pt x="104852" y="47925"/>
                    </a:cubicBezTo>
                    <a:lnTo>
                      <a:pt x="104580" y="48442"/>
                    </a:lnTo>
                    <a:cubicBezTo>
                      <a:pt x="104551" y="48113"/>
                      <a:pt x="104518" y="47783"/>
                      <a:pt x="104484" y="47456"/>
                    </a:cubicBezTo>
                    <a:close/>
                    <a:moveTo>
                      <a:pt x="921" y="47888"/>
                    </a:moveTo>
                    <a:lnTo>
                      <a:pt x="1608" y="47955"/>
                    </a:lnTo>
                    <a:cubicBezTo>
                      <a:pt x="1604" y="47990"/>
                      <a:pt x="1600" y="48027"/>
                      <a:pt x="1598" y="48062"/>
                    </a:cubicBezTo>
                    <a:lnTo>
                      <a:pt x="939" y="47998"/>
                    </a:lnTo>
                    <a:lnTo>
                      <a:pt x="935" y="48039"/>
                    </a:lnTo>
                    <a:lnTo>
                      <a:pt x="1594" y="48103"/>
                    </a:lnTo>
                    <a:cubicBezTo>
                      <a:pt x="1588" y="48154"/>
                      <a:pt x="1584" y="48203"/>
                      <a:pt x="1580" y="48254"/>
                    </a:cubicBezTo>
                    <a:lnTo>
                      <a:pt x="802" y="48182"/>
                    </a:lnTo>
                    <a:lnTo>
                      <a:pt x="798" y="48223"/>
                    </a:lnTo>
                    <a:lnTo>
                      <a:pt x="1576" y="48295"/>
                    </a:lnTo>
                    <a:cubicBezTo>
                      <a:pt x="1569" y="48348"/>
                      <a:pt x="1565" y="48403"/>
                      <a:pt x="1561" y="48457"/>
                    </a:cubicBezTo>
                    <a:lnTo>
                      <a:pt x="1549" y="48471"/>
                    </a:lnTo>
                    <a:lnTo>
                      <a:pt x="1551" y="48452"/>
                    </a:lnTo>
                    <a:lnTo>
                      <a:pt x="661" y="48375"/>
                    </a:lnTo>
                    <a:lnTo>
                      <a:pt x="659" y="48416"/>
                    </a:lnTo>
                    <a:lnTo>
                      <a:pt x="1535" y="48491"/>
                    </a:lnTo>
                    <a:lnTo>
                      <a:pt x="1418" y="48647"/>
                    </a:lnTo>
                    <a:lnTo>
                      <a:pt x="1420" y="48630"/>
                    </a:lnTo>
                    <a:lnTo>
                      <a:pt x="530" y="48555"/>
                    </a:lnTo>
                    <a:lnTo>
                      <a:pt x="526" y="48596"/>
                    </a:lnTo>
                    <a:lnTo>
                      <a:pt x="1402" y="48669"/>
                    </a:lnTo>
                    <a:lnTo>
                      <a:pt x="1281" y="48831"/>
                    </a:lnTo>
                    <a:lnTo>
                      <a:pt x="1283" y="48815"/>
                    </a:lnTo>
                    <a:lnTo>
                      <a:pt x="393" y="48743"/>
                    </a:lnTo>
                    <a:lnTo>
                      <a:pt x="389" y="48782"/>
                    </a:lnTo>
                    <a:lnTo>
                      <a:pt x="1265" y="48853"/>
                    </a:lnTo>
                    <a:lnTo>
                      <a:pt x="1193" y="48948"/>
                    </a:lnTo>
                    <a:lnTo>
                      <a:pt x="203" y="48870"/>
                    </a:lnTo>
                    <a:lnTo>
                      <a:pt x="921" y="47888"/>
                    </a:lnTo>
                    <a:close/>
                    <a:moveTo>
                      <a:pt x="105858" y="47826"/>
                    </a:moveTo>
                    <a:lnTo>
                      <a:pt x="105300" y="48921"/>
                    </a:lnTo>
                    <a:lnTo>
                      <a:pt x="104625" y="48974"/>
                    </a:lnTo>
                    <a:cubicBezTo>
                      <a:pt x="104621" y="48937"/>
                      <a:pt x="104619" y="48903"/>
                      <a:pt x="104617" y="48868"/>
                    </a:cubicBezTo>
                    <a:lnTo>
                      <a:pt x="105265" y="48815"/>
                    </a:lnTo>
                    <a:lnTo>
                      <a:pt x="105263" y="48774"/>
                    </a:lnTo>
                    <a:lnTo>
                      <a:pt x="104612" y="48827"/>
                    </a:lnTo>
                    <a:cubicBezTo>
                      <a:pt x="104608" y="48776"/>
                      <a:pt x="104604" y="48725"/>
                      <a:pt x="104600" y="48673"/>
                    </a:cubicBezTo>
                    <a:lnTo>
                      <a:pt x="105373" y="48608"/>
                    </a:lnTo>
                    <a:lnTo>
                      <a:pt x="105369" y="48569"/>
                    </a:lnTo>
                    <a:lnTo>
                      <a:pt x="104596" y="48632"/>
                    </a:lnTo>
                    <a:lnTo>
                      <a:pt x="104582" y="48471"/>
                    </a:lnTo>
                    <a:lnTo>
                      <a:pt x="104592" y="48452"/>
                    </a:lnTo>
                    <a:lnTo>
                      <a:pt x="104594" y="48481"/>
                    </a:lnTo>
                    <a:lnTo>
                      <a:pt x="105484" y="48403"/>
                    </a:lnTo>
                    <a:lnTo>
                      <a:pt x="105480" y="48364"/>
                    </a:lnTo>
                    <a:lnTo>
                      <a:pt x="104598" y="48440"/>
                    </a:lnTo>
                    <a:lnTo>
                      <a:pt x="104694" y="48258"/>
                    </a:lnTo>
                    <a:lnTo>
                      <a:pt x="104696" y="48276"/>
                    </a:lnTo>
                    <a:lnTo>
                      <a:pt x="105584" y="48195"/>
                    </a:lnTo>
                    <a:lnTo>
                      <a:pt x="105582" y="48154"/>
                    </a:lnTo>
                    <a:lnTo>
                      <a:pt x="104707" y="48234"/>
                    </a:lnTo>
                    <a:lnTo>
                      <a:pt x="104801" y="48053"/>
                    </a:lnTo>
                    <a:lnTo>
                      <a:pt x="104803" y="48070"/>
                    </a:lnTo>
                    <a:lnTo>
                      <a:pt x="105691" y="47986"/>
                    </a:lnTo>
                    <a:lnTo>
                      <a:pt x="105687" y="47945"/>
                    </a:lnTo>
                    <a:lnTo>
                      <a:pt x="104815" y="48029"/>
                    </a:lnTo>
                    <a:lnTo>
                      <a:pt x="104815" y="48029"/>
                    </a:lnTo>
                    <a:lnTo>
                      <a:pt x="104870" y="47923"/>
                    </a:lnTo>
                    <a:lnTo>
                      <a:pt x="104870" y="47923"/>
                    </a:lnTo>
                    <a:lnTo>
                      <a:pt x="105858" y="47826"/>
                    </a:lnTo>
                    <a:close/>
                    <a:moveTo>
                      <a:pt x="1557" y="48487"/>
                    </a:moveTo>
                    <a:cubicBezTo>
                      <a:pt x="1531" y="48808"/>
                      <a:pt x="1504" y="49132"/>
                      <a:pt x="1481" y="49455"/>
                    </a:cubicBezTo>
                    <a:lnTo>
                      <a:pt x="1213" y="48950"/>
                    </a:lnTo>
                    <a:lnTo>
                      <a:pt x="1557" y="48487"/>
                    </a:lnTo>
                    <a:close/>
                    <a:moveTo>
                      <a:pt x="104664" y="49508"/>
                    </a:moveTo>
                    <a:lnTo>
                      <a:pt x="105005" y="49975"/>
                    </a:lnTo>
                    <a:cubicBezTo>
                      <a:pt x="105005" y="49975"/>
                      <a:pt x="104970" y="50040"/>
                      <a:pt x="104917" y="50140"/>
                    </a:cubicBezTo>
                    <a:cubicBezTo>
                      <a:pt x="104864" y="50239"/>
                      <a:pt x="104801" y="50367"/>
                      <a:pt x="104721" y="50498"/>
                    </a:cubicBezTo>
                    <a:cubicBezTo>
                      <a:pt x="104704" y="50167"/>
                      <a:pt x="104686" y="49838"/>
                      <a:pt x="104664" y="49508"/>
                    </a:cubicBezTo>
                    <a:close/>
                    <a:moveTo>
                      <a:pt x="104762" y="51554"/>
                    </a:moveTo>
                    <a:lnTo>
                      <a:pt x="105079" y="52029"/>
                    </a:lnTo>
                    <a:lnTo>
                      <a:pt x="106112" y="52008"/>
                    </a:lnTo>
                    <a:lnTo>
                      <a:pt x="106112" y="52008"/>
                    </a:lnTo>
                    <a:lnTo>
                      <a:pt x="106092" y="52010"/>
                    </a:lnTo>
                    <a:lnTo>
                      <a:pt x="105478" y="53058"/>
                    </a:lnTo>
                    <a:lnTo>
                      <a:pt x="104784" y="53058"/>
                    </a:lnTo>
                    <a:lnTo>
                      <a:pt x="104784" y="53056"/>
                    </a:lnTo>
                    <a:cubicBezTo>
                      <a:pt x="104784" y="53021"/>
                      <a:pt x="104784" y="52986"/>
                      <a:pt x="104784" y="52949"/>
                    </a:cubicBezTo>
                    <a:lnTo>
                      <a:pt x="105449" y="52949"/>
                    </a:lnTo>
                    <a:lnTo>
                      <a:pt x="105449" y="52908"/>
                    </a:lnTo>
                    <a:lnTo>
                      <a:pt x="104784" y="52908"/>
                    </a:lnTo>
                    <a:cubicBezTo>
                      <a:pt x="104784" y="52859"/>
                      <a:pt x="104784" y="52808"/>
                      <a:pt x="104784" y="52757"/>
                    </a:cubicBezTo>
                    <a:lnTo>
                      <a:pt x="105566" y="52751"/>
                    </a:lnTo>
                    <a:lnTo>
                      <a:pt x="105566" y="52710"/>
                    </a:lnTo>
                    <a:lnTo>
                      <a:pt x="104784" y="52716"/>
                    </a:lnTo>
                    <a:cubicBezTo>
                      <a:pt x="104782" y="52663"/>
                      <a:pt x="104782" y="52610"/>
                      <a:pt x="104782" y="52557"/>
                    </a:cubicBezTo>
                    <a:lnTo>
                      <a:pt x="104788" y="52544"/>
                    </a:lnTo>
                    <a:lnTo>
                      <a:pt x="104788" y="52563"/>
                    </a:lnTo>
                    <a:lnTo>
                      <a:pt x="105682" y="52555"/>
                    </a:lnTo>
                    <a:lnTo>
                      <a:pt x="105682" y="52514"/>
                    </a:lnTo>
                    <a:lnTo>
                      <a:pt x="104803" y="52522"/>
                    </a:lnTo>
                    <a:lnTo>
                      <a:pt x="104907" y="52348"/>
                    </a:lnTo>
                    <a:lnTo>
                      <a:pt x="104907" y="52354"/>
                    </a:lnTo>
                    <a:lnTo>
                      <a:pt x="105801" y="52344"/>
                    </a:lnTo>
                    <a:lnTo>
                      <a:pt x="105799" y="52303"/>
                    </a:lnTo>
                    <a:lnTo>
                      <a:pt x="104927" y="52313"/>
                    </a:lnTo>
                    <a:lnTo>
                      <a:pt x="105024" y="52154"/>
                    </a:lnTo>
                    <a:lnTo>
                      <a:pt x="105024" y="52172"/>
                    </a:lnTo>
                    <a:lnTo>
                      <a:pt x="105916" y="52156"/>
                    </a:lnTo>
                    <a:lnTo>
                      <a:pt x="105916" y="52115"/>
                    </a:lnTo>
                    <a:lnTo>
                      <a:pt x="105038" y="52129"/>
                    </a:lnTo>
                    <a:lnTo>
                      <a:pt x="105099" y="52029"/>
                    </a:lnTo>
                    <a:lnTo>
                      <a:pt x="105079" y="52029"/>
                    </a:lnTo>
                    <a:lnTo>
                      <a:pt x="104909" y="52313"/>
                    </a:lnTo>
                    <a:lnTo>
                      <a:pt x="104907" y="52313"/>
                    </a:lnTo>
                    <a:lnTo>
                      <a:pt x="104907" y="52315"/>
                    </a:lnTo>
                    <a:lnTo>
                      <a:pt x="104782" y="52526"/>
                    </a:lnTo>
                    <a:cubicBezTo>
                      <a:pt x="104778" y="52201"/>
                      <a:pt x="104772" y="51877"/>
                      <a:pt x="104762" y="51554"/>
                    </a:cubicBezTo>
                    <a:close/>
                    <a:moveTo>
                      <a:pt x="688" y="52027"/>
                    </a:moveTo>
                    <a:lnTo>
                      <a:pt x="1363" y="52039"/>
                    </a:lnTo>
                    <a:cubicBezTo>
                      <a:pt x="1363" y="52074"/>
                      <a:pt x="1363" y="52111"/>
                      <a:pt x="1363" y="52145"/>
                    </a:cubicBezTo>
                    <a:lnTo>
                      <a:pt x="710" y="52135"/>
                    </a:lnTo>
                    <a:lnTo>
                      <a:pt x="708" y="52176"/>
                    </a:lnTo>
                    <a:lnTo>
                      <a:pt x="1361" y="52186"/>
                    </a:lnTo>
                    <a:cubicBezTo>
                      <a:pt x="1361" y="52237"/>
                      <a:pt x="1359" y="52289"/>
                      <a:pt x="1359" y="52340"/>
                    </a:cubicBezTo>
                    <a:lnTo>
                      <a:pt x="583" y="52329"/>
                    </a:lnTo>
                    <a:lnTo>
                      <a:pt x="583" y="52370"/>
                    </a:lnTo>
                    <a:lnTo>
                      <a:pt x="1359" y="52381"/>
                    </a:lnTo>
                    <a:cubicBezTo>
                      <a:pt x="1359" y="52434"/>
                      <a:pt x="1357" y="52487"/>
                      <a:pt x="1357" y="52540"/>
                    </a:cubicBezTo>
                    <a:lnTo>
                      <a:pt x="1350" y="52550"/>
                    </a:lnTo>
                    <a:lnTo>
                      <a:pt x="1350" y="52534"/>
                    </a:lnTo>
                    <a:lnTo>
                      <a:pt x="456" y="52524"/>
                    </a:lnTo>
                    <a:lnTo>
                      <a:pt x="456" y="52565"/>
                    </a:lnTo>
                    <a:lnTo>
                      <a:pt x="1334" y="52573"/>
                    </a:lnTo>
                    <a:lnTo>
                      <a:pt x="1224" y="52745"/>
                    </a:lnTo>
                    <a:lnTo>
                      <a:pt x="1224" y="52726"/>
                    </a:lnTo>
                    <a:lnTo>
                      <a:pt x="330" y="52720"/>
                    </a:lnTo>
                    <a:lnTo>
                      <a:pt x="330" y="52761"/>
                    </a:lnTo>
                    <a:lnTo>
                      <a:pt x="1207" y="52767"/>
                    </a:lnTo>
                    <a:lnTo>
                      <a:pt x="1097" y="52937"/>
                    </a:lnTo>
                    <a:lnTo>
                      <a:pt x="1097" y="52921"/>
                    </a:lnTo>
                    <a:lnTo>
                      <a:pt x="203" y="52919"/>
                    </a:lnTo>
                    <a:lnTo>
                      <a:pt x="203" y="52960"/>
                    </a:lnTo>
                    <a:lnTo>
                      <a:pt x="1080" y="52962"/>
                    </a:lnTo>
                    <a:lnTo>
                      <a:pt x="1015" y="53060"/>
                    </a:lnTo>
                    <a:lnTo>
                      <a:pt x="21" y="53060"/>
                    </a:lnTo>
                    <a:lnTo>
                      <a:pt x="688" y="52027"/>
                    </a:lnTo>
                    <a:close/>
                    <a:moveTo>
                      <a:pt x="1357" y="52569"/>
                    </a:moveTo>
                    <a:cubicBezTo>
                      <a:pt x="1357" y="52733"/>
                      <a:pt x="1355" y="52896"/>
                      <a:pt x="1355" y="53060"/>
                    </a:cubicBezTo>
                    <a:cubicBezTo>
                      <a:pt x="1355" y="53226"/>
                      <a:pt x="1357" y="53389"/>
                      <a:pt x="1357" y="53553"/>
                    </a:cubicBezTo>
                    <a:lnTo>
                      <a:pt x="1033" y="53060"/>
                    </a:lnTo>
                    <a:lnTo>
                      <a:pt x="1357" y="52569"/>
                    </a:lnTo>
                    <a:close/>
                    <a:moveTo>
                      <a:pt x="104780" y="53588"/>
                    </a:moveTo>
                    <a:lnTo>
                      <a:pt x="105079" y="54085"/>
                    </a:lnTo>
                    <a:lnTo>
                      <a:pt x="104762" y="54560"/>
                    </a:lnTo>
                    <a:cubicBezTo>
                      <a:pt x="104772" y="54236"/>
                      <a:pt x="104778" y="53913"/>
                      <a:pt x="104780" y="53588"/>
                    </a:cubicBezTo>
                    <a:close/>
                    <a:moveTo>
                      <a:pt x="1367" y="54079"/>
                    </a:moveTo>
                    <a:lnTo>
                      <a:pt x="1369" y="54185"/>
                    </a:lnTo>
                    <a:lnTo>
                      <a:pt x="718" y="54199"/>
                    </a:lnTo>
                    <a:lnTo>
                      <a:pt x="720" y="54240"/>
                    </a:lnTo>
                    <a:lnTo>
                      <a:pt x="1371" y="54226"/>
                    </a:lnTo>
                    <a:cubicBezTo>
                      <a:pt x="1371" y="54277"/>
                      <a:pt x="1373" y="54328"/>
                      <a:pt x="1375" y="54377"/>
                    </a:cubicBezTo>
                    <a:lnTo>
                      <a:pt x="608" y="54396"/>
                    </a:lnTo>
                    <a:lnTo>
                      <a:pt x="610" y="54437"/>
                    </a:lnTo>
                    <a:lnTo>
                      <a:pt x="1375" y="54418"/>
                    </a:lnTo>
                    <a:cubicBezTo>
                      <a:pt x="1377" y="54476"/>
                      <a:pt x="1379" y="54533"/>
                      <a:pt x="1381" y="54590"/>
                    </a:cubicBezTo>
                    <a:lnTo>
                      <a:pt x="1379" y="54592"/>
                    </a:lnTo>
                    <a:lnTo>
                      <a:pt x="1379" y="54574"/>
                    </a:lnTo>
                    <a:lnTo>
                      <a:pt x="485" y="54600"/>
                    </a:lnTo>
                    <a:lnTo>
                      <a:pt x="487" y="54641"/>
                    </a:lnTo>
                    <a:lnTo>
                      <a:pt x="1365" y="54615"/>
                    </a:lnTo>
                    <a:lnTo>
                      <a:pt x="1365" y="54615"/>
                    </a:lnTo>
                    <a:lnTo>
                      <a:pt x="1262" y="54789"/>
                    </a:lnTo>
                    <a:lnTo>
                      <a:pt x="1260" y="54772"/>
                    </a:lnTo>
                    <a:lnTo>
                      <a:pt x="368" y="54801"/>
                    </a:lnTo>
                    <a:lnTo>
                      <a:pt x="370" y="54842"/>
                    </a:lnTo>
                    <a:lnTo>
                      <a:pt x="1248" y="54813"/>
                    </a:lnTo>
                    <a:lnTo>
                      <a:pt x="1142" y="54991"/>
                    </a:lnTo>
                    <a:lnTo>
                      <a:pt x="1142" y="54969"/>
                    </a:lnTo>
                    <a:lnTo>
                      <a:pt x="250" y="55001"/>
                    </a:lnTo>
                    <a:lnTo>
                      <a:pt x="252" y="55042"/>
                    </a:lnTo>
                    <a:lnTo>
                      <a:pt x="1132" y="55010"/>
                    </a:lnTo>
                    <a:lnTo>
                      <a:pt x="1071" y="55113"/>
                    </a:lnTo>
                    <a:lnTo>
                      <a:pt x="76" y="55153"/>
                    </a:lnTo>
                    <a:lnTo>
                      <a:pt x="76" y="55153"/>
                    </a:lnTo>
                    <a:lnTo>
                      <a:pt x="692" y="54093"/>
                    </a:lnTo>
                    <a:lnTo>
                      <a:pt x="690" y="54093"/>
                    </a:lnTo>
                    <a:lnTo>
                      <a:pt x="1367" y="54079"/>
                    </a:lnTo>
                    <a:close/>
                    <a:moveTo>
                      <a:pt x="1381" y="54619"/>
                    </a:moveTo>
                    <a:cubicBezTo>
                      <a:pt x="1391" y="54950"/>
                      <a:pt x="1404" y="55278"/>
                      <a:pt x="1420" y="55607"/>
                    </a:cubicBezTo>
                    <a:cubicBezTo>
                      <a:pt x="1254" y="55359"/>
                      <a:pt x="1089" y="55112"/>
                      <a:pt x="1089" y="55112"/>
                    </a:cubicBezTo>
                    <a:lnTo>
                      <a:pt x="1381" y="54619"/>
                    </a:lnTo>
                    <a:close/>
                    <a:moveTo>
                      <a:pt x="104723" y="55615"/>
                    </a:moveTo>
                    <a:cubicBezTo>
                      <a:pt x="104801" y="55746"/>
                      <a:pt x="104866" y="55875"/>
                      <a:pt x="104919" y="55973"/>
                    </a:cubicBezTo>
                    <a:cubicBezTo>
                      <a:pt x="104972" y="56074"/>
                      <a:pt x="105007" y="56139"/>
                      <a:pt x="105007" y="56139"/>
                    </a:cubicBezTo>
                    <a:lnTo>
                      <a:pt x="104664" y="56605"/>
                    </a:lnTo>
                    <a:cubicBezTo>
                      <a:pt x="104686" y="56276"/>
                      <a:pt x="104707" y="55947"/>
                      <a:pt x="104723" y="55615"/>
                    </a:cubicBezTo>
                    <a:close/>
                    <a:moveTo>
                      <a:pt x="105007" y="56139"/>
                    </a:moveTo>
                    <a:lnTo>
                      <a:pt x="106024" y="56198"/>
                    </a:lnTo>
                    <a:lnTo>
                      <a:pt x="106018" y="56198"/>
                    </a:lnTo>
                    <a:lnTo>
                      <a:pt x="105300" y="57195"/>
                    </a:lnTo>
                    <a:lnTo>
                      <a:pt x="104625" y="57141"/>
                    </a:lnTo>
                    <a:cubicBezTo>
                      <a:pt x="104627" y="57109"/>
                      <a:pt x="104629" y="57076"/>
                      <a:pt x="104633" y="57043"/>
                    </a:cubicBezTo>
                    <a:lnTo>
                      <a:pt x="105279" y="57092"/>
                    </a:lnTo>
                    <a:lnTo>
                      <a:pt x="105281" y="57054"/>
                    </a:lnTo>
                    <a:lnTo>
                      <a:pt x="104635" y="57004"/>
                    </a:lnTo>
                    <a:cubicBezTo>
                      <a:pt x="104639" y="56949"/>
                      <a:pt x="104643" y="56896"/>
                      <a:pt x="104647" y="56841"/>
                    </a:cubicBezTo>
                    <a:lnTo>
                      <a:pt x="105419" y="56898"/>
                    </a:lnTo>
                    <a:lnTo>
                      <a:pt x="105423" y="56857"/>
                    </a:lnTo>
                    <a:lnTo>
                      <a:pt x="104649" y="56802"/>
                    </a:lnTo>
                    <a:cubicBezTo>
                      <a:pt x="104653" y="56747"/>
                      <a:pt x="104657" y="56691"/>
                      <a:pt x="104662" y="56636"/>
                    </a:cubicBezTo>
                    <a:lnTo>
                      <a:pt x="104666" y="56630"/>
                    </a:lnTo>
                    <a:lnTo>
                      <a:pt x="104664" y="56648"/>
                    </a:lnTo>
                    <a:lnTo>
                      <a:pt x="105556" y="56710"/>
                    </a:lnTo>
                    <a:lnTo>
                      <a:pt x="105558" y="56669"/>
                    </a:lnTo>
                    <a:lnTo>
                      <a:pt x="104682" y="56610"/>
                    </a:lnTo>
                    <a:lnTo>
                      <a:pt x="104803" y="56446"/>
                    </a:lnTo>
                    <a:lnTo>
                      <a:pt x="104801" y="56462"/>
                    </a:lnTo>
                    <a:lnTo>
                      <a:pt x="105693" y="56520"/>
                    </a:lnTo>
                    <a:lnTo>
                      <a:pt x="105695" y="56481"/>
                    </a:lnTo>
                    <a:lnTo>
                      <a:pt x="104819" y="56423"/>
                    </a:lnTo>
                    <a:lnTo>
                      <a:pt x="104940" y="56260"/>
                    </a:lnTo>
                    <a:lnTo>
                      <a:pt x="104938" y="56276"/>
                    </a:lnTo>
                    <a:lnTo>
                      <a:pt x="105828" y="56331"/>
                    </a:lnTo>
                    <a:lnTo>
                      <a:pt x="105832" y="56290"/>
                    </a:lnTo>
                    <a:lnTo>
                      <a:pt x="104956" y="56237"/>
                    </a:lnTo>
                    <a:lnTo>
                      <a:pt x="105026" y="56141"/>
                    </a:lnTo>
                    <a:lnTo>
                      <a:pt x="105007" y="56139"/>
                    </a:lnTo>
                    <a:close/>
                    <a:moveTo>
                      <a:pt x="1479" y="56663"/>
                    </a:moveTo>
                    <a:cubicBezTo>
                      <a:pt x="1502" y="56986"/>
                      <a:pt x="1526" y="57309"/>
                      <a:pt x="1555" y="57630"/>
                    </a:cubicBezTo>
                    <a:lnTo>
                      <a:pt x="1211" y="57168"/>
                    </a:lnTo>
                    <a:lnTo>
                      <a:pt x="1479" y="56663"/>
                    </a:lnTo>
                    <a:close/>
                    <a:moveTo>
                      <a:pt x="104582" y="57671"/>
                    </a:moveTo>
                    <a:lnTo>
                      <a:pt x="104854" y="58189"/>
                    </a:lnTo>
                    <a:cubicBezTo>
                      <a:pt x="104854" y="58189"/>
                      <a:pt x="104809" y="58248"/>
                      <a:pt x="104741" y="58338"/>
                    </a:cubicBezTo>
                    <a:cubicBezTo>
                      <a:pt x="104672" y="58426"/>
                      <a:pt x="104578" y="58541"/>
                      <a:pt x="104486" y="58655"/>
                    </a:cubicBezTo>
                    <a:cubicBezTo>
                      <a:pt x="104520" y="58328"/>
                      <a:pt x="104553" y="58001"/>
                      <a:pt x="104582" y="57671"/>
                    </a:cubicBezTo>
                    <a:close/>
                    <a:moveTo>
                      <a:pt x="1608" y="58160"/>
                    </a:moveTo>
                    <a:cubicBezTo>
                      <a:pt x="1612" y="58197"/>
                      <a:pt x="1614" y="58236"/>
                      <a:pt x="1618" y="58275"/>
                    </a:cubicBezTo>
                    <a:lnTo>
                      <a:pt x="952" y="58342"/>
                    </a:lnTo>
                    <a:lnTo>
                      <a:pt x="956" y="58381"/>
                    </a:lnTo>
                    <a:lnTo>
                      <a:pt x="1623" y="58316"/>
                    </a:lnTo>
                    <a:cubicBezTo>
                      <a:pt x="1629" y="58363"/>
                      <a:pt x="1633" y="58410"/>
                      <a:pt x="1639" y="58459"/>
                    </a:cubicBezTo>
                    <a:lnTo>
                      <a:pt x="855" y="58539"/>
                    </a:lnTo>
                    <a:lnTo>
                      <a:pt x="859" y="58580"/>
                    </a:lnTo>
                    <a:lnTo>
                      <a:pt x="1643" y="58498"/>
                    </a:lnTo>
                    <a:cubicBezTo>
                      <a:pt x="1647" y="58547"/>
                      <a:pt x="1653" y="58596"/>
                      <a:pt x="1657" y="58645"/>
                    </a:cubicBezTo>
                    <a:cubicBezTo>
                      <a:pt x="1655" y="58653"/>
                      <a:pt x="1651" y="58660"/>
                      <a:pt x="1649" y="58666"/>
                    </a:cubicBezTo>
                    <a:lnTo>
                      <a:pt x="1647" y="58651"/>
                    </a:lnTo>
                    <a:lnTo>
                      <a:pt x="759" y="58748"/>
                    </a:lnTo>
                    <a:lnTo>
                      <a:pt x="763" y="58788"/>
                    </a:lnTo>
                    <a:lnTo>
                      <a:pt x="1635" y="58694"/>
                    </a:lnTo>
                    <a:lnTo>
                      <a:pt x="1635" y="58694"/>
                    </a:lnTo>
                    <a:cubicBezTo>
                      <a:pt x="1606" y="58754"/>
                      <a:pt x="1580" y="58813"/>
                      <a:pt x="1553" y="58870"/>
                    </a:cubicBezTo>
                    <a:lnTo>
                      <a:pt x="1551" y="58856"/>
                    </a:lnTo>
                    <a:lnTo>
                      <a:pt x="665" y="58956"/>
                    </a:lnTo>
                    <a:lnTo>
                      <a:pt x="669" y="58997"/>
                    </a:lnTo>
                    <a:lnTo>
                      <a:pt x="1539" y="58899"/>
                    </a:lnTo>
                    <a:lnTo>
                      <a:pt x="1539" y="58899"/>
                    </a:lnTo>
                    <a:cubicBezTo>
                      <a:pt x="1508" y="58966"/>
                      <a:pt x="1477" y="59030"/>
                      <a:pt x="1455" y="59081"/>
                    </a:cubicBezTo>
                    <a:lnTo>
                      <a:pt x="1453" y="59065"/>
                    </a:lnTo>
                    <a:lnTo>
                      <a:pt x="567" y="59167"/>
                    </a:lnTo>
                    <a:lnTo>
                      <a:pt x="571" y="59206"/>
                    </a:lnTo>
                    <a:lnTo>
                      <a:pt x="1443" y="59106"/>
                    </a:lnTo>
                    <a:lnTo>
                      <a:pt x="1443" y="59106"/>
                    </a:lnTo>
                    <a:cubicBezTo>
                      <a:pt x="1412" y="59171"/>
                      <a:pt x="1393" y="59212"/>
                      <a:pt x="1393" y="59212"/>
                    </a:cubicBezTo>
                    <a:lnTo>
                      <a:pt x="405" y="59329"/>
                    </a:lnTo>
                    <a:cubicBezTo>
                      <a:pt x="407" y="59327"/>
                      <a:pt x="532" y="59050"/>
                      <a:pt x="659" y="58776"/>
                    </a:cubicBezTo>
                    <a:cubicBezTo>
                      <a:pt x="722" y="58639"/>
                      <a:pt x="786" y="58502"/>
                      <a:pt x="833" y="58398"/>
                    </a:cubicBezTo>
                    <a:cubicBezTo>
                      <a:pt x="886" y="58295"/>
                      <a:pt x="921" y="58228"/>
                      <a:pt x="921" y="58226"/>
                    </a:cubicBezTo>
                    <a:lnTo>
                      <a:pt x="1608" y="58160"/>
                    </a:lnTo>
                    <a:close/>
                    <a:moveTo>
                      <a:pt x="1661" y="58678"/>
                    </a:moveTo>
                    <a:cubicBezTo>
                      <a:pt x="1696" y="59005"/>
                      <a:pt x="1735" y="59331"/>
                      <a:pt x="1776" y="59656"/>
                    </a:cubicBezTo>
                    <a:lnTo>
                      <a:pt x="1412" y="59212"/>
                    </a:lnTo>
                    <a:cubicBezTo>
                      <a:pt x="1412" y="59210"/>
                      <a:pt x="1535" y="58946"/>
                      <a:pt x="1661" y="58678"/>
                    </a:cubicBezTo>
                    <a:close/>
                    <a:moveTo>
                      <a:pt x="104359" y="59709"/>
                    </a:moveTo>
                    <a:lnTo>
                      <a:pt x="104602" y="60231"/>
                    </a:lnTo>
                    <a:cubicBezTo>
                      <a:pt x="104602" y="60231"/>
                      <a:pt x="104412" y="60460"/>
                      <a:pt x="104222" y="60689"/>
                    </a:cubicBezTo>
                    <a:cubicBezTo>
                      <a:pt x="104271" y="60364"/>
                      <a:pt x="104316" y="60036"/>
                      <a:pt x="104359" y="59709"/>
                    </a:cubicBezTo>
                    <a:close/>
                    <a:moveTo>
                      <a:pt x="103679" y="63713"/>
                    </a:moveTo>
                    <a:cubicBezTo>
                      <a:pt x="103780" y="63995"/>
                      <a:pt x="103878" y="64276"/>
                      <a:pt x="103878" y="64278"/>
                    </a:cubicBezTo>
                    <a:lnTo>
                      <a:pt x="103465" y="64689"/>
                    </a:lnTo>
                    <a:cubicBezTo>
                      <a:pt x="103540" y="64366"/>
                      <a:pt x="103612" y="64040"/>
                      <a:pt x="103679" y="63713"/>
                    </a:cubicBezTo>
                    <a:close/>
                    <a:moveTo>
                      <a:pt x="103898" y="64282"/>
                    </a:moveTo>
                    <a:lnTo>
                      <a:pt x="104868" y="64497"/>
                    </a:lnTo>
                    <a:lnTo>
                      <a:pt x="104009" y="65366"/>
                    </a:lnTo>
                    <a:lnTo>
                      <a:pt x="103342" y="65207"/>
                    </a:lnTo>
                    <a:cubicBezTo>
                      <a:pt x="103352" y="65172"/>
                      <a:pt x="103360" y="65137"/>
                      <a:pt x="103368" y="65102"/>
                    </a:cubicBezTo>
                    <a:lnTo>
                      <a:pt x="104009" y="65256"/>
                    </a:lnTo>
                    <a:lnTo>
                      <a:pt x="104019" y="65215"/>
                    </a:lnTo>
                    <a:lnTo>
                      <a:pt x="103377" y="65063"/>
                    </a:lnTo>
                    <a:cubicBezTo>
                      <a:pt x="103389" y="65014"/>
                      <a:pt x="103401" y="64963"/>
                      <a:pt x="103411" y="64914"/>
                    </a:cubicBezTo>
                    <a:lnTo>
                      <a:pt x="104170" y="65092"/>
                    </a:lnTo>
                    <a:lnTo>
                      <a:pt x="104181" y="65051"/>
                    </a:lnTo>
                    <a:lnTo>
                      <a:pt x="103422" y="64875"/>
                    </a:lnTo>
                    <a:cubicBezTo>
                      <a:pt x="103434" y="64822"/>
                      <a:pt x="103446" y="64771"/>
                      <a:pt x="103459" y="64720"/>
                    </a:cubicBezTo>
                    <a:lnTo>
                      <a:pt x="103467" y="64709"/>
                    </a:lnTo>
                    <a:lnTo>
                      <a:pt x="103467" y="64709"/>
                    </a:lnTo>
                    <a:lnTo>
                      <a:pt x="103463" y="64728"/>
                    </a:lnTo>
                    <a:lnTo>
                      <a:pt x="104334" y="64928"/>
                    </a:lnTo>
                    <a:lnTo>
                      <a:pt x="104342" y="64887"/>
                    </a:lnTo>
                    <a:lnTo>
                      <a:pt x="103487" y="64691"/>
                    </a:lnTo>
                    <a:lnTo>
                      <a:pt x="103630" y="64548"/>
                    </a:lnTo>
                    <a:lnTo>
                      <a:pt x="103626" y="64566"/>
                    </a:lnTo>
                    <a:lnTo>
                      <a:pt x="104498" y="64763"/>
                    </a:lnTo>
                    <a:lnTo>
                      <a:pt x="104506" y="64722"/>
                    </a:lnTo>
                    <a:lnTo>
                      <a:pt x="103649" y="64529"/>
                    </a:lnTo>
                    <a:lnTo>
                      <a:pt x="103794" y="64386"/>
                    </a:lnTo>
                    <a:lnTo>
                      <a:pt x="103790" y="64402"/>
                    </a:lnTo>
                    <a:lnTo>
                      <a:pt x="104659" y="64597"/>
                    </a:lnTo>
                    <a:lnTo>
                      <a:pt x="104670" y="64556"/>
                    </a:lnTo>
                    <a:lnTo>
                      <a:pt x="103812" y="64366"/>
                    </a:lnTo>
                    <a:lnTo>
                      <a:pt x="103898" y="64282"/>
                    </a:lnTo>
                    <a:close/>
                    <a:moveTo>
                      <a:pt x="2568" y="64216"/>
                    </a:moveTo>
                    <a:cubicBezTo>
                      <a:pt x="2574" y="64251"/>
                      <a:pt x="2582" y="64286"/>
                      <a:pt x="2590" y="64321"/>
                    </a:cubicBezTo>
                    <a:lnTo>
                      <a:pt x="1948" y="64462"/>
                    </a:lnTo>
                    <a:lnTo>
                      <a:pt x="1956" y="64503"/>
                    </a:lnTo>
                    <a:lnTo>
                      <a:pt x="2598" y="64360"/>
                    </a:lnTo>
                    <a:cubicBezTo>
                      <a:pt x="2611" y="64409"/>
                      <a:pt x="2621" y="64460"/>
                      <a:pt x="2633" y="64509"/>
                    </a:cubicBezTo>
                    <a:lnTo>
                      <a:pt x="1872" y="64681"/>
                    </a:lnTo>
                    <a:lnTo>
                      <a:pt x="1882" y="64720"/>
                    </a:lnTo>
                    <a:lnTo>
                      <a:pt x="2641" y="64548"/>
                    </a:lnTo>
                    <a:cubicBezTo>
                      <a:pt x="2654" y="64601"/>
                      <a:pt x="2666" y="64652"/>
                      <a:pt x="2678" y="64705"/>
                    </a:cubicBezTo>
                    <a:lnTo>
                      <a:pt x="2674" y="64718"/>
                    </a:lnTo>
                    <a:lnTo>
                      <a:pt x="2670" y="64699"/>
                    </a:lnTo>
                    <a:lnTo>
                      <a:pt x="1799" y="64900"/>
                    </a:lnTo>
                    <a:lnTo>
                      <a:pt x="1809" y="64941"/>
                    </a:lnTo>
                    <a:lnTo>
                      <a:pt x="2664" y="64742"/>
                    </a:lnTo>
                    <a:lnTo>
                      <a:pt x="2598" y="64934"/>
                    </a:lnTo>
                    <a:lnTo>
                      <a:pt x="2594" y="64916"/>
                    </a:lnTo>
                    <a:lnTo>
                      <a:pt x="1725" y="65121"/>
                    </a:lnTo>
                    <a:lnTo>
                      <a:pt x="1733" y="65159"/>
                    </a:lnTo>
                    <a:lnTo>
                      <a:pt x="2588" y="64959"/>
                    </a:lnTo>
                    <a:lnTo>
                      <a:pt x="2588" y="64959"/>
                    </a:lnTo>
                    <a:lnTo>
                      <a:pt x="2523" y="65151"/>
                    </a:lnTo>
                    <a:lnTo>
                      <a:pt x="2519" y="65133"/>
                    </a:lnTo>
                    <a:lnTo>
                      <a:pt x="1649" y="65342"/>
                    </a:lnTo>
                    <a:lnTo>
                      <a:pt x="1659" y="65380"/>
                    </a:lnTo>
                    <a:lnTo>
                      <a:pt x="2513" y="65176"/>
                    </a:lnTo>
                    <a:lnTo>
                      <a:pt x="2474" y="65288"/>
                    </a:lnTo>
                    <a:lnTo>
                      <a:pt x="2492" y="65284"/>
                    </a:lnTo>
                    <a:lnTo>
                      <a:pt x="2492" y="65284"/>
                    </a:lnTo>
                    <a:lnTo>
                      <a:pt x="1508" y="65521"/>
                    </a:lnTo>
                    <a:lnTo>
                      <a:pt x="1899" y="64364"/>
                    </a:lnTo>
                    <a:lnTo>
                      <a:pt x="2568" y="64216"/>
                    </a:lnTo>
                    <a:close/>
                    <a:moveTo>
                      <a:pt x="2684" y="64734"/>
                    </a:moveTo>
                    <a:cubicBezTo>
                      <a:pt x="2760" y="65059"/>
                      <a:pt x="2838" y="65385"/>
                      <a:pt x="2920" y="65706"/>
                    </a:cubicBezTo>
                    <a:cubicBezTo>
                      <a:pt x="2707" y="65495"/>
                      <a:pt x="2492" y="65284"/>
                      <a:pt x="2492" y="65284"/>
                    </a:cubicBezTo>
                    <a:lnTo>
                      <a:pt x="2684" y="64734"/>
                    </a:lnTo>
                    <a:close/>
                    <a:moveTo>
                      <a:pt x="3049" y="66197"/>
                    </a:moveTo>
                    <a:cubicBezTo>
                      <a:pt x="3057" y="66232"/>
                      <a:pt x="3067" y="66264"/>
                      <a:pt x="3075" y="66299"/>
                    </a:cubicBezTo>
                    <a:lnTo>
                      <a:pt x="2431" y="66471"/>
                    </a:lnTo>
                    <a:lnTo>
                      <a:pt x="2441" y="66510"/>
                    </a:lnTo>
                    <a:lnTo>
                      <a:pt x="3085" y="66338"/>
                    </a:lnTo>
                    <a:cubicBezTo>
                      <a:pt x="3100" y="66387"/>
                      <a:pt x="3112" y="66436"/>
                      <a:pt x="3124" y="66485"/>
                    </a:cubicBezTo>
                    <a:lnTo>
                      <a:pt x="2373" y="66686"/>
                    </a:lnTo>
                    <a:lnTo>
                      <a:pt x="2384" y="66727"/>
                    </a:lnTo>
                    <a:lnTo>
                      <a:pt x="3135" y="66524"/>
                    </a:lnTo>
                    <a:cubicBezTo>
                      <a:pt x="3149" y="66573"/>
                      <a:pt x="3163" y="66622"/>
                      <a:pt x="3175" y="66671"/>
                    </a:cubicBezTo>
                    <a:lnTo>
                      <a:pt x="3169" y="66694"/>
                    </a:lnTo>
                    <a:lnTo>
                      <a:pt x="3165" y="66678"/>
                    </a:lnTo>
                    <a:lnTo>
                      <a:pt x="2304" y="66911"/>
                    </a:lnTo>
                    <a:lnTo>
                      <a:pt x="2314" y="66952"/>
                    </a:lnTo>
                    <a:lnTo>
                      <a:pt x="3161" y="66721"/>
                    </a:lnTo>
                    <a:lnTo>
                      <a:pt x="3104" y="66913"/>
                    </a:lnTo>
                    <a:lnTo>
                      <a:pt x="3100" y="66896"/>
                    </a:lnTo>
                    <a:lnTo>
                      <a:pt x="2238" y="67134"/>
                    </a:lnTo>
                    <a:lnTo>
                      <a:pt x="2251" y="67173"/>
                    </a:lnTo>
                    <a:lnTo>
                      <a:pt x="3098" y="66939"/>
                    </a:lnTo>
                    <a:lnTo>
                      <a:pt x="3040" y="67132"/>
                    </a:lnTo>
                    <a:lnTo>
                      <a:pt x="3034" y="67115"/>
                    </a:lnTo>
                    <a:lnTo>
                      <a:pt x="2175" y="67357"/>
                    </a:lnTo>
                    <a:lnTo>
                      <a:pt x="2187" y="67396"/>
                    </a:lnTo>
                    <a:lnTo>
                      <a:pt x="3032" y="67160"/>
                    </a:lnTo>
                    <a:lnTo>
                      <a:pt x="2997" y="67273"/>
                    </a:lnTo>
                    <a:lnTo>
                      <a:pt x="2042" y="67543"/>
                    </a:lnTo>
                    <a:lnTo>
                      <a:pt x="2378" y="66373"/>
                    </a:lnTo>
                    <a:lnTo>
                      <a:pt x="2375" y="66373"/>
                    </a:lnTo>
                    <a:lnTo>
                      <a:pt x="3049" y="66197"/>
                    </a:lnTo>
                    <a:close/>
                    <a:moveTo>
                      <a:pt x="3186" y="66702"/>
                    </a:moveTo>
                    <a:cubicBezTo>
                      <a:pt x="3272" y="67023"/>
                      <a:pt x="3364" y="67342"/>
                      <a:pt x="3458" y="67662"/>
                    </a:cubicBezTo>
                    <a:lnTo>
                      <a:pt x="3018" y="67267"/>
                    </a:lnTo>
                    <a:lnTo>
                      <a:pt x="3186" y="66702"/>
                    </a:lnTo>
                    <a:close/>
                    <a:moveTo>
                      <a:pt x="102677" y="67684"/>
                    </a:moveTo>
                    <a:lnTo>
                      <a:pt x="102843" y="68257"/>
                    </a:lnTo>
                    <a:cubicBezTo>
                      <a:pt x="102843" y="68257"/>
                      <a:pt x="102736" y="68357"/>
                      <a:pt x="102589" y="68482"/>
                    </a:cubicBezTo>
                    <a:lnTo>
                      <a:pt x="102587" y="68482"/>
                    </a:lnTo>
                    <a:lnTo>
                      <a:pt x="102587" y="68484"/>
                    </a:lnTo>
                    <a:cubicBezTo>
                      <a:pt x="102526" y="68537"/>
                      <a:pt x="102456" y="68595"/>
                      <a:pt x="102384" y="68652"/>
                    </a:cubicBezTo>
                    <a:cubicBezTo>
                      <a:pt x="102384" y="68654"/>
                      <a:pt x="102382" y="68654"/>
                      <a:pt x="102380" y="68656"/>
                    </a:cubicBezTo>
                    <a:cubicBezTo>
                      <a:pt x="102483" y="68333"/>
                      <a:pt x="102581" y="68009"/>
                      <a:pt x="102677" y="67684"/>
                    </a:cubicBezTo>
                    <a:close/>
                    <a:moveTo>
                      <a:pt x="3607" y="68167"/>
                    </a:moveTo>
                    <a:cubicBezTo>
                      <a:pt x="3617" y="68200"/>
                      <a:pt x="3628" y="68235"/>
                      <a:pt x="3638" y="68269"/>
                    </a:cubicBezTo>
                    <a:lnTo>
                      <a:pt x="2995" y="68468"/>
                    </a:lnTo>
                    <a:lnTo>
                      <a:pt x="3006" y="68507"/>
                    </a:lnTo>
                    <a:lnTo>
                      <a:pt x="3650" y="68308"/>
                    </a:lnTo>
                    <a:lnTo>
                      <a:pt x="3697" y="68460"/>
                    </a:lnTo>
                    <a:lnTo>
                      <a:pt x="2942" y="68695"/>
                    </a:lnTo>
                    <a:lnTo>
                      <a:pt x="2954" y="68734"/>
                    </a:lnTo>
                    <a:lnTo>
                      <a:pt x="3709" y="68498"/>
                    </a:lnTo>
                    <a:cubicBezTo>
                      <a:pt x="3722" y="68537"/>
                      <a:pt x="3734" y="68578"/>
                      <a:pt x="3746" y="68617"/>
                    </a:cubicBezTo>
                    <a:cubicBezTo>
                      <a:pt x="3744" y="68631"/>
                      <a:pt x="3740" y="68646"/>
                      <a:pt x="3736" y="68658"/>
                    </a:cubicBezTo>
                    <a:lnTo>
                      <a:pt x="3732" y="68646"/>
                    </a:lnTo>
                    <a:lnTo>
                      <a:pt x="2881" y="68914"/>
                    </a:lnTo>
                    <a:lnTo>
                      <a:pt x="2893" y="68953"/>
                    </a:lnTo>
                    <a:lnTo>
                      <a:pt x="3730" y="68689"/>
                    </a:lnTo>
                    <a:lnTo>
                      <a:pt x="3730" y="68689"/>
                    </a:lnTo>
                    <a:cubicBezTo>
                      <a:pt x="3714" y="68754"/>
                      <a:pt x="3697" y="68820"/>
                      <a:pt x="3683" y="68881"/>
                    </a:cubicBezTo>
                    <a:lnTo>
                      <a:pt x="3679" y="68867"/>
                    </a:lnTo>
                    <a:lnTo>
                      <a:pt x="2828" y="69139"/>
                    </a:lnTo>
                    <a:lnTo>
                      <a:pt x="2840" y="69178"/>
                    </a:lnTo>
                    <a:lnTo>
                      <a:pt x="3677" y="68910"/>
                    </a:lnTo>
                    <a:lnTo>
                      <a:pt x="3677" y="68910"/>
                    </a:lnTo>
                    <a:cubicBezTo>
                      <a:pt x="3658" y="68981"/>
                      <a:pt x="3644" y="69045"/>
                      <a:pt x="3632" y="69098"/>
                    </a:cubicBezTo>
                    <a:lnTo>
                      <a:pt x="3630" y="69094"/>
                    </a:lnTo>
                    <a:lnTo>
                      <a:pt x="2781" y="69368"/>
                    </a:lnTo>
                    <a:lnTo>
                      <a:pt x="2793" y="69407"/>
                    </a:lnTo>
                    <a:lnTo>
                      <a:pt x="3621" y="69139"/>
                    </a:lnTo>
                    <a:lnTo>
                      <a:pt x="3621" y="69139"/>
                    </a:lnTo>
                    <a:cubicBezTo>
                      <a:pt x="3606" y="69202"/>
                      <a:pt x="3596" y="69243"/>
                      <a:pt x="3595" y="69245"/>
                    </a:cubicBezTo>
                    <a:lnTo>
                      <a:pt x="3595" y="69245"/>
                    </a:lnTo>
                    <a:lnTo>
                      <a:pt x="2631" y="69560"/>
                    </a:lnTo>
                    <a:lnTo>
                      <a:pt x="2631" y="69560"/>
                    </a:lnTo>
                    <a:lnTo>
                      <a:pt x="2650" y="69554"/>
                    </a:lnTo>
                    <a:cubicBezTo>
                      <a:pt x="2650" y="69554"/>
                      <a:pt x="2719" y="69257"/>
                      <a:pt x="2787" y="68961"/>
                    </a:cubicBezTo>
                    <a:cubicBezTo>
                      <a:pt x="2852" y="68666"/>
                      <a:pt x="2940" y="68370"/>
                      <a:pt x="2940" y="68370"/>
                    </a:cubicBezTo>
                    <a:lnTo>
                      <a:pt x="3607" y="68167"/>
                    </a:lnTo>
                    <a:close/>
                    <a:moveTo>
                      <a:pt x="3756" y="68650"/>
                    </a:moveTo>
                    <a:cubicBezTo>
                      <a:pt x="3859" y="68971"/>
                      <a:pt x="3963" y="69294"/>
                      <a:pt x="4072" y="69613"/>
                    </a:cubicBezTo>
                    <a:lnTo>
                      <a:pt x="3613" y="69239"/>
                    </a:lnTo>
                    <a:cubicBezTo>
                      <a:pt x="3613" y="69239"/>
                      <a:pt x="3623" y="69198"/>
                      <a:pt x="3638" y="69133"/>
                    </a:cubicBezTo>
                    <a:lnTo>
                      <a:pt x="3642" y="69133"/>
                    </a:lnTo>
                    <a:lnTo>
                      <a:pt x="3640" y="69127"/>
                    </a:lnTo>
                    <a:cubicBezTo>
                      <a:pt x="3666" y="69016"/>
                      <a:pt x="3711" y="68836"/>
                      <a:pt x="3754" y="68656"/>
                    </a:cubicBezTo>
                    <a:cubicBezTo>
                      <a:pt x="3754" y="68654"/>
                      <a:pt x="3756" y="68652"/>
                      <a:pt x="3756" y="68650"/>
                    </a:cubicBezTo>
                    <a:close/>
                    <a:moveTo>
                      <a:pt x="102059" y="69634"/>
                    </a:moveTo>
                    <a:lnTo>
                      <a:pt x="102196" y="70209"/>
                    </a:lnTo>
                    <a:lnTo>
                      <a:pt x="102198" y="70209"/>
                    </a:lnTo>
                    <a:lnTo>
                      <a:pt x="102198" y="70209"/>
                    </a:lnTo>
                    <a:cubicBezTo>
                      <a:pt x="102188" y="70217"/>
                      <a:pt x="102071" y="70310"/>
                      <a:pt x="101924" y="70430"/>
                    </a:cubicBezTo>
                    <a:lnTo>
                      <a:pt x="101920" y="70430"/>
                    </a:lnTo>
                    <a:lnTo>
                      <a:pt x="101918" y="70434"/>
                    </a:lnTo>
                    <a:cubicBezTo>
                      <a:pt x="101859" y="70483"/>
                      <a:pt x="101795" y="70534"/>
                      <a:pt x="101730" y="70587"/>
                    </a:cubicBezTo>
                    <a:lnTo>
                      <a:pt x="101724" y="70593"/>
                    </a:lnTo>
                    <a:cubicBezTo>
                      <a:pt x="101838" y="70274"/>
                      <a:pt x="101951" y="69955"/>
                      <a:pt x="102059" y="69634"/>
                    </a:cubicBezTo>
                    <a:close/>
                    <a:moveTo>
                      <a:pt x="102216" y="70216"/>
                    </a:moveTo>
                    <a:lnTo>
                      <a:pt x="103154" y="70542"/>
                    </a:lnTo>
                    <a:cubicBezTo>
                      <a:pt x="103154" y="70542"/>
                      <a:pt x="102918" y="70737"/>
                      <a:pt x="102685" y="70931"/>
                    </a:cubicBezTo>
                    <a:cubicBezTo>
                      <a:pt x="102456" y="71125"/>
                      <a:pt x="102206" y="71307"/>
                      <a:pt x="102206" y="71307"/>
                    </a:cubicBezTo>
                    <a:lnTo>
                      <a:pt x="101550" y="71064"/>
                    </a:lnTo>
                    <a:cubicBezTo>
                      <a:pt x="101564" y="71031"/>
                      <a:pt x="101576" y="70997"/>
                      <a:pt x="101589" y="70962"/>
                    </a:cubicBezTo>
                    <a:lnTo>
                      <a:pt x="102221" y="71197"/>
                    </a:lnTo>
                    <a:lnTo>
                      <a:pt x="102235" y="71158"/>
                    </a:lnTo>
                    <a:lnTo>
                      <a:pt x="101603" y="70925"/>
                    </a:lnTo>
                    <a:cubicBezTo>
                      <a:pt x="101619" y="70878"/>
                      <a:pt x="101638" y="70831"/>
                      <a:pt x="101654" y="70784"/>
                    </a:cubicBezTo>
                    <a:lnTo>
                      <a:pt x="102405" y="71056"/>
                    </a:lnTo>
                    <a:lnTo>
                      <a:pt x="102419" y="71019"/>
                    </a:lnTo>
                    <a:lnTo>
                      <a:pt x="101668" y="70745"/>
                    </a:lnTo>
                    <a:cubicBezTo>
                      <a:pt x="101683" y="70704"/>
                      <a:pt x="101697" y="70663"/>
                      <a:pt x="101711" y="70624"/>
                    </a:cubicBezTo>
                    <a:cubicBezTo>
                      <a:pt x="101724" y="70614"/>
                      <a:pt x="101736" y="70606"/>
                      <a:pt x="101746" y="70596"/>
                    </a:cubicBezTo>
                    <a:lnTo>
                      <a:pt x="101746" y="70596"/>
                    </a:lnTo>
                    <a:lnTo>
                      <a:pt x="101742" y="70608"/>
                    </a:lnTo>
                    <a:lnTo>
                      <a:pt x="102583" y="70911"/>
                    </a:lnTo>
                    <a:lnTo>
                      <a:pt x="102595" y="70874"/>
                    </a:lnTo>
                    <a:lnTo>
                      <a:pt x="101771" y="70575"/>
                    </a:lnTo>
                    <a:cubicBezTo>
                      <a:pt x="101818" y="70538"/>
                      <a:pt x="101865" y="70501"/>
                      <a:pt x="101908" y="70465"/>
                    </a:cubicBezTo>
                    <a:lnTo>
                      <a:pt x="101908" y="70469"/>
                    </a:lnTo>
                    <a:lnTo>
                      <a:pt x="102749" y="70767"/>
                    </a:lnTo>
                    <a:lnTo>
                      <a:pt x="102761" y="70729"/>
                    </a:lnTo>
                    <a:lnTo>
                      <a:pt x="101942" y="70438"/>
                    </a:lnTo>
                    <a:cubicBezTo>
                      <a:pt x="102002" y="70389"/>
                      <a:pt x="102057" y="70344"/>
                      <a:pt x="102102" y="70307"/>
                    </a:cubicBezTo>
                    <a:lnTo>
                      <a:pt x="102102" y="70307"/>
                    </a:lnTo>
                    <a:lnTo>
                      <a:pt x="102096" y="70323"/>
                    </a:lnTo>
                    <a:lnTo>
                      <a:pt x="102939" y="70618"/>
                    </a:lnTo>
                    <a:lnTo>
                      <a:pt x="102951" y="70581"/>
                    </a:lnTo>
                    <a:lnTo>
                      <a:pt x="102125" y="70289"/>
                    </a:lnTo>
                    <a:cubicBezTo>
                      <a:pt x="102175" y="70248"/>
                      <a:pt x="102210" y="70220"/>
                      <a:pt x="102216" y="70216"/>
                    </a:cubicBezTo>
                    <a:close/>
                    <a:moveTo>
                      <a:pt x="4243" y="70109"/>
                    </a:moveTo>
                    <a:cubicBezTo>
                      <a:pt x="4256" y="70143"/>
                      <a:pt x="4266" y="70176"/>
                      <a:pt x="4278" y="70209"/>
                    </a:cubicBezTo>
                    <a:lnTo>
                      <a:pt x="3650" y="70430"/>
                    </a:lnTo>
                    <a:lnTo>
                      <a:pt x="3662" y="70469"/>
                    </a:lnTo>
                    <a:lnTo>
                      <a:pt x="4293" y="70248"/>
                    </a:lnTo>
                    <a:cubicBezTo>
                      <a:pt x="4309" y="70297"/>
                      <a:pt x="4325" y="70344"/>
                      <a:pt x="4344" y="70393"/>
                    </a:cubicBezTo>
                    <a:lnTo>
                      <a:pt x="3603" y="70655"/>
                    </a:lnTo>
                    <a:lnTo>
                      <a:pt x="3615" y="70694"/>
                    </a:lnTo>
                    <a:lnTo>
                      <a:pt x="4356" y="70430"/>
                    </a:lnTo>
                    <a:cubicBezTo>
                      <a:pt x="4372" y="70473"/>
                      <a:pt x="4387" y="70514"/>
                      <a:pt x="4401" y="70557"/>
                    </a:cubicBezTo>
                    <a:cubicBezTo>
                      <a:pt x="4399" y="70569"/>
                      <a:pt x="4395" y="70583"/>
                      <a:pt x="4393" y="70596"/>
                    </a:cubicBezTo>
                    <a:lnTo>
                      <a:pt x="4387" y="70583"/>
                    </a:lnTo>
                    <a:lnTo>
                      <a:pt x="3546" y="70886"/>
                    </a:lnTo>
                    <a:lnTo>
                      <a:pt x="3560" y="70923"/>
                    </a:lnTo>
                    <a:lnTo>
                      <a:pt x="4385" y="70626"/>
                    </a:lnTo>
                    <a:lnTo>
                      <a:pt x="4385" y="70626"/>
                    </a:lnTo>
                    <a:cubicBezTo>
                      <a:pt x="4368" y="70694"/>
                      <a:pt x="4354" y="70759"/>
                      <a:pt x="4340" y="70823"/>
                    </a:cubicBezTo>
                    <a:lnTo>
                      <a:pt x="4333" y="70808"/>
                    </a:lnTo>
                    <a:lnTo>
                      <a:pt x="3495" y="71113"/>
                    </a:lnTo>
                    <a:lnTo>
                      <a:pt x="3509" y="71152"/>
                    </a:lnTo>
                    <a:lnTo>
                      <a:pt x="4333" y="70851"/>
                    </a:lnTo>
                    <a:lnTo>
                      <a:pt x="4333" y="70851"/>
                    </a:lnTo>
                    <a:cubicBezTo>
                      <a:pt x="4315" y="70929"/>
                      <a:pt x="4301" y="71001"/>
                      <a:pt x="4290" y="71056"/>
                    </a:cubicBezTo>
                    <a:lnTo>
                      <a:pt x="4284" y="71039"/>
                    </a:lnTo>
                    <a:lnTo>
                      <a:pt x="3448" y="71348"/>
                    </a:lnTo>
                    <a:lnTo>
                      <a:pt x="3462" y="71387"/>
                    </a:lnTo>
                    <a:lnTo>
                      <a:pt x="4284" y="71084"/>
                    </a:lnTo>
                    <a:lnTo>
                      <a:pt x="4284" y="71084"/>
                    </a:lnTo>
                    <a:cubicBezTo>
                      <a:pt x="4272" y="71148"/>
                      <a:pt x="4266" y="71189"/>
                      <a:pt x="4266" y="71191"/>
                    </a:cubicBezTo>
                    <a:lnTo>
                      <a:pt x="4266" y="71191"/>
                    </a:lnTo>
                    <a:lnTo>
                      <a:pt x="3335" y="71535"/>
                    </a:lnTo>
                    <a:lnTo>
                      <a:pt x="3335" y="71535"/>
                    </a:lnTo>
                    <a:cubicBezTo>
                      <a:pt x="3339" y="71512"/>
                      <a:pt x="3387" y="71225"/>
                      <a:pt x="3456" y="70935"/>
                    </a:cubicBezTo>
                    <a:cubicBezTo>
                      <a:pt x="3523" y="70636"/>
                      <a:pt x="3591" y="70338"/>
                      <a:pt x="3591" y="70336"/>
                    </a:cubicBezTo>
                    <a:lnTo>
                      <a:pt x="4243" y="70109"/>
                    </a:lnTo>
                    <a:close/>
                    <a:moveTo>
                      <a:pt x="4411" y="70583"/>
                    </a:moveTo>
                    <a:cubicBezTo>
                      <a:pt x="4528" y="70904"/>
                      <a:pt x="4646" y="71224"/>
                      <a:pt x="4769" y="71543"/>
                    </a:cubicBezTo>
                    <a:lnTo>
                      <a:pt x="4282" y="71185"/>
                    </a:lnTo>
                    <a:cubicBezTo>
                      <a:pt x="4282" y="71185"/>
                      <a:pt x="4335" y="70890"/>
                      <a:pt x="4409" y="70591"/>
                    </a:cubicBezTo>
                    <a:cubicBezTo>
                      <a:pt x="4409" y="70589"/>
                      <a:pt x="4411" y="70587"/>
                      <a:pt x="4411" y="70583"/>
                    </a:cubicBezTo>
                    <a:close/>
                    <a:moveTo>
                      <a:pt x="101368" y="71547"/>
                    </a:moveTo>
                    <a:lnTo>
                      <a:pt x="101480" y="72136"/>
                    </a:lnTo>
                    <a:lnTo>
                      <a:pt x="100995" y="72490"/>
                    </a:lnTo>
                    <a:cubicBezTo>
                      <a:pt x="101122" y="72177"/>
                      <a:pt x="101247" y="71864"/>
                      <a:pt x="101368" y="71547"/>
                    </a:cubicBezTo>
                    <a:close/>
                    <a:moveTo>
                      <a:pt x="101498" y="72143"/>
                    </a:moveTo>
                    <a:lnTo>
                      <a:pt x="102422" y="72507"/>
                    </a:lnTo>
                    <a:lnTo>
                      <a:pt x="102422" y="72507"/>
                    </a:lnTo>
                    <a:lnTo>
                      <a:pt x="101447" y="73235"/>
                    </a:lnTo>
                    <a:lnTo>
                      <a:pt x="100799" y="72965"/>
                    </a:lnTo>
                    <a:cubicBezTo>
                      <a:pt x="100813" y="72932"/>
                      <a:pt x="100827" y="72899"/>
                      <a:pt x="100842" y="72866"/>
                    </a:cubicBezTo>
                    <a:lnTo>
                      <a:pt x="101462" y="73124"/>
                    </a:lnTo>
                    <a:lnTo>
                      <a:pt x="101478" y="73087"/>
                    </a:lnTo>
                    <a:lnTo>
                      <a:pt x="100856" y="72830"/>
                    </a:lnTo>
                    <a:cubicBezTo>
                      <a:pt x="100877" y="72783"/>
                      <a:pt x="100895" y="72736"/>
                      <a:pt x="100915" y="72688"/>
                    </a:cubicBezTo>
                    <a:lnTo>
                      <a:pt x="101648" y="72989"/>
                    </a:lnTo>
                    <a:lnTo>
                      <a:pt x="101662" y="72950"/>
                    </a:lnTo>
                    <a:lnTo>
                      <a:pt x="100930" y="72650"/>
                    </a:lnTo>
                    <a:cubicBezTo>
                      <a:pt x="100948" y="72607"/>
                      <a:pt x="100967" y="72562"/>
                      <a:pt x="100985" y="72519"/>
                    </a:cubicBezTo>
                    <a:lnTo>
                      <a:pt x="101012" y="72498"/>
                    </a:lnTo>
                    <a:lnTo>
                      <a:pt x="101003" y="72515"/>
                    </a:lnTo>
                    <a:lnTo>
                      <a:pt x="101832" y="72850"/>
                    </a:lnTo>
                    <a:lnTo>
                      <a:pt x="101846" y="72813"/>
                    </a:lnTo>
                    <a:lnTo>
                      <a:pt x="101032" y="72482"/>
                    </a:lnTo>
                    <a:lnTo>
                      <a:pt x="101196" y="72363"/>
                    </a:lnTo>
                    <a:lnTo>
                      <a:pt x="101190" y="72380"/>
                    </a:lnTo>
                    <a:lnTo>
                      <a:pt x="102018" y="72713"/>
                    </a:lnTo>
                    <a:lnTo>
                      <a:pt x="102032" y="72676"/>
                    </a:lnTo>
                    <a:lnTo>
                      <a:pt x="101216" y="72349"/>
                    </a:lnTo>
                    <a:lnTo>
                      <a:pt x="101380" y="72228"/>
                    </a:lnTo>
                    <a:lnTo>
                      <a:pt x="101374" y="72245"/>
                    </a:lnTo>
                    <a:lnTo>
                      <a:pt x="102202" y="72574"/>
                    </a:lnTo>
                    <a:lnTo>
                      <a:pt x="102219" y="72537"/>
                    </a:lnTo>
                    <a:lnTo>
                      <a:pt x="101402" y="72212"/>
                    </a:lnTo>
                    <a:lnTo>
                      <a:pt x="101498" y="72143"/>
                    </a:lnTo>
                    <a:close/>
                    <a:moveTo>
                      <a:pt x="4955" y="72024"/>
                    </a:moveTo>
                    <a:cubicBezTo>
                      <a:pt x="4968" y="72056"/>
                      <a:pt x="4982" y="72089"/>
                      <a:pt x="4994" y="72124"/>
                    </a:cubicBezTo>
                    <a:lnTo>
                      <a:pt x="4376" y="72369"/>
                    </a:lnTo>
                    <a:lnTo>
                      <a:pt x="4393" y="72406"/>
                    </a:lnTo>
                    <a:lnTo>
                      <a:pt x="5011" y="72161"/>
                    </a:lnTo>
                    <a:cubicBezTo>
                      <a:pt x="5029" y="72210"/>
                      <a:pt x="5049" y="72259"/>
                      <a:pt x="5068" y="72308"/>
                    </a:cubicBezTo>
                    <a:lnTo>
                      <a:pt x="4340" y="72598"/>
                    </a:lnTo>
                    <a:lnTo>
                      <a:pt x="4354" y="72637"/>
                    </a:lnTo>
                    <a:lnTo>
                      <a:pt x="5084" y="72345"/>
                    </a:lnTo>
                    <a:cubicBezTo>
                      <a:pt x="5101" y="72388"/>
                      <a:pt x="5119" y="72431"/>
                      <a:pt x="5135" y="72474"/>
                    </a:cubicBezTo>
                    <a:lnTo>
                      <a:pt x="5129" y="72506"/>
                    </a:lnTo>
                    <a:lnTo>
                      <a:pt x="5123" y="72488"/>
                    </a:lnTo>
                    <a:lnTo>
                      <a:pt x="4297" y="72826"/>
                    </a:lnTo>
                    <a:lnTo>
                      <a:pt x="4311" y="72862"/>
                    </a:lnTo>
                    <a:lnTo>
                      <a:pt x="5125" y="72533"/>
                    </a:lnTo>
                    <a:lnTo>
                      <a:pt x="5088" y="72734"/>
                    </a:lnTo>
                    <a:lnTo>
                      <a:pt x="5080" y="72715"/>
                    </a:lnTo>
                    <a:lnTo>
                      <a:pt x="4256" y="73055"/>
                    </a:lnTo>
                    <a:lnTo>
                      <a:pt x="4270" y="73092"/>
                    </a:lnTo>
                    <a:lnTo>
                      <a:pt x="5082" y="72760"/>
                    </a:lnTo>
                    <a:lnTo>
                      <a:pt x="5045" y="72959"/>
                    </a:lnTo>
                    <a:lnTo>
                      <a:pt x="5039" y="72944"/>
                    </a:lnTo>
                    <a:lnTo>
                      <a:pt x="4215" y="73286"/>
                    </a:lnTo>
                    <a:lnTo>
                      <a:pt x="4231" y="73323"/>
                    </a:lnTo>
                    <a:lnTo>
                      <a:pt x="5041" y="72987"/>
                    </a:lnTo>
                    <a:lnTo>
                      <a:pt x="5019" y="73104"/>
                    </a:lnTo>
                    <a:lnTo>
                      <a:pt x="5037" y="73098"/>
                    </a:lnTo>
                    <a:lnTo>
                      <a:pt x="5148" y="72502"/>
                    </a:lnTo>
                    <a:cubicBezTo>
                      <a:pt x="5277" y="72819"/>
                      <a:pt x="5410" y="73137"/>
                      <a:pt x="5545" y="73452"/>
                    </a:cubicBezTo>
                    <a:cubicBezTo>
                      <a:pt x="5541" y="73448"/>
                      <a:pt x="5536" y="73445"/>
                      <a:pt x="5534" y="73443"/>
                    </a:cubicBezTo>
                    <a:cubicBezTo>
                      <a:pt x="5277" y="73276"/>
                      <a:pt x="5037" y="73098"/>
                      <a:pt x="5037" y="73098"/>
                    </a:cubicBezTo>
                    <a:lnTo>
                      <a:pt x="4084" y="73495"/>
                    </a:lnTo>
                    <a:lnTo>
                      <a:pt x="4084" y="73495"/>
                    </a:lnTo>
                    <a:lnTo>
                      <a:pt x="4102" y="73486"/>
                    </a:lnTo>
                    <a:lnTo>
                      <a:pt x="4313" y="72277"/>
                    </a:lnTo>
                    <a:lnTo>
                      <a:pt x="4955" y="72024"/>
                    </a:lnTo>
                    <a:close/>
                    <a:moveTo>
                      <a:pt x="100604" y="73425"/>
                    </a:moveTo>
                    <a:cubicBezTo>
                      <a:pt x="100604" y="73429"/>
                      <a:pt x="100606" y="73433"/>
                      <a:pt x="100606" y="73437"/>
                    </a:cubicBezTo>
                    <a:lnTo>
                      <a:pt x="100690" y="74033"/>
                    </a:lnTo>
                    <a:lnTo>
                      <a:pt x="101617" y="74442"/>
                    </a:lnTo>
                    <a:lnTo>
                      <a:pt x="101617" y="74442"/>
                    </a:lnTo>
                    <a:lnTo>
                      <a:pt x="100604" y="75127"/>
                    </a:lnTo>
                    <a:lnTo>
                      <a:pt x="99972" y="74833"/>
                    </a:lnTo>
                    <a:cubicBezTo>
                      <a:pt x="99989" y="74802"/>
                      <a:pt x="100003" y="74769"/>
                      <a:pt x="100017" y="74736"/>
                    </a:cubicBezTo>
                    <a:lnTo>
                      <a:pt x="100625" y="75017"/>
                    </a:lnTo>
                    <a:lnTo>
                      <a:pt x="100643" y="74980"/>
                    </a:lnTo>
                    <a:lnTo>
                      <a:pt x="100036" y="74700"/>
                    </a:lnTo>
                    <a:cubicBezTo>
                      <a:pt x="100056" y="74653"/>
                      <a:pt x="100079" y="74608"/>
                      <a:pt x="100099" y="74561"/>
                    </a:cubicBezTo>
                    <a:lnTo>
                      <a:pt x="100817" y="74890"/>
                    </a:lnTo>
                    <a:lnTo>
                      <a:pt x="100834" y="74853"/>
                    </a:lnTo>
                    <a:lnTo>
                      <a:pt x="100115" y="74524"/>
                    </a:lnTo>
                    <a:cubicBezTo>
                      <a:pt x="100136" y="74481"/>
                      <a:pt x="100156" y="74436"/>
                      <a:pt x="100177" y="74393"/>
                    </a:cubicBezTo>
                    <a:lnTo>
                      <a:pt x="100210" y="74370"/>
                    </a:lnTo>
                    <a:lnTo>
                      <a:pt x="100210" y="74370"/>
                    </a:lnTo>
                    <a:lnTo>
                      <a:pt x="100201" y="74389"/>
                    </a:lnTo>
                    <a:lnTo>
                      <a:pt x="101016" y="74757"/>
                    </a:lnTo>
                    <a:lnTo>
                      <a:pt x="101032" y="74720"/>
                    </a:lnTo>
                    <a:lnTo>
                      <a:pt x="100232" y="74356"/>
                    </a:lnTo>
                    <a:lnTo>
                      <a:pt x="100394" y="74250"/>
                    </a:lnTo>
                    <a:lnTo>
                      <a:pt x="100394" y="74250"/>
                    </a:lnTo>
                    <a:lnTo>
                      <a:pt x="100388" y="74266"/>
                    </a:lnTo>
                    <a:lnTo>
                      <a:pt x="101202" y="74630"/>
                    </a:lnTo>
                    <a:lnTo>
                      <a:pt x="101218" y="74593"/>
                    </a:lnTo>
                    <a:lnTo>
                      <a:pt x="100416" y="74233"/>
                    </a:lnTo>
                    <a:lnTo>
                      <a:pt x="100586" y="74123"/>
                    </a:lnTo>
                    <a:lnTo>
                      <a:pt x="100586" y="74123"/>
                    </a:lnTo>
                    <a:lnTo>
                      <a:pt x="100578" y="74139"/>
                    </a:lnTo>
                    <a:lnTo>
                      <a:pt x="101394" y="74501"/>
                    </a:lnTo>
                    <a:lnTo>
                      <a:pt x="101411" y="74462"/>
                    </a:lnTo>
                    <a:lnTo>
                      <a:pt x="100609" y="74106"/>
                    </a:lnTo>
                    <a:lnTo>
                      <a:pt x="100709" y="74041"/>
                    </a:lnTo>
                    <a:lnTo>
                      <a:pt x="100690" y="74035"/>
                    </a:lnTo>
                    <a:lnTo>
                      <a:pt x="100189" y="74366"/>
                    </a:lnTo>
                    <a:cubicBezTo>
                      <a:pt x="100330" y="74053"/>
                      <a:pt x="100469" y="73740"/>
                      <a:pt x="100604" y="73425"/>
                    </a:cubicBezTo>
                    <a:close/>
                    <a:moveTo>
                      <a:pt x="5958" y="74372"/>
                    </a:moveTo>
                    <a:cubicBezTo>
                      <a:pt x="6101" y="74687"/>
                      <a:pt x="6246" y="75000"/>
                      <a:pt x="6396" y="75311"/>
                    </a:cubicBezTo>
                    <a:cubicBezTo>
                      <a:pt x="6390" y="75307"/>
                      <a:pt x="6383" y="75303"/>
                      <a:pt x="6377" y="75299"/>
                    </a:cubicBezTo>
                    <a:cubicBezTo>
                      <a:pt x="6126" y="75135"/>
                      <a:pt x="5874" y="74970"/>
                      <a:pt x="5874" y="74970"/>
                    </a:cubicBezTo>
                    <a:lnTo>
                      <a:pt x="5952" y="74407"/>
                    </a:lnTo>
                    <a:lnTo>
                      <a:pt x="5954" y="74407"/>
                    </a:lnTo>
                    <a:lnTo>
                      <a:pt x="5954" y="74405"/>
                    </a:lnTo>
                    <a:lnTo>
                      <a:pt x="5958" y="74372"/>
                    </a:lnTo>
                    <a:close/>
                    <a:moveTo>
                      <a:pt x="5747" y="73902"/>
                    </a:moveTo>
                    <a:cubicBezTo>
                      <a:pt x="5761" y="73934"/>
                      <a:pt x="5776" y="73967"/>
                      <a:pt x="5790" y="74000"/>
                    </a:cubicBezTo>
                    <a:lnTo>
                      <a:pt x="5178" y="74272"/>
                    </a:lnTo>
                    <a:lnTo>
                      <a:pt x="5197" y="74309"/>
                    </a:lnTo>
                    <a:lnTo>
                      <a:pt x="5806" y="74037"/>
                    </a:lnTo>
                    <a:cubicBezTo>
                      <a:pt x="5827" y="74084"/>
                      <a:pt x="5847" y="74131"/>
                      <a:pt x="5868" y="74176"/>
                    </a:cubicBezTo>
                    <a:lnTo>
                      <a:pt x="5150" y="74499"/>
                    </a:lnTo>
                    <a:lnTo>
                      <a:pt x="5166" y="74536"/>
                    </a:lnTo>
                    <a:lnTo>
                      <a:pt x="5886" y="74215"/>
                    </a:lnTo>
                    <a:lnTo>
                      <a:pt x="5944" y="74346"/>
                    </a:lnTo>
                    <a:lnTo>
                      <a:pt x="5939" y="74376"/>
                    </a:lnTo>
                    <a:lnTo>
                      <a:pt x="5937" y="74370"/>
                    </a:lnTo>
                    <a:lnTo>
                      <a:pt x="5123" y="74736"/>
                    </a:lnTo>
                    <a:lnTo>
                      <a:pt x="5140" y="74773"/>
                    </a:lnTo>
                    <a:lnTo>
                      <a:pt x="5935" y="74415"/>
                    </a:lnTo>
                    <a:lnTo>
                      <a:pt x="5935" y="74415"/>
                    </a:lnTo>
                    <a:lnTo>
                      <a:pt x="5909" y="74603"/>
                    </a:lnTo>
                    <a:lnTo>
                      <a:pt x="5901" y="74587"/>
                    </a:lnTo>
                    <a:lnTo>
                      <a:pt x="5090" y="74959"/>
                    </a:lnTo>
                    <a:lnTo>
                      <a:pt x="5107" y="74996"/>
                    </a:lnTo>
                    <a:lnTo>
                      <a:pt x="5905" y="74630"/>
                    </a:lnTo>
                    <a:lnTo>
                      <a:pt x="5878" y="74831"/>
                    </a:lnTo>
                    <a:lnTo>
                      <a:pt x="5870" y="74816"/>
                    </a:lnTo>
                    <a:lnTo>
                      <a:pt x="5060" y="75191"/>
                    </a:lnTo>
                    <a:lnTo>
                      <a:pt x="5078" y="75227"/>
                    </a:lnTo>
                    <a:lnTo>
                      <a:pt x="5874" y="74859"/>
                    </a:lnTo>
                    <a:lnTo>
                      <a:pt x="5858" y="74977"/>
                    </a:lnTo>
                    <a:lnTo>
                      <a:pt x="5858" y="74977"/>
                    </a:lnTo>
                    <a:lnTo>
                      <a:pt x="4947" y="75401"/>
                    </a:lnTo>
                    <a:lnTo>
                      <a:pt x="4955" y="75395"/>
                    </a:lnTo>
                    <a:lnTo>
                      <a:pt x="5111" y="74182"/>
                    </a:lnTo>
                    <a:lnTo>
                      <a:pt x="5747" y="73902"/>
                    </a:lnTo>
                    <a:close/>
                    <a:moveTo>
                      <a:pt x="99762" y="75281"/>
                    </a:moveTo>
                    <a:cubicBezTo>
                      <a:pt x="99764" y="75287"/>
                      <a:pt x="99764" y="75293"/>
                      <a:pt x="99766" y="75299"/>
                    </a:cubicBezTo>
                    <a:cubicBezTo>
                      <a:pt x="99786" y="75451"/>
                      <a:pt x="99804" y="75602"/>
                      <a:pt x="99813" y="75712"/>
                    </a:cubicBezTo>
                    <a:cubicBezTo>
                      <a:pt x="99823" y="75825"/>
                      <a:pt x="99829" y="75901"/>
                      <a:pt x="99829" y="75901"/>
                    </a:cubicBezTo>
                    <a:lnTo>
                      <a:pt x="99305" y="76214"/>
                    </a:lnTo>
                    <a:cubicBezTo>
                      <a:pt x="99461" y="75905"/>
                      <a:pt x="99612" y="75594"/>
                      <a:pt x="99762" y="75281"/>
                    </a:cubicBezTo>
                    <a:close/>
                    <a:moveTo>
                      <a:pt x="99847" y="75909"/>
                    </a:moveTo>
                    <a:lnTo>
                      <a:pt x="100738" y="76345"/>
                    </a:lnTo>
                    <a:lnTo>
                      <a:pt x="100738" y="76345"/>
                    </a:lnTo>
                    <a:lnTo>
                      <a:pt x="99692" y="76985"/>
                    </a:lnTo>
                    <a:lnTo>
                      <a:pt x="99074" y="76668"/>
                    </a:lnTo>
                    <a:cubicBezTo>
                      <a:pt x="99090" y="76635"/>
                      <a:pt x="99107" y="76604"/>
                      <a:pt x="99123" y="76572"/>
                    </a:cubicBezTo>
                    <a:lnTo>
                      <a:pt x="99719" y="76877"/>
                    </a:lnTo>
                    <a:lnTo>
                      <a:pt x="99737" y="76842"/>
                    </a:lnTo>
                    <a:lnTo>
                      <a:pt x="99142" y="76537"/>
                    </a:lnTo>
                    <a:cubicBezTo>
                      <a:pt x="99164" y="76490"/>
                      <a:pt x="99187" y="76445"/>
                      <a:pt x="99211" y="76400"/>
                    </a:cubicBezTo>
                    <a:lnTo>
                      <a:pt x="99917" y="76758"/>
                    </a:lnTo>
                    <a:lnTo>
                      <a:pt x="99935" y="76721"/>
                    </a:lnTo>
                    <a:lnTo>
                      <a:pt x="99230" y="76363"/>
                    </a:lnTo>
                    <a:cubicBezTo>
                      <a:pt x="99250" y="76322"/>
                      <a:pt x="99271" y="76281"/>
                      <a:pt x="99291" y="76240"/>
                    </a:cubicBezTo>
                    <a:lnTo>
                      <a:pt x="99324" y="76220"/>
                    </a:lnTo>
                    <a:lnTo>
                      <a:pt x="99316" y="76236"/>
                    </a:lnTo>
                    <a:lnTo>
                      <a:pt x="100113" y="76637"/>
                    </a:lnTo>
                    <a:lnTo>
                      <a:pt x="100132" y="76600"/>
                    </a:lnTo>
                    <a:lnTo>
                      <a:pt x="99348" y="76207"/>
                    </a:lnTo>
                    <a:lnTo>
                      <a:pt x="99522" y="76103"/>
                    </a:lnTo>
                    <a:lnTo>
                      <a:pt x="99522" y="76103"/>
                    </a:lnTo>
                    <a:lnTo>
                      <a:pt x="99514" y="76117"/>
                    </a:lnTo>
                    <a:lnTo>
                      <a:pt x="100314" y="76516"/>
                    </a:lnTo>
                    <a:lnTo>
                      <a:pt x="100332" y="76480"/>
                    </a:lnTo>
                    <a:lnTo>
                      <a:pt x="99545" y="76089"/>
                    </a:lnTo>
                    <a:lnTo>
                      <a:pt x="99721" y="75984"/>
                    </a:lnTo>
                    <a:lnTo>
                      <a:pt x="99712" y="75999"/>
                    </a:lnTo>
                    <a:lnTo>
                      <a:pt x="100512" y="76394"/>
                    </a:lnTo>
                    <a:lnTo>
                      <a:pt x="100531" y="76357"/>
                    </a:lnTo>
                    <a:lnTo>
                      <a:pt x="99743" y="75970"/>
                    </a:lnTo>
                    <a:lnTo>
                      <a:pt x="99847" y="75909"/>
                    </a:lnTo>
                    <a:close/>
                    <a:moveTo>
                      <a:pt x="6836" y="76210"/>
                    </a:moveTo>
                    <a:cubicBezTo>
                      <a:pt x="6991" y="76516"/>
                      <a:pt x="7147" y="76821"/>
                      <a:pt x="7306" y="77124"/>
                    </a:cubicBezTo>
                    <a:lnTo>
                      <a:pt x="6780" y="76815"/>
                    </a:lnTo>
                    <a:lnTo>
                      <a:pt x="6836" y="76210"/>
                    </a:lnTo>
                    <a:close/>
                    <a:moveTo>
                      <a:pt x="6611" y="75753"/>
                    </a:moveTo>
                    <a:cubicBezTo>
                      <a:pt x="6625" y="75786"/>
                      <a:pt x="6641" y="75819"/>
                      <a:pt x="6658" y="75849"/>
                    </a:cubicBezTo>
                    <a:lnTo>
                      <a:pt x="6052" y="76148"/>
                    </a:lnTo>
                    <a:lnTo>
                      <a:pt x="6068" y="76185"/>
                    </a:lnTo>
                    <a:lnTo>
                      <a:pt x="6674" y="75886"/>
                    </a:lnTo>
                    <a:cubicBezTo>
                      <a:pt x="6696" y="75931"/>
                      <a:pt x="6719" y="75978"/>
                      <a:pt x="6741" y="76023"/>
                    </a:cubicBezTo>
                    <a:lnTo>
                      <a:pt x="6032" y="76377"/>
                    </a:lnTo>
                    <a:lnTo>
                      <a:pt x="6050" y="76414"/>
                    </a:lnTo>
                    <a:lnTo>
                      <a:pt x="6760" y="76060"/>
                    </a:lnTo>
                    <a:cubicBezTo>
                      <a:pt x="6780" y="76101"/>
                      <a:pt x="6801" y="76142"/>
                      <a:pt x="6821" y="76183"/>
                    </a:cubicBezTo>
                    <a:lnTo>
                      <a:pt x="6819" y="76222"/>
                    </a:lnTo>
                    <a:lnTo>
                      <a:pt x="6811" y="76205"/>
                    </a:lnTo>
                    <a:lnTo>
                      <a:pt x="6013" y="76606"/>
                    </a:lnTo>
                    <a:lnTo>
                      <a:pt x="6032" y="76643"/>
                    </a:lnTo>
                    <a:lnTo>
                      <a:pt x="6817" y="76248"/>
                    </a:lnTo>
                    <a:lnTo>
                      <a:pt x="6799" y="76449"/>
                    </a:lnTo>
                    <a:lnTo>
                      <a:pt x="6791" y="76433"/>
                    </a:lnTo>
                    <a:lnTo>
                      <a:pt x="5993" y="76838"/>
                    </a:lnTo>
                    <a:lnTo>
                      <a:pt x="6011" y="76872"/>
                    </a:lnTo>
                    <a:lnTo>
                      <a:pt x="6795" y="76476"/>
                    </a:lnTo>
                    <a:lnTo>
                      <a:pt x="6776" y="76678"/>
                    </a:lnTo>
                    <a:lnTo>
                      <a:pt x="6770" y="76662"/>
                    </a:lnTo>
                    <a:lnTo>
                      <a:pt x="5974" y="77069"/>
                    </a:lnTo>
                    <a:lnTo>
                      <a:pt x="5995" y="77106"/>
                    </a:lnTo>
                    <a:lnTo>
                      <a:pt x="6774" y="76705"/>
                    </a:lnTo>
                    <a:lnTo>
                      <a:pt x="6764" y="76823"/>
                    </a:lnTo>
                    <a:lnTo>
                      <a:pt x="5880" y="77278"/>
                    </a:lnTo>
                    <a:lnTo>
                      <a:pt x="5978" y="76062"/>
                    </a:lnTo>
                    <a:lnTo>
                      <a:pt x="6611" y="75753"/>
                    </a:lnTo>
                    <a:close/>
                    <a:moveTo>
                      <a:pt x="98839" y="77116"/>
                    </a:moveTo>
                    <a:lnTo>
                      <a:pt x="98892" y="77730"/>
                    </a:lnTo>
                    <a:cubicBezTo>
                      <a:pt x="98892" y="77730"/>
                      <a:pt x="98827" y="77769"/>
                      <a:pt x="98730" y="77824"/>
                    </a:cubicBezTo>
                    <a:cubicBezTo>
                      <a:pt x="98689" y="77846"/>
                      <a:pt x="98642" y="77873"/>
                      <a:pt x="98591" y="77899"/>
                    </a:cubicBezTo>
                    <a:lnTo>
                      <a:pt x="98587" y="77897"/>
                    </a:lnTo>
                    <a:lnTo>
                      <a:pt x="98585" y="77902"/>
                    </a:lnTo>
                    <a:cubicBezTo>
                      <a:pt x="98514" y="77940"/>
                      <a:pt x="98438" y="77981"/>
                      <a:pt x="98360" y="78024"/>
                    </a:cubicBezTo>
                    <a:cubicBezTo>
                      <a:pt x="98354" y="78026"/>
                      <a:pt x="98350" y="78028"/>
                      <a:pt x="98344" y="78032"/>
                    </a:cubicBezTo>
                    <a:cubicBezTo>
                      <a:pt x="98511" y="77730"/>
                      <a:pt x="98677" y="77423"/>
                      <a:pt x="98839" y="77116"/>
                    </a:cubicBezTo>
                    <a:close/>
                    <a:moveTo>
                      <a:pt x="7783" y="78004"/>
                    </a:moveTo>
                    <a:cubicBezTo>
                      <a:pt x="7951" y="78307"/>
                      <a:pt x="8122" y="78609"/>
                      <a:pt x="8296" y="78910"/>
                    </a:cubicBezTo>
                    <a:lnTo>
                      <a:pt x="7756" y="78624"/>
                    </a:lnTo>
                    <a:cubicBezTo>
                      <a:pt x="7756" y="78624"/>
                      <a:pt x="7769" y="78323"/>
                      <a:pt x="7781" y="78024"/>
                    </a:cubicBezTo>
                    <a:cubicBezTo>
                      <a:pt x="7783" y="78016"/>
                      <a:pt x="7783" y="78010"/>
                      <a:pt x="7783" y="78004"/>
                    </a:cubicBezTo>
                    <a:close/>
                    <a:moveTo>
                      <a:pt x="7546" y="77570"/>
                    </a:moveTo>
                    <a:cubicBezTo>
                      <a:pt x="7562" y="77603"/>
                      <a:pt x="7580" y="77634"/>
                      <a:pt x="7597" y="77664"/>
                    </a:cubicBezTo>
                    <a:lnTo>
                      <a:pt x="6995" y="77992"/>
                    </a:lnTo>
                    <a:lnTo>
                      <a:pt x="7014" y="78028"/>
                    </a:lnTo>
                    <a:lnTo>
                      <a:pt x="7615" y="77701"/>
                    </a:lnTo>
                    <a:cubicBezTo>
                      <a:pt x="7642" y="77748"/>
                      <a:pt x="7668" y="77795"/>
                      <a:pt x="7693" y="77842"/>
                    </a:cubicBezTo>
                    <a:lnTo>
                      <a:pt x="6985" y="78231"/>
                    </a:lnTo>
                    <a:lnTo>
                      <a:pt x="7005" y="78268"/>
                    </a:lnTo>
                    <a:lnTo>
                      <a:pt x="7713" y="77879"/>
                    </a:lnTo>
                    <a:cubicBezTo>
                      <a:pt x="7732" y="77912"/>
                      <a:pt x="7750" y="77944"/>
                      <a:pt x="7766" y="77977"/>
                    </a:cubicBezTo>
                    <a:cubicBezTo>
                      <a:pt x="7766" y="77996"/>
                      <a:pt x="7766" y="78012"/>
                      <a:pt x="7764" y="78030"/>
                    </a:cubicBezTo>
                    <a:lnTo>
                      <a:pt x="7758" y="78018"/>
                    </a:lnTo>
                    <a:lnTo>
                      <a:pt x="6977" y="78450"/>
                    </a:lnTo>
                    <a:lnTo>
                      <a:pt x="6995" y="78487"/>
                    </a:lnTo>
                    <a:lnTo>
                      <a:pt x="7762" y="78061"/>
                    </a:lnTo>
                    <a:lnTo>
                      <a:pt x="7762" y="78061"/>
                    </a:lnTo>
                    <a:cubicBezTo>
                      <a:pt x="7760" y="78135"/>
                      <a:pt x="7756" y="78206"/>
                      <a:pt x="7754" y="78274"/>
                    </a:cubicBezTo>
                    <a:lnTo>
                      <a:pt x="7740" y="78247"/>
                    </a:lnTo>
                    <a:lnTo>
                      <a:pt x="6958" y="78681"/>
                    </a:lnTo>
                    <a:lnTo>
                      <a:pt x="6979" y="78718"/>
                    </a:lnTo>
                    <a:lnTo>
                      <a:pt x="7754" y="78286"/>
                    </a:lnTo>
                    <a:lnTo>
                      <a:pt x="7754" y="78286"/>
                    </a:lnTo>
                    <a:cubicBezTo>
                      <a:pt x="7750" y="78362"/>
                      <a:pt x="7748" y="78431"/>
                      <a:pt x="7746" y="78489"/>
                    </a:cubicBezTo>
                    <a:lnTo>
                      <a:pt x="7738" y="78474"/>
                    </a:lnTo>
                    <a:lnTo>
                      <a:pt x="6960" y="78910"/>
                    </a:lnTo>
                    <a:lnTo>
                      <a:pt x="6981" y="78947"/>
                    </a:lnTo>
                    <a:lnTo>
                      <a:pt x="7744" y="78517"/>
                    </a:lnTo>
                    <a:lnTo>
                      <a:pt x="7744" y="78517"/>
                    </a:lnTo>
                    <a:cubicBezTo>
                      <a:pt x="7742" y="78583"/>
                      <a:pt x="7740" y="78626"/>
                      <a:pt x="7740" y="78633"/>
                    </a:cubicBezTo>
                    <a:lnTo>
                      <a:pt x="7740" y="78633"/>
                    </a:lnTo>
                    <a:lnTo>
                      <a:pt x="6874" y="79123"/>
                    </a:lnTo>
                    <a:cubicBezTo>
                      <a:pt x="6874" y="79121"/>
                      <a:pt x="6885" y="78816"/>
                      <a:pt x="6895" y="78513"/>
                    </a:cubicBezTo>
                    <a:cubicBezTo>
                      <a:pt x="6899" y="78362"/>
                      <a:pt x="6905" y="78210"/>
                      <a:pt x="6909" y="78098"/>
                    </a:cubicBezTo>
                    <a:cubicBezTo>
                      <a:pt x="6917" y="77983"/>
                      <a:pt x="6924" y="77908"/>
                      <a:pt x="6924" y="77908"/>
                    </a:cubicBezTo>
                    <a:lnTo>
                      <a:pt x="7546" y="77570"/>
                    </a:lnTo>
                    <a:close/>
                    <a:moveTo>
                      <a:pt x="97849" y="78914"/>
                    </a:moveTo>
                    <a:lnTo>
                      <a:pt x="97871" y="79526"/>
                    </a:lnTo>
                    <a:lnTo>
                      <a:pt x="97341" y="79804"/>
                    </a:lnTo>
                    <a:cubicBezTo>
                      <a:pt x="97331" y="79808"/>
                      <a:pt x="97321" y="79814"/>
                      <a:pt x="97311" y="79819"/>
                    </a:cubicBezTo>
                    <a:cubicBezTo>
                      <a:pt x="97493" y="79520"/>
                      <a:pt x="97673" y="79217"/>
                      <a:pt x="97849" y="78914"/>
                    </a:cubicBezTo>
                    <a:close/>
                    <a:moveTo>
                      <a:pt x="97886" y="79535"/>
                    </a:moveTo>
                    <a:lnTo>
                      <a:pt x="98761" y="80052"/>
                    </a:lnTo>
                    <a:lnTo>
                      <a:pt x="98761" y="80052"/>
                    </a:lnTo>
                    <a:lnTo>
                      <a:pt x="98743" y="80042"/>
                    </a:lnTo>
                    <a:cubicBezTo>
                      <a:pt x="98743" y="80042"/>
                      <a:pt x="98477" y="80185"/>
                      <a:pt x="98209" y="80330"/>
                    </a:cubicBezTo>
                    <a:cubicBezTo>
                      <a:pt x="97939" y="80469"/>
                      <a:pt x="97658" y="80600"/>
                      <a:pt x="97658" y="80600"/>
                    </a:cubicBezTo>
                    <a:lnTo>
                      <a:pt x="97059" y="80230"/>
                    </a:lnTo>
                    <a:cubicBezTo>
                      <a:pt x="97077" y="80199"/>
                      <a:pt x="97096" y="80170"/>
                      <a:pt x="97116" y="80140"/>
                    </a:cubicBezTo>
                    <a:lnTo>
                      <a:pt x="97695" y="80496"/>
                    </a:lnTo>
                    <a:lnTo>
                      <a:pt x="97718" y="80461"/>
                    </a:lnTo>
                    <a:lnTo>
                      <a:pt x="97137" y="80105"/>
                    </a:lnTo>
                    <a:cubicBezTo>
                      <a:pt x="97161" y="80064"/>
                      <a:pt x="97188" y="80023"/>
                      <a:pt x="97212" y="79982"/>
                    </a:cubicBezTo>
                    <a:lnTo>
                      <a:pt x="97904" y="80406"/>
                    </a:lnTo>
                    <a:lnTo>
                      <a:pt x="97926" y="80371"/>
                    </a:lnTo>
                    <a:lnTo>
                      <a:pt x="97233" y="79947"/>
                    </a:lnTo>
                    <a:cubicBezTo>
                      <a:pt x="97253" y="79913"/>
                      <a:pt x="97276" y="79880"/>
                      <a:pt x="97296" y="79845"/>
                    </a:cubicBezTo>
                    <a:cubicBezTo>
                      <a:pt x="97315" y="79835"/>
                      <a:pt x="97335" y="79825"/>
                      <a:pt x="97356" y="79814"/>
                    </a:cubicBezTo>
                    <a:lnTo>
                      <a:pt x="97356" y="79814"/>
                    </a:lnTo>
                    <a:lnTo>
                      <a:pt x="97347" y="79827"/>
                    </a:lnTo>
                    <a:lnTo>
                      <a:pt x="98110" y="80289"/>
                    </a:lnTo>
                    <a:lnTo>
                      <a:pt x="98133" y="80254"/>
                    </a:lnTo>
                    <a:lnTo>
                      <a:pt x="97382" y="79800"/>
                    </a:lnTo>
                    <a:cubicBezTo>
                      <a:pt x="97441" y="79769"/>
                      <a:pt x="97501" y="79739"/>
                      <a:pt x="97558" y="79708"/>
                    </a:cubicBezTo>
                    <a:lnTo>
                      <a:pt x="97558" y="79708"/>
                    </a:lnTo>
                    <a:lnTo>
                      <a:pt x="97548" y="79722"/>
                    </a:lnTo>
                    <a:lnTo>
                      <a:pt x="98315" y="80183"/>
                    </a:lnTo>
                    <a:lnTo>
                      <a:pt x="98336" y="80148"/>
                    </a:lnTo>
                    <a:lnTo>
                      <a:pt x="97583" y="79696"/>
                    </a:lnTo>
                    <a:cubicBezTo>
                      <a:pt x="97646" y="79663"/>
                      <a:pt x="97705" y="79630"/>
                      <a:pt x="97752" y="79606"/>
                    </a:cubicBezTo>
                    <a:lnTo>
                      <a:pt x="97752" y="79606"/>
                    </a:lnTo>
                    <a:lnTo>
                      <a:pt x="97746" y="79618"/>
                    </a:lnTo>
                    <a:lnTo>
                      <a:pt x="98514" y="80074"/>
                    </a:lnTo>
                    <a:lnTo>
                      <a:pt x="98534" y="80040"/>
                    </a:lnTo>
                    <a:lnTo>
                      <a:pt x="97781" y="79591"/>
                    </a:lnTo>
                    <a:cubicBezTo>
                      <a:pt x="97840" y="79560"/>
                      <a:pt x="97879" y="79539"/>
                      <a:pt x="97886" y="79535"/>
                    </a:cubicBezTo>
                    <a:close/>
                    <a:moveTo>
                      <a:pt x="8800" y="79769"/>
                    </a:moveTo>
                    <a:cubicBezTo>
                      <a:pt x="8982" y="80070"/>
                      <a:pt x="9166" y="80369"/>
                      <a:pt x="9354" y="80666"/>
                    </a:cubicBezTo>
                    <a:lnTo>
                      <a:pt x="8798" y="80404"/>
                    </a:lnTo>
                    <a:cubicBezTo>
                      <a:pt x="8798" y="80404"/>
                      <a:pt x="8794" y="80258"/>
                      <a:pt x="8796" y="80068"/>
                    </a:cubicBezTo>
                    <a:cubicBezTo>
                      <a:pt x="8796" y="79984"/>
                      <a:pt x="8796" y="79894"/>
                      <a:pt x="8798" y="79802"/>
                    </a:cubicBezTo>
                    <a:cubicBezTo>
                      <a:pt x="8800" y="79792"/>
                      <a:pt x="8800" y="79780"/>
                      <a:pt x="8800" y="79769"/>
                    </a:cubicBezTo>
                    <a:close/>
                    <a:moveTo>
                      <a:pt x="96791" y="80657"/>
                    </a:moveTo>
                    <a:lnTo>
                      <a:pt x="96787" y="81271"/>
                    </a:lnTo>
                    <a:lnTo>
                      <a:pt x="96224" y="81533"/>
                    </a:lnTo>
                    <a:cubicBezTo>
                      <a:pt x="96416" y="81243"/>
                      <a:pt x="96605" y="80952"/>
                      <a:pt x="96791" y="80657"/>
                    </a:cubicBezTo>
                    <a:close/>
                    <a:moveTo>
                      <a:pt x="96803" y="81282"/>
                    </a:moveTo>
                    <a:lnTo>
                      <a:pt x="97654" y="81832"/>
                    </a:lnTo>
                    <a:lnTo>
                      <a:pt x="97654" y="81832"/>
                    </a:lnTo>
                    <a:lnTo>
                      <a:pt x="97638" y="81822"/>
                    </a:lnTo>
                    <a:lnTo>
                      <a:pt x="96541" y="82343"/>
                    </a:lnTo>
                    <a:lnTo>
                      <a:pt x="95950" y="81944"/>
                    </a:lnTo>
                    <a:cubicBezTo>
                      <a:pt x="95968" y="81916"/>
                      <a:pt x="95989" y="81887"/>
                      <a:pt x="96009" y="81856"/>
                    </a:cubicBezTo>
                    <a:lnTo>
                      <a:pt x="96576" y="82239"/>
                    </a:lnTo>
                    <a:lnTo>
                      <a:pt x="96599" y="82204"/>
                    </a:lnTo>
                    <a:lnTo>
                      <a:pt x="96032" y="81824"/>
                    </a:lnTo>
                    <a:cubicBezTo>
                      <a:pt x="96060" y="81781"/>
                      <a:pt x="96089" y="81738"/>
                      <a:pt x="96118" y="81697"/>
                    </a:cubicBezTo>
                    <a:lnTo>
                      <a:pt x="96785" y="82141"/>
                    </a:lnTo>
                    <a:lnTo>
                      <a:pt x="96807" y="82108"/>
                    </a:lnTo>
                    <a:lnTo>
                      <a:pt x="96140" y="81662"/>
                    </a:lnTo>
                    <a:cubicBezTo>
                      <a:pt x="96163" y="81627"/>
                      <a:pt x="96185" y="81592"/>
                      <a:pt x="96208" y="81560"/>
                    </a:cubicBezTo>
                    <a:lnTo>
                      <a:pt x="96257" y="81535"/>
                    </a:lnTo>
                    <a:lnTo>
                      <a:pt x="96257" y="81535"/>
                    </a:lnTo>
                    <a:lnTo>
                      <a:pt x="96249" y="81549"/>
                    </a:lnTo>
                    <a:lnTo>
                      <a:pt x="96993" y="82042"/>
                    </a:lnTo>
                    <a:lnTo>
                      <a:pt x="97016" y="82008"/>
                    </a:lnTo>
                    <a:lnTo>
                      <a:pt x="96281" y="81525"/>
                    </a:lnTo>
                    <a:lnTo>
                      <a:pt x="96463" y="81439"/>
                    </a:lnTo>
                    <a:lnTo>
                      <a:pt x="96455" y="81453"/>
                    </a:lnTo>
                    <a:lnTo>
                      <a:pt x="97202" y="81944"/>
                    </a:lnTo>
                    <a:lnTo>
                      <a:pt x="97223" y="81909"/>
                    </a:lnTo>
                    <a:lnTo>
                      <a:pt x="96488" y="81429"/>
                    </a:lnTo>
                    <a:lnTo>
                      <a:pt x="96670" y="81343"/>
                    </a:lnTo>
                    <a:lnTo>
                      <a:pt x="96662" y="81357"/>
                    </a:lnTo>
                    <a:lnTo>
                      <a:pt x="97409" y="81844"/>
                    </a:lnTo>
                    <a:lnTo>
                      <a:pt x="97431" y="81809"/>
                    </a:lnTo>
                    <a:lnTo>
                      <a:pt x="96697" y="81330"/>
                    </a:lnTo>
                    <a:lnTo>
                      <a:pt x="96803" y="81282"/>
                    </a:lnTo>
                    <a:close/>
                    <a:moveTo>
                      <a:pt x="9900" y="81508"/>
                    </a:moveTo>
                    <a:cubicBezTo>
                      <a:pt x="10093" y="81799"/>
                      <a:pt x="10289" y="82090"/>
                      <a:pt x="10488" y="82376"/>
                    </a:cubicBezTo>
                    <a:lnTo>
                      <a:pt x="9907" y="82135"/>
                    </a:lnTo>
                    <a:lnTo>
                      <a:pt x="9900" y="81508"/>
                    </a:lnTo>
                    <a:close/>
                    <a:moveTo>
                      <a:pt x="9628" y="81091"/>
                    </a:moveTo>
                    <a:cubicBezTo>
                      <a:pt x="9647" y="81122"/>
                      <a:pt x="9665" y="81150"/>
                      <a:pt x="9686" y="81181"/>
                    </a:cubicBezTo>
                    <a:lnTo>
                      <a:pt x="9121" y="81549"/>
                    </a:lnTo>
                    <a:lnTo>
                      <a:pt x="9141" y="81582"/>
                    </a:lnTo>
                    <a:lnTo>
                      <a:pt x="9708" y="81216"/>
                    </a:lnTo>
                    <a:cubicBezTo>
                      <a:pt x="9737" y="81261"/>
                      <a:pt x="9767" y="81304"/>
                      <a:pt x="9796" y="81349"/>
                    </a:cubicBezTo>
                    <a:lnTo>
                      <a:pt x="9129" y="81787"/>
                    </a:lnTo>
                    <a:lnTo>
                      <a:pt x="9152" y="81822"/>
                    </a:lnTo>
                    <a:lnTo>
                      <a:pt x="9819" y="81384"/>
                    </a:lnTo>
                    <a:lnTo>
                      <a:pt x="9884" y="81482"/>
                    </a:lnTo>
                    <a:lnTo>
                      <a:pt x="9884" y="81535"/>
                    </a:lnTo>
                    <a:lnTo>
                      <a:pt x="9874" y="81521"/>
                    </a:lnTo>
                    <a:lnTo>
                      <a:pt x="9129" y="82014"/>
                    </a:lnTo>
                    <a:lnTo>
                      <a:pt x="9152" y="82047"/>
                    </a:lnTo>
                    <a:lnTo>
                      <a:pt x="9884" y="81564"/>
                    </a:lnTo>
                    <a:lnTo>
                      <a:pt x="9886" y="81766"/>
                    </a:lnTo>
                    <a:lnTo>
                      <a:pt x="9878" y="81752"/>
                    </a:lnTo>
                    <a:lnTo>
                      <a:pt x="9133" y="82247"/>
                    </a:lnTo>
                    <a:lnTo>
                      <a:pt x="9156" y="82280"/>
                    </a:lnTo>
                    <a:lnTo>
                      <a:pt x="9886" y="81793"/>
                    </a:lnTo>
                    <a:lnTo>
                      <a:pt x="9890" y="82014"/>
                    </a:lnTo>
                    <a:lnTo>
                      <a:pt x="9872" y="81985"/>
                    </a:lnTo>
                    <a:lnTo>
                      <a:pt x="9131" y="82482"/>
                    </a:lnTo>
                    <a:lnTo>
                      <a:pt x="9154" y="82517"/>
                    </a:lnTo>
                    <a:lnTo>
                      <a:pt x="9890" y="82022"/>
                    </a:lnTo>
                    <a:lnTo>
                      <a:pt x="9892" y="82144"/>
                    </a:lnTo>
                    <a:lnTo>
                      <a:pt x="9068" y="82700"/>
                    </a:lnTo>
                    <a:lnTo>
                      <a:pt x="9041" y="81472"/>
                    </a:lnTo>
                    <a:lnTo>
                      <a:pt x="9628" y="81091"/>
                    </a:lnTo>
                    <a:close/>
                    <a:moveTo>
                      <a:pt x="95670" y="82347"/>
                    </a:moveTo>
                    <a:lnTo>
                      <a:pt x="95639" y="82967"/>
                    </a:lnTo>
                    <a:lnTo>
                      <a:pt x="96468" y="83550"/>
                    </a:lnTo>
                    <a:lnTo>
                      <a:pt x="96466" y="83550"/>
                    </a:lnTo>
                    <a:lnTo>
                      <a:pt x="95342" y="84025"/>
                    </a:lnTo>
                    <a:lnTo>
                      <a:pt x="94774" y="83606"/>
                    </a:lnTo>
                    <a:cubicBezTo>
                      <a:pt x="94794" y="83577"/>
                      <a:pt x="94814" y="83548"/>
                      <a:pt x="94835" y="83520"/>
                    </a:cubicBezTo>
                    <a:lnTo>
                      <a:pt x="95383" y="83921"/>
                    </a:lnTo>
                    <a:lnTo>
                      <a:pt x="95408" y="83888"/>
                    </a:lnTo>
                    <a:lnTo>
                      <a:pt x="94859" y="83487"/>
                    </a:lnTo>
                    <a:cubicBezTo>
                      <a:pt x="94890" y="83448"/>
                      <a:pt x="94919" y="83407"/>
                      <a:pt x="94947" y="83366"/>
                    </a:cubicBezTo>
                    <a:lnTo>
                      <a:pt x="95596" y="83837"/>
                    </a:lnTo>
                    <a:lnTo>
                      <a:pt x="95621" y="83804"/>
                    </a:lnTo>
                    <a:lnTo>
                      <a:pt x="94972" y="83333"/>
                    </a:lnTo>
                    <a:cubicBezTo>
                      <a:pt x="94997" y="83299"/>
                      <a:pt x="95023" y="83262"/>
                      <a:pt x="95050" y="83225"/>
                    </a:cubicBezTo>
                    <a:lnTo>
                      <a:pt x="95095" y="83207"/>
                    </a:lnTo>
                    <a:lnTo>
                      <a:pt x="95085" y="83221"/>
                    </a:lnTo>
                    <a:lnTo>
                      <a:pt x="95809" y="83743"/>
                    </a:lnTo>
                    <a:lnTo>
                      <a:pt x="95833" y="83710"/>
                    </a:lnTo>
                    <a:lnTo>
                      <a:pt x="95119" y="83196"/>
                    </a:lnTo>
                    <a:lnTo>
                      <a:pt x="95301" y="83123"/>
                    </a:lnTo>
                    <a:lnTo>
                      <a:pt x="95297" y="83129"/>
                    </a:lnTo>
                    <a:lnTo>
                      <a:pt x="96024" y="83649"/>
                    </a:lnTo>
                    <a:lnTo>
                      <a:pt x="96048" y="83614"/>
                    </a:lnTo>
                    <a:lnTo>
                      <a:pt x="95338" y="83108"/>
                    </a:lnTo>
                    <a:lnTo>
                      <a:pt x="95518" y="83035"/>
                    </a:lnTo>
                    <a:lnTo>
                      <a:pt x="95508" y="83047"/>
                    </a:lnTo>
                    <a:lnTo>
                      <a:pt x="96236" y="83563"/>
                    </a:lnTo>
                    <a:lnTo>
                      <a:pt x="96261" y="83530"/>
                    </a:lnTo>
                    <a:lnTo>
                      <a:pt x="95545" y="83022"/>
                    </a:lnTo>
                    <a:lnTo>
                      <a:pt x="95653" y="82977"/>
                    </a:lnTo>
                    <a:lnTo>
                      <a:pt x="95639" y="82967"/>
                    </a:lnTo>
                    <a:lnTo>
                      <a:pt x="95322" y="83096"/>
                    </a:lnTo>
                    <a:lnTo>
                      <a:pt x="95320" y="83096"/>
                    </a:lnTo>
                    <a:lnTo>
                      <a:pt x="95320" y="83098"/>
                    </a:lnTo>
                    <a:lnTo>
                      <a:pt x="95068" y="83200"/>
                    </a:lnTo>
                    <a:cubicBezTo>
                      <a:pt x="95271" y="82918"/>
                      <a:pt x="95471" y="82634"/>
                      <a:pt x="95670" y="82347"/>
                    </a:cubicBezTo>
                    <a:close/>
                    <a:moveTo>
                      <a:pt x="11062" y="83194"/>
                    </a:moveTo>
                    <a:lnTo>
                      <a:pt x="11062" y="83194"/>
                    </a:lnTo>
                    <a:cubicBezTo>
                      <a:pt x="11269" y="83481"/>
                      <a:pt x="11478" y="83767"/>
                      <a:pt x="11691" y="84050"/>
                    </a:cubicBezTo>
                    <a:cubicBezTo>
                      <a:pt x="11678" y="84045"/>
                      <a:pt x="11666" y="84041"/>
                      <a:pt x="11654" y="84037"/>
                    </a:cubicBezTo>
                    <a:lnTo>
                      <a:pt x="11097" y="83812"/>
                    </a:lnTo>
                    <a:lnTo>
                      <a:pt x="11077" y="83462"/>
                    </a:lnTo>
                    <a:lnTo>
                      <a:pt x="11079" y="83460"/>
                    </a:lnTo>
                    <a:lnTo>
                      <a:pt x="11077" y="83458"/>
                    </a:lnTo>
                    <a:lnTo>
                      <a:pt x="11062" y="83194"/>
                    </a:lnTo>
                    <a:close/>
                    <a:moveTo>
                      <a:pt x="10770" y="82783"/>
                    </a:moveTo>
                    <a:cubicBezTo>
                      <a:pt x="10790" y="82814"/>
                      <a:pt x="10811" y="82842"/>
                      <a:pt x="10833" y="82871"/>
                    </a:cubicBezTo>
                    <a:lnTo>
                      <a:pt x="10281" y="83262"/>
                    </a:lnTo>
                    <a:lnTo>
                      <a:pt x="10305" y="83295"/>
                    </a:lnTo>
                    <a:lnTo>
                      <a:pt x="10856" y="82904"/>
                    </a:lnTo>
                    <a:cubicBezTo>
                      <a:pt x="10884" y="82947"/>
                      <a:pt x="10915" y="82988"/>
                      <a:pt x="10944" y="83029"/>
                    </a:cubicBezTo>
                    <a:lnTo>
                      <a:pt x="10291" y="83493"/>
                    </a:lnTo>
                    <a:lnTo>
                      <a:pt x="10316" y="83526"/>
                    </a:lnTo>
                    <a:lnTo>
                      <a:pt x="10968" y="83061"/>
                    </a:lnTo>
                    <a:cubicBezTo>
                      <a:pt x="10993" y="83098"/>
                      <a:pt x="11020" y="83133"/>
                      <a:pt x="11044" y="83168"/>
                    </a:cubicBezTo>
                    <a:lnTo>
                      <a:pt x="11046" y="83215"/>
                    </a:lnTo>
                    <a:lnTo>
                      <a:pt x="11036" y="83203"/>
                    </a:lnTo>
                    <a:lnTo>
                      <a:pt x="10312" y="83724"/>
                    </a:lnTo>
                    <a:lnTo>
                      <a:pt x="10334" y="83757"/>
                    </a:lnTo>
                    <a:lnTo>
                      <a:pt x="11048" y="83243"/>
                    </a:lnTo>
                    <a:lnTo>
                      <a:pt x="11060" y="83434"/>
                    </a:lnTo>
                    <a:lnTo>
                      <a:pt x="11060" y="83434"/>
                    </a:lnTo>
                    <a:lnTo>
                      <a:pt x="11054" y="83428"/>
                    </a:lnTo>
                    <a:lnTo>
                      <a:pt x="10332" y="83951"/>
                    </a:lnTo>
                    <a:lnTo>
                      <a:pt x="10355" y="83984"/>
                    </a:lnTo>
                    <a:lnTo>
                      <a:pt x="11062" y="83473"/>
                    </a:lnTo>
                    <a:lnTo>
                      <a:pt x="11075" y="83677"/>
                    </a:lnTo>
                    <a:lnTo>
                      <a:pt x="11062" y="83663"/>
                    </a:lnTo>
                    <a:lnTo>
                      <a:pt x="10342" y="84189"/>
                    </a:lnTo>
                    <a:lnTo>
                      <a:pt x="10367" y="84221"/>
                    </a:lnTo>
                    <a:lnTo>
                      <a:pt x="11075" y="83704"/>
                    </a:lnTo>
                    <a:lnTo>
                      <a:pt x="11083" y="83822"/>
                    </a:lnTo>
                    <a:lnTo>
                      <a:pt x="11097" y="83812"/>
                    </a:lnTo>
                    <a:lnTo>
                      <a:pt x="10265" y="84422"/>
                    </a:lnTo>
                    <a:lnTo>
                      <a:pt x="10265" y="84422"/>
                    </a:lnTo>
                    <a:lnTo>
                      <a:pt x="10281" y="84410"/>
                    </a:lnTo>
                    <a:lnTo>
                      <a:pt x="10197" y="83188"/>
                    </a:lnTo>
                    <a:lnTo>
                      <a:pt x="10770" y="82783"/>
                    </a:lnTo>
                    <a:close/>
                    <a:moveTo>
                      <a:pt x="11979" y="84430"/>
                    </a:moveTo>
                    <a:cubicBezTo>
                      <a:pt x="12002" y="84459"/>
                      <a:pt x="12024" y="84487"/>
                      <a:pt x="12045" y="84516"/>
                    </a:cubicBezTo>
                    <a:lnTo>
                      <a:pt x="11506" y="84929"/>
                    </a:lnTo>
                    <a:lnTo>
                      <a:pt x="11531" y="84962"/>
                    </a:lnTo>
                    <a:lnTo>
                      <a:pt x="12069" y="84549"/>
                    </a:lnTo>
                    <a:lnTo>
                      <a:pt x="12163" y="84669"/>
                    </a:lnTo>
                    <a:lnTo>
                      <a:pt x="11531" y="85158"/>
                    </a:lnTo>
                    <a:lnTo>
                      <a:pt x="11556" y="85191"/>
                    </a:lnTo>
                    <a:lnTo>
                      <a:pt x="12188" y="84702"/>
                    </a:lnTo>
                    <a:cubicBezTo>
                      <a:pt x="12214" y="84735"/>
                      <a:pt x="12241" y="84770"/>
                      <a:pt x="12268" y="84802"/>
                    </a:cubicBezTo>
                    <a:lnTo>
                      <a:pt x="12272" y="84845"/>
                    </a:lnTo>
                    <a:lnTo>
                      <a:pt x="12272" y="84845"/>
                    </a:lnTo>
                    <a:lnTo>
                      <a:pt x="12265" y="84837"/>
                    </a:lnTo>
                    <a:lnTo>
                      <a:pt x="11562" y="85388"/>
                    </a:lnTo>
                    <a:lnTo>
                      <a:pt x="11586" y="85420"/>
                    </a:lnTo>
                    <a:lnTo>
                      <a:pt x="12276" y="84880"/>
                    </a:lnTo>
                    <a:lnTo>
                      <a:pt x="12296" y="85081"/>
                    </a:lnTo>
                    <a:lnTo>
                      <a:pt x="12286" y="85066"/>
                    </a:lnTo>
                    <a:lnTo>
                      <a:pt x="11584" y="85619"/>
                    </a:lnTo>
                    <a:lnTo>
                      <a:pt x="11609" y="85649"/>
                    </a:lnTo>
                    <a:lnTo>
                      <a:pt x="12298" y="85107"/>
                    </a:lnTo>
                    <a:lnTo>
                      <a:pt x="12321" y="85310"/>
                    </a:lnTo>
                    <a:lnTo>
                      <a:pt x="12306" y="85293"/>
                    </a:lnTo>
                    <a:lnTo>
                      <a:pt x="11609" y="85848"/>
                    </a:lnTo>
                    <a:lnTo>
                      <a:pt x="11633" y="85879"/>
                    </a:lnTo>
                    <a:lnTo>
                      <a:pt x="12323" y="85332"/>
                    </a:lnTo>
                    <a:lnTo>
                      <a:pt x="12335" y="85453"/>
                    </a:lnTo>
                    <a:lnTo>
                      <a:pt x="12349" y="85441"/>
                    </a:lnTo>
                    <a:lnTo>
                      <a:pt x="12286" y="84827"/>
                    </a:lnTo>
                    <a:lnTo>
                      <a:pt x="12286" y="84827"/>
                    </a:lnTo>
                    <a:cubicBezTo>
                      <a:pt x="12503" y="85105"/>
                      <a:pt x="12722" y="85379"/>
                      <a:pt x="12945" y="85654"/>
                    </a:cubicBezTo>
                    <a:cubicBezTo>
                      <a:pt x="12937" y="85649"/>
                      <a:pt x="12926" y="85647"/>
                      <a:pt x="12918" y="85643"/>
                    </a:cubicBezTo>
                    <a:cubicBezTo>
                      <a:pt x="12634" y="85543"/>
                      <a:pt x="12349" y="85443"/>
                      <a:pt x="12349" y="85443"/>
                    </a:cubicBezTo>
                    <a:lnTo>
                      <a:pt x="11558" y="86072"/>
                    </a:lnTo>
                    <a:lnTo>
                      <a:pt x="11558" y="86072"/>
                    </a:lnTo>
                    <a:lnTo>
                      <a:pt x="11418" y="84860"/>
                    </a:lnTo>
                    <a:lnTo>
                      <a:pt x="11979" y="84430"/>
                    </a:lnTo>
                    <a:close/>
                    <a:moveTo>
                      <a:pt x="93225" y="85609"/>
                    </a:moveTo>
                    <a:cubicBezTo>
                      <a:pt x="93225" y="85619"/>
                      <a:pt x="93223" y="85627"/>
                      <a:pt x="93223" y="85637"/>
                    </a:cubicBezTo>
                    <a:cubicBezTo>
                      <a:pt x="93206" y="85789"/>
                      <a:pt x="93188" y="85940"/>
                      <a:pt x="93176" y="86052"/>
                    </a:cubicBezTo>
                    <a:cubicBezTo>
                      <a:pt x="93163" y="86167"/>
                      <a:pt x="93151" y="86241"/>
                      <a:pt x="93151" y="86241"/>
                    </a:cubicBezTo>
                    <a:lnTo>
                      <a:pt x="92550" y="86425"/>
                    </a:lnTo>
                    <a:cubicBezTo>
                      <a:pt x="92777" y="86155"/>
                      <a:pt x="93002" y="85883"/>
                      <a:pt x="93225" y="85609"/>
                    </a:cubicBezTo>
                    <a:close/>
                    <a:moveTo>
                      <a:pt x="93165" y="86251"/>
                    </a:moveTo>
                    <a:lnTo>
                      <a:pt x="93931" y="86887"/>
                    </a:lnTo>
                    <a:lnTo>
                      <a:pt x="92758" y="87260"/>
                    </a:lnTo>
                    <a:lnTo>
                      <a:pt x="92226" y="86801"/>
                    </a:lnTo>
                    <a:cubicBezTo>
                      <a:pt x="92251" y="86775"/>
                      <a:pt x="92273" y="86748"/>
                      <a:pt x="92296" y="86719"/>
                    </a:cubicBezTo>
                    <a:lnTo>
                      <a:pt x="92812" y="87161"/>
                    </a:lnTo>
                    <a:lnTo>
                      <a:pt x="92838" y="87131"/>
                    </a:lnTo>
                    <a:lnTo>
                      <a:pt x="92325" y="86689"/>
                    </a:lnTo>
                    <a:cubicBezTo>
                      <a:pt x="92355" y="86654"/>
                      <a:pt x="92386" y="86617"/>
                      <a:pt x="92417" y="86582"/>
                    </a:cubicBezTo>
                    <a:lnTo>
                      <a:pt x="93028" y="87102"/>
                    </a:lnTo>
                    <a:lnTo>
                      <a:pt x="93053" y="87071"/>
                    </a:lnTo>
                    <a:lnTo>
                      <a:pt x="92441" y="86552"/>
                    </a:lnTo>
                    <a:lnTo>
                      <a:pt x="92529" y="86447"/>
                    </a:lnTo>
                    <a:lnTo>
                      <a:pt x="92582" y="86431"/>
                    </a:lnTo>
                    <a:lnTo>
                      <a:pt x="92572" y="86445"/>
                    </a:lnTo>
                    <a:lnTo>
                      <a:pt x="93253" y="87022"/>
                    </a:lnTo>
                    <a:lnTo>
                      <a:pt x="93280" y="86990"/>
                    </a:lnTo>
                    <a:lnTo>
                      <a:pt x="92609" y="86423"/>
                    </a:lnTo>
                    <a:lnTo>
                      <a:pt x="92801" y="86363"/>
                    </a:lnTo>
                    <a:lnTo>
                      <a:pt x="92801" y="86363"/>
                    </a:lnTo>
                    <a:lnTo>
                      <a:pt x="92789" y="86378"/>
                    </a:lnTo>
                    <a:lnTo>
                      <a:pt x="93472" y="86953"/>
                    </a:lnTo>
                    <a:lnTo>
                      <a:pt x="93499" y="86922"/>
                    </a:lnTo>
                    <a:lnTo>
                      <a:pt x="92826" y="86357"/>
                    </a:lnTo>
                    <a:lnTo>
                      <a:pt x="93024" y="86296"/>
                    </a:lnTo>
                    <a:lnTo>
                      <a:pt x="93014" y="86308"/>
                    </a:lnTo>
                    <a:lnTo>
                      <a:pt x="93699" y="86879"/>
                    </a:lnTo>
                    <a:lnTo>
                      <a:pt x="93726" y="86848"/>
                    </a:lnTo>
                    <a:lnTo>
                      <a:pt x="93051" y="86288"/>
                    </a:lnTo>
                    <a:lnTo>
                      <a:pt x="93165" y="86251"/>
                    </a:lnTo>
                    <a:close/>
                    <a:moveTo>
                      <a:pt x="13254" y="86028"/>
                    </a:moveTo>
                    <a:lnTo>
                      <a:pt x="13321" y="86110"/>
                    </a:lnTo>
                    <a:lnTo>
                      <a:pt x="12793" y="86550"/>
                    </a:lnTo>
                    <a:lnTo>
                      <a:pt x="12820" y="86580"/>
                    </a:lnTo>
                    <a:lnTo>
                      <a:pt x="13348" y="86140"/>
                    </a:lnTo>
                    <a:lnTo>
                      <a:pt x="13446" y="86259"/>
                    </a:lnTo>
                    <a:lnTo>
                      <a:pt x="12824" y="86779"/>
                    </a:lnTo>
                    <a:lnTo>
                      <a:pt x="12851" y="86812"/>
                    </a:lnTo>
                    <a:lnTo>
                      <a:pt x="13473" y="86290"/>
                    </a:lnTo>
                    <a:cubicBezTo>
                      <a:pt x="13497" y="86321"/>
                      <a:pt x="13524" y="86351"/>
                      <a:pt x="13550" y="86382"/>
                    </a:cubicBezTo>
                    <a:lnTo>
                      <a:pt x="13559" y="86439"/>
                    </a:lnTo>
                    <a:lnTo>
                      <a:pt x="13546" y="86425"/>
                    </a:lnTo>
                    <a:lnTo>
                      <a:pt x="12865" y="87002"/>
                    </a:lnTo>
                    <a:lnTo>
                      <a:pt x="12892" y="87035"/>
                    </a:lnTo>
                    <a:lnTo>
                      <a:pt x="13563" y="86466"/>
                    </a:lnTo>
                    <a:lnTo>
                      <a:pt x="13589" y="86648"/>
                    </a:lnTo>
                    <a:lnTo>
                      <a:pt x="13589" y="86648"/>
                    </a:lnTo>
                    <a:lnTo>
                      <a:pt x="13587" y="86646"/>
                    </a:lnTo>
                    <a:lnTo>
                      <a:pt x="12908" y="87225"/>
                    </a:lnTo>
                    <a:lnTo>
                      <a:pt x="12934" y="87256"/>
                    </a:lnTo>
                    <a:lnTo>
                      <a:pt x="13597" y="86691"/>
                    </a:lnTo>
                    <a:lnTo>
                      <a:pt x="13626" y="86891"/>
                    </a:lnTo>
                    <a:lnTo>
                      <a:pt x="13616" y="86877"/>
                    </a:lnTo>
                    <a:lnTo>
                      <a:pt x="12939" y="87460"/>
                    </a:lnTo>
                    <a:lnTo>
                      <a:pt x="12965" y="87491"/>
                    </a:lnTo>
                    <a:lnTo>
                      <a:pt x="13630" y="86918"/>
                    </a:lnTo>
                    <a:lnTo>
                      <a:pt x="13649" y="87035"/>
                    </a:lnTo>
                    <a:lnTo>
                      <a:pt x="13663" y="87022"/>
                    </a:lnTo>
                    <a:lnTo>
                      <a:pt x="13612" y="86679"/>
                    </a:lnTo>
                    <a:lnTo>
                      <a:pt x="13614" y="86677"/>
                    </a:lnTo>
                    <a:lnTo>
                      <a:pt x="13610" y="86672"/>
                    </a:lnTo>
                    <a:lnTo>
                      <a:pt x="13571" y="86406"/>
                    </a:lnTo>
                    <a:lnTo>
                      <a:pt x="13571" y="86406"/>
                    </a:lnTo>
                    <a:cubicBezTo>
                      <a:pt x="13798" y="86674"/>
                      <a:pt x="14027" y="86940"/>
                      <a:pt x="14258" y="87202"/>
                    </a:cubicBezTo>
                    <a:lnTo>
                      <a:pt x="13663" y="87022"/>
                    </a:lnTo>
                    <a:lnTo>
                      <a:pt x="12896" y="87685"/>
                    </a:lnTo>
                    <a:lnTo>
                      <a:pt x="12896" y="87685"/>
                    </a:lnTo>
                    <a:lnTo>
                      <a:pt x="12703" y="86484"/>
                    </a:lnTo>
                    <a:lnTo>
                      <a:pt x="13254" y="86028"/>
                    </a:lnTo>
                    <a:close/>
                    <a:moveTo>
                      <a:pt x="91901" y="87176"/>
                    </a:moveTo>
                    <a:lnTo>
                      <a:pt x="91805" y="87794"/>
                    </a:lnTo>
                    <a:cubicBezTo>
                      <a:pt x="91803" y="87794"/>
                      <a:pt x="91731" y="87816"/>
                      <a:pt x="91625" y="87849"/>
                    </a:cubicBezTo>
                    <a:cubicBezTo>
                      <a:pt x="91518" y="87882"/>
                      <a:pt x="91373" y="87922"/>
                      <a:pt x="91224" y="87959"/>
                    </a:cubicBezTo>
                    <a:cubicBezTo>
                      <a:pt x="91212" y="87963"/>
                      <a:pt x="91201" y="87965"/>
                      <a:pt x="91189" y="87970"/>
                    </a:cubicBezTo>
                    <a:cubicBezTo>
                      <a:pt x="91428" y="87708"/>
                      <a:pt x="91666" y="87442"/>
                      <a:pt x="91901" y="87176"/>
                    </a:cubicBezTo>
                    <a:close/>
                    <a:moveTo>
                      <a:pt x="91819" y="87808"/>
                    </a:moveTo>
                    <a:lnTo>
                      <a:pt x="92560" y="88471"/>
                    </a:lnTo>
                    <a:cubicBezTo>
                      <a:pt x="92558" y="88471"/>
                      <a:pt x="92484" y="88493"/>
                      <a:pt x="92376" y="88528"/>
                    </a:cubicBezTo>
                    <a:cubicBezTo>
                      <a:pt x="92269" y="88563"/>
                      <a:pt x="92122" y="88606"/>
                      <a:pt x="91971" y="88645"/>
                    </a:cubicBezTo>
                    <a:cubicBezTo>
                      <a:pt x="91687" y="88721"/>
                      <a:pt x="91403" y="88796"/>
                      <a:pt x="91379" y="88802"/>
                    </a:cubicBezTo>
                    <a:lnTo>
                      <a:pt x="91379" y="88802"/>
                    </a:lnTo>
                    <a:lnTo>
                      <a:pt x="90862" y="88321"/>
                    </a:lnTo>
                    <a:cubicBezTo>
                      <a:pt x="90886" y="88295"/>
                      <a:pt x="90911" y="88270"/>
                      <a:pt x="90935" y="88244"/>
                    </a:cubicBezTo>
                    <a:lnTo>
                      <a:pt x="91435" y="88708"/>
                    </a:lnTo>
                    <a:lnTo>
                      <a:pt x="91463" y="88677"/>
                    </a:lnTo>
                    <a:lnTo>
                      <a:pt x="90964" y="88213"/>
                    </a:lnTo>
                    <a:cubicBezTo>
                      <a:pt x="90997" y="88176"/>
                      <a:pt x="91032" y="88139"/>
                      <a:pt x="91066" y="88103"/>
                    </a:cubicBezTo>
                    <a:lnTo>
                      <a:pt x="91660" y="88649"/>
                    </a:lnTo>
                    <a:lnTo>
                      <a:pt x="91688" y="88618"/>
                    </a:lnTo>
                    <a:lnTo>
                      <a:pt x="91095" y="88072"/>
                    </a:lnTo>
                    <a:cubicBezTo>
                      <a:pt x="91120" y="88045"/>
                      <a:pt x="91144" y="88019"/>
                      <a:pt x="91169" y="87990"/>
                    </a:cubicBezTo>
                    <a:cubicBezTo>
                      <a:pt x="91193" y="87986"/>
                      <a:pt x="91216" y="87980"/>
                      <a:pt x="91238" y="87974"/>
                    </a:cubicBezTo>
                    <a:cubicBezTo>
                      <a:pt x="91242" y="87972"/>
                      <a:pt x="91246" y="87972"/>
                      <a:pt x="91250" y="87970"/>
                    </a:cubicBezTo>
                    <a:lnTo>
                      <a:pt x="91250" y="87970"/>
                    </a:lnTo>
                    <a:lnTo>
                      <a:pt x="91240" y="87982"/>
                    </a:lnTo>
                    <a:lnTo>
                      <a:pt x="91899" y="88585"/>
                    </a:lnTo>
                    <a:lnTo>
                      <a:pt x="91926" y="88555"/>
                    </a:lnTo>
                    <a:lnTo>
                      <a:pt x="91279" y="87963"/>
                    </a:lnTo>
                    <a:cubicBezTo>
                      <a:pt x="91343" y="87947"/>
                      <a:pt x="91404" y="87931"/>
                      <a:pt x="91461" y="87914"/>
                    </a:cubicBezTo>
                    <a:lnTo>
                      <a:pt x="91461" y="87914"/>
                    </a:lnTo>
                    <a:lnTo>
                      <a:pt x="91451" y="87927"/>
                    </a:lnTo>
                    <a:lnTo>
                      <a:pt x="92112" y="88526"/>
                    </a:lnTo>
                    <a:lnTo>
                      <a:pt x="92138" y="88495"/>
                    </a:lnTo>
                    <a:lnTo>
                      <a:pt x="91490" y="87906"/>
                    </a:lnTo>
                    <a:cubicBezTo>
                      <a:pt x="91545" y="87892"/>
                      <a:pt x="91596" y="87875"/>
                      <a:pt x="91639" y="87861"/>
                    </a:cubicBezTo>
                    <a:cubicBezTo>
                      <a:pt x="91662" y="87855"/>
                      <a:pt x="91682" y="87849"/>
                      <a:pt x="91701" y="87843"/>
                    </a:cubicBezTo>
                    <a:lnTo>
                      <a:pt x="91701" y="87843"/>
                    </a:lnTo>
                    <a:lnTo>
                      <a:pt x="91684" y="87863"/>
                    </a:lnTo>
                    <a:lnTo>
                      <a:pt x="92345" y="88461"/>
                    </a:lnTo>
                    <a:lnTo>
                      <a:pt x="92374" y="88430"/>
                    </a:lnTo>
                    <a:lnTo>
                      <a:pt x="91717" y="87839"/>
                    </a:lnTo>
                    <a:cubicBezTo>
                      <a:pt x="91780" y="87820"/>
                      <a:pt x="91819" y="87808"/>
                      <a:pt x="91819" y="87808"/>
                    </a:cubicBezTo>
                    <a:close/>
                    <a:moveTo>
                      <a:pt x="14588" y="87575"/>
                    </a:moveTo>
                    <a:cubicBezTo>
                      <a:pt x="14610" y="87599"/>
                      <a:pt x="14633" y="87624"/>
                      <a:pt x="14653" y="87646"/>
                    </a:cubicBezTo>
                    <a:lnTo>
                      <a:pt x="14137" y="88111"/>
                    </a:lnTo>
                    <a:lnTo>
                      <a:pt x="14166" y="88141"/>
                    </a:lnTo>
                    <a:lnTo>
                      <a:pt x="14682" y="87677"/>
                    </a:lnTo>
                    <a:cubicBezTo>
                      <a:pt x="14716" y="87718"/>
                      <a:pt x="14753" y="87757"/>
                      <a:pt x="14790" y="87798"/>
                    </a:cubicBezTo>
                    <a:lnTo>
                      <a:pt x="14187" y="88344"/>
                    </a:lnTo>
                    <a:lnTo>
                      <a:pt x="14215" y="88375"/>
                    </a:lnTo>
                    <a:lnTo>
                      <a:pt x="14817" y="87828"/>
                    </a:lnTo>
                    <a:cubicBezTo>
                      <a:pt x="14839" y="87853"/>
                      <a:pt x="14864" y="87880"/>
                      <a:pt x="14886" y="87904"/>
                    </a:cubicBezTo>
                    <a:cubicBezTo>
                      <a:pt x="14892" y="87927"/>
                      <a:pt x="14897" y="87949"/>
                      <a:pt x="14901" y="87972"/>
                    </a:cubicBezTo>
                    <a:lnTo>
                      <a:pt x="14244" y="88571"/>
                    </a:lnTo>
                    <a:lnTo>
                      <a:pt x="14270" y="88602"/>
                    </a:lnTo>
                    <a:lnTo>
                      <a:pt x="14911" y="88017"/>
                    </a:lnTo>
                    <a:cubicBezTo>
                      <a:pt x="14923" y="88080"/>
                      <a:pt x="14935" y="88141"/>
                      <a:pt x="14946" y="88201"/>
                    </a:cubicBezTo>
                    <a:lnTo>
                      <a:pt x="14935" y="88188"/>
                    </a:lnTo>
                    <a:lnTo>
                      <a:pt x="14279" y="88794"/>
                    </a:lnTo>
                    <a:lnTo>
                      <a:pt x="14307" y="88825"/>
                    </a:lnTo>
                    <a:lnTo>
                      <a:pt x="14952" y="88229"/>
                    </a:lnTo>
                    <a:cubicBezTo>
                      <a:pt x="14966" y="88303"/>
                      <a:pt x="14980" y="88371"/>
                      <a:pt x="14991" y="88424"/>
                    </a:cubicBezTo>
                    <a:lnTo>
                      <a:pt x="14980" y="88413"/>
                    </a:lnTo>
                    <a:lnTo>
                      <a:pt x="14326" y="89021"/>
                    </a:lnTo>
                    <a:lnTo>
                      <a:pt x="14354" y="89050"/>
                    </a:lnTo>
                    <a:lnTo>
                      <a:pt x="14997" y="88452"/>
                    </a:lnTo>
                    <a:cubicBezTo>
                      <a:pt x="15011" y="88524"/>
                      <a:pt x="15019" y="88569"/>
                      <a:pt x="15019" y="88569"/>
                    </a:cubicBezTo>
                    <a:lnTo>
                      <a:pt x="15034" y="88555"/>
                    </a:lnTo>
                    <a:cubicBezTo>
                      <a:pt x="15034" y="88555"/>
                      <a:pt x="14980" y="88287"/>
                      <a:pt x="14925" y="88004"/>
                    </a:cubicBezTo>
                    <a:lnTo>
                      <a:pt x="14931" y="87998"/>
                    </a:lnTo>
                    <a:lnTo>
                      <a:pt x="14921" y="87988"/>
                    </a:lnTo>
                    <a:cubicBezTo>
                      <a:pt x="14919" y="87982"/>
                      <a:pt x="14919" y="87974"/>
                      <a:pt x="14917" y="87965"/>
                    </a:cubicBezTo>
                    <a:cubicBezTo>
                      <a:pt x="14915" y="87953"/>
                      <a:pt x="14913" y="87941"/>
                      <a:pt x="14909" y="87929"/>
                    </a:cubicBezTo>
                    <a:lnTo>
                      <a:pt x="14909" y="87929"/>
                    </a:lnTo>
                    <a:cubicBezTo>
                      <a:pt x="15148" y="88190"/>
                      <a:pt x="15392" y="88450"/>
                      <a:pt x="15637" y="88708"/>
                    </a:cubicBezTo>
                    <a:lnTo>
                      <a:pt x="15034" y="88557"/>
                    </a:lnTo>
                    <a:lnTo>
                      <a:pt x="14279" y="89261"/>
                    </a:lnTo>
                    <a:lnTo>
                      <a:pt x="14279" y="89261"/>
                    </a:lnTo>
                    <a:lnTo>
                      <a:pt x="14293" y="89246"/>
                    </a:lnTo>
                    <a:cubicBezTo>
                      <a:pt x="14293" y="89246"/>
                      <a:pt x="14232" y="88947"/>
                      <a:pt x="14168" y="88651"/>
                    </a:cubicBezTo>
                    <a:cubicBezTo>
                      <a:pt x="14135" y="88504"/>
                      <a:pt x="14109" y="88352"/>
                      <a:pt x="14090" y="88238"/>
                    </a:cubicBezTo>
                    <a:cubicBezTo>
                      <a:pt x="14072" y="88125"/>
                      <a:pt x="14060" y="88049"/>
                      <a:pt x="14060" y="88049"/>
                    </a:cubicBezTo>
                    <a:lnTo>
                      <a:pt x="14058" y="88049"/>
                    </a:lnTo>
                    <a:lnTo>
                      <a:pt x="14588" y="87575"/>
                    </a:lnTo>
                    <a:close/>
                    <a:moveTo>
                      <a:pt x="90520" y="88684"/>
                    </a:moveTo>
                    <a:lnTo>
                      <a:pt x="90397" y="89293"/>
                    </a:lnTo>
                    <a:cubicBezTo>
                      <a:pt x="90397" y="89293"/>
                      <a:pt x="90105" y="89365"/>
                      <a:pt x="89814" y="89439"/>
                    </a:cubicBezTo>
                    <a:cubicBezTo>
                      <a:pt x="89802" y="89443"/>
                      <a:pt x="89790" y="89445"/>
                      <a:pt x="89779" y="89447"/>
                    </a:cubicBezTo>
                    <a:cubicBezTo>
                      <a:pt x="90029" y="89195"/>
                      <a:pt x="90277" y="88941"/>
                      <a:pt x="90520" y="88684"/>
                    </a:cubicBezTo>
                    <a:close/>
                    <a:moveTo>
                      <a:pt x="90410" y="89306"/>
                    </a:moveTo>
                    <a:lnTo>
                      <a:pt x="91124" y="89999"/>
                    </a:lnTo>
                    <a:cubicBezTo>
                      <a:pt x="91122" y="89999"/>
                      <a:pt x="90827" y="90077"/>
                      <a:pt x="90534" y="90153"/>
                    </a:cubicBezTo>
                    <a:cubicBezTo>
                      <a:pt x="90244" y="90232"/>
                      <a:pt x="89941" y="90292"/>
                      <a:pt x="89941" y="90292"/>
                    </a:cubicBezTo>
                    <a:lnTo>
                      <a:pt x="89440" y="89786"/>
                    </a:lnTo>
                    <a:cubicBezTo>
                      <a:pt x="89464" y="89762"/>
                      <a:pt x="89491" y="89737"/>
                      <a:pt x="89516" y="89711"/>
                    </a:cubicBezTo>
                    <a:lnTo>
                      <a:pt x="90002" y="90200"/>
                    </a:lnTo>
                    <a:lnTo>
                      <a:pt x="90031" y="90171"/>
                    </a:lnTo>
                    <a:lnTo>
                      <a:pt x="89544" y="89682"/>
                    </a:lnTo>
                    <a:cubicBezTo>
                      <a:pt x="89581" y="89647"/>
                      <a:pt x="89616" y="89610"/>
                      <a:pt x="89653" y="89576"/>
                    </a:cubicBezTo>
                    <a:lnTo>
                      <a:pt x="90228" y="90148"/>
                    </a:lnTo>
                    <a:lnTo>
                      <a:pt x="90256" y="90120"/>
                    </a:lnTo>
                    <a:lnTo>
                      <a:pt x="89681" y="89547"/>
                    </a:lnTo>
                    <a:cubicBezTo>
                      <a:pt x="89706" y="89520"/>
                      <a:pt x="89730" y="89496"/>
                      <a:pt x="89757" y="89471"/>
                    </a:cubicBezTo>
                    <a:cubicBezTo>
                      <a:pt x="89779" y="89465"/>
                      <a:pt x="89802" y="89459"/>
                      <a:pt x="89824" y="89453"/>
                    </a:cubicBezTo>
                    <a:lnTo>
                      <a:pt x="89824" y="89453"/>
                    </a:lnTo>
                    <a:lnTo>
                      <a:pt x="89814" y="89463"/>
                    </a:lnTo>
                    <a:lnTo>
                      <a:pt x="90448" y="90091"/>
                    </a:lnTo>
                    <a:lnTo>
                      <a:pt x="90479" y="90063"/>
                    </a:lnTo>
                    <a:lnTo>
                      <a:pt x="89855" y="89445"/>
                    </a:lnTo>
                    <a:cubicBezTo>
                      <a:pt x="89925" y="89428"/>
                      <a:pt x="89994" y="89410"/>
                      <a:pt x="90060" y="89393"/>
                    </a:cubicBezTo>
                    <a:lnTo>
                      <a:pt x="90060" y="89393"/>
                    </a:lnTo>
                    <a:lnTo>
                      <a:pt x="90043" y="89410"/>
                    </a:lnTo>
                    <a:lnTo>
                      <a:pt x="90680" y="90036"/>
                    </a:lnTo>
                    <a:lnTo>
                      <a:pt x="90708" y="90007"/>
                    </a:lnTo>
                    <a:lnTo>
                      <a:pt x="90080" y="89389"/>
                    </a:lnTo>
                    <a:cubicBezTo>
                      <a:pt x="90150" y="89371"/>
                      <a:pt x="90215" y="89355"/>
                      <a:pt x="90268" y="89342"/>
                    </a:cubicBezTo>
                    <a:lnTo>
                      <a:pt x="90268" y="89342"/>
                    </a:lnTo>
                    <a:lnTo>
                      <a:pt x="90258" y="89353"/>
                    </a:lnTo>
                    <a:lnTo>
                      <a:pt x="90897" y="89977"/>
                    </a:lnTo>
                    <a:lnTo>
                      <a:pt x="90925" y="89948"/>
                    </a:lnTo>
                    <a:lnTo>
                      <a:pt x="90297" y="89334"/>
                    </a:lnTo>
                    <a:cubicBezTo>
                      <a:pt x="90360" y="89319"/>
                      <a:pt x="90402" y="89308"/>
                      <a:pt x="90410" y="89306"/>
                    </a:cubicBezTo>
                    <a:close/>
                    <a:moveTo>
                      <a:pt x="15983" y="89068"/>
                    </a:moveTo>
                    <a:cubicBezTo>
                      <a:pt x="16007" y="89093"/>
                      <a:pt x="16032" y="89119"/>
                      <a:pt x="16057" y="89144"/>
                    </a:cubicBezTo>
                    <a:lnTo>
                      <a:pt x="15570" y="89621"/>
                    </a:lnTo>
                    <a:lnTo>
                      <a:pt x="15598" y="89649"/>
                    </a:lnTo>
                    <a:lnTo>
                      <a:pt x="16085" y="89175"/>
                    </a:lnTo>
                    <a:cubicBezTo>
                      <a:pt x="16124" y="89211"/>
                      <a:pt x="16161" y="89250"/>
                      <a:pt x="16198" y="89289"/>
                    </a:cubicBezTo>
                    <a:lnTo>
                      <a:pt x="15621" y="89856"/>
                    </a:lnTo>
                    <a:lnTo>
                      <a:pt x="15649" y="89885"/>
                    </a:lnTo>
                    <a:lnTo>
                      <a:pt x="16226" y="89318"/>
                    </a:lnTo>
                    <a:cubicBezTo>
                      <a:pt x="16251" y="89342"/>
                      <a:pt x="16275" y="89367"/>
                      <a:pt x="16300" y="89391"/>
                    </a:cubicBezTo>
                    <a:cubicBezTo>
                      <a:pt x="16304" y="89414"/>
                      <a:pt x="16308" y="89434"/>
                      <a:pt x="16312" y="89457"/>
                    </a:cubicBezTo>
                    <a:lnTo>
                      <a:pt x="16302" y="89447"/>
                    </a:lnTo>
                    <a:lnTo>
                      <a:pt x="15668" y="90075"/>
                    </a:lnTo>
                    <a:lnTo>
                      <a:pt x="15696" y="90103"/>
                    </a:lnTo>
                    <a:lnTo>
                      <a:pt x="16318" y="89488"/>
                    </a:lnTo>
                    <a:cubicBezTo>
                      <a:pt x="16333" y="89555"/>
                      <a:pt x="16347" y="89623"/>
                      <a:pt x="16361" y="89686"/>
                    </a:cubicBezTo>
                    <a:lnTo>
                      <a:pt x="16347" y="89672"/>
                    </a:lnTo>
                    <a:lnTo>
                      <a:pt x="15717" y="90304"/>
                    </a:lnTo>
                    <a:lnTo>
                      <a:pt x="15746" y="90333"/>
                    </a:lnTo>
                    <a:lnTo>
                      <a:pt x="16366" y="89711"/>
                    </a:lnTo>
                    <a:cubicBezTo>
                      <a:pt x="16382" y="89784"/>
                      <a:pt x="16398" y="89852"/>
                      <a:pt x="16413" y="89905"/>
                    </a:cubicBezTo>
                    <a:lnTo>
                      <a:pt x="16402" y="89897"/>
                    </a:lnTo>
                    <a:lnTo>
                      <a:pt x="15772" y="90529"/>
                    </a:lnTo>
                    <a:lnTo>
                      <a:pt x="15801" y="90558"/>
                    </a:lnTo>
                    <a:lnTo>
                      <a:pt x="16419" y="89936"/>
                    </a:lnTo>
                    <a:cubicBezTo>
                      <a:pt x="16437" y="90005"/>
                      <a:pt x="16447" y="90050"/>
                      <a:pt x="16447" y="90050"/>
                    </a:cubicBezTo>
                    <a:lnTo>
                      <a:pt x="16462" y="90036"/>
                    </a:lnTo>
                    <a:cubicBezTo>
                      <a:pt x="16462" y="90036"/>
                      <a:pt x="16386" y="89747"/>
                      <a:pt x="16327" y="89447"/>
                    </a:cubicBezTo>
                    <a:cubicBezTo>
                      <a:pt x="16325" y="89434"/>
                      <a:pt x="16323" y="89424"/>
                      <a:pt x="16321" y="89412"/>
                    </a:cubicBezTo>
                    <a:lnTo>
                      <a:pt x="16321" y="89412"/>
                    </a:lnTo>
                    <a:cubicBezTo>
                      <a:pt x="16570" y="89666"/>
                      <a:pt x="16822" y="89915"/>
                      <a:pt x="17077" y="90161"/>
                    </a:cubicBezTo>
                    <a:lnTo>
                      <a:pt x="16462" y="90036"/>
                    </a:lnTo>
                    <a:lnTo>
                      <a:pt x="15750" y="90756"/>
                    </a:lnTo>
                    <a:lnTo>
                      <a:pt x="15750" y="90756"/>
                    </a:lnTo>
                    <a:cubicBezTo>
                      <a:pt x="15748" y="90748"/>
                      <a:pt x="15669" y="90461"/>
                      <a:pt x="15606" y="90159"/>
                    </a:cubicBezTo>
                    <a:lnTo>
                      <a:pt x="15478" y="89559"/>
                    </a:lnTo>
                    <a:lnTo>
                      <a:pt x="15983" y="89068"/>
                    </a:lnTo>
                    <a:close/>
                    <a:moveTo>
                      <a:pt x="17796" y="90838"/>
                    </a:moveTo>
                    <a:lnTo>
                      <a:pt x="17796" y="90838"/>
                    </a:lnTo>
                    <a:cubicBezTo>
                      <a:pt x="18053" y="91081"/>
                      <a:pt x="18315" y="91321"/>
                      <a:pt x="18579" y="91556"/>
                    </a:cubicBezTo>
                    <a:cubicBezTo>
                      <a:pt x="18569" y="91554"/>
                      <a:pt x="18559" y="91552"/>
                      <a:pt x="18549" y="91552"/>
                    </a:cubicBezTo>
                    <a:cubicBezTo>
                      <a:pt x="18397" y="91527"/>
                      <a:pt x="18248" y="91503"/>
                      <a:pt x="18135" y="91484"/>
                    </a:cubicBezTo>
                    <a:cubicBezTo>
                      <a:pt x="18025" y="91462"/>
                      <a:pt x="17951" y="91448"/>
                      <a:pt x="17951" y="91448"/>
                    </a:cubicBezTo>
                    <a:lnTo>
                      <a:pt x="17796" y="90838"/>
                    </a:lnTo>
                    <a:close/>
                    <a:moveTo>
                      <a:pt x="17436" y="90498"/>
                    </a:moveTo>
                    <a:cubicBezTo>
                      <a:pt x="17460" y="90523"/>
                      <a:pt x="17487" y="90547"/>
                      <a:pt x="17511" y="90572"/>
                    </a:cubicBezTo>
                    <a:lnTo>
                      <a:pt x="17047" y="91063"/>
                    </a:lnTo>
                    <a:lnTo>
                      <a:pt x="17075" y="91092"/>
                    </a:lnTo>
                    <a:lnTo>
                      <a:pt x="17542" y="90601"/>
                    </a:lnTo>
                    <a:cubicBezTo>
                      <a:pt x="17579" y="90635"/>
                      <a:pt x="17616" y="90670"/>
                      <a:pt x="17652" y="90705"/>
                    </a:cubicBezTo>
                    <a:lnTo>
                      <a:pt x="17104" y="91288"/>
                    </a:lnTo>
                    <a:lnTo>
                      <a:pt x="17135" y="91317"/>
                    </a:lnTo>
                    <a:lnTo>
                      <a:pt x="17683" y="90734"/>
                    </a:lnTo>
                    <a:cubicBezTo>
                      <a:pt x="17712" y="90762"/>
                      <a:pt x="17742" y="90789"/>
                      <a:pt x="17773" y="90817"/>
                    </a:cubicBezTo>
                    <a:lnTo>
                      <a:pt x="17789" y="90881"/>
                    </a:lnTo>
                    <a:lnTo>
                      <a:pt x="17789" y="90881"/>
                    </a:lnTo>
                    <a:lnTo>
                      <a:pt x="17767" y="90860"/>
                    </a:lnTo>
                    <a:lnTo>
                      <a:pt x="17157" y="91515"/>
                    </a:lnTo>
                    <a:lnTo>
                      <a:pt x="17188" y="91542"/>
                    </a:lnTo>
                    <a:lnTo>
                      <a:pt x="17792" y="90893"/>
                    </a:lnTo>
                    <a:lnTo>
                      <a:pt x="17845" y="91096"/>
                    </a:lnTo>
                    <a:lnTo>
                      <a:pt x="17830" y="91083"/>
                    </a:lnTo>
                    <a:lnTo>
                      <a:pt x="17225" y="91738"/>
                    </a:lnTo>
                    <a:lnTo>
                      <a:pt x="17253" y="91767"/>
                    </a:lnTo>
                    <a:lnTo>
                      <a:pt x="17851" y="91122"/>
                    </a:lnTo>
                    <a:lnTo>
                      <a:pt x="17902" y="91319"/>
                    </a:lnTo>
                    <a:lnTo>
                      <a:pt x="17888" y="91306"/>
                    </a:lnTo>
                    <a:lnTo>
                      <a:pt x="17284" y="91965"/>
                    </a:lnTo>
                    <a:lnTo>
                      <a:pt x="17315" y="91992"/>
                    </a:lnTo>
                    <a:lnTo>
                      <a:pt x="17908" y="91347"/>
                    </a:lnTo>
                    <a:lnTo>
                      <a:pt x="17939" y="91461"/>
                    </a:lnTo>
                    <a:lnTo>
                      <a:pt x="17255" y="92209"/>
                    </a:lnTo>
                    <a:lnTo>
                      <a:pt x="17268" y="92194"/>
                    </a:lnTo>
                    <a:lnTo>
                      <a:pt x="16951" y="91008"/>
                    </a:lnTo>
                    <a:lnTo>
                      <a:pt x="16949" y="91008"/>
                    </a:lnTo>
                    <a:lnTo>
                      <a:pt x="17436" y="90498"/>
                    </a:lnTo>
                    <a:close/>
                    <a:moveTo>
                      <a:pt x="87603" y="91521"/>
                    </a:moveTo>
                    <a:cubicBezTo>
                      <a:pt x="87598" y="91531"/>
                      <a:pt x="87596" y="91542"/>
                      <a:pt x="87592" y="91552"/>
                    </a:cubicBezTo>
                    <a:cubicBezTo>
                      <a:pt x="87506" y="91838"/>
                      <a:pt x="87421" y="92127"/>
                      <a:pt x="87421" y="92127"/>
                    </a:cubicBezTo>
                    <a:lnTo>
                      <a:pt x="87421" y="92129"/>
                    </a:lnTo>
                    <a:lnTo>
                      <a:pt x="87418" y="92127"/>
                    </a:lnTo>
                    <a:lnTo>
                      <a:pt x="86807" y="92221"/>
                    </a:lnTo>
                    <a:cubicBezTo>
                      <a:pt x="87075" y="91990"/>
                      <a:pt x="87339" y="91757"/>
                      <a:pt x="87603" y="91521"/>
                    </a:cubicBezTo>
                    <a:close/>
                    <a:moveTo>
                      <a:pt x="87431" y="92141"/>
                    </a:moveTo>
                    <a:lnTo>
                      <a:pt x="88087" y="92888"/>
                    </a:lnTo>
                    <a:lnTo>
                      <a:pt x="88087" y="92888"/>
                    </a:lnTo>
                    <a:lnTo>
                      <a:pt x="86882" y="93084"/>
                    </a:lnTo>
                    <a:lnTo>
                      <a:pt x="86426" y="92546"/>
                    </a:lnTo>
                    <a:cubicBezTo>
                      <a:pt x="86453" y="92522"/>
                      <a:pt x="86481" y="92499"/>
                      <a:pt x="86508" y="92477"/>
                    </a:cubicBezTo>
                    <a:lnTo>
                      <a:pt x="86948" y="92994"/>
                    </a:lnTo>
                    <a:lnTo>
                      <a:pt x="86979" y="92968"/>
                    </a:lnTo>
                    <a:lnTo>
                      <a:pt x="86539" y="92450"/>
                    </a:lnTo>
                    <a:cubicBezTo>
                      <a:pt x="86578" y="92417"/>
                      <a:pt x="86616" y="92385"/>
                      <a:pt x="86655" y="92350"/>
                    </a:cubicBezTo>
                    <a:lnTo>
                      <a:pt x="87175" y="92958"/>
                    </a:lnTo>
                    <a:lnTo>
                      <a:pt x="87206" y="92931"/>
                    </a:lnTo>
                    <a:lnTo>
                      <a:pt x="86686" y="92325"/>
                    </a:lnTo>
                    <a:cubicBezTo>
                      <a:pt x="86719" y="92297"/>
                      <a:pt x="86751" y="92268"/>
                      <a:pt x="86782" y="92241"/>
                    </a:cubicBezTo>
                    <a:lnTo>
                      <a:pt x="86833" y="92233"/>
                    </a:lnTo>
                    <a:lnTo>
                      <a:pt x="86819" y="92246"/>
                    </a:lnTo>
                    <a:lnTo>
                      <a:pt x="87402" y="92921"/>
                    </a:lnTo>
                    <a:lnTo>
                      <a:pt x="87435" y="92894"/>
                    </a:lnTo>
                    <a:lnTo>
                      <a:pt x="86860" y="92229"/>
                    </a:lnTo>
                    <a:lnTo>
                      <a:pt x="87058" y="92198"/>
                    </a:lnTo>
                    <a:lnTo>
                      <a:pt x="87036" y="92217"/>
                    </a:lnTo>
                    <a:lnTo>
                      <a:pt x="87623" y="92892"/>
                    </a:lnTo>
                    <a:lnTo>
                      <a:pt x="87654" y="92865"/>
                    </a:lnTo>
                    <a:lnTo>
                      <a:pt x="87073" y="92196"/>
                    </a:lnTo>
                    <a:lnTo>
                      <a:pt x="87285" y="92164"/>
                    </a:lnTo>
                    <a:lnTo>
                      <a:pt x="87273" y="92176"/>
                    </a:lnTo>
                    <a:lnTo>
                      <a:pt x="87862" y="92847"/>
                    </a:lnTo>
                    <a:lnTo>
                      <a:pt x="87893" y="92820"/>
                    </a:lnTo>
                    <a:lnTo>
                      <a:pt x="87314" y="92160"/>
                    </a:lnTo>
                    <a:lnTo>
                      <a:pt x="87431" y="92141"/>
                    </a:lnTo>
                    <a:close/>
                    <a:moveTo>
                      <a:pt x="86060" y="92861"/>
                    </a:moveTo>
                    <a:lnTo>
                      <a:pt x="86060" y="92861"/>
                    </a:lnTo>
                    <a:cubicBezTo>
                      <a:pt x="86056" y="92874"/>
                      <a:pt x="86052" y="92886"/>
                      <a:pt x="86048" y="92898"/>
                    </a:cubicBezTo>
                    <a:cubicBezTo>
                      <a:pt x="86005" y="93045"/>
                      <a:pt x="85952" y="93183"/>
                      <a:pt x="85915" y="93291"/>
                    </a:cubicBezTo>
                    <a:cubicBezTo>
                      <a:pt x="85878" y="93397"/>
                      <a:pt x="85853" y="93467"/>
                      <a:pt x="85853" y="93467"/>
                    </a:cubicBezTo>
                    <a:lnTo>
                      <a:pt x="85233" y="93532"/>
                    </a:lnTo>
                    <a:cubicBezTo>
                      <a:pt x="85512" y="93311"/>
                      <a:pt x="85786" y="93088"/>
                      <a:pt x="86060" y="92861"/>
                    </a:cubicBezTo>
                    <a:close/>
                    <a:moveTo>
                      <a:pt x="18941" y="91885"/>
                    </a:moveTo>
                    <a:cubicBezTo>
                      <a:pt x="18968" y="91908"/>
                      <a:pt x="18995" y="91932"/>
                      <a:pt x="19021" y="91955"/>
                    </a:cubicBezTo>
                    <a:lnTo>
                      <a:pt x="18575" y="92466"/>
                    </a:lnTo>
                    <a:lnTo>
                      <a:pt x="18606" y="92493"/>
                    </a:lnTo>
                    <a:lnTo>
                      <a:pt x="19052" y="91984"/>
                    </a:lnTo>
                    <a:cubicBezTo>
                      <a:pt x="19089" y="92014"/>
                      <a:pt x="19125" y="92047"/>
                      <a:pt x="19162" y="92080"/>
                    </a:cubicBezTo>
                    <a:lnTo>
                      <a:pt x="18641" y="92681"/>
                    </a:lnTo>
                    <a:lnTo>
                      <a:pt x="18671" y="92708"/>
                    </a:lnTo>
                    <a:lnTo>
                      <a:pt x="19193" y="92106"/>
                    </a:lnTo>
                    <a:cubicBezTo>
                      <a:pt x="19228" y="92135"/>
                      <a:pt x="19260" y="92164"/>
                      <a:pt x="19295" y="92194"/>
                    </a:cubicBezTo>
                    <a:lnTo>
                      <a:pt x="19310" y="92241"/>
                    </a:lnTo>
                    <a:lnTo>
                      <a:pt x="19295" y="92229"/>
                    </a:lnTo>
                    <a:lnTo>
                      <a:pt x="18712" y="92906"/>
                    </a:lnTo>
                    <a:lnTo>
                      <a:pt x="18743" y="92933"/>
                    </a:lnTo>
                    <a:lnTo>
                      <a:pt x="19318" y="92268"/>
                    </a:lnTo>
                    <a:lnTo>
                      <a:pt x="19377" y="92460"/>
                    </a:lnTo>
                    <a:lnTo>
                      <a:pt x="19363" y="92450"/>
                    </a:lnTo>
                    <a:lnTo>
                      <a:pt x="18782" y="93127"/>
                    </a:lnTo>
                    <a:lnTo>
                      <a:pt x="18812" y="93154"/>
                    </a:lnTo>
                    <a:lnTo>
                      <a:pt x="19383" y="92487"/>
                    </a:lnTo>
                    <a:lnTo>
                      <a:pt x="19443" y="92681"/>
                    </a:lnTo>
                    <a:lnTo>
                      <a:pt x="19443" y="92681"/>
                    </a:lnTo>
                    <a:lnTo>
                      <a:pt x="19430" y="92671"/>
                    </a:lnTo>
                    <a:lnTo>
                      <a:pt x="18853" y="93350"/>
                    </a:lnTo>
                    <a:lnTo>
                      <a:pt x="18884" y="93377"/>
                    </a:lnTo>
                    <a:lnTo>
                      <a:pt x="19451" y="92708"/>
                    </a:lnTo>
                    <a:lnTo>
                      <a:pt x="19486" y="92822"/>
                    </a:lnTo>
                    <a:lnTo>
                      <a:pt x="19498" y="92808"/>
                    </a:lnTo>
                    <a:lnTo>
                      <a:pt x="19318" y="92213"/>
                    </a:lnTo>
                    <a:lnTo>
                      <a:pt x="19318" y="92213"/>
                    </a:lnTo>
                    <a:cubicBezTo>
                      <a:pt x="19588" y="92446"/>
                      <a:pt x="19858" y="92675"/>
                      <a:pt x="20132" y="92902"/>
                    </a:cubicBezTo>
                    <a:cubicBezTo>
                      <a:pt x="20120" y="92900"/>
                      <a:pt x="20105" y="92898"/>
                      <a:pt x="20093" y="92896"/>
                    </a:cubicBezTo>
                    <a:lnTo>
                      <a:pt x="19500" y="92808"/>
                    </a:lnTo>
                    <a:lnTo>
                      <a:pt x="18845" y="93581"/>
                    </a:lnTo>
                    <a:lnTo>
                      <a:pt x="18845" y="93581"/>
                    </a:lnTo>
                    <a:lnTo>
                      <a:pt x="18477" y="92413"/>
                    </a:lnTo>
                    <a:lnTo>
                      <a:pt x="18941" y="91885"/>
                    </a:lnTo>
                    <a:close/>
                    <a:moveTo>
                      <a:pt x="85865" y="93481"/>
                    </a:moveTo>
                    <a:lnTo>
                      <a:pt x="86491" y="94253"/>
                    </a:lnTo>
                    <a:lnTo>
                      <a:pt x="86491" y="94253"/>
                    </a:lnTo>
                    <a:lnTo>
                      <a:pt x="85274" y="94396"/>
                    </a:lnTo>
                    <a:lnTo>
                      <a:pt x="84843" y="93841"/>
                    </a:lnTo>
                    <a:cubicBezTo>
                      <a:pt x="84869" y="93821"/>
                      <a:pt x="84898" y="93798"/>
                      <a:pt x="84927" y="93776"/>
                    </a:cubicBezTo>
                    <a:lnTo>
                      <a:pt x="85344" y="94308"/>
                    </a:lnTo>
                    <a:lnTo>
                      <a:pt x="85375" y="94283"/>
                    </a:lnTo>
                    <a:lnTo>
                      <a:pt x="84957" y="93751"/>
                    </a:lnTo>
                    <a:cubicBezTo>
                      <a:pt x="84998" y="93721"/>
                      <a:pt x="85037" y="93688"/>
                      <a:pt x="85078" y="93657"/>
                    </a:cubicBezTo>
                    <a:lnTo>
                      <a:pt x="85573" y="94283"/>
                    </a:lnTo>
                    <a:lnTo>
                      <a:pt x="85604" y="94259"/>
                    </a:lnTo>
                    <a:lnTo>
                      <a:pt x="85109" y="93633"/>
                    </a:lnTo>
                    <a:cubicBezTo>
                      <a:pt x="85143" y="93606"/>
                      <a:pt x="85176" y="93579"/>
                      <a:pt x="85211" y="93553"/>
                    </a:cubicBezTo>
                    <a:lnTo>
                      <a:pt x="85260" y="93547"/>
                    </a:lnTo>
                    <a:lnTo>
                      <a:pt x="85246" y="93557"/>
                    </a:lnTo>
                    <a:lnTo>
                      <a:pt x="85802" y="94257"/>
                    </a:lnTo>
                    <a:lnTo>
                      <a:pt x="85835" y="94232"/>
                    </a:lnTo>
                    <a:lnTo>
                      <a:pt x="85287" y="93545"/>
                    </a:lnTo>
                    <a:lnTo>
                      <a:pt x="85489" y="93522"/>
                    </a:lnTo>
                    <a:lnTo>
                      <a:pt x="85475" y="93532"/>
                    </a:lnTo>
                    <a:lnTo>
                      <a:pt x="86033" y="94230"/>
                    </a:lnTo>
                    <a:lnTo>
                      <a:pt x="86066" y="94203"/>
                    </a:lnTo>
                    <a:lnTo>
                      <a:pt x="85516" y="93520"/>
                    </a:lnTo>
                    <a:lnTo>
                      <a:pt x="85706" y="93500"/>
                    </a:lnTo>
                    <a:lnTo>
                      <a:pt x="85692" y="93510"/>
                    </a:lnTo>
                    <a:lnTo>
                      <a:pt x="86252" y="94203"/>
                    </a:lnTo>
                    <a:lnTo>
                      <a:pt x="86285" y="94179"/>
                    </a:lnTo>
                    <a:lnTo>
                      <a:pt x="85733" y="93496"/>
                    </a:lnTo>
                    <a:lnTo>
                      <a:pt x="85865" y="93481"/>
                    </a:lnTo>
                    <a:close/>
                    <a:moveTo>
                      <a:pt x="84450" y="94136"/>
                    </a:moveTo>
                    <a:lnTo>
                      <a:pt x="84235" y="94729"/>
                    </a:lnTo>
                    <a:cubicBezTo>
                      <a:pt x="84235" y="94729"/>
                      <a:pt x="84159" y="94737"/>
                      <a:pt x="84045" y="94744"/>
                    </a:cubicBezTo>
                    <a:cubicBezTo>
                      <a:pt x="83932" y="94750"/>
                      <a:pt x="83779" y="94760"/>
                      <a:pt x="83627" y="94770"/>
                    </a:cubicBezTo>
                    <a:lnTo>
                      <a:pt x="83603" y="94770"/>
                    </a:lnTo>
                    <a:cubicBezTo>
                      <a:pt x="83887" y="94562"/>
                      <a:pt x="84170" y="94351"/>
                      <a:pt x="84450" y="94136"/>
                    </a:cubicBezTo>
                    <a:close/>
                    <a:moveTo>
                      <a:pt x="20502" y="93197"/>
                    </a:moveTo>
                    <a:cubicBezTo>
                      <a:pt x="20531" y="93221"/>
                      <a:pt x="20560" y="93244"/>
                      <a:pt x="20590" y="93268"/>
                    </a:cubicBezTo>
                    <a:lnTo>
                      <a:pt x="20161" y="93798"/>
                    </a:lnTo>
                    <a:lnTo>
                      <a:pt x="20193" y="93823"/>
                    </a:lnTo>
                    <a:lnTo>
                      <a:pt x="20621" y="93295"/>
                    </a:lnTo>
                    <a:cubicBezTo>
                      <a:pt x="20658" y="93326"/>
                      <a:pt x="20697" y="93356"/>
                      <a:pt x="20734" y="93387"/>
                    </a:cubicBezTo>
                    <a:lnTo>
                      <a:pt x="20234" y="94011"/>
                    </a:lnTo>
                    <a:lnTo>
                      <a:pt x="20265" y="94036"/>
                    </a:lnTo>
                    <a:lnTo>
                      <a:pt x="20766" y="93412"/>
                    </a:lnTo>
                    <a:cubicBezTo>
                      <a:pt x="20799" y="93438"/>
                      <a:pt x="20832" y="93465"/>
                      <a:pt x="20865" y="93491"/>
                    </a:cubicBezTo>
                    <a:lnTo>
                      <a:pt x="20883" y="93539"/>
                    </a:lnTo>
                    <a:lnTo>
                      <a:pt x="20869" y="93528"/>
                    </a:lnTo>
                    <a:lnTo>
                      <a:pt x="20312" y="94226"/>
                    </a:lnTo>
                    <a:lnTo>
                      <a:pt x="20345" y="94253"/>
                    </a:lnTo>
                    <a:lnTo>
                      <a:pt x="20891" y="93565"/>
                    </a:lnTo>
                    <a:lnTo>
                      <a:pt x="20959" y="93755"/>
                    </a:lnTo>
                    <a:lnTo>
                      <a:pt x="20944" y="93743"/>
                    </a:lnTo>
                    <a:lnTo>
                      <a:pt x="20392" y="94445"/>
                    </a:lnTo>
                    <a:lnTo>
                      <a:pt x="20423" y="94469"/>
                    </a:lnTo>
                    <a:lnTo>
                      <a:pt x="20969" y="93780"/>
                    </a:lnTo>
                    <a:lnTo>
                      <a:pt x="21036" y="93970"/>
                    </a:lnTo>
                    <a:lnTo>
                      <a:pt x="21022" y="93960"/>
                    </a:lnTo>
                    <a:lnTo>
                      <a:pt x="20472" y="94662"/>
                    </a:lnTo>
                    <a:lnTo>
                      <a:pt x="20504" y="94686"/>
                    </a:lnTo>
                    <a:lnTo>
                      <a:pt x="21045" y="93997"/>
                    </a:lnTo>
                    <a:lnTo>
                      <a:pt x="21085" y="94109"/>
                    </a:lnTo>
                    <a:lnTo>
                      <a:pt x="21098" y="94095"/>
                    </a:lnTo>
                    <a:lnTo>
                      <a:pt x="20891" y="93510"/>
                    </a:lnTo>
                    <a:lnTo>
                      <a:pt x="20891" y="93510"/>
                    </a:lnTo>
                    <a:cubicBezTo>
                      <a:pt x="21163" y="93729"/>
                      <a:pt x="21439" y="93944"/>
                      <a:pt x="21718" y="94156"/>
                    </a:cubicBezTo>
                    <a:lnTo>
                      <a:pt x="21098" y="94095"/>
                    </a:lnTo>
                    <a:lnTo>
                      <a:pt x="20474" y="94893"/>
                    </a:lnTo>
                    <a:lnTo>
                      <a:pt x="20054" y="93747"/>
                    </a:lnTo>
                    <a:lnTo>
                      <a:pt x="20502" y="93197"/>
                    </a:lnTo>
                    <a:close/>
                    <a:moveTo>
                      <a:pt x="22505" y="94746"/>
                    </a:moveTo>
                    <a:cubicBezTo>
                      <a:pt x="22788" y="94954"/>
                      <a:pt x="23072" y="95159"/>
                      <a:pt x="23358" y="95361"/>
                    </a:cubicBezTo>
                    <a:lnTo>
                      <a:pt x="22743" y="95327"/>
                    </a:lnTo>
                    <a:cubicBezTo>
                      <a:pt x="22741" y="95325"/>
                      <a:pt x="22628" y="95046"/>
                      <a:pt x="22514" y="94770"/>
                    </a:cubicBezTo>
                    <a:cubicBezTo>
                      <a:pt x="22511" y="94762"/>
                      <a:pt x="22507" y="94754"/>
                      <a:pt x="22505" y="94746"/>
                    </a:cubicBezTo>
                    <a:close/>
                    <a:moveTo>
                      <a:pt x="84246" y="94744"/>
                    </a:moveTo>
                    <a:lnTo>
                      <a:pt x="84843" y="95539"/>
                    </a:lnTo>
                    <a:cubicBezTo>
                      <a:pt x="84843" y="95539"/>
                      <a:pt x="84767" y="95548"/>
                      <a:pt x="84650" y="95556"/>
                    </a:cubicBezTo>
                    <a:cubicBezTo>
                      <a:pt x="84536" y="95564"/>
                      <a:pt x="84382" y="95576"/>
                      <a:pt x="84227" y="95587"/>
                    </a:cubicBezTo>
                    <a:cubicBezTo>
                      <a:pt x="83922" y="95607"/>
                      <a:pt x="83615" y="95629"/>
                      <a:pt x="83615" y="95629"/>
                    </a:cubicBezTo>
                    <a:lnTo>
                      <a:pt x="83206" y="95061"/>
                    </a:lnTo>
                    <a:cubicBezTo>
                      <a:pt x="83239" y="95036"/>
                      <a:pt x="83269" y="95014"/>
                      <a:pt x="83302" y="94991"/>
                    </a:cubicBezTo>
                    <a:lnTo>
                      <a:pt x="83693" y="95531"/>
                    </a:lnTo>
                    <a:lnTo>
                      <a:pt x="83726" y="95509"/>
                    </a:lnTo>
                    <a:lnTo>
                      <a:pt x="83335" y="94967"/>
                    </a:lnTo>
                    <a:cubicBezTo>
                      <a:pt x="83374" y="94940"/>
                      <a:pt x="83413" y="94911"/>
                      <a:pt x="83449" y="94883"/>
                    </a:cubicBezTo>
                    <a:lnTo>
                      <a:pt x="83920" y="95529"/>
                    </a:lnTo>
                    <a:lnTo>
                      <a:pt x="83953" y="95507"/>
                    </a:lnTo>
                    <a:lnTo>
                      <a:pt x="83482" y="94858"/>
                    </a:lnTo>
                    <a:cubicBezTo>
                      <a:pt x="83515" y="94836"/>
                      <a:pt x="83548" y="94811"/>
                      <a:pt x="83580" y="94789"/>
                    </a:cubicBezTo>
                    <a:cubicBezTo>
                      <a:pt x="83599" y="94787"/>
                      <a:pt x="83617" y="94787"/>
                      <a:pt x="83636" y="94785"/>
                    </a:cubicBezTo>
                    <a:lnTo>
                      <a:pt x="83636" y="94785"/>
                    </a:lnTo>
                    <a:lnTo>
                      <a:pt x="83625" y="94793"/>
                    </a:lnTo>
                    <a:lnTo>
                      <a:pt x="84153" y="95513"/>
                    </a:lnTo>
                    <a:lnTo>
                      <a:pt x="84186" y="95488"/>
                    </a:lnTo>
                    <a:lnTo>
                      <a:pt x="83668" y="94782"/>
                    </a:lnTo>
                    <a:cubicBezTo>
                      <a:pt x="83742" y="94778"/>
                      <a:pt x="83816" y="94774"/>
                      <a:pt x="83885" y="94770"/>
                    </a:cubicBezTo>
                    <a:lnTo>
                      <a:pt x="83885" y="94770"/>
                    </a:lnTo>
                    <a:lnTo>
                      <a:pt x="83865" y="94785"/>
                    </a:lnTo>
                    <a:lnTo>
                      <a:pt x="84397" y="95503"/>
                    </a:lnTo>
                    <a:lnTo>
                      <a:pt x="84429" y="95478"/>
                    </a:lnTo>
                    <a:lnTo>
                      <a:pt x="83904" y="94768"/>
                    </a:lnTo>
                    <a:cubicBezTo>
                      <a:pt x="83959" y="94764"/>
                      <a:pt x="84012" y="94762"/>
                      <a:pt x="84057" y="94758"/>
                    </a:cubicBezTo>
                    <a:cubicBezTo>
                      <a:pt x="84071" y="94758"/>
                      <a:pt x="84086" y="94756"/>
                      <a:pt x="84100" y="94756"/>
                    </a:cubicBezTo>
                    <a:lnTo>
                      <a:pt x="84086" y="94766"/>
                    </a:lnTo>
                    <a:lnTo>
                      <a:pt x="84620" y="95480"/>
                    </a:lnTo>
                    <a:lnTo>
                      <a:pt x="84652" y="95456"/>
                    </a:lnTo>
                    <a:lnTo>
                      <a:pt x="84129" y="94754"/>
                    </a:lnTo>
                    <a:cubicBezTo>
                      <a:pt x="84195" y="94750"/>
                      <a:pt x="84238" y="94745"/>
                      <a:pt x="84246" y="94744"/>
                    </a:cubicBezTo>
                    <a:close/>
                    <a:moveTo>
                      <a:pt x="82797" y="95351"/>
                    </a:moveTo>
                    <a:lnTo>
                      <a:pt x="82561" y="95922"/>
                    </a:lnTo>
                    <a:cubicBezTo>
                      <a:pt x="82557" y="95922"/>
                      <a:pt x="82259" y="95938"/>
                      <a:pt x="81962" y="95953"/>
                    </a:cubicBezTo>
                    <a:lnTo>
                      <a:pt x="81925" y="95953"/>
                    </a:lnTo>
                    <a:cubicBezTo>
                      <a:pt x="82218" y="95756"/>
                      <a:pt x="82508" y="95556"/>
                      <a:pt x="82797" y="95351"/>
                    </a:cubicBezTo>
                    <a:close/>
                    <a:moveTo>
                      <a:pt x="22113" y="94455"/>
                    </a:moveTo>
                    <a:cubicBezTo>
                      <a:pt x="22141" y="94476"/>
                      <a:pt x="22168" y="94498"/>
                      <a:pt x="22196" y="94519"/>
                    </a:cubicBezTo>
                    <a:lnTo>
                      <a:pt x="21785" y="95071"/>
                    </a:lnTo>
                    <a:lnTo>
                      <a:pt x="21818" y="95095"/>
                    </a:lnTo>
                    <a:lnTo>
                      <a:pt x="22229" y="94543"/>
                    </a:lnTo>
                    <a:cubicBezTo>
                      <a:pt x="22270" y="94572"/>
                      <a:pt x="22309" y="94602"/>
                      <a:pt x="22350" y="94631"/>
                    </a:cubicBezTo>
                    <a:lnTo>
                      <a:pt x="21867" y="95286"/>
                    </a:lnTo>
                    <a:lnTo>
                      <a:pt x="21900" y="95308"/>
                    </a:lnTo>
                    <a:lnTo>
                      <a:pt x="22383" y="94656"/>
                    </a:lnTo>
                    <a:cubicBezTo>
                      <a:pt x="22413" y="94680"/>
                      <a:pt x="22446" y="94705"/>
                      <a:pt x="22479" y="94727"/>
                    </a:cubicBezTo>
                    <a:cubicBezTo>
                      <a:pt x="22487" y="94746"/>
                      <a:pt x="22495" y="94764"/>
                      <a:pt x="22501" y="94782"/>
                    </a:cubicBezTo>
                    <a:lnTo>
                      <a:pt x="22491" y="94774"/>
                    </a:lnTo>
                    <a:lnTo>
                      <a:pt x="21961" y="95494"/>
                    </a:lnTo>
                    <a:lnTo>
                      <a:pt x="21994" y="95519"/>
                    </a:lnTo>
                    <a:lnTo>
                      <a:pt x="22514" y="94811"/>
                    </a:lnTo>
                    <a:cubicBezTo>
                      <a:pt x="22540" y="94875"/>
                      <a:pt x="22565" y="94936"/>
                      <a:pt x="22589" y="94995"/>
                    </a:cubicBezTo>
                    <a:lnTo>
                      <a:pt x="22577" y="94985"/>
                    </a:lnTo>
                    <a:lnTo>
                      <a:pt x="22051" y="95707"/>
                    </a:lnTo>
                    <a:lnTo>
                      <a:pt x="22084" y="95730"/>
                    </a:lnTo>
                    <a:lnTo>
                      <a:pt x="22599" y="95022"/>
                    </a:lnTo>
                    <a:cubicBezTo>
                      <a:pt x="22632" y="95098"/>
                      <a:pt x="22659" y="95165"/>
                      <a:pt x="22681" y="95220"/>
                    </a:cubicBezTo>
                    <a:lnTo>
                      <a:pt x="22663" y="95206"/>
                    </a:lnTo>
                    <a:lnTo>
                      <a:pt x="22139" y="95928"/>
                    </a:lnTo>
                    <a:lnTo>
                      <a:pt x="22172" y="95953"/>
                    </a:lnTo>
                    <a:lnTo>
                      <a:pt x="22689" y="95239"/>
                    </a:lnTo>
                    <a:cubicBezTo>
                      <a:pt x="22716" y="95302"/>
                      <a:pt x="22730" y="95341"/>
                      <a:pt x="22732" y="95341"/>
                    </a:cubicBezTo>
                    <a:lnTo>
                      <a:pt x="22151" y="96149"/>
                    </a:lnTo>
                    <a:cubicBezTo>
                      <a:pt x="22149" y="96143"/>
                      <a:pt x="22031" y="95865"/>
                      <a:pt x="21914" y="95587"/>
                    </a:cubicBezTo>
                    <a:cubicBezTo>
                      <a:pt x="21857" y="95447"/>
                      <a:pt x="21797" y="95308"/>
                      <a:pt x="21754" y="95202"/>
                    </a:cubicBezTo>
                    <a:cubicBezTo>
                      <a:pt x="21709" y="95100"/>
                      <a:pt x="21683" y="95026"/>
                      <a:pt x="21683" y="95026"/>
                    </a:cubicBezTo>
                    <a:lnTo>
                      <a:pt x="22113" y="94455"/>
                    </a:lnTo>
                    <a:close/>
                    <a:moveTo>
                      <a:pt x="24165" y="95918"/>
                    </a:moveTo>
                    <a:lnTo>
                      <a:pt x="24165" y="95918"/>
                    </a:lnTo>
                    <a:cubicBezTo>
                      <a:pt x="24457" y="96116"/>
                      <a:pt x="24752" y="96311"/>
                      <a:pt x="25048" y="96503"/>
                    </a:cubicBezTo>
                    <a:lnTo>
                      <a:pt x="24433" y="96497"/>
                    </a:lnTo>
                    <a:cubicBezTo>
                      <a:pt x="24433" y="96495"/>
                      <a:pt x="24306" y="96223"/>
                      <a:pt x="24179" y="95953"/>
                    </a:cubicBezTo>
                    <a:cubicBezTo>
                      <a:pt x="24175" y="95940"/>
                      <a:pt x="24171" y="95930"/>
                      <a:pt x="24165" y="95918"/>
                    </a:cubicBezTo>
                    <a:close/>
                    <a:moveTo>
                      <a:pt x="82572" y="95938"/>
                    </a:moveTo>
                    <a:lnTo>
                      <a:pt x="83134" y="96757"/>
                    </a:lnTo>
                    <a:cubicBezTo>
                      <a:pt x="83134" y="96757"/>
                      <a:pt x="82831" y="96775"/>
                      <a:pt x="82529" y="96794"/>
                    </a:cubicBezTo>
                    <a:cubicBezTo>
                      <a:pt x="82222" y="96800"/>
                      <a:pt x="81913" y="96808"/>
                      <a:pt x="81913" y="96808"/>
                    </a:cubicBezTo>
                    <a:lnTo>
                      <a:pt x="81526" y="96221"/>
                    </a:lnTo>
                    <a:cubicBezTo>
                      <a:pt x="81555" y="96200"/>
                      <a:pt x="81586" y="96180"/>
                      <a:pt x="81614" y="96161"/>
                    </a:cubicBezTo>
                    <a:lnTo>
                      <a:pt x="81991" y="96728"/>
                    </a:lnTo>
                    <a:lnTo>
                      <a:pt x="82025" y="96706"/>
                    </a:lnTo>
                    <a:lnTo>
                      <a:pt x="81647" y="96139"/>
                    </a:lnTo>
                    <a:cubicBezTo>
                      <a:pt x="81690" y="96110"/>
                      <a:pt x="81733" y="96082"/>
                      <a:pt x="81776" y="96053"/>
                    </a:cubicBezTo>
                    <a:lnTo>
                      <a:pt x="82224" y="96724"/>
                    </a:lnTo>
                    <a:lnTo>
                      <a:pt x="82257" y="96702"/>
                    </a:lnTo>
                    <a:lnTo>
                      <a:pt x="81809" y="96030"/>
                    </a:lnTo>
                    <a:cubicBezTo>
                      <a:pt x="81839" y="96010"/>
                      <a:pt x="81870" y="95990"/>
                      <a:pt x="81899" y="95969"/>
                    </a:cubicBezTo>
                    <a:lnTo>
                      <a:pt x="81970" y="95969"/>
                    </a:lnTo>
                    <a:lnTo>
                      <a:pt x="81958" y="95977"/>
                    </a:lnTo>
                    <a:lnTo>
                      <a:pt x="82457" y="96718"/>
                    </a:lnTo>
                    <a:lnTo>
                      <a:pt x="82490" y="96695"/>
                    </a:lnTo>
                    <a:lnTo>
                      <a:pt x="81999" y="95967"/>
                    </a:lnTo>
                    <a:cubicBezTo>
                      <a:pt x="82068" y="95965"/>
                      <a:pt x="82134" y="95961"/>
                      <a:pt x="82199" y="95959"/>
                    </a:cubicBezTo>
                    <a:lnTo>
                      <a:pt x="82199" y="95959"/>
                    </a:lnTo>
                    <a:lnTo>
                      <a:pt x="82185" y="95967"/>
                    </a:lnTo>
                    <a:lnTo>
                      <a:pt x="82686" y="96706"/>
                    </a:lnTo>
                    <a:lnTo>
                      <a:pt x="82721" y="96683"/>
                    </a:lnTo>
                    <a:lnTo>
                      <a:pt x="82226" y="95957"/>
                    </a:lnTo>
                    <a:cubicBezTo>
                      <a:pt x="82302" y="95953"/>
                      <a:pt x="82369" y="95949"/>
                      <a:pt x="82426" y="95947"/>
                    </a:cubicBezTo>
                    <a:lnTo>
                      <a:pt x="82426" y="95947"/>
                    </a:lnTo>
                    <a:lnTo>
                      <a:pt x="82412" y="95957"/>
                    </a:lnTo>
                    <a:lnTo>
                      <a:pt x="82917" y="96691"/>
                    </a:lnTo>
                    <a:lnTo>
                      <a:pt x="82950" y="96669"/>
                    </a:lnTo>
                    <a:lnTo>
                      <a:pt x="82453" y="95945"/>
                    </a:lnTo>
                    <a:cubicBezTo>
                      <a:pt x="82525" y="95940"/>
                      <a:pt x="82570" y="95938"/>
                      <a:pt x="82572" y="95938"/>
                    </a:cubicBezTo>
                    <a:close/>
                    <a:moveTo>
                      <a:pt x="81105" y="96505"/>
                    </a:moveTo>
                    <a:lnTo>
                      <a:pt x="80843" y="97060"/>
                    </a:lnTo>
                    <a:lnTo>
                      <a:pt x="80241" y="97064"/>
                    </a:lnTo>
                    <a:lnTo>
                      <a:pt x="80221" y="97064"/>
                    </a:lnTo>
                    <a:cubicBezTo>
                      <a:pt x="80518" y="96880"/>
                      <a:pt x="80812" y="96693"/>
                      <a:pt x="81105" y="96505"/>
                    </a:cubicBezTo>
                    <a:close/>
                    <a:moveTo>
                      <a:pt x="23770" y="95648"/>
                    </a:moveTo>
                    <a:cubicBezTo>
                      <a:pt x="23798" y="95668"/>
                      <a:pt x="23829" y="95689"/>
                      <a:pt x="23858" y="95709"/>
                    </a:cubicBezTo>
                    <a:lnTo>
                      <a:pt x="23473" y="96270"/>
                    </a:lnTo>
                    <a:lnTo>
                      <a:pt x="23506" y="96294"/>
                    </a:lnTo>
                    <a:lnTo>
                      <a:pt x="23890" y="95732"/>
                    </a:lnTo>
                    <a:cubicBezTo>
                      <a:pt x="23933" y="95760"/>
                      <a:pt x="23976" y="95789"/>
                      <a:pt x="24017" y="95818"/>
                    </a:cubicBezTo>
                    <a:lnTo>
                      <a:pt x="23563" y="96485"/>
                    </a:lnTo>
                    <a:lnTo>
                      <a:pt x="23598" y="96507"/>
                    </a:lnTo>
                    <a:lnTo>
                      <a:pt x="24050" y="95840"/>
                    </a:lnTo>
                    <a:cubicBezTo>
                      <a:pt x="24081" y="95861"/>
                      <a:pt x="24111" y="95881"/>
                      <a:pt x="24142" y="95902"/>
                    </a:cubicBezTo>
                    <a:cubicBezTo>
                      <a:pt x="24150" y="95922"/>
                      <a:pt x="24158" y="95945"/>
                      <a:pt x="24169" y="95965"/>
                    </a:cubicBezTo>
                    <a:lnTo>
                      <a:pt x="24156" y="95957"/>
                    </a:lnTo>
                    <a:lnTo>
                      <a:pt x="23657" y="96697"/>
                    </a:lnTo>
                    <a:lnTo>
                      <a:pt x="23690" y="96720"/>
                    </a:lnTo>
                    <a:lnTo>
                      <a:pt x="24181" y="95994"/>
                    </a:lnTo>
                    <a:cubicBezTo>
                      <a:pt x="24210" y="96055"/>
                      <a:pt x="24238" y="96114"/>
                      <a:pt x="24265" y="96172"/>
                    </a:cubicBezTo>
                    <a:lnTo>
                      <a:pt x="24251" y="96163"/>
                    </a:lnTo>
                    <a:lnTo>
                      <a:pt x="23755" y="96906"/>
                    </a:lnTo>
                    <a:lnTo>
                      <a:pt x="23788" y="96929"/>
                    </a:lnTo>
                    <a:lnTo>
                      <a:pt x="24277" y="96200"/>
                    </a:lnTo>
                    <a:cubicBezTo>
                      <a:pt x="24308" y="96268"/>
                      <a:pt x="24336" y="96329"/>
                      <a:pt x="24361" y="96380"/>
                    </a:cubicBezTo>
                    <a:lnTo>
                      <a:pt x="24347" y="96370"/>
                    </a:lnTo>
                    <a:lnTo>
                      <a:pt x="23854" y="97115"/>
                    </a:lnTo>
                    <a:lnTo>
                      <a:pt x="23886" y="97137"/>
                    </a:lnTo>
                    <a:lnTo>
                      <a:pt x="24371" y="96407"/>
                    </a:lnTo>
                    <a:cubicBezTo>
                      <a:pt x="24402" y="96470"/>
                      <a:pt x="24420" y="96511"/>
                      <a:pt x="24422" y="96513"/>
                    </a:cubicBezTo>
                    <a:lnTo>
                      <a:pt x="23874" y="97342"/>
                    </a:lnTo>
                    <a:cubicBezTo>
                      <a:pt x="23874" y="97342"/>
                      <a:pt x="23743" y="97068"/>
                      <a:pt x="23612" y="96794"/>
                    </a:cubicBezTo>
                    <a:cubicBezTo>
                      <a:pt x="23491" y="96511"/>
                      <a:pt x="23371" y="96229"/>
                      <a:pt x="23371" y="96229"/>
                    </a:cubicBezTo>
                    <a:lnTo>
                      <a:pt x="23770" y="95648"/>
                    </a:lnTo>
                    <a:close/>
                    <a:moveTo>
                      <a:pt x="25891" y="97043"/>
                    </a:moveTo>
                    <a:lnTo>
                      <a:pt x="25891" y="97043"/>
                    </a:lnTo>
                    <a:cubicBezTo>
                      <a:pt x="26188" y="97227"/>
                      <a:pt x="26487" y="97409"/>
                      <a:pt x="26787" y="97587"/>
                    </a:cubicBezTo>
                    <a:lnTo>
                      <a:pt x="26165" y="97610"/>
                    </a:lnTo>
                    <a:cubicBezTo>
                      <a:pt x="26165" y="97610"/>
                      <a:pt x="26145" y="97575"/>
                      <a:pt x="26116" y="97516"/>
                    </a:cubicBezTo>
                    <a:lnTo>
                      <a:pt x="26116" y="97514"/>
                    </a:lnTo>
                    <a:lnTo>
                      <a:pt x="26114" y="97514"/>
                    </a:lnTo>
                    <a:cubicBezTo>
                      <a:pt x="26104" y="97493"/>
                      <a:pt x="26092" y="97469"/>
                      <a:pt x="26080" y="97442"/>
                    </a:cubicBezTo>
                    <a:cubicBezTo>
                      <a:pt x="26030" y="97338"/>
                      <a:pt x="25965" y="97201"/>
                      <a:pt x="25900" y="97064"/>
                    </a:cubicBezTo>
                    <a:cubicBezTo>
                      <a:pt x="25895" y="97055"/>
                      <a:pt x="25893" y="97049"/>
                      <a:pt x="25891" y="97043"/>
                    </a:cubicBezTo>
                    <a:close/>
                    <a:moveTo>
                      <a:pt x="80843" y="97060"/>
                    </a:moveTo>
                    <a:lnTo>
                      <a:pt x="81384" y="97915"/>
                    </a:lnTo>
                    <a:lnTo>
                      <a:pt x="81384" y="97915"/>
                    </a:lnTo>
                    <a:cubicBezTo>
                      <a:pt x="81361" y="97915"/>
                      <a:pt x="81068" y="97921"/>
                      <a:pt x="80775" y="97925"/>
                    </a:cubicBezTo>
                    <a:cubicBezTo>
                      <a:pt x="80624" y="97927"/>
                      <a:pt x="80473" y="97929"/>
                      <a:pt x="80358" y="97931"/>
                    </a:cubicBezTo>
                    <a:cubicBezTo>
                      <a:pt x="80336" y="97932"/>
                      <a:pt x="80315" y="97932"/>
                      <a:pt x="80296" y="97932"/>
                    </a:cubicBezTo>
                    <a:cubicBezTo>
                      <a:pt x="80219" y="97932"/>
                      <a:pt x="80168" y="97929"/>
                      <a:pt x="80168" y="97929"/>
                    </a:cubicBezTo>
                    <a:lnTo>
                      <a:pt x="79799" y="97321"/>
                    </a:lnTo>
                    <a:lnTo>
                      <a:pt x="79887" y="97268"/>
                    </a:lnTo>
                    <a:lnTo>
                      <a:pt x="80243" y="97851"/>
                    </a:lnTo>
                    <a:lnTo>
                      <a:pt x="80278" y="97831"/>
                    </a:lnTo>
                    <a:lnTo>
                      <a:pt x="79922" y="97246"/>
                    </a:lnTo>
                    <a:cubicBezTo>
                      <a:pt x="79967" y="97219"/>
                      <a:pt x="80012" y="97193"/>
                      <a:pt x="80057" y="97164"/>
                    </a:cubicBezTo>
                    <a:lnTo>
                      <a:pt x="80477" y="97849"/>
                    </a:lnTo>
                    <a:lnTo>
                      <a:pt x="80511" y="97829"/>
                    </a:lnTo>
                    <a:lnTo>
                      <a:pt x="80092" y="97143"/>
                    </a:lnTo>
                    <a:cubicBezTo>
                      <a:pt x="80125" y="97123"/>
                      <a:pt x="80160" y="97101"/>
                      <a:pt x="80194" y="97080"/>
                    </a:cubicBezTo>
                    <a:lnTo>
                      <a:pt x="80250" y="97080"/>
                    </a:lnTo>
                    <a:lnTo>
                      <a:pt x="80237" y="97088"/>
                    </a:lnTo>
                    <a:lnTo>
                      <a:pt x="80708" y="97847"/>
                    </a:lnTo>
                    <a:lnTo>
                      <a:pt x="80743" y="97827"/>
                    </a:lnTo>
                    <a:lnTo>
                      <a:pt x="80280" y="97080"/>
                    </a:lnTo>
                    <a:cubicBezTo>
                      <a:pt x="80348" y="97080"/>
                      <a:pt x="80415" y="97078"/>
                      <a:pt x="80479" y="97078"/>
                    </a:cubicBezTo>
                    <a:lnTo>
                      <a:pt x="80464" y="97086"/>
                    </a:lnTo>
                    <a:lnTo>
                      <a:pt x="80937" y="97845"/>
                    </a:lnTo>
                    <a:lnTo>
                      <a:pt x="80972" y="97823"/>
                    </a:lnTo>
                    <a:lnTo>
                      <a:pt x="80507" y="97078"/>
                    </a:lnTo>
                    <a:lnTo>
                      <a:pt x="80708" y="97078"/>
                    </a:lnTo>
                    <a:lnTo>
                      <a:pt x="80693" y="97086"/>
                    </a:lnTo>
                    <a:lnTo>
                      <a:pt x="81168" y="97841"/>
                    </a:lnTo>
                    <a:lnTo>
                      <a:pt x="81203" y="97819"/>
                    </a:lnTo>
                    <a:lnTo>
                      <a:pt x="80736" y="97076"/>
                    </a:lnTo>
                    <a:lnTo>
                      <a:pt x="80853" y="97076"/>
                    </a:lnTo>
                    <a:lnTo>
                      <a:pt x="80843" y="97060"/>
                    </a:lnTo>
                    <a:close/>
                    <a:moveTo>
                      <a:pt x="79370" y="97571"/>
                    </a:moveTo>
                    <a:lnTo>
                      <a:pt x="79083" y="98115"/>
                    </a:lnTo>
                    <a:lnTo>
                      <a:pt x="78474" y="98091"/>
                    </a:lnTo>
                    <a:cubicBezTo>
                      <a:pt x="78774" y="97921"/>
                      <a:pt x="79073" y="97747"/>
                      <a:pt x="79370" y="97571"/>
                    </a:cubicBezTo>
                    <a:close/>
                    <a:moveTo>
                      <a:pt x="25474" y="96783"/>
                    </a:moveTo>
                    <a:cubicBezTo>
                      <a:pt x="25503" y="96802"/>
                      <a:pt x="25533" y="96820"/>
                      <a:pt x="25564" y="96841"/>
                    </a:cubicBezTo>
                    <a:lnTo>
                      <a:pt x="25204" y="97411"/>
                    </a:lnTo>
                    <a:lnTo>
                      <a:pt x="25239" y="97432"/>
                    </a:lnTo>
                    <a:lnTo>
                      <a:pt x="25599" y="96861"/>
                    </a:lnTo>
                    <a:cubicBezTo>
                      <a:pt x="25642" y="96888"/>
                      <a:pt x="25685" y="96916"/>
                      <a:pt x="25728" y="96943"/>
                    </a:cubicBezTo>
                    <a:lnTo>
                      <a:pt x="25304" y="97620"/>
                    </a:lnTo>
                    <a:lnTo>
                      <a:pt x="25339" y="97641"/>
                    </a:lnTo>
                    <a:lnTo>
                      <a:pt x="25762" y="96963"/>
                    </a:lnTo>
                    <a:cubicBezTo>
                      <a:pt x="25797" y="96986"/>
                      <a:pt x="25832" y="97006"/>
                      <a:pt x="25867" y="97029"/>
                    </a:cubicBezTo>
                    <a:cubicBezTo>
                      <a:pt x="25873" y="97045"/>
                      <a:pt x="25881" y="97062"/>
                      <a:pt x="25889" y="97078"/>
                    </a:cubicBezTo>
                    <a:lnTo>
                      <a:pt x="25877" y="97070"/>
                    </a:lnTo>
                    <a:lnTo>
                      <a:pt x="25406" y="97829"/>
                    </a:lnTo>
                    <a:lnTo>
                      <a:pt x="25441" y="97851"/>
                    </a:lnTo>
                    <a:lnTo>
                      <a:pt x="25902" y="97105"/>
                    </a:lnTo>
                    <a:cubicBezTo>
                      <a:pt x="25932" y="97168"/>
                      <a:pt x="25961" y="97229"/>
                      <a:pt x="25990" y="97287"/>
                    </a:cubicBezTo>
                    <a:lnTo>
                      <a:pt x="25975" y="97278"/>
                    </a:lnTo>
                    <a:lnTo>
                      <a:pt x="25509" y="98040"/>
                    </a:lnTo>
                    <a:lnTo>
                      <a:pt x="25544" y="98060"/>
                    </a:lnTo>
                    <a:lnTo>
                      <a:pt x="26002" y="97313"/>
                    </a:lnTo>
                    <a:cubicBezTo>
                      <a:pt x="26026" y="97366"/>
                      <a:pt x="26049" y="97416"/>
                      <a:pt x="26069" y="97459"/>
                    </a:cubicBezTo>
                    <a:cubicBezTo>
                      <a:pt x="26078" y="97473"/>
                      <a:pt x="26084" y="97485"/>
                      <a:pt x="26090" y="97497"/>
                    </a:cubicBezTo>
                    <a:lnTo>
                      <a:pt x="26082" y="97493"/>
                    </a:lnTo>
                    <a:lnTo>
                      <a:pt x="25617" y="98256"/>
                    </a:lnTo>
                    <a:lnTo>
                      <a:pt x="25652" y="98277"/>
                    </a:lnTo>
                    <a:lnTo>
                      <a:pt x="26106" y="97532"/>
                    </a:lnTo>
                    <a:cubicBezTo>
                      <a:pt x="26135" y="97592"/>
                      <a:pt x="26155" y="97626"/>
                      <a:pt x="26155" y="97626"/>
                    </a:cubicBezTo>
                    <a:lnTo>
                      <a:pt x="26165" y="97610"/>
                    </a:lnTo>
                    <a:lnTo>
                      <a:pt x="25642" y="98477"/>
                    </a:lnTo>
                    <a:lnTo>
                      <a:pt x="25642" y="98477"/>
                    </a:lnTo>
                    <a:cubicBezTo>
                      <a:pt x="25639" y="98472"/>
                      <a:pt x="25603" y="98408"/>
                      <a:pt x="25554" y="98308"/>
                    </a:cubicBezTo>
                    <a:cubicBezTo>
                      <a:pt x="25503" y="98203"/>
                      <a:pt x="25435" y="98064"/>
                      <a:pt x="25368" y="97925"/>
                    </a:cubicBezTo>
                    <a:lnTo>
                      <a:pt x="25100" y="97374"/>
                    </a:lnTo>
                    <a:lnTo>
                      <a:pt x="25474" y="96783"/>
                    </a:lnTo>
                    <a:close/>
                    <a:moveTo>
                      <a:pt x="27659" y="98093"/>
                    </a:moveTo>
                    <a:cubicBezTo>
                      <a:pt x="27964" y="98265"/>
                      <a:pt x="28269" y="98434"/>
                      <a:pt x="28576" y="98600"/>
                    </a:cubicBezTo>
                    <a:lnTo>
                      <a:pt x="28551" y="98602"/>
                    </a:lnTo>
                    <a:cubicBezTo>
                      <a:pt x="28398" y="98617"/>
                      <a:pt x="28248" y="98623"/>
                      <a:pt x="28136" y="98627"/>
                    </a:cubicBezTo>
                    <a:cubicBezTo>
                      <a:pt x="28023" y="98633"/>
                      <a:pt x="27947" y="98635"/>
                      <a:pt x="27947" y="98635"/>
                    </a:cubicBezTo>
                    <a:lnTo>
                      <a:pt x="27659" y="98093"/>
                    </a:lnTo>
                    <a:close/>
                    <a:moveTo>
                      <a:pt x="78447" y="98105"/>
                    </a:moveTo>
                    <a:lnTo>
                      <a:pt x="78490" y="98107"/>
                    </a:lnTo>
                    <a:lnTo>
                      <a:pt x="78474" y="98115"/>
                    </a:lnTo>
                    <a:lnTo>
                      <a:pt x="78914" y="98893"/>
                    </a:lnTo>
                    <a:lnTo>
                      <a:pt x="78950" y="98872"/>
                    </a:lnTo>
                    <a:lnTo>
                      <a:pt x="78517" y="98107"/>
                    </a:lnTo>
                    <a:lnTo>
                      <a:pt x="78727" y="98117"/>
                    </a:lnTo>
                    <a:lnTo>
                      <a:pt x="78715" y="98123"/>
                    </a:lnTo>
                    <a:lnTo>
                      <a:pt x="79157" y="98899"/>
                    </a:lnTo>
                    <a:lnTo>
                      <a:pt x="79192" y="98878"/>
                    </a:lnTo>
                    <a:lnTo>
                      <a:pt x="78758" y="98117"/>
                    </a:lnTo>
                    <a:lnTo>
                      <a:pt x="78758" y="98117"/>
                    </a:lnTo>
                    <a:lnTo>
                      <a:pt x="78948" y="98126"/>
                    </a:lnTo>
                    <a:lnTo>
                      <a:pt x="78932" y="98134"/>
                    </a:lnTo>
                    <a:lnTo>
                      <a:pt x="79378" y="98907"/>
                    </a:lnTo>
                    <a:lnTo>
                      <a:pt x="79413" y="98889"/>
                    </a:lnTo>
                    <a:lnTo>
                      <a:pt x="78975" y="98128"/>
                    </a:lnTo>
                    <a:lnTo>
                      <a:pt x="79094" y="98132"/>
                    </a:lnTo>
                    <a:lnTo>
                      <a:pt x="79591" y="98993"/>
                    </a:lnTo>
                    <a:lnTo>
                      <a:pt x="78373" y="98954"/>
                    </a:lnTo>
                    <a:lnTo>
                      <a:pt x="78373" y="98956"/>
                    </a:lnTo>
                    <a:lnTo>
                      <a:pt x="78032" y="98338"/>
                    </a:lnTo>
                    <a:cubicBezTo>
                      <a:pt x="78064" y="98320"/>
                      <a:pt x="78095" y="98304"/>
                      <a:pt x="78126" y="98285"/>
                    </a:cubicBezTo>
                    <a:lnTo>
                      <a:pt x="78453" y="98876"/>
                    </a:lnTo>
                    <a:lnTo>
                      <a:pt x="78490" y="98858"/>
                    </a:lnTo>
                    <a:lnTo>
                      <a:pt x="78161" y="98267"/>
                    </a:lnTo>
                    <a:cubicBezTo>
                      <a:pt x="78206" y="98242"/>
                      <a:pt x="78251" y="98216"/>
                      <a:pt x="78294" y="98191"/>
                    </a:cubicBezTo>
                    <a:lnTo>
                      <a:pt x="78684" y="98887"/>
                    </a:lnTo>
                    <a:lnTo>
                      <a:pt x="78719" y="98866"/>
                    </a:lnTo>
                    <a:lnTo>
                      <a:pt x="78330" y="98173"/>
                    </a:lnTo>
                    <a:cubicBezTo>
                      <a:pt x="78369" y="98150"/>
                      <a:pt x="78408" y="98128"/>
                      <a:pt x="78447" y="98105"/>
                    </a:cubicBezTo>
                    <a:close/>
                    <a:moveTo>
                      <a:pt x="27219" y="97841"/>
                    </a:moveTo>
                    <a:cubicBezTo>
                      <a:pt x="27250" y="97860"/>
                      <a:pt x="27281" y="97878"/>
                      <a:pt x="27313" y="97894"/>
                    </a:cubicBezTo>
                    <a:lnTo>
                      <a:pt x="26978" y="98477"/>
                    </a:lnTo>
                    <a:lnTo>
                      <a:pt x="27013" y="98498"/>
                    </a:lnTo>
                    <a:lnTo>
                      <a:pt x="27348" y="97915"/>
                    </a:lnTo>
                    <a:lnTo>
                      <a:pt x="27481" y="97990"/>
                    </a:lnTo>
                    <a:lnTo>
                      <a:pt x="27088" y="98680"/>
                    </a:lnTo>
                    <a:lnTo>
                      <a:pt x="27123" y="98700"/>
                    </a:lnTo>
                    <a:lnTo>
                      <a:pt x="27516" y="98011"/>
                    </a:lnTo>
                    <a:cubicBezTo>
                      <a:pt x="27555" y="98033"/>
                      <a:pt x="27594" y="98056"/>
                      <a:pt x="27634" y="98078"/>
                    </a:cubicBezTo>
                    <a:lnTo>
                      <a:pt x="27653" y="98115"/>
                    </a:lnTo>
                    <a:lnTo>
                      <a:pt x="27639" y="98107"/>
                    </a:lnTo>
                    <a:lnTo>
                      <a:pt x="27199" y="98885"/>
                    </a:lnTo>
                    <a:lnTo>
                      <a:pt x="27233" y="98905"/>
                    </a:lnTo>
                    <a:lnTo>
                      <a:pt x="27665" y="98140"/>
                    </a:lnTo>
                    <a:lnTo>
                      <a:pt x="27761" y="98318"/>
                    </a:lnTo>
                    <a:lnTo>
                      <a:pt x="27747" y="98310"/>
                    </a:lnTo>
                    <a:lnTo>
                      <a:pt x="27309" y="99089"/>
                    </a:lnTo>
                    <a:lnTo>
                      <a:pt x="27344" y="99110"/>
                    </a:lnTo>
                    <a:lnTo>
                      <a:pt x="27774" y="98342"/>
                    </a:lnTo>
                    <a:lnTo>
                      <a:pt x="27870" y="98522"/>
                    </a:lnTo>
                    <a:lnTo>
                      <a:pt x="27855" y="98514"/>
                    </a:lnTo>
                    <a:lnTo>
                      <a:pt x="27422" y="99294"/>
                    </a:lnTo>
                    <a:lnTo>
                      <a:pt x="27456" y="99314"/>
                    </a:lnTo>
                    <a:lnTo>
                      <a:pt x="27884" y="98547"/>
                    </a:lnTo>
                    <a:lnTo>
                      <a:pt x="27939" y="98651"/>
                    </a:lnTo>
                    <a:lnTo>
                      <a:pt x="27458" y="99521"/>
                    </a:lnTo>
                    <a:lnTo>
                      <a:pt x="27458" y="99521"/>
                    </a:lnTo>
                    <a:lnTo>
                      <a:pt x="26871" y="98445"/>
                    </a:lnTo>
                    <a:lnTo>
                      <a:pt x="27219" y="97841"/>
                    </a:lnTo>
                    <a:close/>
                    <a:moveTo>
                      <a:pt x="29461" y="99069"/>
                    </a:moveTo>
                    <a:lnTo>
                      <a:pt x="29461" y="99069"/>
                    </a:lnTo>
                    <a:cubicBezTo>
                      <a:pt x="29768" y="99226"/>
                      <a:pt x="30075" y="99382"/>
                      <a:pt x="30386" y="99533"/>
                    </a:cubicBezTo>
                    <a:cubicBezTo>
                      <a:pt x="30380" y="99533"/>
                      <a:pt x="30374" y="99533"/>
                      <a:pt x="30370" y="99535"/>
                    </a:cubicBezTo>
                    <a:cubicBezTo>
                      <a:pt x="30069" y="99562"/>
                      <a:pt x="29770" y="99588"/>
                      <a:pt x="29770" y="99588"/>
                    </a:cubicBezTo>
                    <a:lnTo>
                      <a:pt x="29461" y="99069"/>
                    </a:lnTo>
                    <a:close/>
                    <a:moveTo>
                      <a:pt x="77604" y="98572"/>
                    </a:moveTo>
                    <a:cubicBezTo>
                      <a:pt x="77600" y="98580"/>
                      <a:pt x="77596" y="98588"/>
                      <a:pt x="77592" y="98594"/>
                    </a:cubicBezTo>
                    <a:cubicBezTo>
                      <a:pt x="77438" y="98854"/>
                      <a:pt x="77287" y="99112"/>
                      <a:pt x="77287" y="99112"/>
                    </a:cubicBezTo>
                    <a:lnTo>
                      <a:pt x="77768" y="100026"/>
                    </a:lnTo>
                    <a:lnTo>
                      <a:pt x="77758" y="100008"/>
                    </a:lnTo>
                    <a:lnTo>
                      <a:pt x="76538" y="99914"/>
                    </a:lnTo>
                    <a:lnTo>
                      <a:pt x="76225" y="99292"/>
                    </a:lnTo>
                    <a:cubicBezTo>
                      <a:pt x="76258" y="99275"/>
                      <a:pt x="76289" y="99259"/>
                      <a:pt x="76321" y="99243"/>
                    </a:cubicBezTo>
                    <a:lnTo>
                      <a:pt x="76622" y="99842"/>
                    </a:lnTo>
                    <a:lnTo>
                      <a:pt x="76659" y="99824"/>
                    </a:lnTo>
                    <a:lnTo>
                      <a:pt x="76356" y="99224"/>
                    </a:lnTo>
                    <a:cubicBezTo>
                      <a:pt x="76403" y="99202"/>
                      <a:pt x="76448" y="99179"/>
                      <a:pt x="76493" y="99155"/>
                    </a:cubicBezTo>
                    <a:lnTo>
                      <a:pt x="76853" y="99860"/>
                    </a:lnTo>
                    <a:lnTo>
                      <a:pt x="76888" y="99842"/>
                    </a:lnTo>
                    <a:lnTo>
                      <a:pt x="76530" y="99136"/>
                    </a:lnTo>
                    <a:cubicBezTo>
                      <a:pt x="76571" y="99116"/>
                      <a:pt x="76612" y="99095"/>
                      <a:pt x="76655" y="99073"/>
                    </a:cubicBezTo>
                    <a:lnTo>
                      <a:pt x="76698" y="99077"/>
                    </a:lnTo>
                    <a:lnTo>
                      <a:pt x="76669" y="99091"/>
                    </a:lnTo>
                    <a:lnTo>
                      <a:pt x="77076" y="99887"/>
                    </a:lnTo>
                    <a:lnTo>
                      <a:pt x="77113" y="99867"/>
                    </a:lnTo>
                    <a:lnTo>
                      <a:pt x="76708" y="99077"/>
                    </a:lnTo>
                    <a:lnTo>
                      <a:pt x="76919" y="99095"/>
                    </a:lnTo>
                    <a:lnTo>
                      <a:pt x="76902" y="99103"/>
                    </a:lnTo>
                    <a:lnTo>
                      <a:pt x="77314" y="99897"/>
                    </a:lnTo>
                    <a:lnTo>
                      <a:pt x="77350" y="99879"/>
                    </a:lnTo>
                    <a:lnTo>
                      <a:pt x="76945" y="99099"/>
                    </a:lnTo>
                    <a:lnTo>
                      <a:pt x="76945" y="99099"/>
                    </a:lnTo>
                    <a:lnTo>
                      <a:pt x="77148" y="99116"/>
                    </a:lnTo>
                    <a:lnTo>
                      <a:pt x="77134" y="99124"/>
                    </a:lnTo>
                    <a:lnTo>
                      <a:pt x="77547" y="99916"/>
                    </a:lnTo>
                    <a:lnTo>
                      <a:pt x="77584" y="99895"/>
                    </a:lnTo>
                    <a:lnTo>
                      <a:pt x="77177" y="99120"/>
                    </a:lnTo>
                    <a:lnTo>
                      <a:pt x="77295" y="99130"/>
                    </a:lnTo>
                    <a:lnTo>
                      <a:pt x="77295" y="99130"/>
                    </a:lnTo>
                    <a:lnTo>
                      <a:pt x="77285" y="99112"/>
                    </a:lnTo>
                    <a:lnTo>
                      <a:pt x="76681" y="99058"/>
                    </a:lnTo>
                    <a:cubicBezTo>
                      <a:pt x="76990" y="98899"/>
                      <a:pt x="77299" y="98737"/>
                      <a:pt x="77604" y="98572"/>
                    </a:cubicBezTo>
                    <a:close/>
                    <a:moveTo>
                      <a:pt x="31293" y="99967"/>
                    </a:moveTo>
                    <a:lnTo>
                      <a:pt x="31293" y="99967"/>
                    </a:lnTo>
                    <a:cubicBezTo>
                      <a:pt x="31602" y="100110"/>
                      <a:pt x="31912" y="100251"/>
                      <a:pt x="32223" y="100388"/>
                    </a:cubicBezTo>
                    <a:lnTo>
                      <a:pt x="31626" y="100472"/>
                    </a:lnTo>
                    <a:lnTo>
                      <a:pt x="31293" y="99967"/>
                    </a:lnTo>
                    <a:close/>
                    <a:moveTo>
                      <a:pt x="75781" y="99521"/>
                    </a:moveTo>
                    <a:lnTo>
                      <a:pt x="75781" y="99521"/>
                    </a:lnTo>
                    <a:cubicBezTo>
                      <a:pt x="75779" y="99525"/>
                      <a:pt x="75775" y="99529"/>
                      <a:pt x="75773" y="99535"/>
                    </a:cubicBezTo>
                    <a:cubicBezTo>
                      <a:pt x="75693" y="99664"/>
                      <a:pt x="75613" y="99795"/>
                      <a:pt x="75556" y="99893"/>
                    </a:cubicBezTo>
                    <a:cubicBezTo>
                      <a:pt x="75493" y="99987"/>
                      <a:pt x="75452" y="100049"/>
                      <a:pt x="75452" y="100049"/>
                    </a:cubicBezTo>
                    <a:lnTo>
                      <a:pt x="75889" y="100963"/>
                    </a:lnTo>
                    <a:lnTo>
                      <a:pt x="75889" y="100963"/>
                    </a:lnTo>
                    <a:lnTo>
                      <a:pt x="74670" y="100812"/>
                    </a:lnTo>
                    <a:lnTo>
                      <a:pt x="74384" y="100182"/>
                    </a:lnTo>
                    <a:cubicBezTo>
                      <a:pt x="74417" y="100165"/>
                      <a:pt x="74449" y="100151"/>
                      <a:pt x="74480" y="100137"/>
                    </a:cubicBezTo>
                    <a:lnTo>
                      <a:pt x="74758" y="100744"/>
                    </a:lnTo>
                    <a:lnTo>
                      <a:pt x="74795" y="100728"/>
                    </a:lnTo>
                    <a:lnTo>
                      <a:pt x="74517" y="100120"/>
                    </a:lnTo>
                    <a:cubicBezTo>
                      <a:pt x="74564" y="100098"/>
                      <a:pt x="74611" y="100077"/>
                      <a:pt x="74656" y="100057"/>
                    </a:cubicBezTo>
                    <a:lnTo>
                      <a:pt x="74987" y="100775"/>
                    </a:lnTo>
                    <a:lnTo>
                      <a:pt x="75024" y="100757"/>
                    </a:lnTo>
                    <a:lnTo>
                      <a:pt x="74693" y="100038"/>
                    </a:lnTo>
                    <a:cubicBezTo>
                      <a:pt x="74736" y="100020"/>
                      <a:pt x="74777" y="100000"/>
                      <a:pt x="74820" y="99981"/>
                    </a:cubicBezTo>
                    <a:lnTo>
                      <a:pt x="74850" y="99985"/>
                    </a:lnTo>
                    <a:lnTo>
                      <a:pt x="74832" y="99993"/>
                    </a:lnTo>
                    <a:lnTo>
                      <a:pt x="75208" y="100804"/>
                    </a:lnTo>
                    <a:lnTo>
                      <a:pt x="75245" y="100787"/>
                    </a:lnTo>
                    <a:lnTo>
                      <a:pt x="74873" y="99987"/>
                    </a:lnTo>
                    <a:lnTo>
                      <a:pt x="75086" y="100016"/>
                    </a:lnTo>
                    <a:lnTo>
                      <a:pt x="75069" y="100024"/>
                    </a:lnTo>
                    <a:lnTo>
                      <a:pt x="75450" y="100832"/>
                    </a:lnTo>
                    <a:lnTo>
                      <a:pt x="75487" y="100814"/>
                    </a:lnTo>
                    <a:lnTo>
                      <a:pt x="75112" y="100020"/>
                    </a:lnTo>
                    <a:lnTo>
                      <a:pt x="75315" y="100047"/>
                    </a:lnTo>
                    <a:lnTo>
                      <a:pt x="75298" y="100055"/>
                    </a:lnTo>
                    <a:lnTo>
                      <a:pt x="75681" y="100861"/>
                    </a:lnTo>
                    <a:lnTo>
                      <a:pt x="75718" y="100843"/>
                    </a:lnTo>
                    <a:lnTo>
                      <a:pt x="75341" y="100051"/>
                    </a:lnTo>
                    <a:lnTo>
                      <a:pt x="75460" y="100067"/>
                    </a:lnTo>
                    <a:lnTo>
                      <a:pt x="75460" y="100067"/>
                    </a:lnTo>
                    <a:lnTo>
                      <a:pt x="75452" y="100049"/>
                    </a:lnTo>
                    <a:lnTo>
                      <a:pt x="74846" y="99967"/>
                    </a:lnTo>
                    <a:cubicBezTo>
                      <a:pt x="75159" y="99822"/>
                      <a:pt x="75472" y="99672"/>
                      <a:pt x="75781" y="99521"/>
                    </a:cubicBezTo>
                    <a:close/>
                    <a:moveTo>
                      <a:pt x="33150" y="100779"/>
                    </a:moveTo>
                    <a:lnTo>
                      <a:pt x="33150" y="100779"/>
                    </a:lnTo>
                    <a:cubicBezTo>
                      <a:pt x="33467" y="100912"/>
                      <a:pt x="33782" y="101041"/>
                      <a:pt x="34102" y="101168"/>
                    </a:cubicBezTo>
                    <a:lnTo>
                      <a:pt x="33514" y="101278"/>
                    </a:lnTo>
                    <a:lnTo>
                      <a:pt x="33161" y="100791"/>
                    </a:lnTo>
                    <a:cubicBezTo>
                      <a:pt x="33156" y="100787"/>
                      <a:pt x="33154" y="100783"/>
                      <a:pt x="33150" y="100779"/>
                    </a:cubicBezTo>
                    <a:close/>
                    <a:moveTo>
                      <a:pt x="35055" y="101542"/>
                    </a:moveTo>
                    <a:lnTo>
                      <a:pt x="35055" y="101542"/>
                    </a:lnTo>
                    <a:cubicBezTo>
                      <a:pt x="35374" y="101661"/>
                      <a:pt x="35695" y="101775"/>
                      <a:pt x="36017" y="101890"/>
                    </a:cubicBezTo>
                    <a:lnTo>
                      <a:pt x="35431" y="102027"/>
                    </a:lnTo>
                    <a:cubicBezTo>
                      <a:pt x="35431" y="102027"/>
                      <a:pt x="35341" y="101919"/>
                      <a:pt x="35227" y="101771"/>
                    </a:cubicBezTo>
                    <a:lnTo>
                      <a:pt x="35229" y="101763"/>
                    </a:lnTo>
                    <a:lnTo>
                      <a:pt x="35219" y="101761"/>
                    </a:lnTo>
                    <a:cubicBezTo>
                      <a:pt x="35170" y="101696"/>
                      <a:pt x="35114" y="101624"/>
                      <a:pt x="35061" y="101550"/>
                    </a:cubicBezTo>
                    <a:lnTo>
                      <a:pt x="35055" y="101542"/>
                    </a:lnTo>
                    <a:close/>
                    <a:moveTo>
                      <a:pt x="32694" y="100587"/>
                    </a:moveTo>
                    <a:cubicBezTo>
                      <a:pt x="32727" y="100599"/>
                      <a:pt x="32760" y="100613"/>
                      <a:pt x="32792" y="100628"/>
                    </a:cubicBezTo>
                    <a:lnTo>
                      <a:pt x="32526" y="101252"/>
                    </a:lnTo>
                    <a:lnTo>
                      <a:pt x="32563" y="101268"/>
                    </a:lnTo>
                    <a:lnTo>
                      <a:pt x="32829" y="100644"/>
                    </a:lnTo>
                    <a:cubicBezTo>
                      <a:pt x="32876" y="100665"/>
                      <a:pt x="32923" y="100685"/>
                      <a:pt x="32970" y="100703"/>
                    </a:cubicBezTo>
                    <a:lnTo>
                      <a:pt x="32657" y="101444"/>
                    </a:lnTo>
                    <a:lnTo>
                      <a:pt x="32696" y="101458"/>
                    </a:lnTo>
                    <a:lnTo>
                      <a:pt x="33007" y="100720"/>
                    </a:lnTo>
                    <a:cubicBezTo>
                      <a:pt x="33046" y="100736"/>
                      <a:pt x="33083" y="100752"/>
                      <a:pt x="33122" y="100767"/>
                    </a:cubicBezTo>
                    <a:lnTo>
                      <a:pt x="33152" y="100808"/>
                    </a:lnTo>
                    <a:lnTo>
                      <a:pt x="33138" y="100804"/>
                    </a:lnTo>
                    <a:lnTo>
                      <a:pt x="32794" y="101628"/>
                    </a:lnTo>
                    <a:lnTo>
                      <a:pt x="32831" y="101642"/>
                    </a:lnTo>
                    <a:lnTo>
                      <a:pt x="33169" y="100832"/>
                    </a:lnTo>
                    <a:cubicBezTo>
                      <a:pt x="33210" y="100890"/>
                      <a:pt x="33251" y="100945"/>
                      <a:pt x="33289" y="100998"/>
                    </a:cubicBezTo>
                    <a:lnTo>
                      <a:pt x="33259" y="100984"/>
                    </a:lnTo>
                    <a:lnTo>
                      <a:pt x="32917" y="101810"/>
                    </a:lnTo>
                    <a:lnTo>
                      <a:pt x="32954" y="101825"/>
                    </a:lnTo>
                    <a:lnTo>
                      <a:pt x="33293" y="101004"/>
                    </a:lnTo>
                    <a:cubicBezTo>
                      <a:pt x="33343" y="101070"/>
                      <a:pt x="33386" y="101129"/>
                      <a:pt x="33420" y="101178"/>
                    </a:cubicBezTo>
                    <a:lnTo>
                      <a:pt x="33406" y="101172"/>
                    </a:lnTo>
                    <a:lnTo>
                      <a:pt x="33068" y="101996"/>
                    </a:lnTo>
                    <a:lnTo>
                      <a:pt x="33105" y="102013"/>
                    </a:lnTo>
                    <a:lnTo>
                      <a:pt x="33439" y="101201"/>
                    </a:lnTo>
                    <a:cubicBezTo>
                      <a:pt x="33479" y="101256"/>
                      <a:pt x="33505" y="101290"/>
                      <a:pt x="33508" y="101294"/>
                    </a:cubicBezTo>
                    <a:lnTo>
                      <a:pt x="33508" y="101294"/>
                    </a:lnTo>
                    <a:lnTo>
                      <a:pt x="33134" y="102215"/>
                    </a:lnTo>
                    <a:cubicBezTo>
                      <a:pt x="33132" y="102215"/>
                      <a:pt x="32952" y="101972"/>
                      <a:pt x="32770" y="101728"/>
                    </a:cubicBezTo>
                    <a:cubicBezTo>
                      <a:pt x="32588" y="101489"/>
                      <a:pt x="32418" y="101229"/>
                      <a:pt x="32418" y="101229"/>
                    </a:cubicBezTo>
                    <a:lnTo>
                      <a:pt x="32694" y="100587"/>
                    </a:lnTo>
                    <a:close/>
                    <a:moveTo>
                      <a:pt x="70110" y="101886"/>
                    </a:moveTo>
                    <a:lnTo>
                      <a:pt x="69736" y="102350"/>
                    </a:lnTo>
                    <a:lnTo>
                      <a:pt x="69159" y="102209"/>
                    </a:lnTo>
                    <a:cubicBezTo>
                      <a:pt x="69476" y="102105"/>
                      <a:pt x="69793" y="101996"/>
                      <a:pt x="70110" y="101886"/>
                    </a:cubicBezTo>
                    <a:close/>
                    <a:moveTo>
                      <a:pt x="72025" y="101182"/>
                    </a:moveTo>
                    <a:lnTo>
                      <a:pt x="71671" y="101663"/>
                    </a:lnTo>
                    <a:lnTo>
                      <a:pt x="72032" y="102608"/>
                    </a:lnTo>
                    <a:lnTo>
                      <a:pt x="72032" y="102608"/>
                    </a:lnTo>
                    <a:cubicBezTo>
                      <a:pt x="72013" y="102605"/>
                      <a:pt x="71724" y="102553"/>
                      <a:pt x="71434" y="102500"/>
                    </a:cubicBezTo>
                    <a:cubicBezTo>
                      <a:pt x="71151" y="102453"/>
                      <a:pt x="70860" y="102383"/>
                      <a:pt x="70838" y="102377"/>
                    </a:cubicBezTo>
                    <a:lnTo>
                      <a:pt x="70838" y="102377"/>
                    </a:lnTo>
                    <a:lnTo>
                      <a:pt x="70601" y="101720"/>
                    </a:lnTo>
                    <a:cubicBezTo>
                      <a:pt x="70634" y="101708"/>
                      <a:pt x="70666" y="101696"/>
                      <a:pt x="70701" y="101683"/>
                    </a:cubicBezTo>
                    <a:lnTo>
                      <a:pt x="70930" y="102320"/>
                    </a:lnTo>
                    <a:lnTo>
                      <a:pt x="70969" y="102305"/>
                    </a:lnTo>
                    <a:lnTo>
                      <a:pt x="70738" y="101669"/>
                    </a:lnTo>
                    <a:cubicBezTo>
                      <a:pt x="70787" y="101653"/>
                      <a:pt x="70836" y="101634"/>
                      <a:pt x="70885" y="101616"/>
                    </a:cubicBezTo>
                    <a:lnTo>
                      <a:pt x="71164" y="102371"/>
                    </a:lnTo>
                    <a:lnTo>
                      <a:pt x="71200" y="102356"/>
                    </a:lnTo>
                    <a:lnTo>
                      <a:pt x="70924" y="101602"/>
                    </a:lnTo>
                    <a:cubicBezTo>
                      <a:pt x="70963" y="101587"/>
                      <a:pt x="71002" y="101573"/>
                      <a:pt x="71039" y="101559"/>
                    </a:cubicBezTo>
                    <a:cubicBezTo>
                      <a:pt x="71055" y="101563"/>
                      <a:pt x="71069" y="101565"/>
                      <a:pt x="71084" y="101567"/>
                    </a:cubicBezTo>
                    <a:lnTo>
                      <a:pt x="71072" y="101573"/>
                    </a:lnTo>
                    <a:lnTo>
                      <a:pt x="71382" y="102410"/>
                    </a:lnTo>
                    <a:lnTo>
                      <a:pt x="71421" y="102395"/>
                    </a:lnTo>
                    <a:lnTo>
                      <a:pt x="71117" y="101573"/>
                    </a:lnTo>
                    <a:lnTo>
                      <a:pt x="71117" y="101573"/>
                    </a:lnTo>
                    <a:cubicBezTo>
                      <a:pt x="71182" y="101585"/>
                      <a:pt x="71247" y="101599"/>
                      <a:pt x="71309" y="101610"/>
                    </a:cubicBezTo>
                    <a:lnTo>
                      <a:pt x="71295" y="101616"/>
                    </a:lnTo>
                    <a:lnTo>
                      <a:pt x="71610" y="102453"/>
                    </a:lnTo>
                    <a:lnTo>
                      <a:pt x="71646" y="102438"/>
                    </a:lnTo>
                    <a:lnTo>
                      <a:pt x="71337" y="101616"/>
                    </a:lnTo>
                    <a:lnTo>
                      <a:pt x="71337" y="101616"/>
                    </a:lnTo>
                    <a:cubicBezTo>
                      <a:pt x="71411" y="101630"/>
                      <a:pt x="71479" y="101642"/>
                      <a:pt x="71534" y="101653"/>
                    </a:cubicBezTo>
                    <a:lnTo>
                      <a:pt x="71520" y="101659"/>
                    </a:lnTo>
                    <a:lnTo>
                      <a:pt x="71837" y="102494"/>
                    </a:lnTo>
                    <a:lnTo>
                      <a:pt x="71874" y="102479"/>
                    </a:lnTo>
                    <a:lnTo>
                      <a:pt x="71563" y="101659"/>
                    </a:lnTo>
                    <a:lnTo>
                      <a:pt x="71563" y="101659"/>
                    </a:lnTo>
                    <a:cubicBezTo>
                      <a:pt x="71634" y="101673"/>
                      <a:pt x="71677" y="101681"/>
                      <a:pt x="71677" y="101681"/>
                    </a:cubicBezTo>
                    <a:lnTo>
                      <a:pt x="71671" y="101663"/>
                    </a:lnTo>
                    <a:cubicBezTo>
                      <a:pt x="71671" y="101663"/>
                      <a:pt x="71376" y="101608"/>
                      <a:pt x="71080" y="101550"/>
                    </a:cubicBezTo>
                    <a:cubicBezTo>
                      <a:pt x="71078" y="101550"/>
                      <a:pt x="71074" y="101548"/>
                      <a:pt x="71069" y="101548"/>
                    </a:cubicBezTo>
                    <a:cubicBezTo>
                      <a:pt x="71389" y="101430"/>
                      <a:pt x="71708" y="101307"/>
                      <a:pt x="72025" y="101182"/>
                    </a:cubicBezTo>
                    <a:close/>
                    <a:moveTo>
                      <a:pt x="37001" y="102215"/>
                    </a:moveTo>
                    <a:lnTo>
                      <a:pt x="37001" y="102215"/>
                    </a:lnTo>
                    <a:cubicBezTo>
                      <a:pt x="37322" y="102320"/>
                      <a:pt x="37645" y="102422"/>
                      <a:pt x="37968" y="102522"/>
                    </a:cubicBezTo>
                    <a:lnTo>
                      <a:pt x="37964" y="102522"/>
                    </a:lnTo>
                    <a:cubicBezTo>
                      <a:pt x="37672" y="102612"/>
                      <a:pt x="37381" y="102678"/>
                      <a:pt x="37379" y="102680"/>
                    </a:cubicBezTo>
                    <a:lnTo>
                      <a:pt x="37001" y="102215"/>
                    </a:lnTo>
                    <a:close/>
                    <a:moveTo>
                      <a:pt x="34587" y="101364"/>
                    </a:moveTo>
                    <a:lnTo>
                      <a:pt x="34685" y="101403"/>
                    </a:lnTo>
                    <a:lnTo>
                      <a:pt x="34447" y="102027"/>
                    </a:lnTo>
                    <a:lnTo>
                      <a:pt x="34486" y="102041"/>
                    </a:lnTo>
                    <a:lnTo>
                      <a:pt x="34724" y="101417"/>
                    </a:lnTo>
                    <a:cubicBezTo>
                      <a:pt x="34771" y="101434"/>
                      <a:pt x="34818" y="101452"/>
                      <a:pt x="34867" y="101471"/>
                    </a:cubicBezTo>
                    <a:lnTo>
                      <a:pt x="34587" y="102213"/>
                    </a:lnTo>
                    <a:lnTo>
                      <a:pt x="34625" y="102226"/>
                    </a:lnTo>
                    <a:lnTo>
                      <a:pt x="34904" y="101485"/>
                    </a:lnTo>
                    <a:cubicBezTo>
                      <a:pt x="34945" y="101499"/>
                      <a:pt x="34985" y="101516"/>
                      <a:pt x="35026" y="101532"/>
                    </a:cubicBezTo>
                    <a:cubicBezTo>
                      <a:pt x="35037" y="101542"/>
                      <a:pt x="35045" y="101554"/>
                      <a:pt x="35053" y="101567"/>
                    </a:cubicBezTo>
                    <a:lnTo>
                      <a:pt x="35039" y="101561"/>
                    </a:lnTo>
                    <a:lnTo>
                      <a:pt x="34728" y="102397"/>
                    </a:lnTo>
                    <a:lnTo>
                      <a:pt x="34767" y="102412"/>
                    </a:lnTo>
                    <a:lnTo>
                      <a:pt x="35071" y="101591"/>
                    </a:lnTo>
                    <a:cubicBezTo>
                      <a:pt x="35112" y="101647"/>
                      <a:pt x="35151" y="101700"/>
                      <a:pt x="35190" y="101751"/>
                    </a:cubicBezTo>
                    <a:lnTo>
                      <a:pt x="34881" y="102588"/>
                    </a:lnTo>
                    <a:lnTo>
                      <a:pt x="34920" y="102602"/>
                    </a:lnTo>
                    <a:lnTo>
                      <a:pt x="35219" y="101788"/>
                    </a:lnTo>
                    <a:cubicBezTo>
                      <a:pt x="35262" y="101843"/>
                      <a:pt x="35301" y="101892"/>
                      <a:pt x="35331" y="101931"/>
                    </a:cubicBezTo>
                    <a:lnTo>
                      <a:pt x="35319" y="101927"/>
                    </a:lnTo>
                    <a:lnTo>
                      <a:pt x="35014" y="102766"/>
                    </a:lnTo>
                    <a:lnTo>
                      <a:pt x="35053" y="102780"/>
                    </a:lnTo>
                    <a:lnTo>
                      <a:pt x="35352" y="101955"/>
                    </a:lnTo>
                    <a:cubicBezTo>
                      <a:pt x="35394" y="102007"/>
                      <a:pt x="35422" y="102041"/>
                      <a:pt x="35425" y="102045"/>
                    </a:cubicBezTo>
                    <a:lnTo>
                      <a:pt x="35425" y="102045"/>
                    </a:lnTo>
                    <a:lnTo>
                      <a:pt x="35082" y="102999"/>
                    </a:lnTo>
                    <a:lnTo>
                      <a:pt x="35088" y="102980"/>
                    </a:lnTo>
                    <a:cubicBezTo>
                      <a:pt x="35088" y="102980"/>
                      <a:pt x="34891" y="102751"/>
                      <a:pt x="34707" y="102500"/>
                    </a:cubicBezTo>
                    <a:cubicBezTo>
                      <a:pt x="34523" y="102256"/>
                      <a:pt x="34339" y="102011"/>
                      <a:pt x="34339" y="102011"/>
                    </a:cubicBezTo>
                    <a:lnTo>
                      <a:pt x="34587" y="101364"/>
                    </a:lnTo>
                    <a:close/>
                    <a:moveTo>
                      <a:pt x="38963" y="102821"/>
                    </a:moveTo>
                    <a:lnTo>
                      <a:pt x="38963" y="102821"/>
                    </a:lnTo>
                    <a:cubicBezTo>
                      <a:pt x="39284" y="102913"/>
                      <a:pt x="39609" y="103003"/>
                      <a:pt x="39935" y="103087"/>
                    </a:cubicBezTo>
                    <a:cubicBezTo>
                      <a:pt x="39933" y="103087"/>
                      <a:pt x="39933" y="103089"/>
                      <a:pt x="39933" y="103089"/>
                    </a:cubicBezTo>
                    <a:cubicBezTo>
                      <a:pt x="39644" y="103173"/>
                      <a:pt x="39356" y="103259"/>
                      <a:pt x="39356" y="103259"/>
                    </a:cubicBezTo>
                    <a:lnTo>
                      <a:pt x="38963" y="102821"/>
                    </a:lnTo>
                    <a:close/>
                    <a:moveTo>
                      <a:pt x="69128" y="102219"/>
                    </a:moveTo>
                    <a:lnTo>
                      <a:pt x="69154" y="102226"/>
                    </a:lnTo>
                    <a:lnTo>
                      <a:pt x="69138" y="102230"/>
                    </a:lnTo>
                    <a:lnTo>
                      <a:pt x="69416" y="103079"/>
                    </a:lnTo>
                    <a:lnTo>
                      <a:pt x="69455" y="103066"/>
                    </a:lnTo>
                    <a:lnTo>
                      <a:pt x="69181" y="102232"/>
                    </a:lnTo>
                    <a:lnTo>
                      <a:pt x="69181" y="102232"/>
                    </a:lnTo>
                    <a:lnTo>
                      <a:pt x="69377" y="102279"/>
                    </a:lnTo>
                    <a:lnTo>
                      <a:pt x="69359" y="102285"/>
                    </a:lnTo>
                    <a:lnTo>
                      <a:pt x="69641" y="103132"/>
                    </a:lnTo>
                    <a:lnTo>
                      <a:pt x="69680" y="103120"/>
                    </a:lnTo>
                    <a:lnTo>
                      <a:pt x="69404" y="102285"/>
                    </a:lnTo>
                    <a:lnTo>
                      <a:pt x="69598" y="102334"/>
                    </a:lnTo>
                    <a:lnTo>
                      <a:pt x="69584" y="102338"/>
                    </a:lnTo>
                    <a:lnTo>
                      <a:pt x="69866" y="103185"/>
                    </a:lnTo>
                    <a:lnTo>
                      <a:pt x="69905" y="103171"/>
                    </a:lnTo>
                    <a:lnTo>
                      <a:pt x="69627" y="102340"/>
                    </a:lnTo>
                    <a:lnTo>
                      <a:pt x="69742" y="102367"/>
                    </a:lnTo>
                    <a:lnTo>
                      <a:pt x="70059" y="103308"/>
                    </a:lnTo>
                    <a:lnTo>
                      <a:pt x="68874" y="103034"/>
                    </a:lnTo>
                    <a:lnTo>
                      <a:pt x="68663" y="102369"/>
                    </a:lnTo>
                    <a:cubicBezTo>
                      <a:pt x="68698" y="102359"/>
                      <a:pt x="68731" y="102346"/>
                      <a:pt x="68766" y="102336"/>
                    </a:cubicBezTo>
                    <a:lnTo>
                      <a:pt x="68968" y="102974"/>
                    </a:lnTo>
                    <a:lnTo>
                      <a:pt x="69007" y="102962"/>
                    </a:lnTo>
                    <a:lnTo>
                      <a:pt x="68805" y="102324"/>
                    </a:lnTo>
                    <a:cubicBezTo>
                      <a:pt x="68852" y="102307"/>
                      <a:pt x="68901" y="102293"/>
                      <a:pt x="68950" y="102277"/>
                    </a:cubicBezTo>
                    <a:lnTo>
                      <a:pt x="69191" y="103028"/>
                    </a:lnTo>
                    <a:lnTo>
                      <a:pt x="69230" y="103015"/>
                    </a:lnTo>
                    <a:lnTo>
                      <a:pt x="68989" y="102264"/>
                    </a:lnTo>
                    <a:cubicBezTo>
                      <a:pt x="69036" y="102250"/>
                      <a:pt x="69081" y="102234"/>
                      <a:pt x="69128" y="102219"/>
                    </a:cubicBezTo>
                    <a:close/>
                    <a:moveTo>
                      <a:pt x="66212" y="103088"/>
                    </a:moveTo>
                    <a:lnTo>
                      <a:pt x="66212" y="103088"/>
                    </a:lnTo>
                    <a:cubicBezTo>
                      <a:pt x="66211" y="103088"/>
                      <a:pt x="66211" y="103088"/>
                      <a:pt x="66210" y="103089"/>
                    </a:cubicBezTo>
                    <a:cubicBezTo>
                      <a:pt x="66108" y="103201"/>
                      <a:pt x="66006" y="103314"/>
                      <a:pt x="65926" y="103394"/>
                    </a:cubicBezTo>
                    <a:cubicBezTo>
                      <a:pt x="65848" y="103474"/>
                      <a:pt x="65795" y="103527"/>
                      <a:pt x="65795" y="103527"/>
                    </a:cubicBezTo>
                    <a:lnTo>
                      <a:pt x="65234" y="103332"/>
                    </a:lnTo>
                    <a:cubicBezTo>
                      <a:pt x="65561" y="103253"/>
                      <a:pt x="65887" y="103171"/>
                      <a:pt x="66212" y="103088"/>
                    </a:cubicBezTo>
                    <a:close/>
                    <a:moveTo>
                      <a:pt x="36508" y="102050"/>
                    </a:moveTo>
                    <a:cubicBezTo>
                      <a:pt x="36540" y="102062"/>
                      <a:pt x="36575" y="102074"/>
                      <a:pt x="36608" y="102084"/>
                    </a:cubicBezTo>
                    <a:lnTo>
                      <a:pt x="36399" y="102712"/>
                    </a:lnTo>
                    <a:lnTo>
                      <a:pt x="36436" y="102725"/>
                    </a:lnTo>
                    <a:lnTo>
                      <a:pt x="36647" y="102097"/>
                    </a:lnTo>
                    <a:cubicBezTo>
                      <a:pt x="36696" y="102113"/>
                      <a:pt x="36743" y="102129"/>
                      <a:pt x="36792" y="102146"/>
                    </a:cubicBezTo>
                    <a:lnTo>
                      <a:pt x="36547" y="102890"/>
                    </a:lnTo>
                    <a:lnTo>
                      <a:pt x="36585" y="102903"/>
                    </a:lnTo>
                    <a:lnTo>
                      <a:pt x="36831" y="102158"/>
                    </a:lnTo>
                    <a:cubicBezTo>
                      <a:pt x="36878" y="102174"/>
                      <a:pt x="36925" y="102189"/>
                      <a:pt x="36972" y="102205"/>
                    </a:cubicBezTo>
                    <a:lnTo>
                      <a:pt x="36988" y="102226"/>
                    </a:lnTo>
                    <a:lnTo>
                      <a:pt x="36972" y="102219"/>
                    </a:lnTo>
                    <a:lnTo>
                      <a:pt x="36694" y="103068"/>
                    </a:lnTo>
                    <a:lnTo>
                      <a:pt x="36733" y="103083"/>
                    </a:lnTo>
                    <a:lnTo>
                      <a:pt x="37007" y="102246"/>
                    </a:lnTo>
                    <a:lnTo>
                      <a:pt x="37136" y="102404"/>
                    </a:lnTo>
                    <a:lnTo>
                      <a:pt x="37117" y="102399"/>
                    </a:lnTo>
                    <a:lnTo>
                      <a:pt x="36843" y="103249"/>
                    </a:lnTo>
                    <a:lnTo>
                      <a:pt x="36882" y="103261"/>
                    </a:lnTo>
                    <a:lnTo>
                      <a:pt x="37152" y="102426"/>
                    </a:lnTo>
                    <a:lnTo>
                      <a:pt x="37281" y="102584"/>
                    </a:lnTo>
                    <a:lnTo>
                      <a:pt x="37265" y="102577"/>
                    </a:lnTo>
                    <a:lnTo>
                      <a:pt x="36995" y="103429"/>
                    </a:lnTo>
                    <a:lnTo>
                      <a:pt x="37033" y="103441"/>
                    </a:lnTo>
                    <a:lnTo>
                      <a:pt x="37299" y="102604"/>
                    </a:lnTo>
                    <a:lnTo>
                      <a:pt x="37375" y="102696"/>
                    </a:lnTo>
                    <a:lnTo>
                      <a:pt x="37074" y="103645"/>
                    </a:lnTo>
                    <a:lnTo>
                      <a:pt x="36287" y="102702"/>
                    </a:lnTo>
                    <a:lnTo>
                      <a:pt x="36508" y="102050"/>
                    </a:lnTo>
                    <a:close/>
                    <a:moveTo>
                      <a:pt x="53071" y="2376"/>
                    </a:moveTo>
                    <a:cubicBezTo>
                      <a:pt x="81017" y="2376"/>
                      <a:pt x="103751" y="25113"/>
                      <a:pt x="103751" y="53058"/>
                    </a:cubicBezTo>
                    <a:cubicBezTo>
                      <a:pt x="103751" y="81003"/>
                      <a:pt x="81017" y="103737"/>
                      <a:pt x="53071" y="103737"/>
                    </a:cubicBezTo>
                    <a:cubicBezTo>
                      <a:pt x="25126" y="103737"/>
                      <a:pt x="2390" y="81003"/>
                      <a:pt x="2390" y="53058"/>
                    </a:cubicBezTo>
                    <a:cubicBezTo>
                      <a:pt x="2390" y="25113"/>
                      <a:pt x="25126" y="2376"/>
                      <a:pt x="53071" y="2376"/>
                    </a:cubicBezTo>
                    <a:close/>
                    <a:moveTo>
                      <a:pt x="40939" y="103341"/>
                    </a:moveTo>
                    <a:lnTo>
                      <a:pt x="40939" y="103341"/>
                    </a:lnTo>
                    <a:cubicBezTo>
                      <a:pt x="41258" y="103418"/>
                      <a:pt x="41579" y="103492"/>
                      <a:pt x="41903" y="103564"/>
                    </a:cubicBezTo>
                    <a:lnTo>
                      <a:pt x="41350" y="103758"/>
                    </a:lnTo>
                    <a:lnTo>
                      <a:pt x="40939" y="103341"/>
                    </a:lnTo>
                    <a:close/>
                    <a:moveTo>
                      <a:pt x="64207" y="103564"/>
                    </a:moveTo>
                    <a:lnTo>
                      <a:pt x="63790" y="103981"/>
                    </a:lnTo>
                    <a:cubicBezTo>
                      <a:pt x="63790" y="103981"/>
                      <a:pt x="63510" y="103887"/>
                      <a:pt x="63227" y="103768"/>
                    </a:cubicBezTo>
                    <a:cubicBezTo>
                      <a:pt x="63555" y="103703"/>
                      <a:pt x="63882" y="103635"/>
                      <a:pt x="64207" y="103564"/>
                    </a:cubicBezTo>
                    <a:close/>
                    <a:moveTo>
                      <a:pt x="42920" y="103770"/>
                    </a:moveTo>
                    <a:lnTo>
                      <a:pt x="42920" y="103770"/>
                    </a:lnTo>
                    <a:cubicBezTo>
                      <a:pt x="43245" y="103836"/>
                      <a:pt x="43570" y="103897"/>
                      <a:pt x="43898" y="103956"/>
                    </a:cubicBezTo>
                    <a:lnTo>
                      <a:pt x="43361" y="104173"/>
                    </a:lnTo>
                    <a:cubicBezTo>
                      <a:pt x="43361" y="104173"/>
                      <a:pt x="43141" y="103973"/>
                      <a:pt x="42920" y="103770"/>
                    </a:cubicBezTo>
                    <a:close/>
                    <a:moveTo>
                      <a:pt x="62198" y="103971"/>
                    </a:moveTo>
                    <a:lnTo>
                      <a:pt x="61769" y="104361"/>
                    </a:lnTo>
                    <a:cubicBezTo>
                      <a:pt x="61769" y="104361"/>
                      <a:pt x="61495" y="104249"/>
                      <a:pt x="61218" y="104136"/>
                    </a:cubicBezTo>
                    <a:cubicBezTo>
                      <a:pt x="61546" y="104085"/>
                      <a:pt x="61873" y="104030"/>
                      <a:pt x="62198" y="103971"/>
                    </a:cubicBezTo>
                    <a:close/>
                    <a:moveTo>
                      <a:pt x="44933" y="104130"/>
                    </a:moveTo>
                    <a:lnTo>
                      <a:pt x="44933" y="104130"/>
                    </a:lnTo>
                    <a:cubicBezTo>
                      <a:pt x="45260" y="104184"/>
                      <a:pt x="45590" y="104231"/>
                      <a:pt x="45919" y="104278"/>
                    </a:cubicBezTo>
                    <a:lnTo>
                      <a:pt x="45387" y="104523"/>
                    </a:lnTo>
                    <a:cubicBezTo>
                      <a:pt x="45387" y="104523"/>
                      <a:pt x="45354" y="104497"/>
                      <a:pt x="45301" y="104452"/>
                    </a:cubicBezTo>
                    <a:lnTo>
                      <a:pt x="45303" y="104443"/>
                    </a:lnTo>
                    <a:lnTo>
                      <a:pt x="45289" y="104441"/>
                    </a:lnTo>
                    <a:cubicBezTo>
                      <a:pt x="45201" y="104368"/>
                      <a:pt x="45066" y="104253"/>
                      <a:pt x="44933" y="104130"/>
                    </a:cubicBezTo>
                    <a:close/>
                    <a:moveTo>
                      <a:pt x="65206" y="103339"/>
                    </a:moveTo>
                    <a:lnTo>
                      <a:pt x="65224" y="103345"/>
                    </a:lnTo>
                    <a:lnTo>
                      <a:pt x="65206" y="103351"/>
                    </a:lnTo>
                    <a:lnTo>
                      <a:pt x="65417" y="104218"/>
                    </a:lnTo>
                    <a:lnTo>
                      <a:pt x="65455" y="104208"/>
                    </a:lnTo>
                    <a:lnTo>
                      <a:pt x="65249" y="103355"/>
                    </a:lnTo>
                    <a:lnTo>
                      <a:pt x="65441" y="103420"/>
                    </a:lnTo>
                    <a:lnTo>
                      <a:pt x="65425" y="103424"/>
                    </a:lnTo>
                    <a:lnTo>
                      <a:pt x="65638" y="104292"/>
                    </a:lnTo>
                    <a:lnTo>
                      <a:pt x="65676" y="104284"/>
                    </a:lnTo>
                    <a:lnTo>
                      <a:pt x="65468" y="103431"/>
                    </a:lnTo>
                    <a:lnTo>
                      <a:pt x="65660" y="103496"/>
                    </a:lnTo>
                    <a:lnTo>
                      <a:pt x="65644" y="103500"/>
                    </a:lnTo>
                    <a:lnTo>
                      <a:pt x="65858" y="104366"/>
                    </a:lnTo>
                    <a:lnTo>
                      <a:pt x="65897" y="104357"/>
                    </a:lnTo>
                    <a:lnTo>
                      <a:pt x="65687" y="103506"/>
                    </a:lnTo>
                    <a:lnTo>
                      <a:pt x="65799" y="103545"/>
                    </a:lnTo>
                    <a:lnTo>
                      <a:pt x="65795" y="103527"/>
                    </a:lnTo>
                    <a:lnTo>
                      <a:pt x="66047" y="104527"/>
                    </a:lnTo>
                    <a:lnTo>
                      <a:pt x="66041" y="104509"/>
                    </a:lnTo>
                    <a:lnTo>
                      <a:pt x="64876" y="104118"/>
                    </a:lnTo>
                    <a:lnTo>
                      <a:pt x="64723" y="103453"/>
                    </a:lnTo>
                    <a:cubicBezTo>
                      <a:pt x="64758" y="103447"/>
                      <a:pt x="64793" y="103439"/>
                      <a:pt x="64827" y="103431"/>
                    </a:cubicBezTo>
                    <a:lnTo>
                      <a:pt x="64977" y="104069"/>
                    </a:lnTo>
                    <a:lnTo>
                      <a:pt x="65016" y="104061"/>
                    </a:lnTo>
                    <a:lnTo>
                      <a:pt x="64866" y="103420"/>
                    </a:lnTo>
                    <a:cubicBezTo>
                      <a:pt x="64917" y="103408"/>
                      <a:pt x="64966" y="103398"/>
                      <a:pt x="65016" y="103386"/>
                    </a:cubicBezTo>
                    <a:lnTo>
                      <a:pt x="65196" y="104145"/>
                    </a:lnTo>
                    <a:lnTo>
                      <a:pt x="65234" y="104134"/>
                    </a:lnTo>
                    <a:lnTo>
                      <a:pt x="65054" y="103375"/>
                    </a:lnTo>
                    <a:cubicBezTo>
                      <a:pt x="65106" y="103363"/>
                      <a:pt x="65157" y="103351"/>
                      <a:pt x="65206" y="103339"/>
                    </a:cubicBezTo>
                    <a:close/>
                    <a:moveTo>
                      <a:pt x="60181" y="104284"/>
                    </a:moveTo>
                    <a:lnTo>
                      <a:pt x="59735" y="104652"/>
                    </a:lnTo>
                    <a:lnTo>
                      <a:pt x="59211" y="104409"/>
                    </a:lnTo>
                    <a:cubicBezTo>
                      <a:pt x="59537" y="104370"/>
                      <a:pt x="59858" y="104327"/>
                      <a:pt x="60181" y="104284"/>
                    </a:cubicBezTo>
                    <a:close/>
                    <a:moveTo>
                      <a:pt x="40428" y="103214"/>
                    </a:moveTo>
                    <a:lnTo>
                      <a:pt x="40530" y="103240"/>
                    </a:lnTo>
                    <a:lnTo>
                      <a:pt x="40370" y="103887"/>
                    </a:lnTo>
                    <a:lnTo>
                      <a:pt x="40409" y="103895"/>
                    </a:lnTo>
                    <a:lnTo>
                      <a:pt x="40571" y="103251"/>
                    </a:lnTo>
                    <a:cubicBezTo>
                      <a:pt x="40620" y="103263"/>
                      <a:pt x="40671" y="103275"/>
                      <a:pt x="40722" y="103287"/>
                    </a:cubicBezTo>
                    <a:lnTo>
                      <a:pt x="40538" y="104048"/>
                    </a:lnTo>
                    <a:lnTo>
                      <a:pt x="40577" y="104059"/>
                    </a:lnTo>
                    <a:lnTo>
                      <a:pt x="40763" y="103298"/>
                    </a:lnTo>
                    <a:lnTo>
                      <a:pt x="40908" y="103332"/>
                    </a:lnTo>
                    <a:lnTo>
                      <a:pt x="40921" y="103347"/>
                    </a:lnTo>
                    <a:lnTo>
                      <a:pt x="40904" y="103343"/>
                    </a:lnTo>
                    <a:lnTo>
                      <a:pt x="40696" y="104210"/>
                    </a:lnTo>
                    <a:lnTo>
                      <a:pt x="40735" y="104220"/>
                    </a:lnTo>
                    <a:lnTo>
                      <a:pt x="40941" y="103365"/>
                    </a:lnTo>
                    <a:lnTo>
                      <a:pt x="41082" y="103508"/>
                    </a:lnTo>
                    <a:lnTo>
                      <a:pt x="41066" y="103504"/>
                    </a:lnTo>
                    <a:lnTo>
                      <a:pt x="40859" y="104374"/>
                    </a:lnTo>
                    <a:lnTo>
                      <a:pt x="40898" y="104384"/>
                    </a:lnTo>
                    <a:lnTo>
                      <a:pt x="41101" y="103529"/>
                    </a:lnTo>
                    <a:lnTo>
                      <a:pt x="41244" y="103672"/>
                    </a:lnTo>
                    <a:lnTo>
                      <a:pt x="41228" y="103668"/>
                    </a:lnTo>
                    <a:lnTo>
                      <a:pt x="41025" y="104537"/>
                    </a:lnTo>
                    <a:lnTo>
                      <a:pt x="41064" y="104546"/>
                    </a:lnTo>
                    <a:lnTo>
                      <a:pt x="41262" y="103692"/>
                    </a:lnTo>
                    <a:lnTo>
                      <a:pt x="41346" y="103776"/>
                    </a:lnTo>
                    <a:lnTo>
                      <a:pt x="41346" y="103776"/>
                    </a:lnTo>
                    <a:lnTo>
                      <a:pt x="41119" y="104763"/>
                    </a:lnTo>
                    <a:lnTo>
                      <a:pt x="41123" y="104744"/>
                    </a:lnTo>
                    <a:lnTo>
                      <a:pt x="40258" y="103887"/>
                    </a:lnTo>
                    <a:lnTo>
                      <a:pt x="40428" y="103214"/>
                    </a:lnTo>
                    <a:close/>
                    <a:moveTo>
                      <a:pt x="46977" y="104413"/>
                    </a:moveTo>
                    <a:cubicBezTo>
                      <a:pt x="47304" y="104452"/>
                      <a:pt x="47633" y="104488"/>
                      <a:pt x="47963" y="104519"/>
                    </a:cubicBezTo>
                    <a:cubicBezTo>
                      <a:pt x="47830" y="104591"/>
                      <a:pt x="47697" y="104656"/>
                      <a:pt x="47597" y="104703"/>
                    </a:cubicBezTo>
                    <a:cubicBezTo>
                      <a:pt x="47494" y="104750"/>
                      <a:pt x="47427" y="104781"/>
                      <a:pt x="47427" y="104781"/>
                    </a:cubicBezTo>
                    <a:lnTo>
                      <a:pt x="46977" y="104413"/>
                    </a:lnTo>
                    <a:close/>
                    <a:moveTo>
                      <a:pt x="58170" y="104529"/>
                    </a:moveTo>
                    <a:lnTo>
                      <a:pt x="58170" y="104529"/>
                    </a:lnTo>
                    <a:cubicBezTo>
                      <a:pt x="57931" y="104707"/>
                      <a:pt x="57693" y="104883"/>
                      <a:pt x="57693" y="104883"/>
                    </a:cubicBezTo>
                    <a:lnTo>
                      <a:pt x="57184" y="104615"/>
                    </a:lnTo>
                    <a:cubicBezTo>
                      <a:pt x="57513" y="104591"/>
                      <a:pt x="57843" y="104560"/>
                      <a:pt x="58170" y="104529"/>
                    </a:cubicBezTo>
                    <a:close/>
                    <a:moveTo>
                      <a:pt x="49014" y="104613"/>
                    </a:moveTo>
                    <a:cubicBezTo>
                      <a:pt x="49340" y="104638"/>
                      <a:pt x="49665" y="104660"/>
                      <a:pt x="49992" y="104679"/>
                    </a:cubicBezTo>
                    <a:cubicBezTo>
                      <a:pt x="49733" y="104818"/>
                      <a:pt x="49475" y="104955"/>
                      <a:pt x="49475" y="104955"/>
                    </a:cubicBezTo>
                    <a:lnTo>
                      <a:pt x="49194" y="104746"/>
                    </a:lnTo>
                    <a:lnTo>
                      <a:pt x="49194" y="104744"/>
                    </a:lnTo>
                    <a:lnTo>
                      <a:pt x="49192" y="104744"/>
                    </a:lnTo>
                    <a:lnTo>
                      <a:pt x="49014" y="104613"/>
                    </a:lnTo>
                    <a:close/>
                    <a:moveTo>
                      <a:pt x="63199" y="103774"/>
                    </a:moveTo>
                    <a:cubicBezTo>
                      <a:pt x="63209" y="103778"/>
                      <a:pt x="63217" y="103783"/>
                      <a:pt x="63225" y="103787"/>
                    </a:cubicBezTo>
                    <a:lnTo>
                      <a:pt x="63211" y="103789"/>
                    </a:lnTo>
                    <a:lnTo>
                      <a:pt x="63387" y="104664"/>
                    </a:lnTo>
                    <a:lnTo>
                      <a:pt x="63426" y="104656"/>
                    </a:lnTo>
                    <a:lnTo>
                      <a:pt x="63254" y="103797"/>
                    </a:lnTo>
                    <a:lnTo>
                      <a:pt x="63254" y="103797"/>
                    </a:lnTo>
                    <a:cubicBezTo>
                      <a:pt x="63324" y="103825"/>
                      <a:pt x="63393" y="103852"/>
                      <a:pt x="63457" y="103877"/>
                    </a:cubicBezTo>
                    <a:lnTo>
                      <a:pt x="63426" y="103883"/>
                    </a:lnTo>
                    <a:lnTo>
                      <a:pt x="63604" y="104758"/>
                    </a:lnTo>
                    <a:lnTo>
                      <a:pt x="63643" y="104750"/>
                    </a:lnTo>
                    <a:lnTo>
                      <a:pt x="63467" y="103881"/>
                    </a:lnTo>
                    <a:lnTo>
                      <a:pt x="63467" y="103881"/>
                    </a:lnTo>
                    <a:cubicBezTo>
                      <a:pt x="63538" y="103907"/>
                      <a:pt x="63604" y="103932"/>
                      <a:pt x="63657" y="103950"/>
                    </a:cubicBezTo>
                    <a:lnTo>
                      <a:pt x="63641" y="103954"/>
                    </a:lnTo>
                    <a:lnTo>
                      <a:pt x="63823" y="104828"/>
                    </a:lnTo>
                    <a:lnTo>
                      <a:pt x="63862" y="104820"/>
                    </a:lnTo>
                    <a:lnTo>
                      <a:pt x="63684" y="103960"/>
                    </a:lnTo>
                    <a:lnTo>
                      <a:pt x="63684" y="103960"/>
                    </a:lnTo>
                    <a:cubicBezTo>
                      <a:pt x="63750" y="103984"/>
                      <a:pt x="63791" y="103998"/>
                      <a:pt x="63794" y="103999"/>
                    </a:cubicBezTo>
                    <a:lnTo>
                      <a:pt x="63794" y="103999"/>
                    </a:lnTo>
                    <a:lnTo>
                      <a:pt x="63999" y="104971"/>
                    </a:lnTo>
                    <a:cubicBezTo>
                      <a:pt x="63995" y="104971"/>
                      <a:pt x="63710" y="104877"/>
                      <a:pt x="63422" y="104763"/>
                    </a:cubicBezTo>
                    <a:cubicBezTo>
                      <a:pt x="63135" y="104650"/>
                      <a:pt x="62851" y="104539"/>
                      <a:pt x="62851" y="104539"/>
                    </a:cubicBezTo>
                    <a:lnTo>
                      <a:pt x="62724" y="103866"/>
                    </a:lnTo>
                    <a:cubicBezTo>
                      <a:pt x="62759" y="103860"/>
                      <a:pt x="62794" y="103854"/>
                      <a:pt x="62828" y="103848"/>
                    </a:cubicBezTo>
                    <a:lnTo>
                      <a:pt x="62953" y="104494"/>
                    </a:lnTo>
                    <a:lnTo>
                      <a:pt x="62992" y="104488"/>
                    </a:lnTo>
                    <a:lnTo>
                      <a:pt x="62867" y="103840"/>
                    </a:lnTo>
                    <a:cubicBezTo>
                      <a:pt x="62918" y="103830"/>
                      <a:pt x="62968" y="103819"/>
                      <a:pt x="63019" y="103811"/>
                    </a:cubicBezTo>
                    <a:lnTo>
                      <a:pt x="63168" y="104580"/>
                    </a:lnTo>
                    <a:lnTo>
                      <a:pt x="63209" y="104572"/>
                    </a:lnTo>
                    <a:lnTo>
                      <a:pt x="63058" y="103803"/>
                    </a:lnTo>
                    <a:cubicBezTo>
                      <a:pt x="63105" y="103793"/>
                      <a:pt x="63152" y="103785"/>
                      <a:pt x="63199" y="103774"/>
                    </a:cubicBezTo>
                    <a:close/>
                    <a:moveTo>
                      <a:pt x="56122" y="104681"/>
                    </a:moveTo>
                    <a:lnTo>
                      <a:pt x="56122" y="104681"/>
                    </a:lnTo>
                    <a:cubicBezTo>
                      <a:pt x="56003" y="104769"/>
                      <a:pt x="55885" y="104855"/>
                      <a:pt x="55797" y="104920"/>
                    </a:cubicBezTo>
                    <a:cubicBezTo>
                      <a:pt x="55703" y="104988"/>
                      <a:pt x="55641" y="105026"/>
                      <a:pt x="55641" y="105026"/>
                    </a:cubicBezTo>
                    <a:lnTo>
                      <a:pt x="55136" y="104730"/>
                    </a:lnTo>
                    <a:cubicBezTo>
                      <a:pt x="55465" y="104717"/>
                      <a:pt x="55795" y="104701"/>
                      <a:pt x="56122" y="104681"/>
                    </a:cubicBezTo>
                    <a:close/>
                    <a:moveTo>
                      <a:pt x="42418" y="103674"/>
                    </a:moveTo>
                    <a:cubicBezTo>
                      <a:pt x="42453" y="103682"/>
                      <a:pt x="42488" y="103688"/>
                      <a:pt x="42523" y="103697"/>
                    </a:cubicBezTo>
                    <a:lnTo>
                      <a:pt x="42388" y="104353"/>
                    </a:lnTo>
                    <a:lnTo>
                      <a:pt x="42427" y="104361"/>
                    </a:lnTo>
                    <a:lnTo>
                      <a:pt x="42564" y="103705"/>
                    </a:lnTo>
                    <a:cubicBezTo>
                      <a:pt x="42613" y="103715"/>
                      <a:pt x="42662" y="103725"/>
                      <a:pt x="42711" y="103735"/>
                    </a:cubicBezTo>
                    <a:lnTo>
                      <a:pt x="42553" y="104511"/>
                    </a:lnTo>
                    <a:lnTo>
                      <a:pt x="42594" y="104519"/>
                    </a:lnTo>
                    <a:lnTo>
                      <a:pt x="42752" y="103744"/>
                    </a:lnTo>
                    <a:cubicBezTo>
                      <a:pt x="42797" y="103754"/>
                      <a:pt x="42844" y="103762"/>
                      <a:pt x="42891" y="103772"/>
                    </a:cubicBezTo>
                    <a:cubicBezTo>
                      <a:pt x="42897" y="103778"/>
                      <a:pt x="42905" y="103785"/>
                      <a:pt x="42913" y="103793"/>
                    </a:cubicBezTo>
                    <a:lnTo>
                      <a:pt x="42899" y="103791"/>
                    </a:lnTo>
                    <a:lnTo>
                      <a:pt x="42725" y="104666"/>
                    </a:lnTo>
                    <a:lnTo>
                      <a:pt x="42764" y="104675"/>
                    </a:lnTo>
                    <a:lnTo>
                      <a:pt x="42936" y="103813"/>
                    </a:lnTo>
                    <a:cubicBezTo>
                      <a:pt x="42985" y="103858"/>
                      <a:pt x="43036" y="103905"/>
                      <a:pt x="43081" y="103946"/>
                    </a:cubicBezTo>
                    <a:lnTo>
                      <a:pt x="43067" y="103944"/>
                    </a:lnTo>
                    <a:lnTo>
                      <a:pt x="42895" y="104820"/>
                    </a:lnTo>
                    <a:lnTo>
                      <a:pt x="42936" y="104828"/>
                    </a:lnTo>
                    <a:lnTo>
                      <a:pt x="43104" y="103967"/>
                    </a:lnTo>
                    <a:cubicBezTo>
                      <a:pt x="43159" y="104018"/>
                      <a:pt x="43210" y="104063"/>
                      <a:pt x="43251" y="104102"/>
                    </a:cubicBezTo>
                    <a:lnTo>
                      <a:pt x="43235" y="104098"/>
                    </a:lnTo>
                    <a:lnTo>
                      <a:pt x="43067" y="104975"/>
                    </a:lnTo>
                    <a:lnTo>
                      <a:pt x="43106" y="104983"/>
                    </a:lnTo>
                    <a:lnTo>
                      <a:pt x="43271" y="104120"/>
                    </a:lnTo>
                    <a:cubicBezTo>
                      <a:pt x="43320" y="104165"/>
                      <a:pt x="43353" y="104194"/>
                      <a:pt x="43359" y="104199"/>
                    </a:cubicBezTo>
                    <a:lnTo>
                      <a:pt x="43359" y="104199"/>
                    </a:lnTo>
                    <a:lnTo>
                      <a:pt x="43171" y="105196"/>
                    </a:lnTo>
                    <a:lnTo>
                      <a:pt x="43173" y="105176"/>
                    </a:lnTo>
                    <a:cubicBezTo>
                      <a:pt x="43173" y="105176"/>
                      <a:pt x="42948" y="104973"/>
                      <a:pt x="42721" y="104769"/>
                    </a:cubicBezTo>
                    <a:cubicBezTo>
                      <a:pt x="42494" y="104572"/>
                      <a:pt x="42277" y="104353"/>
                      <a:pt x="42277" y="104353"/>
                    </a:cubicBezTo>
                    <a:lnTo>
                      <a:pt x="42418" y="103674"/>
                    </a:lnTo>
                    <a:close/>
                    <a:moveTo>
                      <a:pt x="45240" y="105532"/>
                    </a:move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lose/>
                    <a:moveTo>
                      <a:pt x="59181" y="104411"/>
                    </a:moveTo>
                    <a:lnTo>
                      <a:pt x="59191" y="104415"/>
                    </a:lnTo>
                    <a:lnTo>
                      <a:pt x="59172" y="104417"/>
                    </a:lnTo>
                    <a:lnTo>
                      <a:pt x="59277" y="105305"/>
                    </a:lnTo>
                    <a:lnTo>
                      <a:pt x="59318" y="105301"/>
                    </a:lnTo>
                    <a:lnTo>
                      <a:pt x="59215" y="104427"/>
                    </a:lnTo>
                    <a:lnTo>
                      <a:pt x="59215" y="104427"/>
                    </a:lnTo>
                    <a:lnTo>
                      <a:pt x="59397" y="104513"/>
                    </a:lnTo>
                    <a:lnTo>
                      <a:pt x="59379" y="104515"/>
                    </a:lnTo>
                    <a:lnTo>
                      <a:pt x="59487" y="105401"/>
                    </a:lnTo>
                    <a:lnTo>
                      <a:pt x="59528" y="105397"/>
                    </a:lnTo>
                    <a:lnTo>
                      <a:pt x="59422" y="104523"/>
                    </a:lnTo>
                    <a:lnTo>
                      <a:pt x="59610" y="104611"/>
                    </a:lnTo>
                    <a:lnTo>
                      <a:pt x="59582" y="104615"/>
                    </a:lnTo>
                    <a:lnTo>
                      <a:pt x="59692" y="105501"/>
                    </a:lnTo>
                    <a:lnTo>
                      <a:pt x="59733" y="105497"/>
                    </a:lnTo>
                    <a:lnTo>
                      <a:pt x="59623" y="104617"/>
                    </a:lnTo>
                    <a:lnTo>
                      <a:pt x="59623" y="104617"/>
                    </a:lnTo>
                    <a:lnTo>
                      <a:pt x="59737" y="104672"/>
                    </a:lnTo>
                    <a:lnTo>
                      <a:pt x="59864" y="105657"/>
                    </a:lnTo>
                    <a:lnTo>
                      <a:pt x="59864" y="105657"/>
                    </a:lnTo>
                    <a:lnTo>
                      <a:pt x="58755" y="105151"/>
                    </a:lnTo>
                    <a:lnTo>
                      <a:pt x="58681" y="104468"/>
                    </a:lnTo>
                    <a:cubicBezTo>
                      <a:pt x="58716" y="104464"/>
                      <a:pt x="58753" y="104460"/>
                      <a:pt x="58788" y="104456"/>
                    </a:cubicBezTo>
                    <a:lnTo>
                      <a:pt x="58859" y="105112"/>
                    </a:lnTo>
                    <a:lnTo>
                      <a:pt x="58900" y="105108"/>
                    </a:lnTo>
                    <a:lnTo>
                      <a:pt x="58829" y="104452"/>
                    </a:lnTo>
                    <a:lnTo>
                      <a:pt x="58980" y="104435"/>
                    </a:lnTo>
                    <a:lnTo>
                      <a:pt x="59068" y="105209"/>
                    </a:lnTo>
                    <a:lnTo>
                      <a:pt x="59109" y="105204"/>
                    </a:lnTo>
                    <a:lnTo>
                      <a:pt x="59019" y="104431"/>
                    </a:lnTo>
                    <a:cubicBezTo>
                      <a:pt x="59074" y="104425"/>
                      <a:pt x="59127" y="104419"/>
                      <a:pt x="59181" y="104411"/>
                    </a:cubicBezTo>
                    <a:close/>
                    <a:moveTo>
                      <a:pt x="46447" y="104347"/>
                    </a:moveTo>
                    <a:cubicBezTo>
                      <a:pt x="46479" y="104351"/>
                      <a:pt x="46512" y="104357"/>
                      <a:pt x="46545" y="104361"/>
                    </a:cubicBezTo>
                    <a:lnTo>
                      <a:pt x="46465" y="105002"/>
                    </a:lnTo>
                    <a:lnTo>
                      <a:pt x="46504" y="105006"/>
                    </a:lnTo>
                    <a:lnTo>
                      <a:pt x="46586" y="104366"/>
                    </a:lnTo>
                    <a:cubicBezTo>
                      <a:pt x="46637" y="104372"/>
                      <a:pt x="46690" y="104380"/>
                      <a:pt x="46743" y="104386"/>
                    </a:cubicBezTo>
                    <a:lnTo>
                      <a:pt x="46651" y="105155"/>
                    </a:lnTo>
                    <a:lnTo>
                      <a:pt x="46690" y="105161"/>
                    </a:lnTo>
                    <a:lnTo>
                      <a:pt x="46784" y="104390"/>
                    </a:lnTo>
                    <a:cubicBezTo>
                      <a:pt x="46838" y="104396"/>
                      <a:pt x="46893" y="104402"/>
                      <a:pt x="46946" y="104411"/>
                    </a:cubicBezTo>
                    <a:lnTo>
                      <a:pt x="46954" y="104417"/>
                    </a:lnTo>
                    <a:lnTo>
                      <a:pt x="46936" y="104415"/>
                    </a:lnTo>
                    <a:lnTo>
                      <a:pt x="46831" y="105301"/>
                    </a:lnTo>
                    <a:lnTo>
                      <a:pt x="46872" y="105305"/>
                    </a:lnTo>
                    <a:lnTo>
                      <a:pt x="46975" y="104433"/>
                    </a:lnTo>
                    <a:lnTo>
                      <a:pt x="47132" y="104562"/>
                    </a:lnTo>
                    <a:lnTo>
                      <a:pt x="47114" y="104560"/>
                    </a:lnTo>
                    <a:lnTo>
                      <a:pt x="47013" y="105448"/>
                    </a:lnTo>
                    <a:lnTo>
                      <a:pt x="47054" y="105452"/>
                    </a:lnTo>
                    <a:lnTo>
                      <a:pt x="47153" y="104578"/>
                    </a:lnTo>
                    <a:lnTo>
                      <a:pt x="47310" y="104707"/>
                    </a:lnTo>
                    <a:lnTo>
                      <a:pt x="47294" y="104707"/>
                    </a:lnTo>
                    <a:lnTo>
                      <a:pt x="47196" y="105593"/>
                    </a:lnTo>
                    <a:lnTo>
                      <a:pt x="47236" y="105597"/>
                    </a:lnTo>
                    <a:lnTo>
                      <a:pt x="47333" y="104726"/>
                    </a:lnTo>
                    <a:lnTo>
                      <a:pt x="47425" y="104801"/>
                    </a:lnTo>
                    <a:lnTo>
                      <a:pt x="47318" y="105790"/>
                    </a:lnTo>
                    <a:lnTo>
                      <a:pt x="46361" y="105020"/>
                    </a:lnTo>
                    <a:lnTo>
                      <a:pt x="46447" y="104347"/>
                    </a:lnTo>
                    <a:close/>
                    <a:moveTo>
                      <a:pt x="48478" y="104568"/>
                    </a:moveTo>
                    <a:cubicBezTo>
                      <a:pt x="48513" y="104572"/>
                      <a:pt x="48548" y="104574"/>
                      <a:pt x="48585" y="104576"/>
                    </a:cubicBezTo>
                    <a:lnTo>
                      <a:pt x="48527" y="105229"/>
                    </a:lnTo>
                    <a:lnTo>
                      <a:pt x="48568" y="105233"/>
                    </a:lnTo>
                    <a:lnTo>
                      <a:pt x="48624" y="104580"/>
                    </a:lnTo>
                    <a:cubicBezTo>
                      <a:pt x="48675" y="104585"/>
                      <a:pt x="48726" y="104591"/>
                      <a:pt x="48777" y="104595"/>
                    </a:cubicBezTo>
                    <a:lnTo>
                      <a:pt x="48714" y="105366"/>
                    </a:lnTo>
                    <a:lnTo>
                      <a:pt x="48755" y="105370"/>
                    </a:lnTo>
                    <a:lnTo>
                      <a:pt x="48818" y="104597"/>
                    </a:lnTo>
                    <a:cubicBezTo>
                      <a:pt x="48873" y="104601"/>
                      <a:pt x="48928" y="104607"/>
                      <a:pt x="48986" y="104611"/>
                    </a:cubicBezTo>
                    <a:lnTo>
                      <a:pt x="48988" y="104613"/>
                    </a:lnTo>
                    <a:lnTo>
                      <a:pt x="48988" y="104613"/>
                    </a:lnTo>
                    <a:lnTo>
                      <a:pt x="48969" y="104611"/>
                    </a:lnTo>
                    <a:lnTo>
                      <a:pt x="48902" y="105501"/>
                    </a:lnTo>
                    <a:lnTo>
                      <a:pt x="48941" y="105505"/>
                    </a:lnTo>
                    <a:lnTo>
                      <a:pt x="49010" y="104630"/>
                    </a:lnTo>
                    <a:lnTo>
                      <a:pt x="49162" y="104742"/>
                    </a:lnTo>
                    <a:lnTo>
                      <a:pt x="49156" y="104742"/>
                    </a:lnTo>
                    <a:lnTo>
                      <a:pt x="49088" y="105632"/>
                    </a:lnTo>
                    <a:lnTo>
                      <a:pt x="49129" y="105634"/>
                    </a:lnTo>
                    <a:lnTo>
                      <a:pt x="49194" y="104767"/>
                    </a:lnTo>
                    <a:lnTo>
                      <a:pt x="49356" y="104887"/>
                    </a:lnTo>
                    <a:lnTo>
                      <a:pt x="49340" y="104885"/>
                    </a:lnTo>
                    <a:lnTo>
                      <a:pt x="49276" y="105775"/>
                    </a:lnTo>
                    <a:lnTo>
                      <a:pt x="49317" y="105777"/>
                    </a:lnTo>
                    <a:lnTo>
                      <a:pt x="49379" y="104904"/>
                    </a:lnTo>
                    <a:lnTo>
                      <a:pt x="49475" y="104973"/>
                    </a:lnTo>
                    <a:lnTo>
                      <a:pt x="49407" y="105963"/>
                    </a:lnTo>
                    <a:lnTo>
                      <a:pt x="48417" y="105247"/>
                    </a:lnTo>
                    <a:lnTo>
                      <a:pt x="48478" y="104568"/>
                    </a:lnTo>
                    <a:close/>
                    <a:moveTo>
                      <a:pt x="55107" y="104730"/>
                    </a:moveTo>
                    <a:lnTo>
                      <a:pt x="55115" y="104736"/>
                    </a:lnTo>
                    <a:lnTo>
                      <a:pt x="55099" y="104736"/>
                    </a:lnTo>
                    <a:lnTo>
                      <a:pt x="55134" y="105630"/>
                    </a:lnTo>
                    <a:lnTo>
                      <a:pt x="55175" y="105628"/>
                    </a:lnTo>
                    <a:lnTo>
                      <a:pt x="55140" y="104750"/>
                    </a:lnTo>
                    <a:lnTo>
                      <a:pt x="55316" y="104853"/>
                    </a:lnTo>
                    <a:lnTo>
                      <a:pt x="55297" y="104855"/>
                    </a:lnTo>
                    <a:lnTo>
                      <a:pt x="55334" y="105747"/>
                    </a:lnTo>
                    <a:lnTo>
                      <a:pt x="55377" y="105745"/>
                    </a:lnTo>
                    <a:lnTo>
                      <a:pt x="55338" y="104867"/>
                    </a:lnTo>
                    <a:lnTo>
                      <a:pt x="55514" y="104969"/>
                    </a:lnTo>
                    <a:lnTo>
                      <a:pt x="55498" y="104971"/>
                    </a:lnTo>
                    <a:lnTo>
                      <a:pt x="55539" y="105861"/>
                    </a:lnTo>
                    <a:lnTo>
                      <a:pt x="55580" y="105859"/>
                    </a:lnTo>
                    <a:lnTo>
                      <a:pt x="55539" y="104983"/>
                    </a:lnTo>
                    <a:lnTo>
                      <a:pt x="55539" y="104983"/>
                    </a:lnTo>
                    <a:lnTo>
                      <a:pt x="55641" y="105045"/>
                    </a:lnTo>
                    <a:lnTo>
                      <a:pt x="55641" y="105031"/>
                    </a:lnTo>
                    <a:lnTo>
                      <a:pt x="55690" y="106037"/>
                    </a:lnTo>
                    <a:lnTo>
                      <a:pt x="55690" y="106037"/>
                    </a:lnTo>
                    <a:lnTo>
                      <a:pt x="54624" y="105423"/>
                    </a:lnTo>
                    <a:lnTo>
                      <a:pt x="54624" y="105425"/>
                    </a:lnTo>
                    <a:lnTo>
                      <a:pt x="54604" y="104748"/>
                    </a:lnTo>
                    <a:lnTo>
                      <a:pt x="54710" y="104744"/>
                    </a:lnTo>
                    <a:lnTo>
                      <a:pt x="54731" y="105397"/>
                    </a:lnTo>
                    <a:lnTo>
                      <a:pt x="54772" y="105395"/>
                    </a:lnTo>
                    <a:lnTo>
                      <a:pt x="54751" y="104744"/>
                    </a:lnTo>
                    <a:cubicBezTo>
                      <a:pt x="54802" y="104742"/>
                      <a:pt x="54853" y="104740"/>
                      <a:pt x="54905" y="104738"/>
                    </a:cubicBezTo>
                    <a:lnTo>
                      <a:pt x="54931" y="105513"/>
                    </a:lnTo>
                    <a:lnTo>
                      <a:pt x="54972" y="105511"/>
                    </a:lnTo>
                    <a:lnTo>
                      <a:pt x="54946" y="104736"/>
                    </a:lnTo>
                    <a:cubicBezTo>
                      <a:pt x="54999" y="104734"/>
                      <a:pt x="55054" y="104732"/>
                      <a:pt x="55107" y="104730"/>
                    </a:cubicBezTo>
                    <a:close/>
                    <a:moveTo>
                      <a:pt x="54064" y="104760"/>
                    </a:moveTo>
                    <a:lnTo>
                      <a:pt x="53585" y="105080"/>
                    </a:lnTo>
                    <a:lnTo>
                      <a:pt x="53595" y="106090"/>
                    </a:lnTo>
                    <a:cubicBezTo>
                      <a:pt x="53593" y="106090"/>
                      <a:pt x="53331" y="105937"/>
                      <a:pt x="53071" y="105783"/>
                    </a:cubicBezTo>
                    <a:cubicBezTo>
                      <a:pt x="52812" y="105618"/>
                      <a:pt x="52554" y="105450"/>
                      <a:pt x="52554" y="105450"/>
                    </a:cubicBezTo>
                    <a:lnTo>
                      <a:pt x="52560" y="104769"/>
                    </a:lnTo>
                    <a:lnTo>
                      <a:pt x="52666" y="104769"/>
                    </a:lnTo>
                    <a:lnTo>
                      <a:pt x="52662" y="105427"/>
                    </a:lnTo>
                    <a:lnTo>
                      <a:pt x="52703" y="105429"/>
                    </a:lnTo>
                    <a:lnTo>
                      <a:pt x="52707" y="104769"/>
                    </a:lnTo>
                    <a:lnTo>
                      <a:pt x="52861" y="104771"/>
                    </a:lnTo>
                    <a:lnTo>
                      <a:pt x="52857" y="105554"/>
                    </a:lnTo>
                    <a:lnTo>
                      <a:pt x="52898" y="105554"/>
                    </a:lnTo>
                    <a:lnTo>
                      <a:pt x="52902" y="104771"/>
                    </a:lnTo>
                    <a:lnTo>
                      <a:pt x="53043" y="104771"/>
                    </a:lnTo>
                    <a:cubicBezTo>
                      <a:pt x="53051" y="104777"/>
                      <a:pt x="53059" y="104781"/>
                      <a:pt x="53069" y="104787"/>
                    </a:cubicBezTo>
                    <a:lnTo>
                      <a:pt x="53055" y="104787"/>
                    </a:lnTo>
                    <a:lnTo>
                      <a:pt x="53055" y="105681"/>
                    </a:lnTo>
                    <a:lnTo>
                      <a:pt x="53096" y="105681"/>
                    </a:lnTo>
                    <a:lnTo>
                      <a:pt x="53096" y="104803"/>
                    </a:lnTo>
                    <a:cubicBezTo>
                      <a:pt x="53153" y="104838"/>
                      <a:pt x="53211" y="104873"/>
                      <a:pt x="53264" y="104906"/>
                    </a:cubicBezTo>
                    <a:lnTo>
                      <a:pt x="53247" y="104906"/>
                    </a:lnTo>
                    <a:lnTo>
                      <a:pt x="53252" y="105798"/>
                    </a:lnTo>
                    <a:lnTo>
                      <a:pt x="53292" y="105798"/>
                    </a:lnTo>
                    <a:lnTo>
                      <a:pt x="53290" y="104920"/>
                    </a:lnTo>
                    <a:lnTo>
                      <a:pt x="53290" y="104920"/>
                    </a:lnTo>
                    <a:cubicBezTo>
                      <a:pt x="53354" y="104959"/>
                      <a:pt x="53411" y="104994"/>
                      <a:pt x="53460" y="105022"/>
                    </a:cubicBezTo>
                    <a:lnTo>
                      <a:pt x="53444" y="105022"/>
                    </a:lnTo>
                    <a:lnTo>
                      <a:pt x="53450" y="105914"/>
                    </a:lnTo>
                    <a:lnTo>
                      <a:pt x="53491" y="105914"/>
                    </a:lnTo>
                    <a:lnTo>
                      <a:pt x="53485" y="105039"/>
                    </a:lnTo>
                    <a:lnTo>
                      <a:pt x="53485" y="105039"/>
                    </a:lnTo>
                    <a:cubicBezTo>
                      <a:pt x="53546" y="105076"/>
                      <a:pt x="53585" y="105098"/>
                      <a:pt x="53585" y="105098"/>
                    </a:cubicBezTo>
                    <a:lnTo>
                      <a:pt x="53585" y="105080"/>
                    </a:lnTo>
                    <a:cubicBezTo>
                      <a:pt x="53585" y="105080"/>
                      <a:pt x="53329" y="104924"/>
                      <a:pt x="53071" y="104771"/>
                    </a:cubicBezTo>
                    <a:cubicBezTo>
                      <a:pt x="53403" y="104771"/>
                      <a:pt x="53734" y="104767"/>
                      <a:pt x="54064" y="104760"/>
                    </a:cubicBezTo>
                    <a:close/>
                    <a:moveTo>
                      <a:pt x="53591" y="1"/>
                    </a:moveTo>
                    <a:lnTo>
                      <a:pt x="53591" y="21"/>
                    </a:lnTo>
                    <a:lnTo>
                      <a:pt x="54620" y="688"/>
                    </a:lnTo>
                    <a:lnTo>
                      <a:pt x="54600" y="1365"/>
                    </a:lnTo>
                    <a:lnTo>
                      <a:pt x="54493" y="1361"/>
                    </a:lnTo>
                    <a:lnTo>
                      <a:pt x="54512" y="711"/>
                    </a:lnTo>
                    <a:lnTo>
                      <a:pt x="54471" y="709"/>
                    </a:lnTo>
                    <a:lnTo>
                      <a:pt x="54452" y="1361"/>
                    </a:lnTo>
                    <a:lnTo>
                      <a:pt x="54301" y="1357"/>
                    </a:lnTo>
                    <a:lnTo>
                      <a:pt x="54317" y="584"/>
                    </a:lnTo>
                    <a:lnTo>
                      <a:pt x="54277" y="582"/>
                    </a:lnTo>
                    <a:lnTo>
                      <a:pt x="54260" y="1355"/>
                    </a:lnTo>
                    <a:cubicBezTo>
                      <a:pt x="54203" y="1355"/>
                      <a:pt x="54148" y="1353"/>
                      <a:pt x="54090" y="1351"/>
                    </a:cubicBezTo>
                    <a:lnTo>
                      <a:pt x="54107" y="1351"/>
                    </a:lnTo>
                    <a:lnTo>
                      <a:pt x="54123" y="457"/>
                    </a:lnTo>
                    <a:lnTo>
                      <a:pt x="54082" y="457"/>
                    </a:lnTo>
                    <a:lnTo>
                      <a:pt x="54066" y="1335"/>
                    </a:lnTo>
                    <a:lnTo>
                      <a:pt x="53896" y="1222"/>
                    </a:lnTo>
                    <a:lnTo>
                      <a:pt x="53914" y="1222"/>
                    </a:lnTo>
                    <a:lnTo>
                      <a:pt x="53929" y="330"/>
                    </a:lnTo>
                    <a:lnTo>
                      <a:pt x="53888" y="330"/>
                    </a:lnTo>
                    <a:lnTo>
                      <a:pt x="53873" y="1208"/>
                    </a:lnTo>
                    <a:lnTo>
                      <a:pt x="53714" y="1102"/>
                    </a:lnTo>
                    <a:lnTo>
                      <a:pt x="53722" y="1102"/>
                    </a:lnTo>
                    <a:lnTo>
                      <a:pt x="53734" y="209"/>
                    </a:lnTo>
                    <a:lnTo>
                      <a:pt x="53693" y="209"/>
                    </a:lnTo>
                    <a:lnTo>
                      <a:pt x="53681" y="1081"/>
                    </a:lnTo>
                    <a:lnTo>
                      <a:pt x="53581" y="1014"/>
                    </a:lnTo>
                    <a:lnTo>
                      <a:pt x="53581" y="1014"/>
                    </a:lnTo>
                    <a:lnTo>
                      <a:pt x="53591" y="1"/>
                    </a:lnTo>
                    <a:lnTo>
                      <a:pt x="53591" y="1"/>
                    </a:lnTo>
                    <a:cubicBezTo>
                      <a:pt x="53591" y="1"/>
                      <a:pt x="53329" y="154"/>
                      <a:pt x="53067" y="308"/>
                    </a:cubicBezTo>
                    <a:cubicBezTo>
                      <a:pt x="52810" y="475"/>
                      <a:pt x="52550" y="641"/>
                      <a:pt x="52550" y="643"/>
                    </a:cubicBezTo>
                    <a:lnTo>
                      <a:pt x="51496" y="27"/>
                    </a:lnTo>
                    <a:lnTo>
                      <a:pt x="50479" y="694"/>
                    </a:lnTo>
                    <a:cubicBezTo>
                      <a:pt x="50479" y="694"/>
                      <a:pt x="50412" y="653"/>
                      <a:pt x="50312" y="602"/>
                    </a:cubicBezTo>
                    <a:cubicBezTo>
                      <a:pt x="50211" y="549"/>
                      <a:pt x="50078" y="480"/>
                      <a:pt x="49943" y="408"/>
                    </a:cubicBezTo>
                    <a:cubicBezTo>
                      <a:pt x="49673" y="269"/>
                      <a:pt x="49403" y="128"/>
                      <a:pt x="49403" y="128"/>
                    </a:cubicBezTo>
                    <a:lnTo>
                      <a:pt x="49403" y="148"/>
                    </a:lnTo>
                    <a:cubicBezTo>
                      <a:pt x="49403" y="148"/>
                      <a:pt x="49675" y="287"/>
                      <a:pt x="49945" y="428"/>
                    </a:cubicBezTo>
                    <a:cubicBezTo>
                      <a:pt x="50078" y="498"/>
                      <a:pt x="50213" y="568"/>
                      <a:pt x="50314" y="621"/>
                    </a:cubicBezTo>
                    <a:cubicBezTo>
                      <a:pt x="50414" y="674"/>
                      <a:pt x="50479" y="715"/>
                      <a:pt x="50479" y="715"/>
                    </a:cubicBezTo>
                    <a:lnTo>
                      <a:pt x="50479" y="713"/>
                    </a:lnTo>
                    <a:lnTo>
                      <a:pt x="50514" y="1404"/>
                    </a:lnTo>
                    <a:cubicBezTo>
                      <a:pt x="50477" y="1406"/>
                      <a:pt x="50442" y="1406"/>
                      <a:pt x="50408" y="1408"/>
                    </a:cubicBezTo>
                    <a:lnTo>
                      <a:pt x="50373" y="741"/>
                    </a:lnTo>
                    <a:lnTo>
                      <a:pt x="50332" y="743"/>
                    </a:lnTo>
                    <a:lnTo>
                      <a:pt x="50367" y="1410"/>
                    </a:lnTo>
                    <a:cubicBezTo>
                      <a:pt x="50316" y="1415"/>
                      <a:pt x="50264" y="1417"/>
                      <a:pt x="50213" y="1419"/>
                    </a:cubicBezTo>
                    <a:lnTo>
                      <a:pt x="50170" y="635"/>
                    </a:lnTo>
                    <a:lnTo>
                      <a:pt x="50129" y="637"/>
                    </a:lnTo>
                    <a:lnTo>
                      <a:pt x="50172" y="1421"/>
                    </a:lnTo>
                    <a:cubicBezTo>
                      <a:pt x="50121" y="1425"/>
                      <a:pt x="50072" y="1427"/>
                      <a:pt x="50021" y="1431"/>
                    </a:cubicBezTo>
                    <a:cubicBezTo>
                      <a:pt x="50015" y="1427"/>
                      <a:pt x="50011" y="1425"/>
                      <a:pt x="50005" y="1423"/>
                    </a:cubicBezTo>
                    <a:lnTo>
                      <a:pt x="50019" y="1421"/>
                    </a:lnTo>
                    <a:lnTo>
                      <a:pt x="49968" y="529"/>
                    </a:lnTo>
                    <a:lnTo>
                      <a:pt x="49927" y="531"/>
                    </a:lnTo>
                    <a:lnTo>
                      <a:pt x="49978" y="1408"/>
                    </a:lnTo>
                    <a:cubicBezTo>
                      <a:pt x="49923" y="1378"/>
                      <a:pt x="49868" y="1349"/>
                      <a:pt x="49816" y="1322"/>
                    </a:cubicBezTo>
                    <a:lnTo>
                      <a:pt x="49820" y="1322"/>
                    </a:lnTo>
                    <a:lnTo>
                      <a:pt x="49765" y="430"/>
                    </a:lnTo>
                    <a:lnTo>
                      <a:pt x="49724" y="432"/>
                    </a:lnTo>
                    <a:lnTo>
                      <a:pt x="49778" y="1302"/>
                    </a:lnTo>
                    <a:cubicBezTo>
                      <a:pt x="49712" y="1265"/>
                      <a:pt x="49651" y="1234"/>
                      <a:pt x="49600" y="1208"/>
                    </a:cubicBezTo>
                    <a:lnTo>
                      <a:pt x="49616" y="1206"/>
                    </a:lnTo>
                    <a:lnTo>
                      <a:pt x="49559" y="316"/>
                    </a:lnTo>
                    <a:lnTo>
                      <a:pt x="49518" y="318"/>
                    </a:lnTo>
                    <a:lnTo>
                      <a:pt x="49575" y="1194"/>
                    </a:lnTo>
                    <a:cubicBezTo>
                      <a:pt x="49516" y="1163"/>
                      <a:pt x="49477" y="1142"/>
                      <a:pt x="49471" y="1139"/>
                    </a:cubicBezTo>
                    <a:lnTo>
                      <a:pt x="49471" y="1139"/>
                    </a:lnTo>
                    <a:lnTo>
                      <a:pt x="49401" y="128"/>
                    </a:lnTo>
                    <a:lnTo>
                      <a:pt x="48413" y="846"/>
                    </a:lnTo>
                    <a:cubicBezTo>
                      <a:pt x="48413" y="846"/>
                      <a:pt x="48139" y="707"/>
                      <a:pt x="47865" y="568"/>
                    </a:cubicBezTo>
                    <a:cubicBezTo>
                      <a:pt x="47728" y="494"/>
                      <a:pt x="47590" y="428"/>
                      <a:pt x="47486" y="383"/>
                    </a:cubicBezTo>
                    <a:cubicBezTo>
                      <a:pt x="47392" y="341"/>
                      <a:pt x="47327" y="310"/>
                      <a:pt x="47314" y="305"/>
                    </a:cubicBezTo>
                    <a:lnTo>
                      <a:pt x="47314" y="305"/>
                    </a:lnTo>
                    <a:lnTo>
                      <a:pt x="47314" y="304"/>
                    </a:lnTo>
                    <a:lnTo>
                      <a:pt x="47313" y="304"/>
                    </a:lnTo>
                    <a:lnTo>
                      <a:pt x="47313" y="304"/>
                    </a:lnTo>
                    <a:cubicBezTo>
                      <a:pt x="47313" y="304"/>
                      <a:pt x="47312" y="304"/>
                      <a:pt x="47312" y="304"/>
                    </a:cubicBezTo>
                    <a:lnTo>
                      <a:pt x="47312" y="304"/>
                    </a:lnTo>
                    <a:lnTo>
                      <a:pt x="47312" y="305"/>
                    </a:lnTo>
                    <a:lnTo>
                      <a:pt x="46355" y="1073"/>
                    </a:lnTo>
                    <a:lnTo>
                      <a:pt x="45234" y="568"/>
                    </a:lnTo>
                    <a:cubicBezTo>
                      <a:pt x="45234" y="570"/>
                      <a:pt x="44996" y="756"/>
                      <a:pt x="44765" y="964"/>
                    </a:cubicBezTo>
                    <a:cubicBezTo>
                      <a:pt x="44536" y="1169"/>
                      <a:pt x="44307" y="1372"/>
                      <a:pt x="44305" y="1374"/>
                    </a:cubicBezTo>
                    <a:lnTo>
                      <a:pt x="43167" y="926"/>
                    </a:lnTo>
                    <a:lnTo>
                      <a:pt x="43167" y="926"/>
                    </a:lnTo>
                    <a:lnTo>
                      <a:pt x="43171" y="944"/>
                    </a:lnTo>
                    <a:lnTo>
                      <a:pt x="44309" y="1392"/>
                    </a:lnTo>
                    <a:lnTo>
                      <a:pt x="44421" y="2065"/>
                    </a:lnTo>
                    <a:cubicBezTo>
                      <a:pt x="44387" y="2071"/>
                      <a:pt x="44352" y="2077"/>
                      <a:pt x="44317" y="2084"/>
                    </a:cubicBezTo>
                    <a:lnTo>
                      <a:pt x="44206" y="1437"/>
                    </a:lnTo>
                    <a:lnTo>
                      <a:pt x="44166" y="1443"/>
                    </a:lnTo>
                    <a:lnTo>
                      <a:pt x="44276" y="2090"/>
                    </a:lnTo>
                    <a:cubicBezTo>
                      <a:pt x="44227" y="2098"/>
                      <a:pt x="44176" y="2108"/>
                      <a:pt x="44125" y="2116"/>
                    </a:cubicBezTo>
                    <a:lnTo>
                      <a:pt x="43992" y="1351"/>
                    </a:lnTo>
                    <a:lnTo>
                      <a:pt x="43951" y="1357"/>
                    </a:lnTo>
                    <a:lnTo>
                      <a:pt x="44086" y="2124"/>
                    </a:lnTo>
                    <a:cubicBezTo>
                      <a:pt x="44033" y="2133"/>
                      <a:pt x="43979" y="2143"/>
                      <a:pt x="43924" y="2151"/>
                    </a:cubicBezTo>
                    <a:lnTo>
                      <a:pt x="43916" y="2149"/>
                    </a:lnTo>
                    <a:lnTo>
                      <a:pt x="43934" y="2145"/>
                    </a:lnTo>
                    <a:lnTo>
                      <a:pt x="43777" y="1265"/>
                    </a:lnTo>
                    <a:lnTo>
                      <a:pt x="43736" y="1273"/>
                    </a:lnTo>
                    <a:lnTo>
                      <a:pt x="43891" y="2139"/>
                    </a:lnTo>
                    <a:lnTo>
                      <a:pt x="43891" y="2139"/>
                    </a:lnTo>
                    <a:lnTo>
                      <a:pt x="43703" y="2063"/>
                    </a:lnTo>
                    <a:lnTo>
                      <a:pt x="43722" y="2059"/>
                    </a:lnTo>
                    <a:lnTo>
                      <a:pt x="43560" y="1181"/>
                    </a:lnTo>
                    <a:lnTo>
                      <a:pt x="43521" y="1187"/>
                    </a:lnTo>
                    <a:lnTo>
                      <a:pt x="43679" y="2053"/>
                    </a:lnTo>
                    <a:lnTo>
                      <a:pt x="43490" y="1977"/>
                    </a:lnTo>
                    <a:lnTo>
                      <a:pt x="43507" y="1973"/>
                    </a:lnTo>
                    <a:lnTo>
                      <a:pt x="43343" y="1095"/>
                    </a:lnTo>
                    <a:lnTo>
                      <a:pt x="43304" y="1104"/>
                    </a:lnTo>
                    <a:lnTo>
                      <a:pt x="43464" y="1967"/>
                    </a:lnTo>
                    <a:lnTo>
                      <a:pt x="43355" y="1922"/>
                    </a:lnTo>
                    <a:lnTo>
                      <a:pt x="43357" y="1940"/>
                    </a:lnTo>
                    <a:lnTo>
                      <a:pt x="43895" y="2157"/>
                    </a:lnTo>
                    <a:cubicBezTo>
                      <a:pt x="43568" y="2217"/>
                      <a:pt x="43243" y="2278"/>
                      <a:pt x="42918" y="2343"/>
                    </a:cubicBezTo>
                    <a:cubicBezTo>
                      <a:pt x="43138" y="2141"/>
                      <a:pt x="43357" y="1940"/>
                      <a:pt x="43357" y="1940"/>
                    </a:cubicBezTo>
                    <a:lnTo>
                      <a:pt x="43167" y="926"/>
                    </a:lnTo>
                    <a:cubicBezTo>
                      <a:pt x="43167" y="926"/>
                      <a:pt x="42940" y="1128"/>
                      <a:pt x="42713" y="1333"/>
                    </a:cubicBezTo>
                    <a:cubicBezTo>
                      <a:pt x="42488" y="1529"/>
                      <a:pt x="42269" y="1748"/>
                      <a:pt x="42269" y="1750"/>
                    </a:cubicBez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0250" y="2217"/>
                    </a:lnTo>
                    <a:cubicBezTo>
                      <a:pt x="40250" y="2217"/>
                      <a:pt x="40176" y="2192"/>
                      <a:pt x="40066" y="2155"/>
                    </a:cubicBezTo>
                    <a:cubicBezTo>
                      <a:pt x="39957" y="2116"/>
                      <a:pt x="39812" y="2075"/>
                      <a:pt x="39667" y="2032"/>
                    </a:cubicBezTo>
                    <a:cubicBezTo>
                      <a:pt x="39374" y="1949"/>
                      <a:pt x="39079" y="1867"/>
                      <a:pt x="39079" y="1867"/>
                    </a:cubicBezTo>
                    <a:lnTo>
                      <a:pt x="38253" y="2769"/>
                    </a:lnTo>
                    <a:lnTo>
                      <a:pt x="37662" y="2603"/>
                    </a:lnTo>
                    <a:cubicBezTo>
                      <a:pt x="37363" y="2515"/>
                      <a:pt x="37066" y="2450"/>
                      <a:pt x="37066" y="2450"/>
                    </a:cubicBezTo>
                    <a:lnTo>
                      <a:pt x="37066" y="2450"/>
                    </a:lnTo>
                    <a:lnTo>
                      <a:pt x="37066" y="2450"/>
                    </a:lnTo>
                    <a:lnTo>
                      <a:pt x="36279" y="3393"/>
                    </a:lnTo>
                    <a:lnTo>
                      <a:pt x="35080" y="3123"/>
                    </a:lnTo>
                    <a:lnTo>
                      <a:pt x="35080" y="3123"/>
                    </a:lnTo>
                    <a:cubicBezTo>
                      <a:pt x="35080" y="3123"/>
                      <a:pt x="34883" y="3352"/>
                      <a:pt x="34699" y="3604"/>
                    </a:cubicBezTo>
                    <a:cubicBezTo>
                      <a:pt x="34513" y="3847"/>
                      <a:pt x="34329" y="4093"/>
                      <a:pt x="34329" y="4093"/>
                    </a:cubicBezTo>
                    <a:lnTo>
                      <a:pt x="33124" y="3880"/>
                    </a:lnTo>
                    <a:cubicBezTo>
                      <a:pt x="33122" y="3882"/>
                      <a:pt x="32942" y="4125"/>
                      <a:pt x="32760" y="4367"/>
                    </a:cubicBezTo>
                    <a:cubicBezTo>
                      <a:pt x="32577" y="4606"/>
                      <a:pt x="32408" y="4866"/>
                      <a:pt x="32408" y="4866"/>
                    </a:cubicBezTo>
                    <a:lnTo>
                      <a:pt x="31198" y="4708"/>
                    </a:lnTo>
                    <a:lnTo>
                      <a:pt x="30519" y="5719"/>
                    </a:lnTo>
                    <a:cubicBezTo>
                      <a:pt x="30519" y="5719"/>
                      <a:pt x="30441" y="5709"/>
                      <a:pt x="30327" y="5697"/>
                    </a:cubicBezTo>
                    <a:cubicBezTo>
                      <a:pt x="30214" y="5686"/>
                      <a:pt x="30063" y="5672"/>
                      <a:pt x="29912" y="5658"/>
                    </a:cubicBezTo>
                    <a:lnTo>
                      <a:pt x="29304" y="5609"/>
                    </a:lnTo>
                    <a:lnTo>
                      <a:pt x="29314" y="5627"/>
                    </a:lnTo>
                    <a:cubicBezTo>
                      <a:pt x="29314" y="5627"/>
                      <a:pt x="29617" y="5652"/>
                      <a:pt x="29922" y="5676"/>
                    </a:cubicBezTo>
                    <a:cubicBezTo>
                      <a:pt x="30071" y="5691"/>
                      <a:pt x="30223" y="5703"/>
                      <a:pt x="30337" y="5713"/>
                    </a:cubicBezTo>
                    <a:cubicBezTo>
                      <a:pt x="30452" y="5727"/>
                      <a:pt x="30527" y="5738"/>
                      <a:pt x="30527" y="5738"/>
                    </a:cubicBezTo>
                    <a:lnTo>
                      <a:pt x="30830" y="6372"/>
                    </a:lnTo>
                    <a:cubicBezTo>
                      <a:pt x="30802" y="6386"/>
                      <a:pt x="30771" y="6400"/>
                      <a:pt x="30742" y="6415"/>
                    </a:cubicBezTo>
                    <a:lnTo>
                      <a:pt x="30448" y="5801"/>
                    </a:lnTo>
                    <a:lnTo>
                      <a:pt x="30411" y="5819"/>
                    </a:lnTo>
                    <a:lnTo>
                      <a:pt x="30705" y="6433"/>
                    </a:lnTo>
                    <a:cubicBezTo>
                      <a:pt x="30656" y="6456"/>
                      <a:pt x="30609" y="6478"/>
                      <a:pt x="30560" y="6503"/>
                    </a:cubicBezTo>
                    <a:lnTo>
                      <a:pt x="30210" y="5781"/>
                    </a:lnTo>
                    <a:lnTo>
                      <a:pt x="30173" y="5797"/>
                    </a:lnTo>
                    <a:lnTo>
                      <a:pt x="30523" y="6521"/>
                    </a:lnTo>
                    <a:cubicBezTo>
                      <a:pt x="30486" y="6538"/>
                      <a:pt x="30450" y="6556"/>
                      <a:pt x="30411" y="6574"/>
                    </a:cubicBezTo>
                    <a:cubicBezTo>
                      <a:pt x="30394" y="6572"/>
                      <a:pt x="30378" y="6570"/>
                      <a:pt x="30362" y="6570"/>
                    </a:cubicBezTo>
                    <a:lnTo>
                      <a:pt x="30374" y="6562"/>
                    </a:lnTo>
                    <a:lnTo>
                      <a:pt x="29981" y="5760"/>
                    </a:lnTo>
                    <a:lnTo>
                      <a:pt x="29944" y="5778"/>
                    </a:lnTo>
                    <a:lnTo>
                      <a:pt x="30331" y="6566"/>
                    </a:lnTo>
                    <a:cubicBezTo>
                      <a:pt x="30263" y="6560"/>
                      <a:pt x="30196" y="6554"/>
                      <a:pt x="30133" y="6548"/>
                    </a:cubicBezTo>
                    <a:lnTo>
                      <a:pt x="30147" y="6542"/>
                    </a:lnTo>
                    <a:lnTo>
                      <a:pt x="29752" y="5742"/>
                    </a:lnTo>
                    <a:lnTo>
                      <a:pt x="29715" y="5760"/>
                    </a:lnTo>
                    <a:lnTo>
                      <a:pt x="30104" y="6546"/>
                    </a:lnTo>
                    <a:cubicBezTo>
                      <a:pt x="30030" y="6540"/>
                      <a:pt x="29965" y="6533"/>
                      <a:pt x="29910" y="6529"/>
                    </a:cubicBezTo>
                    <a:lnTo>
                      <a:pt x="29922" y="6521"/>
                    </a:lnTo>
                    <a:lnTo>
                      <a:pt x="29523" y="5723"/>
                    </a:lnTo>
                    <a:lnTo>
                      <a:pt x="29488" y="5742"/>
                    </a:lnTo>
                    <a:lnTo>
                      <a:pt x="29879" y="6525"/>
                    </a:lnTo>
                    <a:cubicBezTo>
                      <a:pt x="29805" y="6519"/>
                      <a:pt x="29760" y="6515"/>
                      <a:pt x="29760" y="6515"/>
                    </a:cubicBezTo>
                    <a:lnTo>
                      <a:pt x="29760" y="6515"/>
                    </a:lnTo>
                    <a:lnTo>
                      <a:pt x="29768" y="6531"/>
                    </a:lnTo>
                    <a:lnTo>
                      <a:pt x="29304" y="5609"/>
                    </a:lnTo>
                    <a:lnTo>
                      <a:pt x="28670" y="6654"/>
                    </a:lnTo>
                    <a:lnTo>
                      <a:pt x="28056" y="6607"/>
                    </a:lnTo>
                    <a:cubicBezTo>
                      <a:pt x="27902" y="6595"/>
                      <a:pt x="27751" y="6591"/>
                      <a:pt x="27637" y="6587"/>
                    </a:cubicBezTo>
                    <a:cubicBezTo>
                      <a:pt x="27522" y="6583"/>
                      <a:pt x="27446" y="6580"/>
                      <a:pt x="27446" y="6580"/>
                    </a:cubicBezTo>
                    <a:lnTo>
                      <a:pt x="26859" y="7659"/>
                    </a:lnTo>
                    <a:lnTo>
                      <a:pt x="25629" y="7626"/>
                    </a:lnTo>
                    <a:cubicBezTo>
                      <a:pt x="25629" y="7626"/>
                      <a:pt x="25591" y="7691"/>
                      <a:pt x="25541" y="7796"/>
                    </a:cubicBezTo>
                    <a:cubicBezTo>
                      <a:pt x="25490" y="7900"/>
                      <a:pt x="25423" y="8039"/>
                      <a:pt x="25353" y="8178"/>
                    </a:cubicBezTo>
                    <a:cubicBezTo>
                      <a:pt x="25220" y="8455"/>
                      <a:pt x="25087" y="8729"/>
                      <a:pt x="25087" y="8731"/>
                    </a:cubicBezTo>
                    <a:lnTo>
                      <a:pt x="23862" y="8753"/>
                    </a:lnTo>
                    <a:lnTo>
                      <a:pt x="23600" y="9304"/>
                    </a:lnTo>
                    <a:cubicBezTo>
                      <a:pt x="23479" y="9586"/>
                      <a:pt x="23356" y="9866"/>
                      <a:pt x="23356" y="9868"/>
                    </a:cubicBezTo>
                    <a:lnTo>
                      <a:pt x="22137" y="9948"/>
                    </a:lnTo>
                    <a:lnTo>
                      <a:pt x="22138" y="9950"/>
                    </a:lnTo>
                    <a:lnTo>
                      <a:pt x="22138" y="9950"/>
                    </a:lnTo>
                    <a:cubicBezTo>
                      <a:pt x="22128" y="9974"/>
                      <a:pt x="22015" y="10243"/>
                      <a:pt x="21900" y="10511"/>
                    </a:cubicBezTo>
                    <a:cubicBezTo>
                      <a:pt x="21842" y="10650"/>
                      <a:pt x="21783" y="10791"/>
                      <a:pt x="21740" y="10895"/>
                    </a:cubicBezTo>
                    <a:cubicBezTo>
                      <a:pt x="21697" y="11000"/>
                      <a:pt x="21671" y="11071"/>
                      <a:pt x="21669" y="11071"/>
                    </a:cubicBezTo>
                    <a:lnTo>
                      <a:pt x="20461" y="11206"/>
                    </a:lnTo>
                    <a:lnTo>
                      <a:pt x="20040" y="12350"/>
                    </a:lnTo>
                    <a:cubicBezTo>
                      <a:pt x="20040" y="12350"/>
                      <a:pt x="19964" y="12360"/>
                      <a:pt x="19850" y="12373"/>
                    </a:cubicBezTo>
                    <a:cubicBezTo>
                      <a:pt x="19737" y="12387"/>
                      <a:pt x="19580" y="12403"/>
                      <a:pt x="19432" y="12428"/>
                    </a:cubicBezTo>
                    <a:lnTo>
                      <a:pt x="18831" y="12524"/>
                    </a:lnTo>
                    <a:lnTo>
                      <a:pt x="18463" y="13692"/>
                    </a:lnTo>
                    <a:cubicBezTo>
                      <a:pt x="18463" y="13692"/>
                      <a:pt x="18160" y="13743"/>
                      <a:pt x="17857" y="13792"/>
                    </a:cubicBezTo>
                    <a:cubicBezTo>
                      <a:pt x="17706" y="13819"/>
                      <a:pt x="17552" y="13846"/>
                      <a:pt x="17440" y="13864"/>
                    </a:cubicBezTo>
                    <a:cubicBezTo>
                      <a:pt x="17327" y="13889"/>
                      <a:pt x="17253" y="13903"/>
                      <a:pt x="17253" y="13903"/>
                    </a:cubicBezTo>
                    <a:lnTo>
                      <a:pt x="16936" y="15092"/>
                    </a:lnTo>
                    <a:lnTo>
                      <a:pt x="15735" y="15351"/>
                    </a:lnTo>
                    <a:lnTo>
                      <a:pt x="15750" y="15366"/>
                    </a:lnTo>
                    <a:lnTo>
                      <a:pt x="16949" y="15106"/>
                    </a:lnTo>
                    <a:lnTo>
                      <a:pt x="17433" y="15615"/>
                    </a:lnTo>
                    <a:cubicBezTo>
                      <a:pt x="17407" y="15640"/>
                      <a:pt x="17382" y="15664"/>
                      <a:pt x="17356" y="15689"/>
                    </a:cubicBezTo>
                    <a:lnTo>
                      <a:pt x="16887" y="15198"/>
                    </a:lnTo>
                    <a:lnTo>
                      <a:pt x="16859" y="15227"/>
                    </a:lnTo>
                    <a:lnTo>
                      <a:pt x="17327" y="15716"/>
                    </a:lnTo>
                    <a:lnTo>
                      <a:pt x="17217" y="15824"/>
                    </a:lnTo>
                    <a:lnTo>
                      <a:pt x="16664" y="15251"/>
                    </a:lnTo>
                    <a:lnTo>
                      <a:pt x="16636" y="15280"/>
                    </a:lnTo>
                    <a:lnTo>
                      <a:pt x="17186" y="15851"/>
                    </a:lnTo>
                    <a:cubicBezTo>
                      <a:pt x="17157" y="15879"/>
                      <a:pt x="17127" y="15908"/>
                      <a:pt x="17098" y="15937"/>
                    </a:cubicBezTo>
                    <a:lnTo>
                      <a:pt x="17045" y="15949"/>
                    </a:lnTo>
                    <a:lnTo>
                      <a:pt x="17057" y="15937"/>
                    </a:lnTo>
                    <a:lnTo>
                      <a:pt x="16435" y="15296"/>
                    </a:lnTo>
                    <a:lnTo>
                      <a:pt x="16404" y="15323"/>
                    </a:lnTo>
                    <a:lnTo>
                      <a:pt x="17018" y="15955"/>
                    </a:lnTo>
                    <a:lnTo>
                      <a:pt x="16818" y="15996"/>
                    </a:lnTo>
                    <a:lnTo>
                      <a:pt x="16832" y="15984"/>
                    </a:lnTo>
                    <a:lnTo>
                      <a:pt x="16206" y="15345"/>
                    </a:lnTo>
                    <a:lnTo>
                      <a:pt x="16177" y="15372"/>
                    </a:lnTo>
                    <a:lnTo>
                      <a:pt x="16791" y="16000"/>
                    </a:lnTo>
                    <a:lnTo>
                      <a:pt x="16593" y="16041"/>
                    </a:lnTo>
                    <a:lnTo>
                      <a:pt x="16605" y="16029"/>
                    </a:lnTo>
                    <a:lnTo>
                      <a:pt x="15979" y="15394"/>
                    </a:lnTo>
                    <a:lnTo>
                      <a:pt x="15950" y="15423"/>
                    </a:lnTo>
                    <a:lnTo>
                      <a:pt x="16564" y="16047"/>
                    </a:lnTo>
                    <a:lnTo>
                      <a:pt x="16447" y="16072"/>
                    </a:lnTo>
                    <a:lnTo>
                      <a:pt x="16447" y="16072"/>
                    </a:lnTo>
                    <a:lnTo>
                      <a:pt x="15735" y="15351"/>
                    </a:lnTo>
                    <a:cubicBezTo>
                      <a:pt x="15735" y="15351"/>
                      <a:pt x="15654" y="15642"/>
                      <a:pt x="15592" y="15947"/>
                    </a:cubicBezTo>
                    <a:cubicBezTo>
                      <a:pt x="15527" y="16248"/>
                      <a:pt x="15463" y="16546"/>
                      <a:pt x="15463" y="16548"/>
                    </a:cubicBezTo>
                    <a:lnTo>
                      <a:pt x="14279" y="16859"/>
                    </a:lnTo>
                    <a:cubicBezTo>
                      <a:pt x="14279" y="16859"/>
                      <a:pt x="14217" y="17158"/>
                      <a:pt x="14154" y="17457"/>
                    </a:cubicBezTo>
                    <a:cubicBezTo>
                      <a:pt x="14121" y="17604"/>
                      <a:pt x="14095" y="17753"/>
                      <a:pt x="14076" y="17868"/>
                    </a:cubicBezTo>
                    <a:cubicBezTo>
                      <a:pt x="14058" y="17982"/>
                      <a:pt x="14045" y="18058"/>
                      <a:pt x="14045" y="18058"/>
                    </a:cubicBezTo>
                    <a:lnTo>
                      <a:pt x="12881" y="18422"/>
                    </a:lnTo>
                    <a:lnTo>
                      <a:pt x="12896" y="18435"/>
                    </a:lnTo>
                    <a:lnTo>
                      <a:pt x="14060" y="18070"/>
                    </a:lnTo>
                    <a:lnTo>
                      <a:pt x="14588" y="18545"/>
                    </a:lnTo>
                    <a:cubicBezTo>
                      <a:pt x="14565" y="18572"/>
                      <a:pt x="14541" y="18598"/>
                      <a:pt x="14516" y="18625"/>
                    </a:cubicBezTo>
                    <a:lnTo>
                      <a:pt x="14007" y="18171"/>
                    </a:lnTo>
                    <a:lnTo>
                      <a:pt x="13980" y="18201"/>
                    </a:lnTo>
                    <a:lnTo>
                      <a:pt x="14489" y="18656"/>
                    </a:lnTo>
                    <a:cubicBezTo>
                      <a:pt x="14455" y="18694"/>
                      <a:pt x="14422" y="18731"/>
                      <a:pt x="14387" y="18770"/>
                    </a:cubicBezTo>
                    <a:lnTo>
                      <a:pt x="13788" y="18238"/>
                    </a:lnTo>
                    <a:lnTo>
                      <a:pt x="13761" y="18269"/>
                    </a:lnTo>
                    <a:lnTo>
                      <a:pt x="14361" y="18801"/>
                    </a:lnTo>
                    <a:cubicBezTo>
                      <a:pt x="14334" y="18832"/>
                      <a:pt x="14305" y="18862"/>
                      <a:pt x="14279" y="18895"/>
                    </a:cubicBezTo>
                    <a:lnTo>
                      <a:pt x="14228" y="18909"/>
                    </a:lnTo>
                    <a:lnTo>
                      <a:pt x="14228" y="18909"/>
                    </a:lnTo>
                    <a:lnTo>
                      <a:pt x="14238" y="18897"/>
                    </a:lnTo>
                    <a:lnTo>
                      <a:pt x="13569" y="18306"/>
                    </a:lnTo>
                    <a:lnTo>
                      <a:pt x="13542" y="18336"/>
                    </a:lnTo>
                    <a:lnTo>
                      <a:pt x="14201" y="18917"/>
                    </a:lnTo>
                    <a:lnTo>
                      <a:pt x="14009" y="18977"/>
                    </a:lnTo>
                    <a:lnTo>
                      <a:pt x="14019" y="18962"/>
                    </a:lnTo>
                    <a:lnTo>
                      <a:pt x="13348" y="18375"/>
                    </a:lnTo>
                    <a:lnTo>
                      <a:pt x="13319" y="18406"/>
                    </a:lnTo>
                    <a:lnTo>
                      <a:pt x="13982" y="18983"/>
                    </a:lnTo>
                    <a:lnTo>
                      <a:pt x="13782" y="19044"/>
                    </a:lnTo>
                    <a:lnTo>
                      <a:pt x="13796" y="19028"/>
                    </a:lnTo>
                    <a:lnTo>
                      <a:pt x="13123" y="18443"/>
                    </a:lnTo>
                    <a:lnTo>
                      <a:pt x="13096" y="18473"/>
                    </a:lnTo>
                    <a:lnTo>
                      <a:pt x="13761" y="19050"/>
                    </a:lnTo>
                    <a:lnTo>
                      <a:pt x="13649" y="19085"/>
                    </a:lnTo>
                    <a:lnTo>
                      <a:pt x="12881" y="18422"/>
                    </a:lnTo>
                    <a:lnTo>
                      <a:pt x="12689" y="19625"/>
                    </a:lnTo>
                    <a:cubicBezTo>
                      <a:pt x="12689" y="19625"/>
                      <a:pt x="12613" y="19646"/>
                      <a:pt x="12507" y="19685"/>
                    </a:cubicBezTo>
                    <a:cubicBezTo>
                      <a:pt x="12401" y="19724"/>
                      <a:pt x="12257" y="19775"/>
                      <a:pt x="12114" y="19826"/>
                    </a:cubicBezTo>
                    <a:cubicBezTo>
                      <a:pt x="11828" y="19930"/>
                      <a:pt x="11541" y="20037"/>
                      <a:pt x="11541" y="20037"/>
                    </a:cubicBezTo>
                    <a:lnTo>
                      <a:pt x="11404" y="21250"/>
                    </a:lnTo>
                    <a:cubicBezTo>
                      <a:pt x="11404" y="21250"/>
                      <a:pt x="11116" y="21358"/>
                      <a:pt x="10827" y="21465"/>
                    </a:cubicBezTo>
                    <a:lnTo>
                      <a:pt x="10265" y="21698"/>
                    </a:lnTo>
                    <a:lnTo>
                      <a:pt x="10281" y="21710"/>
                    </a:lnTo>
                    <a:cubicBezTo>
                      <a:pt x="10281" y="21710"/>
                      <a:pt x="10563" y="21594"/>
                      <a:pt x="10844" y="21477"/>
                    </a:cubicBezTo>
                    <a:cubicBezTo>
                      <a:pt x="11120" y="21375"/>
                      <a:pt x="11397" y="21271"/>
                      <a:pt x="11419" y="21263"/>
                    </a:cubicBezTo>
                    <a:lnTo>
                      <a:pt x="11419" y="21263"/>
                    </a:lnTo>
                    <a:lnTo>
                      <a:pt x="11979" y="21690"/>
                    </a:lnTo>
                    <a:cubicBezTo>
                      <a:pt x="11959" y="21718"/>
                      <a:pt x="11936" y="21747"/>
                      <a:pt x="11916" y="21776"/>
                    </a:cubicBezTo>
                    <a:lnTo>
                      <a:pt x="11373" y="21362"/>
                    </a:lnTo>
                    <a:lnTo>
                      <a:pt x="11347" y="21395"/>
                    </a:lnTo>
                    <a:lnTo>
                      <a:pt x="11891" y="21808"/>
                    </a:lnTo>
                    <a:cubicBezTo>
                      <a:pt x="11860" y="21849"/>
                      <a:pt x="11830" y="21888"/>
                      <a:pt x="11799" y="21929"/>
                    </a:cubicBezTo>
                    <a:lnTo>
                      <a:pt x="11155" y="21444"/>
                    </a:lnTo>
                    <a:lnTo>
                      <a:pt x="11130" y="21475"/>
                    </a:lnTo>
                    <a:lnTo>
                      <a:pt x="11774" y="21962"/>
                    </a:lnTo>
                    <a:cubicBezTo>
                      <a:pt x="11752" y="21990"/>
                      <a:pt x="11731" y="22019"/>
                      <a:pt x="11709" y="22048"/>
                    </a:cubicBezTo>
                    <a:cubicBezTo>
                      <a:pt x="11686" y="22056"/>
                      <a:pt x="11664" y="22064"/>
                      <a:pt x="11641" y="22072"/>
                    </a:cubicBezTo>
                    <a:lnTo>
                      <a:pt x="11650" y="22060"/>
                    </a:lnTo>
                    <a:lnTo>
                      <a:pt x="10936" y="21526"/>
                    </a:lnTo>
                    <a:lnTo>
                      <a:pt x="10911" y="21559"/>
                    </a:lnTo>
                    <a:lnTo>
                      <a:pt x="11613" y="22085"/>
                    </a:lnTo>
                    <a:cubicBezTo>
                      <a:pt x="11549" y="22109"/>
                      <a:pt x="11486" y="22136"/>
                      <a:pt x="11429" y="22158"/>
                    </a:cubicBezTo>
                    <a:lnTo>
                      <a:pt x="11439" y="22144"/>
                    </a:lnTo>
                    <a:lnTo>
                      <a:pt x="10721" y="21612"/>
                    </a:lnTo>
                    <a:lnTo>
                      <a:pt x="10698" y="21645"/>
                    </a:lnTo>
                    <a:lnTo>
                      <a:pt x="11402" y="22168"/>
                    </a:lnTo>
                    <a:cubicBezTo>
                      <a:pt x="11339" y="22195"/>
                      <a:pt x="11277" y="22220"/>
                      <a:pt x="11228" y="22240"/>
                    </a:cubicBezTo>
                    <a:lnTo>
                      <a:pt x="11234" y="22230"/>
                    </a:lnTo>
                    <a:lnTo>
                      <a:pt x="10516" y="21700"/>
                    </a:lnTo>
                    <a:lnTo>
                      <a:pt x="10494" y="21733"/>
                    </a:lnTo>
                    <a:lnTo>
                      <a:pt x="11198" y="22252"/>
                    </a:lnTo>
                    <a:cubicBezTo>
                      <a:pt x="11129" y="22280"/>
                      <a:pt x="11087" y="22298"/>
                      <a:pt x="11083" y="22299"/>
                    </a:cubicBezTo>
                    <a:lnTo>
                      <a:pt x="11083" y="22299"/>
                    </a:lnTo>
                    <a:lnTo>
                      <a:pt x="10265" y="21700"/>
                    </a:lnTo>
                    <a:lnTo>
                      <a:pt x="10183" y="22923"/>
                    </a:lnTo>
                    <a:lnTo>
                      <a:pt x="9051" y="23408"/>
                    </a:lnTo>
                    <a:lnTo>
                      <a:pt x="9025" y="24640"/>
                    </a:lnTo>
                    <a:lnTo>
                      <a:pt x="7920" y="25174"/>
                    </a:lnTo>
                    <a:cubicBezTo>
                      <a:pt x="7920" y="25174"/>
                      <a:pt x="7912" y="25477"/>
                      <a:pt x="7916" y="25784"/>
                    </a:cubicBezTo>
                    <a:cubicBezTo>
                      <a:pt x="7922" y="26090"/>
                      <a:pt x="7930" y="26397"/>
                      <a:pt x="7930" y="26399"/>
                    </a:cubicBezTo>
                    <a:lnTo>
                      <a:pt x="6856" y="26980"/>
                    </a:lnTo>
                    <a:lnTo>
                      <a:pt x="6874" y="26991"/>
                    </a:lnTo>
                    <a:lnTo>
                      <a:pt x="7949" y="26410"/>
                    </a:lnTo>
                    <a:lnTo>
                      <a:pt x="8552" y="26766"/>
                    </a:lnTo>
                    <a:cubicBezTo>
                      <a:pt x="8534" y="26796"/>
                      <a:pt x="8515" y="26827"/>
                      <a:pt x="8497" y="26858"/>
                    </a:cubicBezTo>
                    <a:lnTo>
                      <a:pt x="7916" y="26516"/>
                    </a:lnTo>
                    <a:lnTo>
                      <a:pt x="7895" y="26551"/>
                    </a:lnTo>
                    <a:lnTo>
                      <a:pt x="8476" y="26892"/>
                    </a:lnTo>
                    <a:lnTo>
                      <a:pt x="8399" y="27025"/>
                    </a:lnTo>
                    <a:lnTo>
                      <a:pt x="7713" y="26624"/>
                    </a:lnTo>
                    <a:lnTo>
                      <a:pt x="7693" y="26659"/>
                    </a:lnTo>
                    <a:lnTo>
                      <a:pt x="8378" y="27060"/>
                    </a:lnTo>
                    <a:cubicBezTo>
                      <a:pt x="8356" y="27099"/>
                      <a:pt x="8333" y="27138"/>
                      <a:pt x="8311" y="27177"/>
                    </a:cubicBezTo>
                    <a:lnTo>
                      <a:pt x="8274" y="27197"/>
                    </a:lnTo>
                    <a:lnTo>
                      <a:pt x="8282" y="27181"/>
                    </a:lnTo>
                    <a:lnTo>
                      <a:pt x="7509" y="26735"/>
                    </a:lnTo>
                    <a:lnTo>
                      <a:pt x="7488" y="26770"/>
                    </a:lnTo>
                    <a:lnTo>
                      <a:pt x="8249" y="27210"/>
                    </a:lnTo>
                    <a:lnTo>
                      <a:pt x="8071" y="27304"/>
                    </a:lnTo>
                    <a:lnTo>
                      <a:pt x="8080" y="27289"/>
                    </a:lnTo>
                    <a:lnTo>
                      <a:pt x="7306" y="26845"/>
                    </a:lnTo>
                    <a:lnTo>
                      <a:pt x="7286" y="26880"/>
                    </a:lnTo>
                    <a:lnTo>
                      <a:pt x="8047" y="27316"/>
                    </a:lnTo>
                    <a:lnTo>
                      <a:pt x="7869" y="27412"/>
                    </a:lnTo>
                    <a:lnTo>
                      <a:pt x="7877" y="27396"/>
                    </a:lnTo>
                    <a:lnTo>
                      <a:pt x="7102" y="26956"/>
                    </a:lnTo>
                    <a:lnTo>
                      <a:pt x="7081" y="26991"/>
                    </a:lnTo>
                    <a:lnTo>
                      <a:pt x="7844" y="27424"/>
                    </a:lnTo>
                    <a:lnTo>
                      <a:pt x="7738" y="27480"/>
                    </a:lnTo>
                    <a:lnTo>
                      <a:pt x="7754" y="27490"/>
                    </a:lnTo>
                    <a:lnTo>
                      <a:pt x="7754" y="27490"/>
                    </a:lnTo>
                    <a:lnTo>
                      <a:pt x="6856" y="26982"/>
                    </a:lnTo>
                    <a:lnTo>
                      <a:pt x="6874" y="27592"/>
                    </a:lnTo>
                    <a:cubicBezTo>
                      <a:pt x="6881" y="27744"/>
                      <a:pt x="6887" y="27893"/>
                      <a:pt x="6891" y="28007"/>
                    </a:cubicBezTo>
                    <a:cubicBezTo>
                      <a:pt x="6899" y="28122"/>
                      <a:pt x="6903" y="28198"/>
                      <a:pt x="6903" y="28198"/>
                    </a:cubicBezTo>
                    <a:lnTo>
                      <a:pt x="5862" y="28828"/>
                    </a:lnTo>
                    <a:lnTo>
                      <a:pt x="5960" y="30043"/>
                    </a:lnTo>
                    <a:cubicBezTo>
                      <a:pt x="5960" y="30043"/>
                      <a:pt x="5894" y="30082"/>
                      <a:pt x="5794" y="30143"/>
                    </a:cubicBezTo>
                    <a:cubicBezTo>
                      <a:pt x="5694" y="30203"/>
                      <a:pt x="5567" y="30285"/>
                      <a:pt x="5442" y="30368"/>
                    </a:cubicBezTo>
                    <a:cubicBezTo>
                      <a:pt x="5189" y="30538"/>
                      <a:pt x="4937" y="30708"/>
                      <a:pt x="4937" y="30708"/>
                    </a:cubicBezTo>
                    <a:lnTo>
                      <a:pt x="4955" y="30718"/>
                    </a:lnTo>
                    <a:lnTo>
                      <a:pt x="4955" y="30718"/>
                    </a:lnTo>
                    <a:cubicBezTo>
                      <a:pt x="4955" y="30717"/>
                      <a:pt x="5208" y="30548"/>
                      <a:pt x="5459" y="30379"/>
                    </a:cubicBezTo>
                    <a:cubicBezTo>
                      <a:pt x="5583" y="30293"/>
                      <a:pt x="5712" y="30211"/>
                      <a:pt x="5813" y="30152"/>
                    </a:cubicBezTo>
                    <a:cubicBezTo>
                      <a:pt x="5904" y="30096"/>
                      <a:pt x="5967" y="30057"/>
                      <a:pt x="5975" y="30052"/>
                    </a:cubicBezTo>
                    <a:lnTo>
                      <a:pt x="5975" y="30052"/>
                    </a:lnTo>
                    <a:lnTo>
                      <a:pt x="6606" y="30360"/>
                    </a:lnTo>
                    <a:lnTo>
                      <a:pt x="6559" y="30456"/>
                    </a:lnTo>
                    <a:lnTo>
                      <a:pt x="5950" y="30158"/>
                    </a:lnTo>
                    <a:lnTo>
                      <a:pt x="5931" y="30195"/>
                    </a:lnTo>
                    <a:lnTo>
                      <a:pt x="6543" y="30493"/>
                    </a:lnTo>
                    <a:cubicBezTo>
                      <a:pt x="6521" y="30538"/>
                      <a:pt x="6498" y="30583"/>
                      <a:pt x="6476" y="30630"/>
                    </a:cubicBezTo>
                    <a:lnTo>
                      <a:pt x="5751" y="30281"/>
                    </a:lnTo>
                    <a:lnTo>
                      <a:pt x="5733" y="30317"/>
                    </a:lnTo>
                    <a:lnTo>
                      <a:pt x="6457" y="30667"/>
                    </a:lnTo>
                    <a:lnTo>
                      <a:pt x="6406" y="30774"/>
                    </a:lnTo>
                    <a:cubicBezTo>
                      <a:pt x="6392" y="30784"/>
                      <a:pt x="6375" y="30794"/>
                      <a:pt x="6359" y="30804"/>
                    </a:cubicBezTo>
                    <a:lnTo>
                      <a:pt x="6365" y="30792"/>
                    </a:lnTo>
                    <a:lnTo>
                      <a:pt x="5559" y="30407"/>
                    </a:lnTo>
                    <a:lnTo>
                      <a:pt x="5543" y="30444"/>
                    </a:lnTo>
                    <a:lnTo>
                      <a:pt x="6334" y="30823"/>
                    </a:lnTo>
                    <a:cubicBezTo>
                      <a:pt x="6277" y="30860"/>
                      <a:pt x="6222" y="30896"/>
                      <a:pt x="6169" y="30931"/>
                    </a:cubicBezTo>
                    <a:lnTo>
                      <a:pt x="6175" y="30917"/>
                    </a:lnTo>
                    <a:lnTo>
                      <a:pt x="5369" y="30534"/>
                    </a:lnTo>
                    <a:lnTo>
                      <a:pt x="5352" y="30571"/>
                    </a:lnTo>
                    <a:lnTo>
                      <a:pt x="6144" y="30947"/>
                    </a:lnTo>
                    <a:cubicBezTo>
                      <a:pt x="6083" y="30988"/>
                      <a:pt x="6025" y="31025"/>
                      <a:pt x="5978" y="31056"/>
                    </a:cubicBezTo>
                    <a:lnTo>
                      <a:pt x="5984" y="31042"/>
                    </a:lnTo>
                    <a:lnTo>
                      <a:pt x="5176" y="30663"/>
                    </a:lnTo>
                    <a:lnTo>
                      <a:pt x="5160" y="30700"/>
                    </a:lnTo>
                    <a:lnTo>
                      <a:pt x="5954" y="31072"/>
                    </a:lnTo>
                    <a:cubicBezTo>
                      <a:pt x="5898" y="31109"/>
                      <a:pt x="5860" y="31135"/>
                      <a:pt x="5856" y="31138"/>
                    </a:cubicBezTo>
                    <a:lnTo>
                      <a:pt x="5856" y="31138"/>
                    </a:lnTo>
                    <a:lnTo>
                      <a:pt x="4937" y="30710"/>
                    </a:lnTo>
                    <a:lnTo>
                      <a:pt x="5092" y="31923"/>
                    </a:lnTo>
                    <a:cubicBezTo>
                      <a:pt x="5092" y="31923"/>
                      <a:pt x="4839" y="32097"/>
                      <a:pt x="4583" y="32269"/>
                    </a:cubicBezTo>
                    <a:cubicBezTo>
                      <a:pt x="4325" y="32441"/>
                      <a:pt x="4084" y="32625"/>
                      <a:pt x="4084" y="32625"/>
                    </a:cubicBezTo>
                    <a:lnTo>
                      <a:pt x="4295" y="33836"/>
                    </a:lnTo>
                    <a:lnTo>
                      <a:pt x="3315" y="34577"/>
                    </a:lnTo>
                    <a:cubicBezTo>
                      <a:pt x="3315" y="34577"/>
                      <a:pt x="3315" y="34577"/>
                      <a:pt x="3315" y="34577"/>
                    </a:cubicBez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33" y="34583"/>
                    </a:lnTo>
                    <a:lnTo>
                      <a:pt x="4313" y="33845"/>
                    </a:lnTo>
                    <a:lnTo>
                      <a:pt x="4955" y="34096"/>
                    </a:lnTo>
                    <a:cubicBezTo>
                      <a:pt x="4943" y="34129"/>
                      <a:pt x="4929" y="34164"/>
                      <a:pt x="4917" y="34196"/>
                    </a:cubicBezTo>
                    <a:lnTo>
                      <a:pt x="4297" y="33955"/>
                    </a:lnTo>
                    <a:lnTo>
                      <a:pt x="4282" y="33992"/>
                    </a:lnTo>
                    <a:lnTo>
                      <a:pt x="4902" y="34233"/>
                    </a:lnTo>
                    <a:cubicBezTo>
                      <a:pt x="4882" y="34282"/>
                      <a:pt x="4863" y="34331"/>
                      <a:pt x="4845" y="34379"/>
                    </a:cubicBezTo>
                    <a:lnTo>
                      <a:pt x="4102" y="34092"/>
                    </a:lnTo>
                    <a:lnTo>
                      <a:pt x="4088" y="34129"/>
                    </a:lnTo>
                    <a:lnTo>
                      <a:pt x="4831" y="34417"/>
                    </a:lnTo>
                    <a:cubicBezTo>
                      <a:pt x="4812" y="34462"/>
                      <a:pt x="4796" y="34505"/>
                      <a:pt x="4779" y="34550"/>
                    </a:cubicBezTo>
                    <a:lnTo>
                      <a:pt x="4755" y="34569"/>
                    </a:lnTo>
                    <a:lnTo>
                      <a:pt x="4761" y="34552"/>
                    </a:lnTo>
                    <a:lnTo>
                      <a:pt x="3926" y="34233"/>
                    </a:lnTo>
                    <a:lnTo>
                      <a:pt x="3912" y="34270"/>
                    </a:lnTo>
                    <a:lnTo>
                      <a:pt x="4732" y="34585"/>
                    </a:lnTo>
                    <a:lnTo>
                      <a:pt x="4569" y="34706"/>
                    </a:lnTo>
                    <a:lnTo>
                      <a:pt x="4575" y="34689"/>
                    </a:lnTo>
                    <a:lnTo>
                      <a:pt x="3740" y="34372"/>
                    </a:lnTo>
                    <a:lnTo>
                      <a:pt x="3726" y="34411"/>
                    </a:lnTo>
                    <a:lnTo>
                      <a:pt x="4548" y="34722"/>
                    </a:lnTo>
                    <a:lnTo>
                      <a:pt x="4383" y="34843"/>
                    </a:lnTo>
                    <a:lnTo>
                      <a:pt x="4389" y="34827"/>
                    </a:lnTo>
                    <a:lnTo>
                      <a:pt x="3554" y="34514"/>
                    </a:lnTo>
                    <a:lnTo>
                      <a:pt x="3540" y="34552"/>
                    </a:lnTo>
                    <a:lnTo>
                      <a:pt x="4360" y="34859"/>
                    </a:lnTo>
                    <a:lnTo>
                      <a:pt x="4265" y="34930"/>
                    </a:lnTo>
                    <a:lnTo>
                      <a:pt x="3315" y="34577"/>
                    </a:lnTo>
                    <a:lnTo>
                      <a:pt x="3315" y="34577"/>
                    </a:lnTo>
                    <a:cubicBezTo>
                      <a:pt x="3315" y="34577"/>
                      <a:pt x="3364" y="34876"/>
                      <a:pt x="3435" y="35178"/>
                    </a:cubicBezTo>
                    <a:cubicBezTo>
                      <a:pt x="3505" y="35477"/>
                      <a:pt x="3572" y="35778"/>
                      <a:pt x="3572" y="35778"/>
                    </a:cubicBezTo>
                    <a:lnTo>
                      <a:pt x="2629" y="36559"/>
                    </a:lnTo>
                    <a:cubicBezTo>
                      <a:pt x="2629" y="36559"/>
                      <a:pt x="2629" y="36559"/>
                      <a:pt x="2629" y="36559"/>
                    </a:cubicBez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50" y="36566"/>
                    </a:lnTo>
                    <a:lnTo>
                      <a:pt x="3590" y="35785"/>
                    </a:lnTo>
                    <a:lnTo>
                      <a:pt x="4241" y="36013"/>
                    </a:lnTo>
                    <a:cubicBezTo>
                      <a:pt x="4229" y="36046"/>
                      <a:pt x="4219" y="36079"/>
                      <a:pt x="4207" y="36113"/>
                    </a:cubicBezTo>
                    <a:lnTo>
                      <a:pt x="3578" y="35897"/>
                    </a:lnTo>
                    <a:lnTo>
                      <a:pt x="3566" y="35933"/>
                    </a:lnTo>
                    <a:lnTo>
                      <a:pt x="4192" y="36152"/>
                    </a:lnTo>
                    <a:cubicBezTo>
                      <a:pt x="4176" y="36201"/>
                      <a:pt x="4160" y="36251"/>
                      <a:pt x="4141" y="36300"/>
                    </a:cubicBezTo>
                    <a:lnTo>
                      <a:pt x="3396" y="36046"/>
                    </a:lnTo>
                    <a:lnTo>
                      <a:pt x="3384" y="36083"/>
                    </a:lnTo>
                    <a:lnTo>
                      <a:pt x="4129" y="36339"/>
                    </a:lnTo>
                    <a:cubicBezTo>
                      <a:pt x="4112" y="36386"/>
                      <a:pt x="4096" y="36431"/>
                      <a:pt x="4080" y="36478"/>
                    </a:cubicBezTo>
                    <a:lnTo>
                      <a:pt x="4063" y="36492"/>
                    </a:lnTo>
                    <a:lnTo>
                      <a:pt x="4069" y="36476"/>
                    </a:lnTo>
                    <a:lnTo>
                      <a:pt x="3222" y="36189"/>
                    </a:lnTo>
                    <a:lnTo>
                      <a:pt x="3210" y="36228"/>
                    </a:lnTo>
                    <a:lnTo>
                      <a:pt x="4043" y="36510"/>
                    </a:lnTo>
                    <a:lnTo>
                      <a:pt x="3885" y="36637"/>
                    </a:lnTo>
                    <a:lnTo>
                      <a:pt x="3885" y="36637"/>
                    </a:lnTo>
                    <a:lnTo>
                      <a:pt x="3892" y="36621"/>
                    </a:lnTo>
                    <a:lnTo>
                      <a:pt x="3044" y="36339"/>
                    </a:lnTo>
                    <a:lnTo>
                      <a:pt x="3030" y="36375"/>
                    </a:lnTo>
                    <a:lnTo>
                      <a:pt x="3865" y="36654"/>
                    </a:lnTo>
                    <a:lnTo>
                      <a:pt x="3707" y="36782"/>
                    </a:lnTo>
                    <a:lnTo>
                      <a:pt x="3707" y="36782"/>
                    </a:lnTo>
                    <a:lnTo>
                      <a:pt x="3711" y="36766"/>
                    </a:lnTo>
                    <a:lnTo>
                      <a:pt x="2864" y="36486"/>
                    </a:lnTo>
                    <a:lnTo>
                      <a:pt x="2852" y="36525"/>
                    </a:lnTo>
                    <a:lnTo>
                      <a:pt x="3685" y="36799"/>
                    </a:lnTo>
                    <a:lnTo>
                      <a:pt x="3593" y="36875"/>
                    </a:lnTo>
                    <a:lnTo>
                      <a:pt x="3611" y="36881"/>
                    </a:lnTo>
                    <a:lnTo>
                      <a:pt x="3611" y="36881"/>
                    </a:lnTo>
                    <a:lnTo>
                      <a:pt x="2629" y="36559"/>
                    </a:lnTo>
                    <a:lnTo>
                      <a:pt x="2629" y="36559"/>
                    </a:lnTo>
                    <a:cubicBezTo>
                      <a:pt x="2629" y="36560"/>
                      <a:pt x="2699" y="36856"/>
                      <a:pt x="2768" y="37153"/>
                    </a:cubicBezTo>
                    <a:cubicBezTo>
                      <a:pt x="2832" y="37447"/>
                      <a:pt x="2920" y="37744"/>
                      <a:pt x="2922" y="37744"/>
                    </a:cubicBezTo>
                    <a:lnTo>
                      <a:pt x="2022" y="38567"/>
                    </a:lnTo>
                    <a:lnTo>
                      <a:pt x="2355" y="39737"/>
                    </a:lnTo>
                    <a:cubicBezTo>
                      <a:pt x="2355" y="39737"/>
                      <a:pt x="2126" y="39945"/>
                      <a:pt x="1917" y="40160"/>
                    </a:cubicBezTo>
                    <a:lnTo>
                      <a:pt x="1488" y="40594"/>
                    </a:lnTo>
                    <a:lnTo>
                      <a:pt x="1506" y="40598"/>
                    </a:lnTo>
                    <a:cubicBezTo>
                      <a:pt x="1506" y="40598"/>
                      <a:pt x="1721" y="40383"/>
                      <a:pt x="1936" y="40166"/>
                    </a:cubicBezTo>
                    <a:cubicBezTo>
                      <a:pt x="2144" y="39950"/>
                      <a:pt x="2373" y="39743"/>
                      <a:pt x="2373" y="39743"/>
                    </a:cubicBezTo>
                    <a:lnTo>
                      <a:pt x="3047" y="39919"/>
                    </a:lnTo>
                    <a:cubicBezTo>
                      <a:pt x="3036" y="39954"/>
                      <a:pt x="3028" y="39988"/>
                      <a:pt x="3020" y="40023"/>
                    </a:cubicBezTo>
                    <a:lnTo>
                      <a:pt x="2367" y="39853"/>
                    </a:lnTo>
                    <a:lnTo>
                      <a:pt x="2357" y="39892"/>
                    </a:lnTo>
                    <a:lnTo>
                      <a:pt x="3008" y="40062"/>
                    </a:lnTo>
                    <a:lnTo>
                      <a:pt x="2969" y="40213"/>
                    </a:lnTo>
                    <a:lnTo>
                      <a:pt x="2200" y="40017"/>
                    </a:lnTo>
                    <a:lnTo>
                      <a:pt x="2189" y="40056"/>
                    </a:lnTo>
                    <a:lnTo>
                      <a:pt x="2961" y="40252"/>
                    </a:lnTo>
                    <a:cubicBezTo>
                      <a:pt x="2948" y="40295"/>
                      <a:pt x="2938" y="40338"/>
                      <a:pt x="2926" y="40383"/>
                    </a:cubicBezTo>
                    <a:cubicBezTo>
                      <a:pt x="2918" y="40391"/>
                      <a:pt x="2909" y="40398"/>
                      <a:pt x="2903" y="40406"/>
                    </a:cubicBezTo>
                    <a:lnTo>
                      <a:pt x="2905" y="40394"/>
                    </a:lnTo>
                    <a:lnTo>
                      <a:pt x="2040" y="40175"/>
                    </a:lnTo>
                    <a:lnTo>
                      <a:pt x="2030" y="40216"/>
                    </a:lnTo>
                    <a:lnTo>
                      <a:pt x="2881" y="40428"/>
                    </a:lnTo>
                    <a:cubicBezTo>
                      <a:pt x="2832" y="40475"/>
                      <a:pt x="2785" y="40522"/>
                      <a:pt x="2740" y="40567"/>
                    </a:cubicBezTo>
                    <a:lnTo>
                      <a:pt x="2744" y="40553"/>
                    </a:lnTo>
                    <a:lnTo>
                      <a:pt x="1876" y="40338"/>
                    </a:lnTo>
                    <a:lnTo>
                      <a:pt x="1866" y="40377"/>
                    </a:lnTo>
                    <a:lnTo>
                      <a:pt x="2719" y="40588"/>
                    </a:lnTo>
                    <a:cubicBezTo>
                      <a:pt x="2664" y="40641"/>
                      <a:pt x="2615" y="40690"/>
                      <a:pt x="2574" y="40731"/>
                    </a:cubicBezTo>
                    <a:lnTo>
                      <a:pt x="2578" y="40719"/>
                    </a:lnTo>
                    <a:lnTo>
                      <a:pt x="1711" y="40508"/>
                    </a:lnTo>
                    <a:lnTo>
                      <a:pt x="1700" y="40547"/>
                    </a:lnTo>
                    <a:lnTo>
                      <a:pt x="2551" y="40754"/>
                    </a:lnTo>
                    <a:cubicBezTo>
                      <a:pt x="2505" y="40800"/>
                      <a:pt x="2475" y="40828"/>
                      <a:pt x="2472" y="40831"/>
                    </a:cubicBezTo>
                    <a:lnTo>
                      <a:pt x="2472" y="40831"/>
                    </a:lnTo>
                    <a:lnTo>
                      <a:pt x="1488" y="40594"/>
                    </a:lnTo>
                    <a:lnTo>
                      <a:pt x="1878" y="41754"/>
                    </a:lnTo>
                    <a:cubicBezTo>
                      <a:pt x="1878" y="41754"/>
                      <a:pt x="1661" y="41973"/>
                      <a:pt x="1447" y="42194"/>
                    </a:cubicBezTo>
                    <a:cubicBezTo>
                      <a:pt x="1226" y="42413"/>
                      <a:pt x="1029" y="42640"/>
                      <a:pt x="1029" y="42640"/>
                    </a:cubicBezTo>
                    <a:lnTo>
                      <a:pt x="1475" y="43786"/>
                    </a:lnTo>
                    <a:lnTo>
                      <a:pt x="661" y="44706"/>
                    </a:lnTo>
                    <a:lnTo>
                      <a:pt x="679" y="44708"/>
                    </a:lnTo>
                    <a:lnTo>
                      <a:pt x="1496" y="43790"/>
                    </a:lnTo>
                    <a:lnTo>
                      <a:pt x="2165" y="43908"/>
                    </a:lnTo>
                    <a:cubicBezTo>
                      <a:pt x="2159" y="43945"/>
                      <a:pt x="2152" y="43982"/>
                      <a:pt x="2146" y="44019"/>
                    </a:cubicBezTo>
                    <a:lnTo>
                      <a:pt x="1498" y="43904"/>
                    </a:lnTo>
                    <a:lnTo>
                      <a:pt x="1490" y="43945"/>
                    </a:lnTo>
                    <a:lnTo>
                      <a:pt x="2138" y="44058"/>
                    </a:lnTo>
                    <a:cubicBezTo>
                      <a:pt x="2130" y="44107"/>
                      <a:pt x="2122" y="44156"/>
                      <a:pt x="2114" y="44205"/>
                    </a:cubicBezTo>
                    <a:lnTo>
                      <a:pt x="1346" y="44074"/>
                    </a:lnTo>
                    <a:lnTo>
                      <a:pt x="1340" y="44113"/>
                    </a:lnTo>
                    <a:lnTo>
                      <a:pt x="2105" y="44246"/>
                    </a:lnTo>
                    <a:cubicBezTo>
                      <a:pt x="2097" y="44297"/>
                      <a:pt x="2089" y="44350"/>
                      <a:pt x="2079" y="44404"/>
                    </a:cubicBezTo>
                    <a:lnTo>
                      <a:pt x="2071" y="44414"/>
                    </a:lnTo>
                    <a:lnTo>
                      <a:pt x="2073" y="44395"/>
                    </a:lnTo>
                    <a:lnTo>
                      <a:pt x="1193" y="44248"/>
                    </a:lnTo>
                    <a:lnTo>
                      <a:pt x="1185" y="44287"/>
                    </a:lnTo>
                    <a:lnTo>
                      <a:pt x="2052" y="44434"/>
                    </a:lnTo>
                    <a:lnTo>
                      <a:pt x="1915" y="44584"/>
                    </a:lnTo>
                    <a:lnTo>
                      <a:pt x="1915" y="44584"/>
                    </a:lnTo>
                    <a:lnTo>
                      <a:pt x="1919" y="44565"/>
                    </a:lnTo>
                    <a:lnTo>
                      <a:pt x="1037" y="44422"/>
                    </a:lnTo>
                    <a:lnTo>
                      <a:pt x="1031" y="44461"/>
                    </a:lnTo>
                    <a:lnTo>
                      <a:pt x="1897" y="44604"/>
                    </a:lnTo>
                    <a:lnTo>
                      <a:pt x="1760" y="44755"/>
                    </a:lnTo>
                    <a:lnTo>
                      <a:pt x="1760" y="44755"/>
                    </a:lnTo>
                    <a:lnTo>
                      <a:pt x="1764" y="44737"/>
                    </a:lnTo>
                    <a:lnTo>
                      <a:pt x="882" y="44596"/>
                    </a:lnTo>
                    <a:lnTo>
                      <a:pt x="876" y="44637"/>
                    </a:lnTo>
                    <a:lnTo>
                      <a:pt x="1741" y="44776"/>
                    </a:lnTo>
                    <a:lnTo>
                      <a:pt x="1661" y="44864"/>
                    </a:lnTo>
                    <a:lnTo>
                      <a:pt x="1680" y="44868"/>
                    </a:lnTo>
                    <a:lnTo>
                      <a:pt x="2073" y="44432"/>
                    </a:lnTo>
                    <a:lnTo>
                      <a:pt x="2073" y="44432"/>
                    </a:lnTo>
                    <a:cubicBezTo>
                      <a:pt x="2017" y="44760"/>
                      <a:pt x="1966" y="45089"/>
                      <a:pt x="1917" y="45418"/>
                    </a:cubicBezTo>
                    <a:cubicBezTo>
                      <a:pt x="1786" y="45142"/>
                      <a:pt x="1680" y="44868"/>
                      <a:pt x="1680" y="44868"/>
                    </a:cubicBezTo>
                    <a:lnTo>
                      <a:pt x="659" y="44706"/>
                    </a:lnTo>
                    <a:lnTo>
                      <a:pt x="659" y="44706"/>
                    </a:lnTo>
                    <a:cubicBezTo>
                      <a:pt x="659" y="44706"/>
                      <a:pt x="765" y="44989"/>
                      <a:pt x="896" y="45271"/>
                    </a:cubicBezTo>
                    <a:cubicBezTo>
                      <a:pt x="1023" y="45551"/>
                      <a:pt x="1148" y="45832"/>
                      <a:pt x="1150" y="45832"/>
                    </a:cubicBezTo>
                    <a:lnTo>
                      <a:pt x="381" y="46785"/>
                    </a:lnTo>
                    <a:cubicBezTo>
                      <a:pt x="381" y="46785"/>
                      <a:pt x="381" y="46785"/>
                      <a:pt x="381" y="46785"/>
                    </a:cubicBezTo>
                    <a:lnTo>
                      <a:pt x="381" y="46785"/>
                    </a:lnTo>
                    <a:lnTo>
                      <a:pt x="381" y="46785"/>
                    </a:lnTo>
                    <a:lnTo>
                      <a:pt x="381" y="46785"/>
                    </a:lnTo>
                    <a:lnTo>
                      <a:pt x="401" y="46787"/>
                    </a:lnTo>
                    <a:lnTo>
                      <a:pt x="1168" y="45836"/>
                    </a:lnTo>
                    <a:lnTo>
                      <a:pt x="1844" y="45928"/>
                    </a:lnTo>
                    <a:lnTo>
                      <a:pt x="1829" y="46034"/>
                    </a:lnTo>
                    <a:lnTo>
                      <a:pt x="1181" y="45946"/>
                    </a:lnTo>
                    <a:lnTo>
                      <a:pt x="1175" y="45987"/>
                    </a:lnTo>
                    <a:lnTo>
                      <a:pt x="1823" y="46075"/>
                    </a:lnTo>
                    <a:cubicBezTo>
                      <a:pt x="1817" y="46124"/>
                      <a:pt x="1811" y="46175"/>
                      <a:pt x="1803" y="46226"/>
                    </a:cubicBezTo>
                    <a:lnTo>
                      <a:pt x="1033" y="46124"/>
                    </a:lnTo>
                    <a:lnTo>
                      <a:pt x="1029" y="46165"/>
                    </a:lnTo>
                    <a:lnTo>
                      <a:pt x="1799" y="46267"/>
                    </a:lnTo>
                    <a:cubicBezTo>
                      <a:pt x="1790" y="46323"/>
                      <a:pt x="1784" y="46376"/>
                      <a:pt x="1776" y="46431"/>
                    </a:cubicBezTo>
                    <a:lnTo>
                      <a:pt x="1772" y="46435"/>
                    </a:lnTo>
                    <a:lnTo>
                      <a:pt x="1776" y="46419"/>
                    </a:lnTo>
                    <a:lnTo>
                      <a:pt x="888" y="46304"/>
                    </a:lnTo>
                    <a:lnTo>
                      <a:pt x="884" y="46345"/>
                    </a:lnTo>
                    <a:lnTo>
                      <a:pt x="1756" y="46458"/>
                    </a:lnTo>
                    <a:lnTo>
                      <a:pt x="1629" y="46611"/>
                    </a:lnTo>
                    <a:lnTo>
                      <a:pt x="1631" y="46603"/>
                    </a:lnTo>
                    <a:lnTo>
                      <a:pt x="743" y="46494"/>
                    </a:lnTo>
                    <a:lnTo>
                      <a:pt x="739" y="46533"/>
                    </a:lnTo>
                    <a:lnTo>
                      <a:pt x="1604" y="46642"/>
                    </a:lnTo>
                    <a:lnTo>
                      <a:pt x="1481" y="46791"/>
                    </a:lnTo>
                    <a:lnTo>
                      <a:pt x="1483" y="46773"/>
                    </a:lnTo>
                    <a:lnTo>
                      <a:pt x="598" y="46666"/>
                    </a:lnTo>
                    <a:lnTo>
                      <a:pt x="591" y="46707"/>
                    </a:lnTo>
                    <a:lnTo>
                      <a:pt x="1463" y="46812"/>
                    </a:lnTo>
                    <a:lnTo>
                      <a:pt x="1387" y="46904"/>
                    </a:lnTo>
                    <a:lnTo>
                      <a:pt x="1387" y="46904"/>
                    </a:lnTo>
                    <a:lnTo>
                      <a:pt x="381" y="46785"/>
                    </a:lnTo>
                    <a:lnTo>
                      <a:pt x="381" y="46785"/>
                    </a:lnTo>
                    <a:cubicBezTo>
                      <a:pt x="381" y="46785"/>
                      <a:pt x="508" y="47063"/>
                      <a:pt x="634" y="47339"/>
                    </a:cubicBezTo>
                    <a:cubicBezTo>
                      <a:pt x="698" y="47477"/>
                      <a:pt x="761" y="47616"/>
                      <a:pt x="810" y="47718"/>
                    </a:cubicBezTo>
                    <a:cubicBezTo>
                      <a:pt x="861" y="47820"/>
                      <a:pt x="896" y="47890"/>
                      <a:pt x="896" y="47890"/>
                    </a:cubicBezTo>
                    <a:lnTo>
                      <a:pt x="178" y="48872"/>
                    </a:lnTo>
                    <a:lnTo>
                      <a:pt x="739" y="49954"/>
                    </a:lnTo>
                    <a:cubicBezTo>
                      <a:pt x="739" y="49954"/>
                      <a:pt x="694" y="50018"/>
                      <a:pt x="628" y="50110"/>
                    </a:cubicBezTo>
                    <a:cubicBezTo>
                      <a:pt x="561" y="50204"/>
                      <a:pt x="467" y="50329"/>
                      <a:pt x="385" y="50455"/>
                    </a:cubicBezTo>
                    <a:cubicBezTo>
                      <a:pt x="219" y="50711"/>
                      <a:pt x="51" y="50965"/>
                      <a:pt x="51" y="50965"/>
                    </a:cubicBezTo>
                    <a:lnTo>
                      <a:pt x="72" y="50965"/>
                    </a:lnTo>
                    <a:cubicBezTo>
                      <a:pt x="72" y="50965"/>
                      <a:pt x="240" y="50711"/>
                      <a:pt x="405" y="50457"/>
                    </a:cubicBezTo>
                    <a:cubicBezTo>
                      <a:pt x="485" y="50331"/>
                      <a:pt x="581" y="50206"/>
                      <a:pt x="647" y="50112"/>
                    </a:cubicBezTo>
                    <a:cubicBezTo>
                      <a:pt x="714" y="50020"/>
                      <a:pt x="759" y="49956"/>
                      <a:pt x="759" y="49956"/>
                    </a:cubicBezTo>
                    <a:lnTo>
                      <a:pt x="1443" y="49997"/>
                    </a:lnTo>
                    <a:cubicBezTo>
                      <a:pt x="1440" y="50032"/>
                      <a:pt x="1438" y="50067"/>
                      <a:pt x="1436" y="50104"/>
                    </a:cubicBezTo>
                    <a:lnTo>
                      <a:pt x="776" y="50067"/>
                    </a:lnTo>
                    <a:lnTo>
                      <a:pt x="774" y="50108"/>
                    </a:lnTo>
                    <a:lnTo>
                      <a:pt x="1434" y="50144"/>
                    </a:lnTo>
                    <a:cubicBezTo>
                      <a:pt x="1432" y="50194"/>
                      <a:pt x="1430" y="50245"/>
                      <a:pt x="1426" y="50296"/>
                    </a:cubicBezTo>
                    <a:lnTo>
                      <a:pt x="641" y="50255"/>
                    </a:lnTo>
                    <a:lnTo>
                      <a:pt x="638" y="50296"/>
                    </a:lnTo>
                    <a:lnTo>
                      <a:pt x="1424" y="50337"/>
                    </a:lnTo>
                    <a:cubicBezTo>
                      <a:pt x="1422" y="50384"/>
                      <a:pt x="1420" y="50431"/>
                      <a:pt x="1418" y="50478"/>
                    </a:cubicBezTo>
                    <a:cubicBezTo>
                      <a:pt x="1412" y="50488"/>
                      <a:pt x="1406" y="50496"/>
                      <a:pt x="1400" y="50505"/>
                    </a:cubicBezTo>
                    <a:cubicBezTo>
                      <a:pt x="1398" y="50509"/>
                      <a:pt x="1395" y="50513"/>
                      <a:pt x="1393" y="50515"/>
                    </a:cubicBezTo>
                    <a:lnTo>
                      <a:pt x="1393" y="50484"/>
                    </a:lnTo>
                    <a:lnTo>
                      <a:pt x="501" y="50441"/>
                    </a:lnTo>
                    <a:lnTo>
                      <a:pt x="499" y="50482"/>
                    </a:lnTo>
                    <a:lnTo>
                      <a:pt x="1385" y="50525"/>
                    </a:lnTo>
                    <a:cubicBezTo>
                      <a:pt x="1348" y="50582"/>
                      <a:pt x="1310" y="50640"/>
                      <a:pt x="1275" y="50693"/>
                    </a:cubicBezTo>
                    <a:lnTo>
                      <a:pt x="1275" y="50676"/>
                    </a:lnTo>
                    <a:lnTo>
                      <a:pt x="383" y="50637"/>
                    </a:lnTo>
                    <a:lnTo>
                      <a:pt x="381" y="50678"/>
                    </a:lnTo>
                    <a:lnTo>
                      <a:pt x="1258" y="50717"/>
                    </a:lnTo>
                    <a:cubicBezTo>
                      <a:pt x="1215" y="50779"/>
                      <a:pt x="1179" y="50836"/>
                      <a:pt x="1146" y="50883"/>
                    </a:cubicBezTo>
                    <a:lnTo>
                      <a:pt x="1148" y="50867"/>
                    </a:lnTo>
                    <a:lnTo>
                      <a:pt x="256" y="50830"/>
                    </a:lnTo>
                    <a:lnTo>
                      <a:pt x="254" y="50871"/>
                    </a:lnTo>
                    <a:lnTo>
                      <a:pt x="1132" y="50908"/>
                    </a:lnTo>
                    <a:cubicBezTo>
                      <a:pt x="1091" y="50967"/>
                      <a:pt x="1066" y="51004"/>
                      <a:pt x="1066" y="51004"/>
                    </a:cubicBezTo>
                    <a:lnTo>
                      <a:pt x="1084" y="51006"/>
                    </a:lnTo>
                    <a:cubicBezTo>
                      <a:pt x="1084" y="51006"/>
                      <a:pt x="1250" y="50758"/>
                      <a:pt x="1416" y="50511"/>
                    </a:cubicBezTo>
                    <a:lnTo>
                      <a:pt x="1416" y="50511"/>
                    </a:lnTo>
                    <a:cubicBezTo>
                      <a:pt x="1400" y="50840"/>
                      <a:pt x="1387" y="51167"/>
                      <a:pt x="1377" y="51499"/>
                    </a:cubicBezTo>
                    <a:lnTo>
                      <a:pt x="1084" y="51006"/>
                    </a:lnTo>
                    <a:lnTo>
                      <a:pt x="53" y="50965"/>
                    </a:lnTo>
                    <a:lnTo>
                      <a:pt x="53" y="50965"/>
                    </a:lnTo>
                    <a:lnTo>
                      <a:pt x="667" y="52025"/>
                    </a:lnTo>
                    <a:lnTo>
                      <a:pt x="0" y="53060"/>
                    </a:lnTo>
                    <a:lnTo>
                      <a:pt x="669" y="54097"/>
                    </a:lnTo>
                    <a:lnTo>
                      <a:pt x="53" y="55157"/>
                    </a:lnTo>
                    <a:cubicBezTo>
                      <a:pt x="53" y="55157"/>
                      <a:pt x="221" y="55411"/>
                      <a:pt x="387" y="55664"/>
                    </a:cubicBezTo>
                    <a:cubicBezTo>
                      <a:pt x="467" y="55791"/>
                      <a:pt x="563" y="55916"/>
                      <a:pt x="628" y="56010"/>
                    </a:cubicBezTo>
                    <a:cubicBezTo>
                      <a:pt x="696" y="56104"/>
                      <a:pt x="741" y="56166"/>
                      <a:pt x="741" y="56166"/>
                    </a:cubicBezTo>
                    <a:lnTo>
                      <a:pt x="180" y="57248"/>
                    </a:lnTo>
                    <a:lnTo>
                      <a:pt x="201" y="57248"/>
                    </a:lnTo>
                    <a:lnTo>
                      <a:pt x="761" y="56166"/>
                    </a:lnTo>
                    <a:lnTo>
                      <a:pt x="1445" y="56125"/>
                    </a:lnTo>
                    <a:cubicBezTo>
                      <a:pt x="1447" y="56161"/>
                      <a:pt x="1449" y="56196"/>
                      <a:pt x="1451" y="56233"/>
                    </a:cubicBezTo>
                    <a:lnTo>
                      <a:pt x="794" y="56272"/>
                    </a:lnTo>
                    <a:lnTo>
                      <a:pt x="798" y="56313"/>
                    </a:lnTo>
                    <a:lnTo>
                      <a:pt x="1453" y="56272"/>
                    </a:lnTo>
                    <a:cubicBezTo>
                      <a:pt x="1457" y="56323"/>
                      <a:pt x="1459" y="56374"/>
                      <a:pt x="1463" y="56425"/>
                    </a:cubicBezTo>
                    <a:lnTo>
                      <a:pt x="688" y="56477"/>
                    </a:lnTo>
                    <a:lnTo>
                      <a:pt x="690" y="56515"/>
                    </a:lnTo>
                    <a:lnTo>
                      <a:pt x="1465" y="56466"/>
                    </a:lnTo>
                    <a:cubicBezTo>
                      <a:pt x="1469" y="56522"/>
                      <a:pt x="1473" y="56577"/>
                      <a:pt x="1477" y="56632"/>
                    </a:cubicBezTo>
                    <a:lnTo>
                      <a:pt x="1473" y="56636"/>
                    </a:lnTo>
                    <a:lnTo>
                      <a:pt x="1473" y="56620"/>
                    </a:lnTo>
                    <a:lnTo>
                      <a:pt x="581" y="56679"/>
                    </a:lnTo>
                    <a:lnTo>
                      <a:pt x="585" y="56720"/>
                    </a:lnTo>
                    <a:lnTo>
                      <a:pt x="1461" y="56661"/>
                    </a:lnTo>
                    <a:lnTo>
                      <a:pt x="1461" y="56661"/>
                    </a:lnTo>
                    <a:lnTo>
                      <a:pt x="1367" y="56839"/>
                    </a:lnTo>
                    <a:lnTo>
                      <a:pt x="1365" y="56820"/>
                    </a:lnTo>
                    <a:lnTo>
                      <a:pt x="475" y="56886"/>
                    </a:lnTo>
                    <a:lnTo>
                      <a:pt x="479" y="56925"/>
                    </a:lnTo>
                    <a:lnTo>
                      <a:pt x="1355" y="56861"/>
                    </a:lnTo>
                    <a:lnTo>
                      <a:pt x="1258" y="57045"/>
                    </a:lnTo>
                    <a:lnTo>
                      <a:pt x="1256" y="57021"/>
                    </a:lnTo>
                    <a:lnTo>
                      <a:pt x="366" y="57088"/>
                    </a:lnTo>
                    <a:lnTo>
                      <a:pt x="368" y="57129"/>
                    </a:lnTo>
                    <a:lnTo>
                      <a:pt x="1248" y="57064"/>
                    </a:lnTo>
                    <a:lnTo>
                      <a:pt x="1248" y="57064"/>
                    </a:lnTo>
                    <a:lnTo>
                      <a:pt x="1191" y="57170"/>
                    </a:lnTo>
                    <a:lnTo>
                      <a:pt x="1191" y="57170"/>
                    </a:lnTo>
                    <a:lnTo>
                      <a:pt x="180" y="57250"/>
                    </a:lnTo>
                    <a:lnTo>
                      <a:pt x="898" y="58232"/>
                    </a:lnTo>
                    <a:cubicBezTo>
                      <a:pt x="898" y="58232"/>
                      <a:pt x="864" y="58302"/>
                      <a:pt x="812" y="58404"/>
                    </a:cubicBezTo>
                    <a:cubicBezTo>
                      <a:pt x="763" y="58506"/>
                      <a:pt x="700" y="58643"/>
                      <a:pt x="636" y="58782"/>
                    </a:cubicBezTo>
                    <a:cubicBezTo>
                      <a:pt x="510" y="59056"/>
                      <a:pt x="385" y="59333"/>
                      <a:pt x="383" y="59337"/>
                    </a:cubicBezTo>
                    <a:lnTo>
                      <a:pt x="1150" y="60288"/>
                    </a:lnTo>
                    <a:cubicBezTo>
                      <a:pt x="1150" y="60288"/>
                      <a:pt x="1025" y="60568"/>
                      <a:pt x="898" y="60849"/>
                    </a:cubicBezTo>
                    <a:cubicBezTo>
                      <a:pt x="767" y="61131"/>
                      <a:pt x="661" y="61413"/>
                      <a:pt x="661" y="61413"/>
                    </a:cubicBezTo>
                    <a:lnTo>
                      <a:pt x="681" y="61411"/>
                    </a:lnTo>
                    <a:cubicBezTo>
                      <a:pt x="681" y="61411"/>
                      <a:pt x="788" y="61129"/>
                      <a:pt x="919" y="60847"/>
                    </a:cubicBezTo>
                    <a:cubicBezTo>
                      <a:pt x="1044" y="60566"/>
                      <a:pt x="1170" y="60286"/>
                      <a:pt x="1170" y="60286"/>
                    </a:cubicBezTo>
                    <a:lnTo>
                      <a:pt x="1846" y="60192"/>
                    </a:lnTo>
                    <a:lnTo>
                      <a:pt x="1860" y="60298"/>
                    </a:lnTo>
                    <a:lnTo>
                      <a:pt x="1209" y="60390"/>
                    </a:lnTo>
                    <a:lnTo>
                      <a:pt x="1213" y="60431"/>
                    </a:lnTo>
                    <a:lnTo>
                      <a:pt x="1866" y="60339"/>
                    </a:lnTo>
                    <a:cubicBezTo>
                      <a:pt x="1872" y="60390"/>
                      <a:pt x="1880" y="60440"/>
                      <a:pt x="1889" y="60491"/>
                    </a:cubicBezTo>
                    <a:lnTo>
                      <a:pt x="1113" y="60601"/>
                    </a:lnTo>
                    <a:lnTo>
                      <a:pt x="1119" y="60642"/>
                    </a:lnTo>
                    <a:lnTo>
                      <a:pt x="1893" y="60532"/>
                    </a:lnTo>
                    <a:cubicBezTo>
                      <a:pt x="1901" y="60579"/>
                      <a:pt x="1907" y="60626"/>
                      <a:pt x="1915" y="60675"/>
                    </a:cubicBezTo>
                    <a:cubicBezTo>
                      <a:pt x="1911" y="60683"/>
                      <a:pt x="1907" y="60691"/>
                      <a:pt x="1903" y="60699"/>
                    </a:cubicBezTo>
                    <a:lnTo>
                      <a:pt x="1901" y="60685"/>
                    </a:lnTo>
                    <a:lnTo>
                      <a:pt x="1017" y="60816"/>
                    </a:lnTo>
                    <a:lnTo>
                      <a:pt x="1023" y="60855"/>
                    </a:lnTo>
                    <a:lnTo>
                      <a:pt x="1891" y="60728"/>
                    </a:lnTo>
                    <a:lnTo>
                      <a:pt x="1891" y="60728"/>
                    </a:lnTo>
                    <a:cubicBezTo>
                      <a:pt x="1860" y="60789"/>
                      <a:pt x="1833" y="60851"/>
                      <a:pt x="1807" y="60910"/>
                    </a:cubicBezTo>
                    <a:lnTo>
                      <a:pt x="1805" y="60896"/>
                    </a:lnTo>
                    <a:lnTo>
                      <a:pt x="921" y="61029"/>
                    </a:lnTo>
                    <a:lnTo>
                      <a:pt x="927" y="61070"/>
                    </a:lnTo>
                    <a:lnTo>
                      <a:pt x="1794" y="60939"/>
                    </a:lnTo>
                    <a:lnTo>
                      <a:pt x="1794" y="60939"/>
                    </a:lnTo>
                    <a:cubicBezTo>
                      <a:pt x="1766" y="61006"/>
                      <a:pt x="1739" y="61068"/>
                      <a:pt x="1719" y="61119"/>
                    </a:cubicBezTo>
                    <a:lnTo>
                      <a:pt x="1717" y="61107"/>
                    </a:lnTo>
                    <a:lnTo>
                      <a:pt x="835" y="61244"/>
                    </a:lnTo>
                    <a:lnTo>
                      <a:pt x="841" y="61282"/>
                    </a:lnTo>
                    <a:lnTo>
                      <a:pt x="1706" y="61149"/>
                    </a:lnTo>
                    <a:lnTo>
                      <a:pt x="1706" y="61149"/>
                    </a:lnTo>
                    <a:cubicBezTo>
                      <a:pt x="1678" y="61215"/>
                      <a:pt x="1661" y="61256"/>
                      <a:pt x="1661" y="61256"/>
                    </a:cubicBezTo>
                    <a:lnTo>
                      <a:pt x="1682" y="61254"/>
                    </a:lnTo>
                    <a:cubicBezTo>
                      <a:pt x="1682" y="61254"/>
                      <a:pt x="1788" y="60980"/>
                      <a:pt x="1919" y="60703"/>
                    </a:cubicBezTo>
                    <a:cubicBezTo>
                      <a:pt x="1968" y="61033"/>
                      <a:pt x="2019" y="61360"/>
                      <a:pt x="2075" y="61688"/>
                    </a:cubicBezTo>
                    <a:lnTo>
                      <a:pt x="1682" y="61254"/>
                    </a:lnTo>
                    <a:lnTo>
                      <a:pt x="661" y="61415"/>
                    </a:lnTo>
                    <a:lnTo>
                      <a:pt x="1477" y="62334"/>
                    </a:lnTo>
                    <a:lnTo>
                      <a:pt x="1029" y="63480"/>
                    </a:lnTo>
                    <a:lnTo>
                      <a:pt x="1050" y="63476"/>
                    </a:lnTo>
                    <a:lnTo>
                      <a:pt x="1496" y="62332"/>
                    </a:lnTo>
                    <a:lnTo>
                      <a:pt x="2165" y="62211"/>
                    </a:lnTo>
                    <a:lnTo>
                      <a:pt x="2185" y="62318"/>
                    </a:lnTo>
                    <a:lnTo>
                      <a:pt x="1541" y="62434"/>
                    </a:lnTo>
                    <a:lnTo>
                      <a:pt x="1547" y="62473"/>
                    </a:lnTo>
                    <a:lnTo>
                      <a:pt x="2191" y="62357"/>
                    </a:lnTo>
                    <a:cubicBezTo>
                      <a:pt x="2202" y="62408"/>
                      <a:pt x="2210" y="62457"/>
                      <a:pt x="2220" y="62508"/>
                    </a:cubicBezTo>
                    <a:lnTo>
                      <a:pt x="1455" y="62649"/>
                    </a:lnTo>
                    <a:lnTo>
                      <a:pt x="1463" y="62688"/>
                    </a:lnTo>
                    <a:lnTo>
                      <a:pt x="2226" y="62547"/>
                    </a:lnTo>
                    <a:cubicBezTo>
                      <a:pt x="2236" y="62598"/>
                      <a:pt x="2247" y="62651"/>
                      <a:pt x="2257" y="62702"/>
                    </a:cubicBezTo>
                    <a:lnTo>
                      <a:pt x="2251" y="62717"/>
                    </a:lnTo>
                    <a:lnTo>
                      <a:pt x="2249" y="62698"/>
                    </a:lnTo>
                    <a:lnTo>
                      <a:pt x="1371" y="62864"/>
                    </a:lnTo>
                    <a:lnTo>
                      <a:pt x="1377" y="62905"/>
                    </a:lnTo>
                    <a:lnTo>
                      <a:pt x="2240" y="62741"/>
                    </a:lnTo>
                    <a:lnTo>
                      <a:pt x="2165" y="62931"/>
                    </a:lnTo>
                    <a:lnTo>
                      <a:pt x="2161" y="62913"/>
                    </a:lnTo>
                    <a:lnTo>
                      <a:pt x="1285" y="63083"/>
                    </a:lnTo>
                    <a:lnTo>
                      <a:pt x="1293" y="63122"/>
                    </a:lnTo>
                    <a:lnTo>
                      <a:pt x="2155" y="62956"/>
                    </a:lnTo>
                    <a:lnTo>
                      <a:pt x="2079" y="63144"/>
                    </a:lnTo>
                    <a:lnTo>
                      <a:pt x="2075" y="63128"/>
                    </a:lnTo>
                    <a:lnTo>
                      <a:pt x="1199" y="63300"/>
                    </a:lnTo>
                    <a:lnTo>
                      <a:pt x="1207" y="63341"/>
                    </a:lnTo>
                    <a:lnTo>
                      <a:pt x="2069" y="63171"/>
                    </a:lnTo>
                    <a:lnTo>
                      <a:pt x="2024" y="63281"/>
                    </a:lnTo>
                    <a:lnTo>
                      <a:pt x="2024" y="63281"/>
                    </a:lnTo>
                    <a:lnTo>
                      <a:pt x="2042" y="63277"/>
                    </a:lnTo>
                    <a:lnTo>
                      <a:pt x="2263" y="62733"/>
                    </a:lnTo>
                    <a:cubicBezTo>
                      <a:pt x="2324" y="63060"/>
                      <a:pt x="2390" y="63388"/>
                      <a:pt x="2459" y="63715"/>
                    </a:cubicBezTo>
                    <a:cubicBezTo>
                      <a:pt x="2238" y="63500"/>
                      <a:pt x="2044" y="63277"/>
                      <a:pt x="2044" y="63277"/>
                    </a:cubicBezTo>
                    <a:lnTo>
                      <a:pt x="1031" y="63480"/>
                    </a:lnTo>
                    <a:cubicBezTo>
                      <a:pt x="1031" y="63480"/>
                      <a:pt x="1228" y="63709"/>
                      <a:pt x="1449" y="63928"/>
                    </a:cubicBezTo>
                    <a:cubicBezTo>
                      <a:pt x="1663" y="64147"/>
                      <a:pt x="1878" y="64366"/>
                      <a:pt x="1878" y="64368"/>
                    </a:cubicBezTo>
                    <a:lnTo>
                      <a:pt x="1488" y="65526"/>
                    </a:lnTo>
                    <a:lnTo>
                      <a:pt x="1500" y="65523"/>
                    </a:lnTo>
                    <a:lnTo>
                      <a:pt x="1500" y="65523"/>
                    </a:lnTo>
                    <a:lnTo>
                      <a:pt x="1490" y="65526"/>
                    </a:lnTo>
                    <a:lnTo>
                      <a:pt x="1917" y="65959"/>
                    </a:lnTo>
                    <a:cubicBezTo>
                      <a:pt x="2128" y="66174"/>
                      <a:pt x="2355" y="66381"/>
                      <a:pt x="2357" y="66383"/>
                    </a:cubicBezTo>
                    <a:lnTo>
                      <a:pt x="2022" y="67553"/>
                    </a:lnTo>
                    <a:lnTo>
                      <a:pt x="2922" y="68376"/>
                    </a:lnTo>
                    <a:cubicBezTo>
                      <a:pt x="2922" y="68376"/>
                      <a:pt x="2832" y="68672"/>
                      <a:pt x="2768" y="68967"/>
                    </a:cubicBezTo>
                    <a:cubicBezTo>
                      <a:pt x="2699" y="69264"/>
                      <a:pt x="2631" y="69560"/>
                      <a:pt x="2631" y="69560"/>
                    </a:cubicBezTo>
                    <a:lnTo>
                      <a:pt x="3572" y="70344"/>
                    </a:lnTo>
                    <a:cubicBezTo>
                      <a:pt x="3572" y="70344"/>
                      <a:pt x="3505" y="70643"/>
                      <a:pt x="3437" y="70941"/>
                    </a:cubicBezTo>
                    <a:cubicBezTo>
                      <a:pt x="3366" y="71244"/>
                      <a:pt x="3315" y="71543"/>
                      <a:pt x="3315" y="71543"/>
                    </a:cubicBezTo>
                    <a:lnTo>
                      <a:pt x="4295" y="72283"/>
                    </a:lnTo>
                    <a:lnTo>
                      <a:pt x="4084" y="73495"/>
                    </a:lnTo>
                    <a:cubicBezTo>
                      <a:pt x="4084" y="73495"/>
                      <a:pt x="4325" y="73679"/>
                      <a:pt x="4583" y="73851"/>
                    </a:cubicBezTo>
                    <a:cubicBezTo>
                      <a:pt x="4837" y="74024"/>
                      <a:pt x="5090" y="74196"/>
                      <a:pt x="5092" y="74196"/>
                    </a:cubicBezTo>
                    <a:lnTo>
                      <a:pt x="4937" y="75412"/>
                    </a:lnTo>
                    <a:cubicBezTo>
                      <a:pt x="4937" y="75412"/>
                      <a:pt x="5189" y="75581"/>
                      <a:pt x="5442" y="75751"/>
                    </a:cubicBezTo>
                    <a:cubicBezTo>
                      <a:pt x="5567" y="75835"/>
                      <a:pt x="5694" y="75917"/>
                      <a:pt x="5794" y="75978"/>
                    </a:cubicBezTo>
                    <a:cubicBezTo>
                      <a:pt x="5892" y="76038"/>
                      <a:pt x="5958" y="76077"/>
                      <a:pt x="5958" y="76079"/>
                    </a:cubicBezTo>
                    <a:lnTo>
                      <a:pt x="5860" y="77294"/>
                    </a:lnTo>
                    <a:lnTo>
                      <a:pt x="5864" y="77292"/>
                    </a:lnTo>
                    <a:lnTo>
                      <a:pt x="5862" y="77294"/>
                    </a:lnTo>
                    <a:lnTo>
                      <a:pt x="6903" y="77922"/>
                    </a:lnTo>
                    <a:cubicBezTo>
                      <a:pt x="6903" y="77922"/>
                      <a:pt x="6899" y="77998"/>
                      <a:pt x="6891" y="78112"/>
                    </a:cubicBezTo>
                    <a:cubicBezTo>
                      <a:pt x="6887" y="78227"/>
                      <a:pt x="6881" y="78378"/>
                      <a:pt x="6874" y="78530"/>
                    </a:cubicBezTo>
                    <a:cubicBezTo>
                      <a:pt x="6864" y="78832"/>
                      <a:pt x="6856" y="79135"/>
                      <a:pt x="6856" y="79139"/>
                    </a:cubicBezTo>
                    <a:lnTo>
                      <a:pt x="7930" y="79720"/>
                    </a:lnTo>
                    <a:cubicBezTo>
                      <a:pt x="7930" y="79720"/>
                      <a:pt x="7922" y="80029"/>
                      <a:pt x="7914" y="80336"/>
                    </a:cubicBezTo>
                    <a:cubicBezTo>
                      <a:pt x="7910" y="80643"/>
                      <a:pt x="7918" y="80946"/>
                      <a:pt x="7918" y="80946"/>
                    </a:cubicBezTo>
                    <a:lnTo>
                      <a:pt x="7936" y="80936"/>
                    </a:lnTo>
                    <a:cubicBezTo>
                      <a:pt x="7936" y="80936"/>
                      <a:pt x="7926" y="80633"/>
                      <a:pt x="7930" y="80326"/>
                    </a:cubicBezTo>
                    <a:cubicBezTo>
                      <a:pt x="7938" y="80019"/>
                      <a:pt x="7947" y="79712"/>
                      <a:pt x="7947" y="79712"/>
                    </a:cubicBezTo>
                    <a:lnTo>
                      <a:pt x="8550" y="79354"/>
                    </a:lnTo>
                    <a:cubicBezTo>
                      <a:pt x="8568" y="79387"/>
                      <a:pt x="8587" y="79418"/>
                      <a:pt x="8607" y="79448"/>
                    </a:cubicBezTo>
                    <a:lnTo>
                      <a:pt x="8022" y="79796"/>
                    </a:lnTo>
                    <a:lnTo>
                      <a:pt x="8043" y="79831"/>
                    </a:lnTo>
                    <a:lnTo>
                      <a:pt x="8628" y="79483"/>
                    </a:lnTo>
                    <a:cubicBezTo>
                      <a:pt x="8652" y="79526"/>
                      <a:pt x="8679" y="79569"/>
                      <a:pt x="8706" y="79612"/>
                    </a:cubicBezTo>
                    <a:lnTo>
                      <a:pt x="8016" y="80025"/>
                    </a:lnTo>
                    <a:lnTo>
                      <a:pt x="8037" y="80060"/>
                    </a:lnTo>
                    <a:lnTo>
                      <a:pt x="8726" y="79647"/>
                    </a:lnTo>
                    <a:cubicBezTo>
                      <a:pt x="8744" y="79679"/>
                      <a:pt x="8765" y="79712"/>
                      <a:pt x="8785" y="79745"/>
                    </a:cubicBezTo>
                    <a:lnTo>
                      <a:pt x="8781" y="79808"/>
                    </a:lnTo>
                    <a:lnTo>
                      <a:pt x="8775" y="79796"/>
                    </a:lnTo>
                    <a:lnTo>
                      <a:pt x="8010" y="80260"/>
                    </a:lnTo>
                    <a:lnTo>
                      <a:pt x="8032" y="80295"/>
                    </a:lnTo>
                    <a:lnTo>
                      <a:pt x="8781" y="79841"/>
                    </a:lnTo>
                    <a:lnTo>
                      <a:pt x="8781" y="79841"/>
                    </a:lnTo>
                    <a:cubicBezTo>
                      <a:pt x="8779" y="79909"/>
                      <a:pt x="8779" y="79978"/>
                      <a:pt x="8779" y="80042"/>
                    </a:cubicBezTo>
                    <a:lnTo>
                      <a:pt x="8775" y="80033"/>
                    </a:lnTo>
                    <a:lnTo>
                      <a:pt x="8012" y="80498"/>
                    </a:lnTo>
                    <a:lnTo>
                      <a:pt x="8032" y="80533"/>
                    </a:lnTo>
                    <a:lnTo>
                      <a:pt x="8779" y="80078"/>
                    </a:lnTo>
                    <a:cubicBezTo>
                      <a:pt x="8779" y="80148"/>
                      <a:pt x="8779" y="80213"/>
                      <a:pt x="8779" y="80267"/>
                    </a:cubicBezTo>
                    <a:lnTo>
                      <a:pt x="8771" y="80254"/>
                    </a:lnTo>
                    <a:lnTo>
                      <a:pt x="8012" y="80721"/>
                    </a:lnTo>
                    <a:lnTo>
                      <a:pt x="8032" y="80756"/>
                    </a:lnTo>
                    <a:lnTo>
                      <a:pt x="8779" y="80297"/>
                    </a:lnTo>
                    <a:cubicBezTo>
                      <a:pt x="8779" y="80367"/>
                      <a:pt x="8781" y="80412"/>
                      <a:pt x="8781" y="80414"/>
                    </a:cubicBezTo>
                    <a:lnTo>
                      <a:pt x="8781" y="80414"/>
                    </a:lnTo>
                    <a:lnTo>
                      <a:pt x="7920" y="80948"/>
                    </a:lnTo>
                    <a:lnTo>
                      <a:pt x="9023" y="81482"/>
                    </a:lnTo>
                    <a:lnTo>
                      <a:pt x="9051" y="82711"/>
                    </a:lnTo>
                    <a:lnTo>
                      <a:pt x="10183" y="83198"/>
                    </a:lnTo>
                    <a:lnTo>
                      <a:pt x="10265" y="84422"/>
                    </a:lnTo>
                    <a:cubicBezTo>
                      <a:pt x="10265" y="84422"/>
                      <a:pt x="10547" y="84539"/>
                      <a:pt x="10827" y="84657"/>
                    </a:cubicBezTo>
                    <a:cubicBezTo>
                      <a:pt x="11116" y="84764"/>
                      <a:pt x="11402" y="84870"/>
                      <a:pt x="11404" y="84872"/>
                    </a:cubicBezTo>
                    <a:lnTo>
                      <a:pt x="11541" y="86085"/>
                    </a:lnTo>
                    <a:cubicBezTo>
                      <a:pt x="11541" y="86085"/>
                      <a:pt x="11828" y="86190"/>
                      <a:pt x="12114" y="86296"/>
                    </a:cubicBezTo>
                    <a:cubicBezTo>
                      <a:pt x="12257" y="86347"/>
                      <a:pt x="12401" y="86398"/>
                      <a:pt x="12507" y="86437"/>
                    </a:cubicBezTo>
                    <a:cubicBezTo>
                      <a:pt x="12613" y="86474"/>
                      <a:pt x="12687" y="86496"/>
                      <a:pt x="12687" y="86496"/>
                    </a:cubicBezTo>
                    <a:lnTo>
                      <a:pt x="12881" y="87697"/>
                    </a:lnTo>
                    <a:lnTo>
                      <a:pt x="14045" y="88062"/>
                    </a:lnTo>
                    <a:cubicBezTo>
                      <a:pt x="14045" y="88062"/>
                      <a:pt x="14058" y="88137"/>
                      <a:pt x="14076" y="88252"/>
                    </a:cubicBezTo>
                    <a:cubicBezTo>
                      <a:pt x="14095" y="88366"/>
                      <a:pt x="14121" y="88516"/>
                      <a:pt x="14154" y="88663"/>
                    </a:cubicBezTo>
                    <a:cubicBezTo>
                      <a:pt x="14217" y="88962"/>
                      <a:pt x="14279" y="89261"/>
                      <a:pt x="14279" y="89261"/>
                    </a:cubicBezTo>
                    <a:lnTo>
                      <a:pt x="15463" y="89574"/>
                    </a:lnTo>
                    <a:cubicBezTo>
                      <a:pt x="15463" y="89574"/>
                      <a:pt x="15529" y="89872"/>
                      <a:pt x="15592" y="90173"/>
                    </a:cubicBezTo>
                    <a:cubicBezTo>
                      <a:pt x="15656" y="90478"/>
                      <a:pt x="15735" y="90770"/>
                      <a:pt x="15735" y="90770"/>
                    </a:cubicBezTo>
                    <a:lnTo>
                      <a:pt x="16936" y="91028"/>
                    </a:lnTo>
                    <a:lnTo>
                      <a:pt x="17253" y="92217"/>
                    </a:lnTo>
                    <a:cubicBezTo>
                      <a:pt x="17253" y="92217"/>
                      <a:pt x="17327" y="92233"/>
                      <a:pt x="17440" y="92256"/>
                    </a:cubicBezTo>
                    <a:cubicBezTo>
                      <a:pt x="17552" y="92276"/>
                      <a:pt x="17706" y="92301"/>
                      <a:pt x="17857" y="92327"/>
                    </a:cubicBezTo>
                    <a:cubicBezTo>
                      <a:pt x="18160" y="92379"/>
                      <a:pt x="18461" y="92428"/>
                      <a:pt x="18463" y="92428"/>
                    </a:cubicBezTo>
                    <a:lnTo>
                      <a:pt x="18831" y="93596"/>
                    </a:lnTo>
                    <a:lnTo>
                      <a:pt x="18844" y="93582"/>
                    </a:lnTo>
                    <a:lnTo>
                      <a:pt x="18844" y="93582"/>
                    </a:lnTo>
                    <a:lnTo>
                      <a:pt x="18833" y="93596"/>
                    </a:lnTo>
                    <a:lnTo>
                      <a:pt x="19432" y="93692"/>
                    </a:lnTo>
                    <a:cubicBezTo>
                      <a:pt x="19582" y="93719"/>
                      <a:pt x="19737" y="93733"/>
                      <a:pt x="19852" y="93747"/>
                    </a:cubicBezTo>
                    <a:cubicBezTo>
                      <a:pt x="19964" y="93762"/>
                      <a:pt x="20040" y="93770"/>
                      <a:pt x="20042" y="93770"/>
                    </a:cubicBezTo>
                    <a:lnTo>
                      <a:pt x="20461" y="94915"/>
                    </a:lnTo>
                    <a:lnTo>
                      <a:pt x="21671" y="95050"/>
                    </a:lnTo>
                    <a:cubicBezTo>
                      <a:pt x="21671" y="95050"/>
                      <a:pt x="21697" y="95122"/>
                      <a:pt x="21742" y="95226"/>
                    </a:cubicBezTo>
                    <a:cubicBezTo>
                      <a:pt x="21785" y="95331"/>
                      <a:pt x="21842" y="95470"/>
                      <a:pt x="21902" y="95611"/>
                    </a:cubicBezTo>
                    <a:cubicBezTo>
                      <a:pt x="22018" y="95889"/>
                      <a:pt x="22137" y="96168"/>
                      <a:pt x="22139" y="96174"/>
                    </a:cubicBezTo>
                    <a:lnTo>
                      <a:pt x="23358" y="96251"/>
                    </a:lnTo>
                    <a:cubicBezTo>
                      <a:pt x="23358" y="96253"/>
                      <a:pt x="23479" y="96536"/>
                      <a:pt x="23602" y="96818"/>
                    </a:cubicBezTo>
                    <a:lnTo>
                      <a:pt x="23864" y="97366"/>
                    </a:lnTo>
                    <a:lnTo>
                      <a:pt x="25089" y="97389"/>
                    </a:lnTo>
                    <a:cubicBezTo>
                      <a:pt x="25089" y="97389"/>
                      <a:pt x="25222" y="97665"/>
                      <a:pt x="25355" y="97941"/>
                    </a:cubicBezTo>
                    <a:cubicBezTo>
                      <a:pt x="25425" y="98081"/>
                      <a:pt x="25492" y="98220"/>
                      <a:pt x="25544" y="98324"/>
                    </a:cubicBezTo>
                    <a:cubicBezTo>
                      <a:pt x="25593" y="98428"/>
                      <a:pt x="25632" y="98494"/>
                      <a:pt x="25632" y="98494"/>
                    </a:cubicBezTo>
                    <a:lnTo>
                      <a:pt x="26861" y="98461"/>
                    </a:lnTo>
                    <a:lnTo>
                      <a:pt x="27448" y="99539"/>
                    </a:lnTo>
                    <a:cubicBezTo>
                      <a:pt x="27448" y="99539"/>
                      <a:pt x="27526" y="99537"/>
                      <a:pt x="27639" y="99533"/>
                    </a:cubicBezTo>
                    <a:cubicBezTo>
                      <a:pt x="27753" y="99529"/>
                      <a:pt x="27905" y="99525"/>
                      <a:pt x="28060" y="99513"/>
                    </a:cubicBezTo>
                    <a:cubicBezTo>
                      <a:pt x="28365" y="99490"/>
                      <a:pt x="28672" y="99466"/>
                      <a:pt x="28672" y="99466"/>
                    </a:cubicBezTo>
                    <a:lnTo>
                      <a:pt x="29306" y="100511"/>
                    </a:lnTo>
                    <a:lnTo>
                      <a:pt x="29316" y="100495"/>
                    </a:lnTo>
                    <a:lnTo>
                      <a:pt x="28682" y="99449"/>
                    </a:lnTo>
                    <a:lnTo>
                      <a:pt x="29007" y="98831"/>
                    </a:lnTo>
                    <a:cubicBezTo>
                      <a:pt x="29038" y="98848"/>
                      <a:pt x="29071" y="98864"/>
                      <a:pt x="29101" y="98880"/>
                    </a:cubicBezTo>
                    <a:lnTo>
                      <a:pt x="28790" y="99476"/>
                    </a:lnTo>
                    <a:lnTo>
                      <a:pt x="28825" y="99494"/>
                    </a:lnTo>
                    <a:lnTo>
                      <a:pt x="29138" y="98901"/>
                    </a:lnTo>
                    <a:cubicBezTo>
                      <a:pt x="29183" y="98923"/>
                      <a:pt x="29228" y="98948"/>
                      <a:pt x="29273" y="98970"/>
                    </a:cubicBezTo>
                    <a:lnTo>
                      <a:pt x="28909" y="99674"/>
                    </a:lnTo>
                    <a:lnTo>
                      <a:pt x="28944" y="99693"/>
                    </a:lnTo>
                    <a:lnTo>
                      <a:pt x="29310" y="98989"/>
                    </a:lnTo>
                    <a:cubicBezTo>
                      <a:pt x="29351" y="99011"/>
                      <a:pt x="29392" y="99032"/>
                      <a:pt x="29433" y="99054"/>
                    </a:cubicBezTo>
                    <a:lnTo>
                      <a:pt x="29453" y="99089"/>
                    </a:lnTo>
                    <a:lnTo>
                      <a:pt x="29453" y="99089"/>
                    </a:lnTo>
                    <a:lnTo>
                      <a:pt x="29435" y="99079"/>
                    </a:lnTo>
                    <a:lnTo>
                      <a:pt x="29026" y="99873"/>
                    </a:lnTo>
                    <a:lnTo>
                      <a:pt x="29063" y="99891"/>
                    </a:lnTo>
                    <a:lnTo>
                      <a:pt x="29466" y="99108"/>
                    </a:lnTo>
                    <a:lnTo>
                      <a:pt x="29570" y="99284"/>
                    </a:lnTo>
                    <a:lnTo>
                      <a:pt x="29554" y="99275"/>
                    </a:lnTo>
                    <a:lnTo>
                      <a:pt x="29148" y="100069"/>
                    </a:lnTo>
                    <a:lnTo>
                      <a:pt x="29185" y="100090"/>
                    </a:lnTo>
                    <a:lnTo>
                      <a:pt x="29582" y="99306"/>
                    </a:lnTo>
                    <a:lnTo>
                      <a:pt x="29687" y="99480"/>
                    </a:lnTo>
                    <a:lnTo>
                      <a:pt x="29670" y="99472"/>
                    </a:lnTo>
                    <a:lnTo>
                      <a:pt x="29269" y="100270"/>
                    </a:lnTo>
                    <a:lnTo>
                      <a:pt x="29306" y="100288"/>
                    </a:lnTo>
                    <a:lnTo>
                      <a:pt x="29701" y="99504"/>
                    </a:lnTo>
                    <a:lnTo>
                      <a:pt x="29762" y="99606"/>
                    </a:lnTo>
                    <a:lnTo>
                      <a:pt x="29762" y="99606"/>
                    </a:lnTo>
                    <a:lnTo>
                      <a:pt x="29308" y="100513"/>
                    </a:lnTo>
                    <a:cubicBezTo>
                      <a:pt x="29308" y="100513"/>
                      <a:pt x="29611" y="100489"/>
                      <a:pt x="29916" y="100464"/>
                    </a:cubicBezTo>
                    <a:cubicBezTo>
                      <a:pt x="30067" y="100450"/>
                      <a:pt x="30216" y="100437"/>
                      <a:pt x="30331" y="100427"/>
                    </a:cubicBezTo>
                    <a:cubicBezTo>
                      <a:pt x="30446" y="100413"/>
                      <a:pt x="30521" y="100403"/>
                      <a:pt x="30521" y="100403"/>
                    </a:cubicBezTo>
                    <a:lnTo>
                      <a:pt x="31201" y="101413"/>
                    </a:lnTo>
                    <a:lnTo>
                      <a:pt x="31209" y="101395"/>
                    </a:lnTo>
                    <a:lnTo>
                      <a:pt x="30530" y="100385"/>
                    </a:lnTo>
                    <a:lnTo>
                      <a:pt x="30832" y="99750"/>
                    </a:lnTo>
                    <a:cubicBezTo>
                      <a:pt x="30865" y="99764"/>
                      <a:pt x="30898" y="99781"/>
                      <a:pt x="30928" y="99795"/>
                    </a:cubicBezTo>
                    <a:lnTo>
                      <a:pt x="30640" y="100407"/>
                    </a:lnTo>
                    <a:lnTo>
                      <a:pt x="30677" y="100423"/>
                    </a:lnTo>
                    <a:lnTo>
                      <a:pt x="30965" y="99813"/>
                    </a:lnTo>
                    <a:lnTo>
                      <a:pt x="31104" y="99877"/>
                    </a:lnTo>
                    <a:lnTo>
                      <a:pt x="30767" y="100597"/>
                    </a:lnTo>
                    <a:lnTo>
                      <a:pt x="30804" y="100615"/>
                    </a:lnTo>
                    <a:lnTo>
                      <a:pt x="31141" y="99895"/>
                    </a:lnTo>
                    <a:cubicBezTo>
                      <a:pt x="31182" y="99914"/>
                      <a:pt x="31223" y="99934"/>
                      <a:pt x="31266" y="99955"/>
                    </a:cubicBezTo>
                    <a:lnTo>
                      <a:pt x="31288" y="99987"/>
                    </a:lnTo>
                    <a:lnTo>
                      <a:pt x="31258" y="99975"/>
                    </a:lnTo>
                    <a:lnTo>
                      <a:pt x="30881" y="100783"/>
                    </a:lnTo>
                    <a:lnTo>
                      <a:pt x="30918" y="100802"/>
                    </a:lnTo>
                    <a:lnTo>
                      <a:pt x="31293" y="99995"/>
                    </a:lnTo>
                    <a:lnTo>
                      <a:pt x="31411" y="100178"/>
                    </a:lnTo>
                    <a:lnTo>
                      <a:pt x="31395" y="100169"/>
                    </a:lnTo>
                    <a:lnTo>
                      <a:pt x="31023" y="100980"/>
                    </a:lnTo>
                    <a:lnTo>
                      <a:pt x="31059" y="100998"/>
                    </a:lnTo>
                    <a:lnTo>
                      <a:pt x="31428" y="100200"/>
                    </a:lnTo>
                    <a:lnTo>
                      <a:pt x="31538" y="100368"/>
                    </a:lnTo>
                    <a:lnTo>
                      <a:pt x="31522" y="100362"/>
                    </a:lnTo>
                    <a:lnTo>
                      <a:pt x="31151" y="101174"/>
                    </a:lnTo>
                    <a:lnTo>
                      <a:pt x="31188" y="101190"/>
                    </a:lnTo>
                    <a:lnTo>
                      <a:pt x="31552" y="100392"/>
                    </a:lnTo>
                    <a:lnTo>
                      <a:pt x="31618" y="100490"/>
                    </a:lnTo>
                    <a:lnTo>
                      <a:pt x="31201" y="101413"/>
                    </a:lnTo>
                    <a:lnTo>
                      <a:pt x="32410" y="101256"/>
                    </a:lnTo>
                    <a:cubicBezTo>
                      <a:pt x="32410" y="101256"/>
                      <a:pt x="32579" y="101516"/>
                      <a:pt x="32762" y="101755"/>
                    </a:cubicBezTo>
                    <a:lnTo>
                      <a:pt x="33126" y="102244"/>
                    </a:lnTo>
                    <a:lnTo>
                      <a:pt x="33126" y="102242"/>
                    </a:lnTo>
                    <a:lnTo>
                      <a:pt x="34331" y="102029"/>
                    </a:lnTo>
                    <a:cubicBezTo>
                      <a:pt x="34331" y="102029"/>
                      <a:pt x="34515" y="102275"/>
                      <a:pt x="34701" y="102518"/>
                    </a:cubicBezTo>
                    <a:cubicBezTo>
                      <a:pt x="34885" y="102770"/>
                      <a:pt x="35082" y="102999"/>
                      <a:pt x="35082" y="102999"/>
                    </a:cubicBezTo>
                    <a:lnTo>
                      <a:pt x="36281" y="102729"/>
                    </a:lnTo>
                    <a:lnTo>
                      <a:pt x="37068" y="103672"/>
                    </a:lnTo>
                    <a:cubicBezTo>
                      <a:pt x="37068" y="103672"/>
                      <a:pt x="37365" y="103607"/>
                      <a:pt x="37664" y="103519"/>
                    </a:cubicBezTo>
                    <a:cubicBezTo>
                      <a:pt x="37958" y="103437"/>
                      <a:pt x="38255" y="103355"/>
                      <a:pt x="38255" y="103355"/>
                    </a:cubicBezTo>
                    <a:lnTo>
                      <a:pt x="39083" y="104255"/>
                    </a:lnTo>
                    <a:lnTo>
                      <a:pt x="39088" y="104237"/>
                    </a:lnTo>
                    <a:lnTo>
                      <a:pt x="38261" y="103334"/>
                    </a:lnTo>
                    <a:lnTo>
                      <a:pt x="38455" y="102676"/>
                    </a:lnTo>
                    <a:cubicBezTo>
                      <a:pt x="38490" y="102686"/>
                      <a:pt x="38523" y="102696"/>
                      <a:pt x="38558" y="102706"/>
                    </a:cubicBezTo>
                    <a:lnTo>
                      <a:pt x="38374" y="103341"/>
                    </a:lnTo>
                    <a:lnTo>
                      <a:pt x="38412" y="103351"/>
                    </a:lnTo>
                    <a:lnTo>
                      <a:pt x="38597" y="102717"/>
                    </a:lnTo>
                    <a:cubicBezTo>
                      <a:pt x="38646" y="102731"/>
                      <a:pt x="38695" y="102745"/>
                      <a:pt x="38744" y="102760"/>
                    </a:cubicBezTo>
                    <a:lnTo>
                      <a:pt x="38527" y="103510"/>
                    </a:lnTo>
                    <a:lnTo>
                      <a:pt x="38568" y="103523"/>
                    </a:lnTo>
                    <a:lnTo>
                      <a:pt x="38783" y="102770"/>
                    </a:lnTo>
                    <a:cubicBezTo>
                      <a:pt x="38832" y="102784"/>
                      <a:pt x="38883" y="102800"/>
                      <a:pt x="38932" y="102813"/>
                    </a:cubicBezTo>
                    <a:lnTo>
                      <a:pt x="38955" y="102839"/>
                    </a:lnTo>
                    <a:lnTo>
                      <a:pt x="38924" y="102829"/>
                    </a:lnTo>
                    <a:lnTo>
                      <a:pt x="38682" y="103688"/>
                    </a:lnTo>
                    <a:lnTo>
                      <a:pt x="38721" y="103701"/>
                    </a:lnTo>
                    <a:lnTo>
                      <a:pt x="38963" y="102845"/>
                    </a:lnTo>
                    <a:lnTo>
                      <a:pt x="39098" y="102997"/>
                    </a:lnTo>
                    <a:lnTo>
                      <a:pt x="39081" y="102993"/>
                    </a:lnTo>
                    <a:lnTo>
                      <a:pt x="38840" y="103852"/>
                    </a:lnTo>
                    <a:lnTo>
                      <a:pt x="38881" y="103864"/>
                    </a:lnTo>
                    <a:lnTo>
                      <a:pt x="39116" y="103017"/>
                    </a:lnTo>
                    <a:lnTo>
                      <a:pt x="39251" y="103169"/>
                    </a:lnTo>
                    <a:lnTo>
                      <a:pt x="39235" y="103165"/>
                    </a:lnTo>
                    <a:lnTo>
                      <a:pt x="39000" y="104024"/>
                    </a:lnTo>
                    <a:lnTo>
                      <a:pt x="39038" y="104034"/>
                    </a:lnTo>
                    <a:lnTo>
                      <a:pt x="39272" y="103189"/>
                    </a:lnTo>
                    <a:lnTo>
                      <a:pt x="39349" y="103277"/>
                    </a:lnTo>
                    <a:lnTo>
                      <a:pt x="39356" y="103259"/>
                    </a:lnTo>
                    <a:lnTo>
                      <a:pt x="39083" y="104255"/>
                    </a:lnTo>
                    <a:cubicBezTo>
                      <a:pt x="39083" y="104255"/>
                      <a:pt x="39376" y="104171"/>
                      <a:pt x="39671" y="104087"/>
                    </a:cubicBezTo>
                    <a:cubicBezTo>
                      <a:pt x="39816" y="104046"/>
                      <a:pt x="39961" y="104006"/>
                      <a:pt x="40072" y="103967"/>
                    </a:cubicBezTo>
                    <a:cubicBezTo>
                      <a:pt x="40180" y="103930"/>
                      <a:pt x="40252" y="103905"/>
                      <a:pt x="40254" y="103905"/>
                    </a:cubicBezTo>
                    <a:lnTo>
                      <a:pt x="41119" y="104763"/>
                    </a:lnTo>
                    <a:lnTo>
                      <a:pt x="42273" y="104372"/>
                    </a:lnTo>
                    <a:cubicBezTo>
                      <a:pt x="42273" y="104372"/>
                      <a:pt x="42490" y="104591"/>
                      <a:pt x="42717" y="104789"/>
                    </a:cubicBezTo>
                    <a:cubicBezTo>
                      <a:pt x="42944" y="104992"/>
                      <a:pt x="43171" y="105196"/>
                      <a:pt x="43171" y="105196"/>
                    </a:cubicBezTo>
                    <a:lnTo>
                      <a:pt x="44309" y="104748"/>
                    </a:lnTo>
                    <a:cubicBezTo>
                      <a:pt x="44309" y="104748"/>
                      <a:pt x="44540" y="104953"/>
                      <a:pt x="44769" y="105155"/>
                    </a:cubicBezTo>
                    <a:cubicBezTo>
                      <a:pt x="45000" y="105366"/>
                      <a:pt x="45238" y="105552"/>
                      <a:pt x="45238" y="105552"/>
                    </a:cubicBez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ubicBezTo>
                      <a:pt x="45237" y="105532"/>
                      <a:pt x="45001" y="105344"/>
                      <a:pt x="44773" y="105137"/>
                    </a:cubicBezTo>
                    <a:cubicBezTo>
                      <a:pt x="44542" y="104932"/>
                      <a:pt x="44313" y="104730"/>
                      <a:pt x="44313" y="104730"/>
                    </a:cubicBezTo>
                    <a:lnTo>
                      <a:pt x="44425" y="104055"/>
                    </a:lnTo>
                    <a:cubicBezTo>
                      <a:pt x="44462" y="104061"/>
                      <a:pt x="44497" y="104067"/>
                      <a:pt x="44532" y="104073"/>
                    </a:cubicBezTo>
                    <a:lnTo>
                      <a:pt x="44423" y="104724"/>
                    </a:lnTo>
                    <a:lnTo>
                      <a:pt x="44464" y="104730"/>
                    </a:lnTo>
                    <a:lnTo>
                      <a:pt x="44571" y="104079"/>
                    </a:lnTo>
                    <a:cubicBezTo>
                      <a:pt x="44626" y="104089"/>
                      <a:pt x="44679" y="104098"/>
                      <a:pt x="44732" y="104106"/>
                    </a:cubicBezTo>
                    <a:lnTo>
                      <a:pt x="44607" y="104875"/>
                    </a:lnTo>
                    <a:lnTo>
                      <a:pt x="44648" y="104881"/>
                    </a:lnTo>
                    <a:lnTo>
                      <a:pt x="44773" y="104114"/>
                    </a:lnTo>
                    <a:cubicBezTo>
                      <a:pt x="44818" y="104120"/>
                      <a:pt x="44861" y="104128"/>
                      <a:pt x="44906" y="104134"/>
                    </a:cubicBezTo>
                    <a:cubicBezTo>
                      <a:pt x="44912" y="104141"/>
                      <a:pt x="44918" y="104147"/>
                      <a:pt x="44927" y="104153"/>
                    </a:cubicBezTo>
                    <a:lnTo>
                      <a:pt x="44912" y="104151"/>
                    </a:lnTo>
                    <a:lnTo>
                      <a:pt x="44771" y="105033"/>
                    </a:lnTo>
                    <a:lnTo>
                      <a:pt x="44812" y="105039"/>
                    </a:lnTo>
                    <a:lnTo>
                      <a:pt x="44949" y="104173"/>
                    </a:lnTo>
                    <a:cubicBezTo>
                      <a:pt x="45000" y="104220"/>
                      <a:pt x="45049" y="104265"/>
                      <a:pt x="45098" y="104308"/>
                    </a:cubicBezTo>
                    <a:lnTo>
                      <a:pt x="45084" y="104306"/>
                    </a:lnTo>
                    <a:lnTo>
                      <a:pt x="44947" y="105188"/>
                    </a:lnTo>
                    <a:lnTo>
                      <a:pt x="44988" y="105194"/>
                    </a:lnTo>
                    <a:lnTo>
                      <a:pt x="45121" y="104327"/>
                    </a:lnTo>
                    <a:cubicBezTo>
                      <a:pt x="45174" y="104374"/>
                      <a:pt x="45223" y="104415"/>
                      <a:pt x="45262" y="104449"/>
                    </a:cubicBezTo>
                    <a:lnTo>
                      <a:pt x="45131" y="105329"/>
                    </a:lnTo>
                    <a:lnTo>
                      <a:pt x="45172" y="105335"/>
                    </a:lnTo>
                    <a:lnTo>
                      <a:pt x="45299" y="104480"/>
                    </a:lnTo>
                    <a:cubicBezTo>
                      <a:pt x="45352" y="104523"/>
                      <a:pt x="45385" y="104550"/>
                      <a:pt x="45385" y="104550"/>
                    </a:cubicBezTo>
                    <a:lnTo>
                      <a:pt x="45389" y="104533"/>
                    </a:lnTo>
                    <a:lnTo>
                      <a:pt x="45238" y="105552"/>
                    </a:lnTo>
                    <a:lnTo>
                      <a:pt x="46359" y="105049"/>
                    </a:lnTo>
                    <a:lnTo>
                      <a:pt x="47318" y="105818"/>
                    </a:lnTo>
                    <a:cubicBezTo>
                      <a:pt x="47318" y="105816"/>
                      <a:pt x="47388" y="105785"/>
                      <a:pt x="47490" y="105738"/>
                    </a:cubicBezTo>
                    <a:cubicBezTo>
                      <a:pt x="47595" y="105693"/>
                      <a:pt x="47732" y="105626"/>
                      <a:pt x="47869" y="105554"/>
                    </a:cubicBezTo>
                    <a:cubicBezTo>
                      <a:pt x="48143" y="105415"/>
                      <a:pt x="48417" y="105276"/>
                      <a:pt x="48417" y="105274"/>
                    </a:cubicBezTo>
                    <a:lnTo>
                      <a:pt x="49407" y="105994"/>
                    </a:lnTo>
                    <a:cubicBezTo>
                      <a:pt x="49407" y="105994"/>
                      <a:pt x="49677" y="105853"/>
                      <a:pt x="49947" y="105712"/>
                    </a:cubicBezTo>
                    <a:cubicBezTo>
                      <a:pt x="50082" y="105642"/>
                      <a:pt x="50215" y="105573"/>
                      <a:pt x="50316" y="105519"/>
                    </a:cubicBezTo>
                    <a:cubicBezTo>
                      <a:pt x="50416" y="105468"/>
                      <a:pt x="50483" y="105427"/>
                      <a:pt x="50483" y="105427"/>
                    </a:cubicBezTo>
                    <a:lnTo>
                      <a:pt x="51500" y="106094"/>
                    </a:lnTo>
                    <a:lnTo>
                      <a:pt x="51500" y="106074"/>
                    </a:lnTo>
                    <a:lnTo>
                      <a:pt x="50485" y="105407"/>
                    </a:lnTo>
                    <a:lnTo>
                      <a:pt x="50518" y="104717"/>
                    </a:lnTo>
                    <a:cubicBezTo>
                      <a:pt x="50553" y="104717"/>
                      <a:pt x="50590" y="104720"/>
                      <a:pt x="50625" y="104722"/>
                    </a:cubicBezTo>
                    <a:lnTo>
                      <a:pt x="50594" y="105384"/>
                    </a:lnTo>
                    <a:lnTo>
                      <a:pt x="50635" y="105387"/>
                    </a:lnTo>
                    <a:lnTo>
                      <a:pt x="50665" y="104724"/>
                    </a:lnTo>
                    <a:lnTo>
                      <a:pt x="50819" y="104730"/>
                    </a:lnTo>
                    <a:lnTo>
                      <a:pt x="50786" y="105511"/>
                    </a:lnTo>
                    <a:lnTo>
                      <a:pt x="50827" y="105511"/>
                    </a:lnTo>
                    <a:lnTo>
                      <a:pt x="50860" y="104732"/>
                    </a:lnTo>
                    <a:cubicBezTo>
                      <a:pt x="50913" y="104734"/>
                      <a:pt x="50966" y="104736"/>
                      <a:pt x="51019" y="104738"/>
                    </a:cubicBezTo>
                    <a:lnTo>
                      <a:pt x="51030" y="104744"/>
                    </a:lnTo>
                    <a:lnTo>
                      <a:pt x="51011" y="104744"/>
                    </a:lnTo>
                    <a:lnTo>
                      <a:pt x="50976" y="105636"/>
                    </a:lnTo>
                    <a:lnTo>
                      <a:pt x="51017" y="105638"/>
                    </a:lnTo>
                    <a:lnTo>
                      <a:pt x="51052" y="104760"/>
                    </a:lnTo>
                    <a:lnTo>
                      <a:pt x="51220" y="104871"/>
                    </a:lnTo>
                    <a:lnTo>
                      <a:pt x="51201" y="104871"/>
                    </a:lnTo>
                    <a:lnTo>
                      <a:pt x="51169" y="105763"/>
                    </a:lnTo>
                    <a:lnTo>
                      <a:pt x="51210" y="105765"/>
                    </a:lnTo>
                    <a:lnTo>
                      <a:pt x="51240" y="104887"/>
                    </a:lnTo>
                    <a:lnTo>
                      <a:pt x="51408" y="104998"/>
                    </a:lnTo>
                    <a:lnTo>
                      <a:pt x="51392" y="104998"/>
                    </a:lnTo>
                    <a:lnTo>
                      <a:pt x="51363" y="105890"/>
                    </a:lnTo>
                    <a:lnTo>
                      <a:pt x="51404" y="105892"/>
                    </a:lnTo>
                    <a:lnTo>
                      <a:pt x="51433" y="105014"/>
                    </a:lnTo>
                    <a:lnTo>
                      <a:pt x="51529" y="105080"/>
                    </a:lnTo>
                    <a:lnTo>
                      <a:pt x="51531" y="105061"/>
                    </a:lnTo>
                    <a:lnTo>
                      <a:pt x="51052" y="104740"/>
                    </a:lnTo>
                    <a:lnTo>
                      <a:pt x="51052" y="104740"/>
                    </a:lnTo>
                    <a:cubicBezTo>
                      <a:pt x="51373" y="104752"/>
                      <a:pt x="51697" y="104763"/>
                      <a:pt x="52022" y="104769"/>
                    </a:cubicBezTo>
                    <a:lnTo>
                      <a:pt x="51531" y="105061"/>
                    </a:lnTo>
                    <a:lnTo>
                      <a:pt x="51500" y="106092"/>
                    </a:lnTo>
                    <a:lnTo>
                      <a:pt x="52554" y="105479"/>
                    </a:lnTo>
                    <a:cubicBezTo>
                      <a:pt x="52554" y="105479"/>
                      <a:pt x="52814" y="105646"/>
                      <a:pt x="53071" y="105812"/>
                    </a:cubicBezTo>
                    <a:cubicBezTo>
                      <a:pt x="53333" y="105966"/>
                      <a:pt x="53595" y="106119"/>
                      <a:pt x="53595" y="106119"/>
                    </a:cubicBezTo>
                    <a:lnTo>
                      <a:pt x="54626" y="105452"/>
                    </a:lnTo>
                    <a:lnTo>
                      <a:pt x="55692" y="106066"/>
                    </a:lnTo>
                    <a:cubicBezTo>
                      <a:pt x="55692" y="106066"/>
                      <a:pt x="55756" y="106027"/>
                      <a:pt x="55850" y="105959"/>
                    </a:cubicBezTo>
                    <a:cubicBezTo>
                      <a:pt x="55944" y="105892"/>
                      <a:pt x="56071" y="105802"/>
                      <a:pt x="56196" y="105712"/>
                    </a:cubicBezTo>
                    <a:cubicBezTo>
                      <a:pt x="56445" y="105534"/>
                      <a:pt x="56693" y="105354"/>
                      <a:pt x="56695" y="105354"/>
                    </a:cubicBezTo>
                    <a:lnTo>
                      <a:pt x="57783" y="105914"/>
                    </a:lnTo>
                    <a:lnTo>
                      <a:pt x="57783" y="105914"/>
                    </a:lnTo>
                    <a:lnTo>
                      <a:pt x="57781" y="105894"/>
                    </a:lnTo>
                    <a:lnTo>
                      <a:pt x="56693" y="105333"/>
                    </a:lnTo>
                    <a:lnTo>
                      <a:pt x="56646" y="104656"/>
                    </a:lnTo>
                    <a:cubicBezTo>
                      <a:pt x="56683" y="104654"/>
                      <a:pt x="56717" y="104652"/>
                      <a:pt x="56754" y="104650"/>
                    </a:cubicBezTo>
                    <a:lnTo>
                      <a:pt x="56799" y="105301"/>
                    </a:lnTo>
                    <a:lnTo>
                      <a:pt x="56840" y="105296"/>
                    </a:lnTo>
                    <a:lnTo>
                      <a:pt x="56793" y="104646"/>
                    </a:lnTo>
                    <a:cubicBezTo>
                      <a:pt x="56844" y="104642"/>
                      <a:pt x="56897" y="104638"/>
                      <a:pt x="56948" y="104636"/>
                    </a:cubicBezTo>
                    <a:lnTo>
                      <a:pt x="57004" y="105393"/>
                    </a:lnTo>
                    <a:lnTo>
                      <a:pt x="57045" y="105389"/>
                    </a:lnTo>
                    <a:lnTo>
                      <a:pt x="56987" y="104632"/>
                    </a:lnTo>
                    <a:cubicBezTo>
                      <a:pt x="57043" y="104627"/>
                      <a:pt x="57098" y="104623"/>
                      <a:pt x="57153" y="104619"/>
                    </a:cubicBezTo>
                    <a:lnTo>
                      <a:pt x="57157" y="104621"/>
                    </a:lnTo>
                    <a:lnTo>
                      <a:pt x="57141" y="104621"/>
                    </a:lnTo>
                    <a:lnTo>
                      <a:pt x="57210" y="105511"/>
                    </a:lnTo>
                    <a:lnTo>
                      <a:pt x="57249" y="105509"/>
                    </a:lnTo>
                    <a:lnTo>
                      <a:pt x="57182" y="104634"/>
                    </a:lnTo>
                    <a:lnTo>
                      <a:pt x="57362" y="104728"/>
                    </a:lnTo>
                    <a:lnTo>
                      <a:pt x="57343" y="104730"/>
                    </a:lnTo>
                    <a:lnTo>
                      <a:pt x="57415" y="105620"/>
                    </a:lnTo>
                    <a:lnTo>
                      <a:pt x="57456" y="105616"/>
                    </a:lnTo>
                    <a:lnTo>
                      <a:pt x="57384" y="104740"/>
                    </a:lnTo>
                    <a:lnTo>
                      <a:pt x="57564" y="104834"/>
                    </a:lnTo>
                    <a:lnTo>
                      <a:pt x="57548" y="104836"/>
                    </a:lnTo>
                    <a:lnTo>
                      <a:pt x="57624" y="105724"/>
                    </a:lnTo>
                    <a:lnTo>
                      <a:pt x="57665" y="105722"/>
                    </a:lnTo>
                    <a:lnTo>
                      <a:pt x="57589" y="104848"/>
                    </a:lnTo>
                    <a:lnTo>
                      <a:pt x="57695" y="104904"/>
                    </a:lnTo>
                    <a:lnTo>
                      <a:pt x="57695" y="104904"/>
                    </a:lnTo>
                    <a:lnTo>
                      <a:pt x="57783" y="105912"/>
                    </a:lnTo>
                    <a:lnTo>
                      <a:pt x="58274" y="105554"/>
                    </a:lnTo>
                    <a:cubicBezTo>
                      <a:pt x="58397" y="105466"/>
                      <a:pt x="58518" y="105372"/>
                      <a:pt x="58608" y="105299"/>
                    </a:cubicBezTo>
                    <a:cubicBezTo>
                      <a:pt x="58698" y="105227"/>
                      <a:pt x="58757" y="105180"/>
                      <a:pt x="58759" y="105180"/>
                    </a:cubicBezTo>
                    <a:lnTo>
                      <a:pt x="59866" y="105685"/>
                    </a:lnTo>
                    <a:lnTo>
                      <a:pt x="59866" y="105683"/>
                    </a:lnTo>
                    <a:lnTo>
                      <a:pt x="60813" y="104918"/>
                    </a:lnTo>
                    <a:cubicBezTo>
                      <a:pt x="60813" y="104918"/>
                      <a:pt x="61094" y="105049"/>
                      <a:pt x="61374" y="105155"/>
                    </a:cubicBezTo>
                    <a:lnTo>
                      <a:pt x="61941" y="105380"/>
                    </a:lnTo>
                    <a:lnTo>
                      <a:pt x="61936" y="105360"/>
                    </a:lnTo>
                    <a:cubicBezTo>
                      <a:pt x="61938" y="105360"/>
                      <a:pt x="61654" y="105247"/>
                      <a:pt x="61372" y="105135"/>
                    </a:cubicBezTo>
                    <a:cubicBezTo>
                      <a:pt x="61091" y="105028"/>
                      <a:pt x="60809" y="104898"/>
                      <a:pt x="60809" y="104898"/>
                    </a:cubicBezTo>
                    <a:lnTo>
                      <a:pt x="60809" y="104900"/>
                    </a:lnTo>
                    <a:lnTo>
                      <a:pt x="60709" y="104214"/>
                    </a:lnTo>
                    <a:cubicBezTo>
                      <a:pt x="60746" y="104210"/>
                      <a:pt x="60781" y="104204"/>
                      <a:pt x="60817" y="104200"/>
                    </a:cubicBezTo>
                    <a:lnTo>
                      <a:pt x="60913" y="104846"/>
                    </a:lnTo>
                    <a:lnTo>
                      <a:pt x="60954" y="104840"/>
                    </a:lnTo>
                    <a:lnTo>
                      <a:pt x="60856" y="104194"/>
                    </a:lnTo>
                    <a:cubicBezTo>
                      <a:pt x="60907" y="104186"/>
                      <a:pt x="60956" y="104177"/>
                      <a:pt x="61006" y="104169"/>
                    </a:cubicBezTo>
                    <a:lnTo>
                      <a:pt x="61126" y="104951"/>
                    </a:lnTo>
                    <a:lnTo>
                      <a:pt x="61167" y="104945"/>
                    </a:lnTo>
                    <a:lnTo>
                      <a:pt x="61046" y="104163"/>
                    </a:lnTo>
                    <a:cubicBezTo>
                      <a:pt x="61094" y="104157"/>
                      <a:pt x="61141" y="104149"/>
                      <a:pt x="61188" y="104143"/>
                    </a:cubicBezTo>
                    <a:cubicBezTo>
                      <a:pt x="61196" y="104145"/>
                      <a:pt x="61204" y="104149"/>
                      <a:pt x="61214" y="104153"/>
                    </a:cubicBezTo>
                    <a:lnTo>
                      <a:pt x="61200" y="104155"/>
                    </a:lnTo>
                    <a:lnTo>
                      <a:pt x="61339" y="105037"/>
                    </a:lnTo>
                    <a:lnTo>
                      <a:pt x="61380" y="105031"/>
                    </a:lnTo>
                    <a:lnTo>
                      <a:pt x="61243" y="104163"/>
                    </a:lnTo>
                    <a:lnTo>
                      <a:pt x="61243" y="104163"/>
                    </a:lnTo>
                    <a:cubicBezTo>
                      <a:pt x="61304" y="104190"/>
                      <a:pt x="61368" y="104214"/>
                      <a:pt x="61425" y="104239"/>
                    </a:cubicBezTo>
                    <a:lnTo>
                      <a:pt x="61409" y="104241"/>
                    </a:lnTo>
                    <a:lnTo>
                      <a:pt x="61552" y="105123"/>
                    </a:lnTo>
                    <a:lnTo>
                      <a:pt x="61593" y="105116"/>
                    </a:lnTo>
                    <a:lnTo>
                      <a:pt x="61452" y="104249"/>
                    </a:lnTo>
                    <a:lnTo>
                      <a:pt x="61452" y="104249"/>
                    </a:lnTo>
                    <a:cubicBezTo>
                      <a:pt x="61521" y="104278"/>
                      <a:pt x="61585" y="104304"/>
                      <a:pt x="61638" y="104325"/>
                    </a:cubicBezTo>
                    <a:lnTo>
                      <a:pt x="61621" y="104327"/>
                    </a:lnTo>
                    <a:lnTo>
                      <a:pt x="61767" y="105209"/>
                    </a:lnTo>
                    <a:lnTo>
                      <a:pt x="61808" y="105200"/>
                    </a:lnTo>
                    <a:lnTo>
                      <a:pt x="61664" y="104335"/>
                    </a:lnTo>
                    <a:lnTo>
                      <a:pt x="61664" y="104335"/>
                    </a:lnTo>
                    <a:cubicBezTo>
                      <a:pt x="61726" y="104361"/>
                      <a:pt x="61765" y="104377"/>
                      <a:pt x="61772" y="104379"/>
                    </a:cubicBezTo>
                    <a:lnTo>
                      <a:pt x="61772" y="104379"/>
                    </a:lnTo>
                    <a:lnTo>
                      <a:pt x="61941" y="105380"/>
                    </a:lnTo>
                    <a:lnTo>
                      <a:pt x="62855" y="104566"/>
                    </a:lnTo>
                    <a:cubicBezTo>
                      <a:pt x="62855" y="104566"/>
                      <a:pt x="63142" y="104677"/>
                      <a:pt x="63426" y="104789"/>
                    </a:cubicBezTo>
                    <a:cubicBezTo>
                      <a:pt x="63714" y="104904"/>
                      <a:pt x="64001" y="104998"/>
                      <a:pt x="64003" y="105000"/>
                    </a:cubicBezTo>
                    <a:lnTo>
                      <a:pt x="64881" y="104138"/>
                    </a:lnTo>
                    <a:lnTo>
                      <a:pt x="66047" y="104527"/>
                    </a:lnTo>
                    <a:cubicBezTo>
                      <a:pt x="66047" y="104527"/>
                      <a:pt x="66100" y="104474"/>
                      <a:pt x="66182" y="104394"/>
                    </a:cubicBezTo>
                    <a:cubicBezTo>
                      <a:pt x="66264" y="104316"/>
                      <a:pt x="66368" y="104202"/>
                      <a:pt x="66474" y="104089"/>
                    </a:cubicBezTo>
                    <a:cubicBezTo>
                      <a:pt x="66681" y="103864"/>
                      <a:pt x="66890" y="103637"/>
                      <a:pt x="66890" y="103637"/>
                    </a:cubicBezTo>
                    <a:lnTo>
                      <a:pt x="68068" y="103969"/>
                    </a:lnTo>
                    <a:lnTo>
                      <a:pt x="68068" y="103969"/>
                    </a:lnTo>
                    <a:lnTo>
                      <a:pt x="68062" y="103950"/>
                    </a:lnTo>
                    <a:lnTo>
                      <a:pt x="66886" y="103617"/>
                    </a:lnTo>
                    <a:lnTo>
                      <a:pt x="66706" y="102954"/>
                    </a:lnTo>
                    <a:cubicBezTo>
                      <a:pt x="66738" y="102946"/>
                      <a:pt x="66773" y="102935"/>
                      <a:pt x="66808" y="102925"/>
                    </a:cubicBezTo>
                    <a:lnTo>
                      <a:pt x="66984" y="103564"/>
                    </a:lnTo>
                    <a:lnTo>
                      <a:pt x="67023" y="103553"/>
                    </a:lnTo>
                    <a:lnTo>
                      <a:pt x="66847" y="102915"/>
                    </a:lnTo>
                    <a:cubicBezTo>
                      <a:pt x="66896" y="102903"/>
                      <a:pt x="66945" y="102888"/>
                      <a:pt x="66994" y="102874"/>
                    </a:cubicBezTo>
                    <a:lnTo>
                      <a:pt x="67205" y="103627"/>
                    </a:lnTo>
                    <a:lnTo>
                      <a:pt x="67244" y="103617"/>
                    </a:lnTo>
                    <a:lnTo>
                      <a:pt x="67033" y="102864"/>
                    </a:lnTo>
                    <a:cubicBezTo>
                      <a:pt x="67084" y="102850"/>
                      <a:pt x="67133" y="102835"/>
                      <a:pt x="67182" y="102821"/>
                    </a:cubicBezTo>
                    <a:lnTo>
                      <a:pt x="67201" y="102827"/>
                    </a:lnTo>
                    <a:lnTo>
                      <a:pt x="67184" y="102831"/>
                    </a:lnTo>
                    <a:lnTo>
                      <a:pt x="67428" y="103690"/>
                    </a:lnTo>
                    <a:lnTo>
                      <a:pt x="67467" y="103678"/>
                    </a:lnTo>
                    <a:lnTo>
                      <a:pt x="67227" y="102833"/>
                    </a:lnTo>
                    <a:lnTo>
                      <a:pt x="67420" y="102890"/>
                    </a:lnTo>
                    <a:lnTo>
                      <a:pt x="67403" y="102895"/>
                    </a:lnTo>
                    <a:lnTo>
                      <a:pt x="67651" y="103754"/>
                    </a:lnTo>
                    <a:lnTo>
                      <a:pt x="67690" y="103744"/>
                    </a:lnTo>
                    <a:lnTo>
                      <a:pt x="67446" y="102899"/>
                    </a:lnTo>
                    <a:lnTo>
                      <a:pt x="67446" y="102899"/>
                    </a:lnTo>
                    <a:lnTo>
                      <a:pt x="67640" y="102956"/>
                    </a:lnTo>
                    <a:lnTo>
                      <a:pt x="67624" y="102960"/>
                    </a:lnTo>
                    <a:lnTo>
                      <a:pt x="67876" y="103817"/>
                    </a:lnTo>
                    <a:lnTo>
                      <a:pt x="67915" y="103805"/>
                    </a:lnTo>
                    <a:lnTo>
                      <a:pt x="67669" y="102964"/>
                    </a:lnTo>
                    <a:lnTo>
                      <a:pt x="67782" y="102997"/>
                    </a:lnTo>
                    <a:lnTo>
                      <a:pt x="67782" y="102997"/>
                    </a:lnTo>
                    <a:lnTo>
                      <a:pt x="67778" y="102978"/>
                    </a:lnTo>
                    <a:lnTo>
                      <a:pt x="67213" y="102813"/>
                    </a:lnTo>
                    <a:cubicBezTo>
                      <a:pt x="67536" y="102721"/>
                      <a:pt x="67859" y="102625"/>
                      <a:pt x="68181" y="102526"/>
                    </a:cubicBezTo>
                    <a:lnTo>
                      <a:pt x="68181" y="102526"/>
                    </a:lnTo>
                    <a:cubicBezTo>
                      <a:pt x="68181" y="102528"/>
                      <a:pt x="68179" y="102528"/>
                      <a:pt x="68179" y="102530"/>
                    </a:cubicBezTo>
                    <a:cubicBezTo>
                      <a:pt x="67978" y="102753"/>
                      <a:pt x="67778" y="102978"/>
                      <a:pt x="67778" y="102978"/>
                    </a:cubicBezTo>
                    <a:lnTo>
                      <a:pt x="68068" y="103969"/>
                    </a:lnTo>
                    <a:cubicBezTo>
                      <a:pt x="68068" y="103969"/>
                      <a:pt x="68275" y="103744"/>
                      <a:pt x="68479" y="103519"/>
                    </a:cubicBezTo>
                    <a:cubicBezTo>
                      <a:pt x="68686" y="103300"/>
                      <a:pt x="68880" y="103060"/>
                      <a:pt x="68880" y="103060"/>
                    </a:cubicBezTo>
                    <a:lnTo>
                      <a:pt x="70067" y="103334"/>
                    </a:lnTo>
                    <a:lnTo>
                      <a:pt x="70842" y="102395"/>
                    </a:lnTo>
                    <a:cubicBezTo>
                      <a:pt x="70842" y="102395"/>
                      <a:pt x="71145" y="102469"/>
                      <a:pt x="71442" y="102518"/>
                    </a:cubicBez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39" y="102627"/>
                    </a:ln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41" y="102627"/>
                    </a:lnTo>
                    <a:lnTo>
                      <a:pt x="72041" y="102625"/>
                    </a:lnTo>
                    <a:lnTo>
                      <a:pt x="72774" y="101649"/>
                    </a:lnTo>
                    <a:cubicBezTo>
                      <a:pt x="72774" y="101649"/>
                      <a:pt x="73077" y="101702"/>
                      <a:pt x="73379" y="101755"/>
                    </a:cubicBezTo>
                    <a:cubicBezTo>
                      <a:pt x="73686" y="101812"/>
                      <a:pt x="73985" y="101845"/>
                      <a:pt x="73985" y="101845"/>
                    </a:cubicBezTo>
                    <a:lnTo>
                      <a:pt x="73979" y="101827"/>
                    </a:lnTo>
                    <a:cubicBezTo>
                      <a:pt x="73979" y="101827"/>
                      <a:pt x="73678" y="101794"/>
                      <a:pt x="73373" y="101737"/>
                    </a:cubicBezTo>
                    <a:lnTo>
                      <a:pt x="72768" y="101630"/>
                    </a:lnTo>
                    <a:lnTo>
                      <a:pt x="72768" y="101632"/>
                    </a:lnTo>
                    <a:lnTo>
                      <a:pt x="72506" y="100988"/>
                    </a:lnTo>
                    <a:cubicBezTo>
                      <a:pt x="72540" y="100975"/>
                      <a:pt x="72573" y="100961"/>
                      <a:pt x="72606" y="100949"/>
                    </a:cubicBezTo>
                    <a:lnTo>
                      <a:pt x="72860" y="101567"/>
                    </a:lnTo>
                    <a:lnTo>
                      <a:pt x="72896" y="101552"/>
                    </a:lnTo>
                    <a:lnTo>
                      <a:pt x="72643" y="100933"/>
                    </a:lnTo>
                    <a:cubicBezTo>
                      <a:pt x="72694" y="100912"/>
                      <a:pt x="72745" y="100892"/>
                      <a:pt x="72794" y="100869"/>
                    </a:cubicBezTo>
                    <a:lnTo>
                      <a:pt x="73099" y="101606"/>
                    </a:lnTo>
                    <a:lnTo>
                      <a:pt x="73136" y="101589"/>
                    </a:lnTo>
                    <a:lnTo>
                      <a:pt x="72833" y="100855"/>
                    </a:lnTo>
                    <a:cubicBezTo>
                      <a:pt x="72868" y="100838"/>
                      <a:pt x="72905" y="100824"/>
                      <a:pt x="72941" y="100810"/>
                    </a:cubicBezTo>
                    <a:cubicBezTo>
                      <a:pt x="72956" y="100812"/>
                      <a:pt x="72972" y="100816"/>
                      <a:pt x="72989" y="100818"/>
                    </a:cubicBezTo>
                    <a:lnTo>
                      <a:pt x="72974" y="100824"/>
                    </a:lnTo>
                    <a:lnTo>
                      <a:pt x="73318" y="101649"/>
                    </a:lnTo>
                    <a:lnTo>
                      <a:pt x="73355" y="101632"/>
                    </a:lnTo>
                    <a:lnTo>
                      <a:pt x="73017" y="100824"/>
                    </a:lnTo>
                    <a:lnTo>
                      <a:pt x="73017" y="100824"/>
                    </a:lnTo>
                    <a:cubicBezTo>
                      <a:pt x="73087" y="100836"/>
                      <a:pt x="73152" y="100849"/>
                      <a:pt x="73216" y="100859"/>
                    </a:cubicBezTo>
                    <a:lnTo>
                      <a:pt x="73201" y="100865"/>
                    </a:lnTo>
                    <a:lnTo>
                      <a:pt x="73549" y="101687"/>
                    </a:lnTo>
                    <a:lnTo>
                      <a:pt x="73586" y="101673"/>
                    </a:lnTo>
                    <a:lnTo>
                      <a:pt x="73246" y="100865"/>
                    </a:lnTo>
                    <a:lnTo>
                      <a:pt x="73246" y="100865"/>
                    </a:lnTo>
                    <a:cubicBezTo>
                      <a:pt x="73318" y="100877"/>
                      <a:pt x="73385" y="100885"/>
                      <a:pt x="73441" y="100894"/>
                    </a:cubicBezTo>
                    <a:lnTo>
                      <a:pt x="73428" y="100900"/>
                    </a:lnTo>
                    <a:lnTo>
                      <a:pt x="73778" y="101720"/>
                    </a:lnTo>
                    <a:lnTo>
                      <a:pt x="73815" y="101704"/>
                    </a:lnTo>
                    <a:lnTo>
                      <a:pt x="73471" y="100898"/>
                    </a:lnTo>
                    <a:lnTo>
                      <a:pt x="73471" y="100898"/>
                    </a:lnTo>
                    <a:cubicBezTo>
                      <a:pt x="73543" y="100908"/>
                      <a:pt x="73586" y="100914"/>
                      <a:pt x="73586" y="100914"/>
                    </a:cubicBezTo>
                    <a:lnTo>
                      <a:pt x="73580" y="100896"/>
                    </a:lnTo>
                    <a:cubicBezTo>
                      <a:pt x="73580" y="100896"/>
                      <a:pt x="73283" y="100861"/>
                      <a:pt x="72982" y="100802"/>
                    </a:cubicBezTo>
                    <a:cubicBezTo>
                      <a:pt x="72978" y="100800"/>
                      <a:pt x="72972" y="100800"/>
                      <a:pt x="72968" y="100797"/>
                    </a:cubicBezTo>
                    <a:cubicBezTo>
                      <a:pt x="73285" y="100665"/>
                      <a:pt x="73602" y="100529"/>
                      <a:pt x="73915" y="100390"/>
                    </a:cubicBezTo>
                    <a:lnTo>
                      <a:pt x="73915" y="100390"/>
                    </a:lnTo>
                    <a:lnTo>
                      <a:pt x="73580" y="100896"/>
                    </a:lnTo>
                    <a:lnTo>
                      <a:pt x="73987" y="101845"/>
                    </a:lnTo>
                    <a:lnTo>
                      <a:pt x="74678" y="100830"/>
                    </a:lnTo>
                    <a:lnTo>
                      <a:pt x="75898" y="100982"/>
                    </a:lnTo>
                    <a:cubicBezTo>
                      <a:pt x="75898" y="100982"/>
                      <a:pt x="75939" y="100918"/>
                      <a:pt x="76002" y="100824"/>
                    </a:cubicBezTo>
                    <a:cubicBezTo>
                      <a:pt x="76064" y="100726"/>
                      <a:pt x="76145" y="100593"/>
                      <a:pt x="76227" y="100462"/>
                    </a:cubicBezTo>
                    <a:cubicBezTo>
                      <a:pt x="76387" y="100200"/>
                      <a:pt x="76546" y="99940"/>
                      <a:pt x="76546" y="99938"/>
                    </a:cubicBezTo>
                    <a:lnTo>
                      <a:pt x="77768" y="100034"/>
                    </a:lnTo>
                    <a:cubicBezTo>
                      <a:pt x="77768" y="100034"/>
                      <a:pt x="77925" y="99772"/>
                      <a:pt x="78083" y="99513"/>
                    </a:cubicBezTo>
                    <a:cubicBezTo>
                      <a:pt x="78161" y="99384"/>
                      <a:pt x="78234" y="99249"/>
                      <a:pt x="78290" y="99146"/>
                    </a:cubicBezTo>
                    <a:cubicBezTo>
                      <a:pt x="78345" y="99046"/>
                      <a:pt x="78382" y="98979"/>
                      <a:pt x="78382" y="98979"/>
                    </a:cubicBezTo>
                    <a:lnTo>
                      <a:pt x="79601" y="99018"/>
                    </a:lnTo>
                    <a:lnTo>
                      <a:pt x="80178" y="97945"/>
                    </a:lnTo>
                    <a:cubicBezTo>
                      <a:pt x="80178" y="97945"/>
                      <a:pt x="80228" y="97948"/>
                      <a:pt x="80305" y="97948"/>
                    </a:cubicBezTo>
                    <a:cubicBezTo>
                      <a:pt x="80325" y="97948"/>
                      <a:pt x="80346" y="97948"/>
                      <a:pt x="80368" y="97948"/>
                    </a:cubicBezTo>
                    <a:cubicBezTo>
                      <a:pt x="80483" y="97945"/>
                      <a:pt x="80634" y="97943"/>
                      <a:pt x="80786" y="97943"/>
                    </a:cubicBezTo>
                    <a:lnTo>
                      <a:pt x="81395" y="97933"/>
                    </a:lnTo>
                    <a:lnTo>
                      <a:pt x="81925" y="96832"/>
                    </a:lnTo>
                    <a:cubicBezTo>
                      <a:pt x="81925" y="96832"/>
                      <a:pt x="82232" y="96824"/>
                      <a:pt x="82541" y="96818"/>
                    </a:cubicBezTo>
                    <a:cubicBezTo>
                      <a:pt x="82844" y="96800"/>
                      <a:pt x="83149" y="96781"/>
                      <a:pt x="83149" y="96781"/>
                    </a:cubicBezTo>
                    <a:lnTo>
                      <a:pt x="83627" y="95652"/>
                    </a:lnTo>
                    <a:cubicBezTo>
                      <a:pt x="83627" y="95652"/>
                      <a:pt x="83934" y="95632"/>
                      <a:pt x="84239" y="95611"/>
                    </a:cubicBezTo>
                    <a:cubicBezTo>
                      <a:pt x="84395" y="95601"/>
                      <a:pt x="84548" y="95589"/>
                      <a:pt x="84663" y="95580"/>
                    </a:cubicBezTo>
                    <a:cubicBezTo>
                      <a:pt x="84779" y="95572"/>
                      <a:pt x="84855" y="95564"/>
                      <a:pt x="84855" y="95564"/>
                    </a:cubicBezTo>
                    <a:lnTo>
                      <a:pt x="85285" y="94410"/>
                    </a:lnTo>
                    <a:lnTo>
                      <a:pt x="86504" y="94269"/>
                    </a:lnTo>
                    <a:cubicBezTo>
                      <a:pt x="86504" y="94269"/>
                      <a:pt x="86531" y="94197"/>
                      <a:pt x="86569" y="94091"/>
                    </a:cubicBezTo>
                    <a:cubicBezTo>
                      <a:pt x="86606" y="93983"/>
                      <a:pt x="86661" y="93843"/>
                      <a:pt x="86709" y="93694"/>
                    </a:cubicBezTo>
                    <a:cubicBezTo>
                      <a:pt x="86801" y="93401"/>
                      <a:pt x="86895" y="93109"/>
                      <a:pt x="86895" y="93109"/>
                    </a:cubicBezTo>
                    <a:lnTo>
                      <a:pt x="88102" y="92910"/>
                    </a:lnTo>
                    <a:lnTo>
                      <a:pt x="88284" y="92329"/>
                    </a:lnTo>
                    <a:cubicBezTo>
                      <a:pt x="88327" y="92184"/>
                      <a:pt x="88372" y="92039"/>
                      <a:pt x="88405" y="91930"/>
                    </a:cubicBezTo>
                    <a:cubicBezTo>
                      <a:pt x="88435" y="91820"/>
                      <a:pt x="88454" y="91746"/>
                      <a:pt x="88454" y="91744"/>
                    </a:cubicBezTo>
                    <a:lnTo>
                      <a:pt x="89646" y="91495"/>
                    </a:lnTo>
                    <a:lnTo>
                      <a:pt x="89632" y="91480"/>
                    </a:lnTo>
                    <a:lnTo>
                      <a:pt x="88441" y="91730"/>
                    </a:lnTo>
                    <a:lnTo>
                      <a:pt x="87961" y="91204"/>
                    </a:lnTo>
                    <a:cubicBezTo>
                      <a:pt x="87987" y="91180"/>
                      <a:pt x="88012" y="91157"/>
                      <a:pt x="88038" y="91133"/>
                    </a:cubicBezTo>
                    <a:lnTo>
                      <a:pt x="88503" y="91636"/>
                    </a:lnTo>
                    <a:lnTo>
                      <a:pt x="88533" y="91609"/>
                    </a:lnTo>
                    <a:lnTo>
                      <a:pt x="88069" y="91104"/>
                    </a:lnTo>
                    <a:cubicBezTo>
                      <a:pt x="88106" y="91069"/>
                      <a:pt x="88145" y="91034"/>
                      <a:pt x="88182" y="91000"/>
                    </a:cubicBezTo>
                    <a:lnTo>
                      <a:pt x="88728" y="91591"/>
                    </a:lnTo>
                    <a:lnTo>
                      <a:pt x="88759" y="91562"/>
                    </a:lnTo>
                    <a:lnTo>
                      <a:pt x="88210" y="90973"/>
                    </a:lnTo>
                    <a:cubicBezTo>
                      <a:pt x="88241" y="90944"/>
                      <a:pt x="88272" y="90918"/>
                      <a:pt x="88300" y="90889"/>
                    </a:cubicBezTo>
                    <a:lnTo>
                      <a:pt x="88372" y="90875"/>
                    </a:lnTo>
                    <a:lnTo>
                      <a:pt x="88347" y="90899"/>
                    </a:lnTo>
                    <a:lnTo>
                      <a:pt x="88957" y="91552"/>
                    </a:lnTo>
                    <a:lnTo>
                      <a:pt x="88986" y="91525"/>
                    </a:lnTo>
                    <a:lnTo>
                      <a:pt x="88380" y="90875"/>
                    </a:lnTo>
                    <a:lnTo>
                      <a:pt x="88581" y="90834"/>
                    </a:lnTo>
                    <a:lnTo>
                      <a:pt x="88566" y="90846"/>
                    </a:lnTo>
                    <a:lnTo>
                      <a:pt x="89178" y="91497"/>
                    </a:lnTo>
                    <a:lnTo>
                      <a:pt x="89209" y="91468"/>
                    </a:lnTo>
                    <a:lnTo>
                      <a:pt x="88607" y="90828"/>
                    </a:lnTo>
                    <a:lnTo>
                      <a:pt x="88804" y="90789"/>
                    </a:lnTo>
                    <a:lnTo>
                      <a:pt x="88791" y="90801"/>
                    </a:lnTo>
                    <a:lnTo>
                      <a:pt x="89405" y="91448"/>
                    </a:lnTo>
                    <a:lnTo>
                      <a:pt x="89436" y="91421"/>
                    </a:lnTo>
                    <a:lnTo>
                      <a:pt x="88832" y="90783"/>
                    </a:lnTo>
                    <a:lnTo>
                      <a:pt x="88947" y="90760"/>
                    </a:lnTo>
                    <a:lnTo>
                      <a:pt x="88934" y="90746"/>
                    </a:lnTo>
                    <a:lnTo>
                      <a:pt x="88323" y="90869"/>
                    </a:lnTo>
                    <a:cubicBezTo>
                      <a:pt x="88581" y="90629"/>
                      <a:pt x="88834" y="90386"/>
                      <a:pt x="89086" y="90142"/>
                    </a:cubicBezTo>
                    <a:lnTo>
                      <a:pt x="89086" y="90142"/>
                    </a:lnTo>
                    <a:lnTo>
                      <a:pt x="88934" y="90746"/>
                    </a:lnTo>
                    <a:lnTo>
                      <a:pt x="89646" y="91495"/>
                    </a:lnTo>
                    <a:lnTo>
                      <a:pt x="89955" y="90314"/>
                    </a:lnTo>
                    <a:cubicBezTo>
                      <a:pt x="89955" y="90314"/>
                      <a:pt x="90258" y="90255"/>
                      <a:pt x="90549" y="90175"/>
                    </a:cubicBezTo>
                    <a:cubicBezTo>
                      <a:pt x="90841" y="90097"/>
                      <a:pt x="91136" y="90022"/>
                      <a:pt x="91138" y="90022"/>
                    </a:cubicBezTo>
                    <a:lnTo>
                      <a:pt x="91394" y="88825"/>
                    </a:lnTo>
                    <a:cubicBezTo>
                      <a:pt x="91394" y="88825"/>
                      <a:pt x="91690" y="88745"/>
                      <a:pt x="91987" y="88667"/>
                    </a:cubicBezTo>
                    <a:cubicBezTo>
                      <a:pt x="92136" y="88628"/>
                      <a:pt x="92284" y="88583"/>
                      <a:pt x="92392" y="88549"/>
                    </a:cubicBezTo>
                    <a:cubicBezTo>
                      <a:pt x="92501" y="88516"/>
                      <a:pt x="92572" y="88493"/>
                      <a:pt x="92572" y="88493"/>
                    </a:cubicBezTo>
                    <a:lnTo>
                      <a:pt x="92775" y="87282"/>
                    </a:lnTo>
                    <a:lnTo>
                      <a:pt x="93945" y="86908"/>
                    </a:lnTo>
                    <a:cubicBezTo>
                      <a:pt x="93947" y="86908"/>
                      <a:pt x="93959" y="86834"/>
                      <a:pt x="93974" y="86719"/>
                    </a:cubicBezTo>
                    <a:cubicBezTo>
                      <a:pt x="93988" y="86603"/>
                      <a:pt x="94006" y="86449"/>
                      <a:pt x="94025" y="86296"/>
                    </a:cubicBezTo>
                    <a:cubicBezTo>
                      <a:pt x="94062" y="85993"/>
                      <a:pt x="94096" y="85688"/>
                      <a:pt x="94096" y="85686"/>
                    </a:cubicBezTo>
                    <a:lnTo>
                      <a:pt x="95246" y="85263"/>
                    </a:lnTo>
                    <a:lnTo>
                      <a:pt x="95230" y="85250"/>
                    </a:lnTo>
                    <a:lnTo>
                      <a:pt x="94080" y="85674"/>
                    </a:lnTo>
                    <a:lnTo>
                      <a:pt x="93532" y="85238"/>
                    </a:lnTo>
                    <a:cubicBezTo>
                      <a:pt x="93556" y="85208"/>
                      <a:pt x="93579" y="85177"/>
                      <a:pt x="93603" y="85146"/>
                    </a:cubicBezTo>
                    <a:lnTo>
                      <a:pt x="94137" y="85570"/>
                    </a:lnTo>
                    <a:lnTo>
                      <a:pt x="94162" y="85537"/>
                    </a:lnTo>
                    <a:lnTo>
                      <a:pt x="93628" y="85115"/>
                    </a:lnTo>
                    <a:cubicBezTo>
                      <a:pt x="93659" y="85077"/>
                      <a:pt x="93687" y="85040"/>
                      <a:pt x="93718" y="85001"/>
                    </a:cubicBezTo>
                    <a:lnTo>
                      <a:pt x="94344" y="85494"/>
                    </a:lnTo>
                    <a:lnTo>
                      <a:pt x="94371" y="85463"/>
                    </a:lnTo>
                    <a:lnTo>
                      <a:pt x="93742" y="84970"/>
                    </a:lnTo>
                    <a:lnTo>
                      <a:pt x="93822" y="84868"/>
                    </a:lnTo>
                    <a:lnTo>
                      <a:pt x="93867" y="84852"/>
                    </a:lnTo>
                    <a:lnTo>
                      <a:pt x="93867" y="84852"/>
                    </a:lnTo>
                    <a:lnTo>
                      <a:pt x="93849" y="84874"/>
                    </a:lnTo>
                    <a:lnTo>
                      <a:pt x="94555" y="85424"/>
                    </a:lnTo>
                    <a:lnTo>
                      <a:pt x="94579" y="85392"/>
                    </a:lnTo>
                    <a:lnTo>
                      <a:pt x="93882" y="84847"/>
                    </a:lnTo>
                    <a:lnTo>
                      <a:pt x="94086" y="84774"/>
                    </a:lnTo>
                    <a:lnTo>
                      <a:pt x="94074" y="84788"/>
                    </a:lnTo>
                    <a:lnTo>
                      <a:pt x="94780" y="85334"/>
                    </a:lnTo>
                    <a:lnTo>
                      <a:pt x="94804" y="85302"/>
                    </a:lnTo>
                    <a:lnTo>
                      <a:pt x="94111" y="84766"/>
                    </a:lnTo>
                    <a:lnTo>
                      <a:pt x="94301" y="84696"/>
                    </a:lnTo>
                    <a:lnTo>
                      <a:pt x="94291" y="84710"/>
                    </a:lnTo>
                    <a:lnTo>
                      <a:pt x="94999" y="85253"/>
                    </a:lnTo>
                    <a:lnTo>
                      <a:pt x="95023" y="85222"/>
                    </a:lnTo>
                    <a:lnTo>
                      <a:pt x="94328" y="84686"/>
                    </a:lnTo>
                    <a:lnTo>
                      <a:pt x="94440" y="84647"/>
                    </a:lnTo>
                    <a:lnTo>
                      <a:pt x="94426" y="84635"/>
                    </a:lnTo>
                    <a:lnTo>
                      <a:pt x="93843" y="84843"/>
                    </a:lnTo>
                    <a:cubicBezTo>
                      <a:pt x="94060" y="84565"/>
                      <a:pt x="94276" y="84283"/>
                      <a:pt x="94489" y="83998"/>
                    </a:cubicBezTo>
                    <a:lnTo>
                      <a:pt x="94489" y="83998"/>
                    </a:lnTo>
                    <a:cubicBezTo>
                      <a:pt x="94487" y="84013"/>
                      <a:pt x="94487" y="84025"/>
                      <a:pt x="94485" y="84037"/>
                    </a:cubicBezTo>
                    <a:cubicBezTo>
                      <a:pt x="94456" y="84336"/>
                      <a:pt x="94426" y="84635"/>
                      <a:pt x="94426" y="84635"/>
                    </a:cubicBezTo>
                    <a:lnTo>
                      <a:pt x="95246" y="85263"/>
                    </a:lnTo>
                    <a:cubicBezTo>
                      <a:pt x="95246" y="85263"/>
                      <a:pt x="95279" y="84960"/>
                      <a:pt x="95314" y="84657"/>
                    </a:cubicBezTo>
                    <a:cubicBezTo>
                      <a:pt x="95336" y="84350"/>
                      <a:pt x="95359" y="84045"/>
                      <a:pt x="95359" y="84043"/>
                    </a:cubicBezTo>
                    <a:lnTo>
                      <a:pt x="96482" y="83569"/>
                    </a:lnTo>
                    <a:lnTo>
                      <a:pt x="96558" y="82356"/>
                    </a:lnTo>
                    <a:lnTo>
                      <a:pt x="97654" y="81832"/>
                    </a:lnTo>
                    <a:lnTo>
                      <a:pt x="97675" y="80612"/>
                    </a:lnTo>
                    <a:cubicBezTo>
                      <a:pt x="97675" y="80612"/>
                      <a:pt x="97955" y="80479"/>
                      <a:pt x="98225" y="80340"/>
                    </a:cubicBezTo>
                    <a:cubicBezTo>
                      <a:pt x="98493" y="80195"/>
                      <a:pt x="98761" y="80052"/>
                      <a:pt x="98761" y="80052"/>
                    </a:cubicBezTo>
                    <a:lnTo>
                      <a:pt x="98724" y="78826"/>
                    </a:lnTo>
                    <a:cubicBezTo>
                      <a:pt x="98724" y="78826"/>
                      <a:pt x="98994" y="78679"/>
                      <a:pt x="99264" y="78534"/>
                    </a:cubicBezTo>
                    <a:cubicBezTo>
                      <a:pt x="99399" y="78458"/>
                      <a:pt x="99534" y="78384"/>
                      <a:pt x="99637" y="78327"/>
                    </a:cubicBezTo>
                    <a:cubicBezTo>
                      <a:pt x="99735" y="78270"/>
                      <a:pt x="99800" y="78231"/>
                      <a:pt x="99800" y="78231"/>
                    </a:cubicBezTo>
                    <a:lnTo>
                      <a:pt x="99782" y="78221"/>
                    </a:lnTo>
                    <a:cubicBezTo>
                      <a:pt x="99782" y="78221"/>
                      <a:pt x="99717" y="78260"/>
                      <a:pt x="99618" y="78319"/>
                    </a:cubicBezTo>
                    <a:cubicBezTo>
                      <a:pt x="99518" y="78374"/>
                      <a:pt x="99381" y="78448"/>
                      <a:pt x="99246" y="78523"/>
                    </a:cubicBezTo>
                    <a:cubicBezTo>
                      <a:pt x="98978" y="78671"/>
                      <a:pt x="98708" y="78816"/>
                      <a:pt x="98708" y="78816"/>
                    </a:cubicBezTo>
                    <a:lnTo>
                      <a:pt x="98100" y="78474"/>
                    </a:lnTo>
                    <a:cubicBezTo>
                      <a:pt x="98119" y="78442"/>
                      <a:pt x="98135" y="78411"/>
                      <a:pt x="98153" y="78380"/>
                    </a:cubicBezTo>
                    <a:lnTo>
                      <a:pt x="98741" y="78710"/>
                    </a:lnTo>
                    <a:lnTo>
                      <a:pt x="98761" y="78675"/>
                    </a:lnTo>
                    <a:lnTo>
                      <a:pt x="98174" y="78335"/>
                    </a:lnTo>
                    <a:cubicBezTo>
                      <a:pt x="98198" y="78292"/>
                      <a:pt x="98223" y="78247"/>
                      <a:pt x="98248" y="78204"/>
                    </a:cubicBezTo>
                    <a:lnTo>
                      <a:pt x="98943" y="78591"/>
                    </a:lnTo>
                    <a:lnTo>
                      <a:pt x="98962" y="78554"/>
                    </a:lnTo>
                    <a:lnTo>
                      <a:pt x="98268" y="78167"/>
                    </a:lnTo>
                    <a:cubicBezTo>
                      <a:pt x="98288" y="78131"/>
                      <a:pt x="98309" y="78096"/>
                      <a:pt x="98329" y="78059"/>
                    </a:cubicBezTo>
                    <a:lnTo>
                      <a:pt x="98374" y="78035"/>
                    </a:lnTo>
                    <a:lnTo>
                      <a:pt x="98368" y="78047"/>
                    </a:lnTo>
                    <a:lnTo>
                      <a:pt x="99150" y="78478"/>
                    </a:lnTo>
                    <a:lnTo>
                      <a:pt x="99170" y="78444"/>
                    </a:lnTo>
                    <a:lnTo>
                      <a:pt x="98403" y="78020"/>
                    </a:lnTo>
                    <a:cubicBezTo>
                      <a:pt x="98460" y="77987"/>
                      <a:pt x="98516" y="77957"/>
                      <a:pt x="98571" y="77928"/>
                    </a:cubicBezTo>
                    <a:lnTo>
                      <a:pt x="98571" y="77928"/>
                    </a:lnTo>
                    <a:lnTo>
                      <a:pt x="98569" y="77932"/>
                    </a:lnTo>
                    <a:lnTo>
                      <a:pt x="99352" y="78362"/>
                    </a:lnTo>
                    <a:lnTo>
                      <a:pt x="99371" y="78325"/>
                    </a:lnTo>
                    <a:lnTo>
                      <a:pt x="98610" y="77908"/>
                    </a:lnTo>
                    <a:cubicBezTo>
                      <a:pt x="98659" y="77881"/>
                      <a:pt x="98706" y="77857"/>
                      <a:pt x="98747" y="77834"/>
                    </a:cubicBezTo>
                    <a:cubicBezTo>
                      <a:pt x="98759" y="77826"/>
                      <a:pt x="98771" y="77820"/>
                      <a:pt x="98784" y="77812"/>
                    </a:cubicBezTo>
                    <a:lnTo>
                      <a:pt x="98784" y="77812"/>
                    </a:lnTo>
                    <a:lnTo>
                      <a:pt x="98775" y="77828"/>
                    </a:lnTo>
                    <a:lnTo>
                      <a:pt x="99559" y="78253"/>
                    </a:lnTo>
                    <a:lnTo>
                      <a:pt x="99579" y="78217"/>
                    </a:lnTo>
                    <a:lnTo>
                      <a:pt x="98808" y="77799"/>
                    </a:lnTo>
                    <a:cubicBezTo>
                      <a:pt x="98866" y="77765"/>
                      <a:pt x="98904" y="77743"/>
                      <a:pt x="98908" y="77740"/>
                    </a:cubicBezTo>
                    <a:lnTo>
                      <a:pt x="98908" y="77740"/>
                    </a:lnTo>
                    <a:lnTo>
                      <a:pt x="99800" y="78221"/>
                    </a:lnTo>
                    <a:lnTo>
                      <a:pt x="99708" y="76993"/>
                    </a:lnTo>
                    <a:lnTo>
                      <a:pt x="100758" y="76355"/>
                    </a:lnTo>
                    <a:cubicBezTo>
                      <a:pt x="100758" y="76355"/>
                      <a:pt x="100752" y="76279"/>
                      <a:pt x="100742" y="76165"/>
                    </a:cubicBezTo>
                    <a:cubicBezTo>
                      <a:pt x="100733" y="76052"/>
                      <a:pt x="100719" y="75899"/>
                      <a:pt x="100699" y="75745"/>
                    </a:cubicBezTo>
                    <a:cubicBezTo>
                      <a:pt x="100660" y="75440"/>
                      <a:pt x="100621" y="75135"/>
                      <a:pt x="100621" y="75135"/>
                    </a:cubicBezTo>
                    <a:lnTo>
                      <a:pt x="101636" y="74450"/>
                    </a:lnTo>
                    <a:cubicBezTo>
                      <a:pt x="101636" y="74450"/>
                      <a:pt x="101597" y="74149"/>
                      <a:pt x="101556" y="73846"/>
                    </a:cubicBezTo>
                    <a:cubicBezTo>
                      <a:pt x="101521" y="73548"/>
                      <a:pt x="101464" y="73245"/>
                      <a:pt x="101464" y="73243"/>
                    </a:cubicBezTo>
                    <a:lnTo>
                      <a:pt x="102442" y="72515"/>
                    </a:lnTo>
                    <a:lnTo>
                      <a:pt x="102225" y="71316"/>
                    </a:lnTo>
                    <a:cubicBezTo>
                      <a:pt x="102225" y="71316"/>
                      <a:pt x="102474" y="71132"/>
                      <a:pt x="102704" y="70937"/>
                    </a:cubicBezTo>
                    <a:cubicBezTo>
                      <a:pt x="102939" y="70745"/>
                      <a:pt x="103174" y="70551"/>
                      <a:pt x="103174" y="70551"/>
                    </a:cubicBezTo>
                    <a:lnTo>
                      <a:pt x="102900" y="69358"/>
                    </a:lnTo>
                    <a:cubicBezTo>
                      <a:pt x="102900" y="69358"/>
                      <a:pt x="103135" y="69161"/>
                      <a:pt x="103373" y="68963"/>
                    </a:cubicBezTo>
                    <a:cubicBezTo>
                      <a:pt x="103614" y="68766"/>
                      <a:pt x="103833" y="68560"/>
                      <a:pt x="103833" y="68560"/>
                    </a:cubicBezTo>
                    <a:lnTo>
                      <a:pt x="103812" y="68554"/>
                    </a:lnTo>
                    <a:cubicBezTo>
                      <a:pt x="103812" y="68554"/>
                      <a:pt x="103596" y="68760"/>
                      <a:pt x="103352" y="68957"/>
                    </a:cubicBezTo>
                    <a:lnTo>
                      <a:pt x="102882" y="69352"/>
                    </a:lnTo>
                    <a:lnTo>
                      <a:pt x="102227" y="69137"/>
                    </a:lnTo>
                    <a:cubicBezTo>
                      <a:pt x="102237" y="69104"/>
                      <a:pt x="102247" y="69071"/>
                      <a:pt x="102260" y="69037"/>
                    </a:cubicBezTo>
                    <a:lnTo>
                      <a:pt x="102898" y="69245"/>
                    </a:lnTo>
                    <a:lnTo>
                      <a:pt x="102910" y="69206"/>
                    </a:lnTo>
                    <a:lnTo>
                      <a:pt x="102272" y="68998"/>
                    </a:lnTo>
                    <a:cubicBezTo>
                      <a:pt x="102286" y="68949"/>
                      <a:pt x="102303" y="68899"/>
                      <a:pt x="102319" y="68852"/>
                    </a:cubicBezTo>
                    <a:lnTo>
                      <a:pt x="103072" y="69092"/>
                    </a:lnTo>
                    <a:lnTo>
                      <a:pt x="103084" y="69053"/>
                    </a:lnTo>
                    <a:lnTo>
                      <a:pt x="102331" y="68814"/>
                    </a:lnTo>
                    <a:cubicBezTo>
                      <a:pt x="102346" y="68771"/>
                      <a:pt x="102358" y="68728"/>
                      <a:pt x="102372" y="68685"/>
                    </a:cubicBezTo>
                    <a:cubicBezTo>
                      <a:pt x="102382" y="68676"/>
                      <a:pt x="102393" y="68668"/>
                      <a:pt x="102403" y="68660"/>
                    </a:cubicBezTo>
                    <a:lnTo>
                      <a:pt x="102403" y="68660"/>
                    </a:lnTo>
                    <a:lnTo>
                      <a:pt x="102399" y="68674"/>
                    </a:lnTo>
                    <a:lnTo>
                      <a:pt x="103250" y="68942"/>
                    </a:lnTo>
                    <a:lnTo>
                      <a:pt x="103262" y="68904"/>
                    </a:lnTo>
                    <a:lnTo>
                      <a:pt x="102427" y="68640"/>
                    </a:lnTo>
                    <a:cubicBezTo>
                      <a:pt x="102479" y="68599"/>
                      <a:pt x="102530" y="68556"/>
                      <a:pt x="102579" y="68515"/>
                    </a:cubicBezTo>
                    <a:lnTo>
                      <a:pt x="102579" y="68515"/>
                    </a:lnTo>
                    <a:lnTo>
                      <a:pt x="102577" y="68521"/>
                    </a:lnTo>
                    <a:lnTo>
                      <a:pt x="103428" y="68787"/>
                    </a:lnTo>
                    <a:lnTo>
                      <a:pt x="103440" y="68748"/>
                    </a:lnTo>
                    <a:lnTo>
                      <a:pt x="102607" y="68488"/>
                    </a:lnTo>
                    <a:cubicBezTo>
                      <a:pt x="102663" y="68441"/>
                      <a:pt x="102712" y="68398"/>
                      <a:pt x="102753" y="68363"/>
                    </a:cubicBezTo>
                    <a:lnTo>
                      <a:pt x="102753" y="68363"/>
                    </a:lnTo>
                    <a:lnTo>
                      <a:pt x="102749" y="68376"/>
                    </a:lnTo>
                    <a:lnTo>
                      <a:pt x="103602" y="68638"/>
                    </a:lnTo>
                    <a:lnTo>
                      <a:pt x="103612" y="68599"/>
                    </a:lnTo>
                    <a:lnTo>
                      <a:pt x="102775" y="68341"/>
                    </a:lnTo>
                    <a:cubicBezTo>
                      <a:pt x="102828" y="68294"/>
                      <a:pt x="102861" y="68263"/>
                      <a:pt x="102861" y="68263"/>
                    </a:cubicBezTo>
                    <a:lnTo>
                      <a:pt x="102843" y="68257"/>
                    </a:lnTo>
                    <a:lnTo>
                      <a:pt x="102843" y="68257"/>
                    </a:lnTo>
                    <a:lnTo>
                      <a:pt x="103831" y="68558"/>
                    </a:lnTo>
                    <a:lnTo>
                      <a:pt x="103501" y="67375"/>
                    </a:lnTo>
                    <a:lnTo>
                      <a:pt x="104404" y="66540"/>
                    </a:lnTo>
                    <a:lnTo>
                      <a:pt x="104385" y="66536"/>
                    </a:lnTo>
                    <a:lnTo>
                      <a:pt x="103483" y="67369"/>
                    </a:lnTo>
                    <a:lnTo>
                      <a:pt x="102824" y="67183"/>
                    </a:lnTo>
                    <a:cubicBezTo>
                      <a:pt x="102832" y="67148"/>
                      <a:pt x="102843" y="67113"/>
                      <a:pt x="102853" y="67081"/>
                    </a:cubicBezTo>
                    <a:lnTo>
                      <a:pt x="103487" y="67259"/>
                    </a:lnTo>
                    <a:lnTo>
                      <a:pt x="103499" y="67220"/>
                    </a:lnTo>
                    <a:lnTo>
                      <a:pt x="102863" y="67040"/>
                    </a:lnTo>
                    <a:cubicBezTo>
                      <a:pt x="102877" y="66991"/>
                      <a:pt x="102892" y="66944"/>
                      <a:pt x="102904" y="66894"/>
                    </a:cubicBezTo>
                    <a:lnTo>
                      <a:pt x="103659" y="67101"/>
                    </a:lnTo>
                    <a:lnTo>
                      <a:pt x="103669" y="67062"/>
                    </a:lnTo>
                    <a:lnTo>
                      <a:pt x="102916" y="66854"/>
                    </a:lnTo>
                    <a:cubicBezTo>
                      <a:pt x="102929" y="66804"/>
                      <a:pt x="102943" y="66757"/>
                      <a:pt x="102955" y="66708"/>
                    </a:cubicBezTo>
                    <a:lnTo>
                      <a:pt x="102972" y="66692"/>
                    </a:lnTo>
                    <a:lnTo>
                      <a:pt x="102972" y="66692"/>
                    </a:lnTo>
                    <a:lnTo>
                      <a:pt x="102967" y="66710"/>
                    </a:lnTo>
                    <a:lnTo>
                      <a:pt x="103829" y="66946"/>
                    </a:lnTo>
                    <a:lnTo>
                      <a:pt x="103839" y="66905"/>
                    </a:lnTo>
                    <a:lnTo>
                      <a:pt x="102992" y="66676"/>
                    </a:lnTo>
                    <a:lnTo>
                      <a:pt x="103135" y="66545"/>
                    </a:lnTo>
                    <a:lnTo>
                      <a:pt x="103135" y="66549"/>
                    </a:lnTo>
                    <a:lnTo>
                      <a:pt x="103997" y="66780"/>
                    </a:lnTo>
                    <a:lnTo>
                      <a:pt x="104007" y="66741"/>
                    </a:lnTo>
                    <a:lnTo>
                      <a:pt x="103168" y="66516"/>
                    </a:lnTo>
                    <a:lnTo>
                      <a:pt x="103315" y="66383"/>
                    </a:lnTo>
                    <a:lnTo>
                      <a:pt x="103309" y="66399"/>
                    </a:lnTo>
                    <a:lnTo>
                      <a:pt x="104173" y="66628"/>
                    </a:lnTo>
                    <a:lnTo>
                      <a:pt x="104183" y="66590"/>
                    </a:lnTo>
                    <a:lnTo>
                      <a:pt x="103336" y="66365"/>
                    </a:lnTo>
                    <a:lnTo>
                      <a:pt x="103424" y="66285"/>
                    </a:lnTo>
                    <a:lnTo>
                      <a:pt x="103405" y="66279"/>
                    </a:lnTo>
                    <a:lnTo>
                      <a:pt x="103150" y="66510"/>
                    </a:lnTo>
                    <a:lnTo>
                      <a:pt x="103145" y="66510"/>
                    </a:lnTo>
                    <a:lnTo>
                      <a:pt x="103143" y="66516"/>
                    </a:lnTo>
                    <a:lnTo>
                      <a:pt x="102963" y="66680"/>
                    </a:lnTo>
                    <a:cubicBezTo>
                      <a:pt x="103051" y="66354"/>
                      <a:pt x="103137" y="66029"/>
                      <a:pt x="103219" y="65704"/>
                    </a:cubicBezTo>
                    <a:cubicBezTo>
                      <a:pt x="103323" y="65992"/>
                      <a:pt x="103405" y="66279"/>
                      <a:pt x="103405" y="66279"/>
                    </a:cubicBezTo>
                    <a:lnTo>
                      <a:pt x="104404" y="66540"/>
                    </a:lnTo>
                    <a:cubicBezTo>
                      <a:pt x="104404" y="66540"/>
                      <a:pt x="104324" y="66248"/>
                      <a:pt x="104222" y="65955"/>
                    </a:cubicBezTo>
                    <a:cubicBezTo>
                      <a:pt x="104125" y="65663"/>
                      <a:pt x="104027" y="65372"/>
                      <a:pt x="104027" y="65372"/>
                    </a:cubicBezTo>
                    <a:lnTo>
                      <a:pt x="104887" y="64501"/>
                    </a:lnTo>
                    <a:cubicBezTo>
                      <a:pt x="104887" y="64501"/>
                      <a:pt x="104788" y="64212"/>
                      <a:pt x="104690" y="63924"/>
                    </a:cubicBezTo>
                    <a:cubicBezTo>
                      <a:pt x="104598" y="63637"/>
                      <a:pt x="104479" y="63351"/>
                      <a:pt x="104479" y="63351"/>
                    </a:cubicBezTo>
                    <a:lnTo>
                      <a:pt x="105294" y="62445"/>
                    </a:lnTo>
                    <a:lnTo>
                      <a:pt x="105273" y="62440"/>
                    </a:lnTo>
                    <a:lnTo>
                      <a:pt x="104461" y="63347"/>
                    </a:lnTo>
                    <a:lnTo>
                      <a:pt x="103782" y="63212"/>
                    </a:lnTo>
                    <a:cubicBezTo>
                      <a:pt x="103790" y="63177"/>
                      <a:pt x="103796" y="63142"/>
                      <a:pt x="103804" y="63107"/>
                    </a:cubicBezTo>
                    <a:lnTo>
                      <a:pt x="104455" y="63234"/>
                    </a:lnTo>
                    <a:lnTo>
                      <a:pt x="104463" y="63195"/>
                    </a:lnTo>
                    <a:lnTo>
                      <a:pt x="103812" y="63067"/>
                    </a:lnTo>
                    <a:cubicBezTo>
                      <a:pt x="103821" y="63017"/>
                      <a:pt x="103831" y="62966"/>
                      <a:pt x="103841" y="62917"/>
                    </a:cubicBezTo>
                    <a:lnTo>
                      <a:pt x="104608" y="63064"/>
                    </a:lnTo>
                    <a:lnTo>
                      <a:pt x="104617" y="63026"/>
                    </a:lnTo>
                    <a:lnTo>
                      <a:pt x="103849" y="62876"/>
                    </a:lnTo>
                    <a:cubicBezTo>
                      <a:pt x="103860" y="62825"/>
                      <a:pt x="103868" y="62774"/>
                      <a:pt x="103878" y="62721"/>
                    </a:cubicBezTo>
                    <a:lnTo>
                      <a:pt x="103888" y="62711"/>
                    </a:lnTo>
                    <a:lnTo>
                      <a:pt x="103886" y="62727"/>
                    </a:lnTo>
                    <a:lnTo>
                      <a:pt x="104764" y="62893"/>
                    </a:lnTo>
                    <a:lnTo>
                      <a:pt x="104770" y="62854"/>
                    </a:lnTo>
                    <a:lnTo>
                      <a:pt x="103907" y="62690"/>
                    </a:lnTo>
                    <a:lnTo>
                      <a:pt x="104044" y="62543"/>
                    </a:lnTo>
                    <a:lnTo>
                      <a:pt x="104040" y="62559"/>
                    </a:lnTo>
                    <a:lnTo>
                      <a:pt x="104917" y="62721"/>
                    </a:lnTo>
                    <a:lnTo>
                      <a:pt x="104925" y="62682"/>
                    </a:lnTo>
                    <a:lnTo>
                      <a:pt x="104062" y="62522"/>
                    </a:lnTo>
                    <a:lnTo>
                      <a:pt x="104197" y="62373"/>
                    </a:lnTo>
                    <a:lnTo>
                      <a:pt x="104197" y="62373"/>
                    </a:lnTo>
                    <a:lnTo>
                      <a:pt x="104195" y="62389"/>
                    </a:lnTo>
                    <a:lnTo>
                      <a:pt x="105073" y="62549"/>
                    </a:lnTo>
                    <a:lnTo>
                      <a:pt x="105081" y="62508"/>
                    </a:lnTo>
                    <a:lnTo>
                      <a:pt x="104218" y="62352"/>
                    </a:lnTo>
                    <a:lnTo>
                      <a:pt x="104297" y="62265"/>
                    </a:lnTo>
                    <a:lnTo>
                      <a:pt x="104277" y="62262"/>
                    </a:lnTo>
                    <a:lnTo>
                      <a:pt x="103884" y="62690"/>
                    </a:lnTo>
                    <a:cubicBezTo>
                      <a:pt x="103945" y="62369"/>
                      <a:pt x="104003" y="62048"/>
                      <a:pt x="104058" y="61724"/>
                    </a:cubicBezTo>
                    <a:lnTo>
                      <a:pt x="104277" y="62260"/>
                    </a:lnTo>
                    <a:lnTo>
                      <a:pt x="105294" y="62442"/>
                    </a:lnTo>
                    <a:lnTo>
                      <a:pt x="104846" y="61311"/>
                    </a:lnTo>
                    <a:cubicBezTo>
                      <a:pt x="104846" y="61311"/>
                      <a:pt x="105054" y="61082"/>
                      <a:pt x="105241" y="60845"/>
                    </a:cubicBezTo>
                    <a:cubicBezTo>
                      <a:pt x="105433" y="60609"/>
                      <a:pt x="105625" y="60372"/>
                      <a:pt x="105625" y="60372"/>
                    </a:cubicBezTo>
                    <a:lnTo>
                      <a:pt x="105605" y="60370"/>
                    </a:lnTo>
                    <a:cubicBezTo>
                      <a:pt x="105605" y="60370"/>
                      <a:pt x="105412" y="60605"/>
                      <a:pt x="105222" y="60843"/>
                    </a:cubicBezTo>
                    <a:cubicBezTo>
                      <a:pt x="105036" y="61078"/>
                      <a:pt x="104825" y="61307"/>
                      <a:pt x="104825" y="61307"/>
                    </a:cubicBezTo>
                    <a:lnTo>
                      <a:pt x="104144" y="61199"/>
                    </a:lnTo>
                    <a:cubicBezTo>
                      <a:pt x="104150" y="61164"/>
                      <a:pt x="104156" y="61129"/>
                      <a:pt x="104160" y="61094"/>
                    </a:cubicBezTo>
                    <a:lnTo>
                      <a:pt x="104821" y="61197"/>
                    </a:lnTo>
                    <a:lnTo>
                      <a:pt x="104827" y="61156"/>
                    </a:lnTo>
                    <a:lnTo>
                      <a:pt x="104168" y="61053"/>
                    </a:lnTo>
                    <a:cubicBezTo>
                      <a:pt x="104175" y="61002"/>
                      <a:pt x="104183" y="60953"/>
                      <a:pt x="104191" y="60902"/>
                    </a:cubicBezTo>
                    <a:lnTo>
                      <a:pt x="104972" y="61021"/>
                    </a:lnTo>
                    <a:lnTo>
                      <a:pt x="104979" y="60982"/>
                    </a:lnTo>
                    <a:lnTo>
                      <a:pt x="104197" y="60863"/>
                    </a:lnTo>
                    <a:cubicBezTo>
                      <a:pt x="104205" y="60816"/>
                      <a:pt x="104211" y="60767"/>
                      <a:pt x="104218" y="60720"/>
                    </a:cubicBezTo>
                    <a:cubicBezTo>
                      <a:pt x="104224" y="60714"/>
                      <a:pt x="104230" y="60706"/>
                      <a:pt x="104236" y="60699"/>
                    </a:cubicBezTo>
                    <a:lnTo>
                      <a:pt x="104236" y="60699"/>
                    </a:lnTo>
                    <a:lnTo>
                      <a:pt x="104234" y="60714"/>
                    </a:lnTo>
                    <a:lnTo>
                      <a:pt x="105118" y="60843"/>
                    </a:lnTo>
                    <a:lnTo>
                      <a:pt x="105124" y="60804"/>
                    </a:lnTo>
                    <a:lnTo>
                      <a:pt x="104256" y="60675"/>
                    </a:lnTo>
                    <a:cubicBezTo>
                      <a:pt x="104301" y="60622"/>
                      <a:pt x="104344" y="60568"/>
                      <a:pt x="104387" y="60517"/>
                    </a:cubicBezTo>
                    <a:lnTo>
                      <a:pt x="104387" y="60517"/>
                    </a:lnTo>
                    <a:lnTo>
                      <a:pt x="104383" y="60536"/>
                    </a:lnTo>
                    <a:lnTo>
                      <a:pt x="105267" y="60663"/>
                    </a:lnTo>
                    <a:lnTo>
                      <a:pt x="105273" y="60622"/>
                    </a:lnTo>
                    <a:lnTo>
                      <a:pt x="104404" y="60497"/>
                    </a:lnTo>
                    <a:cubicBezTo>
                      <a:pt x="104451" y="60440"/>
                      <a:pt x="104494" y="60388"/>
                      <a:pt x="104529" y="60345"/>
                    </a:cubicBezTo>
                    <a:lnTo>
                      <a:pt x="104529" y="60345"/>
                    </a:lnTo>
                    <a:lnTo>
                      <a:pt x="104526" y="60362"/>
                    </a:lnTo>
                    <a:lnTo>
                      <a:pt x="105410" y="60487"/>
                    </a:lnTo>
                    <a:lnTo>
                      <a:pt x="105414" y="60446"/>
                    </a:lnTo>
                    <a:lnTo>
                      <a:pt x="104547" y="60325"/>
                    </a:lnTo>
                    <a:cubicBezTo>
                      <a:pt x="104592" y="60268"/>
                      <a:pt x="104621" y="60233"/>
                      <a:pt x="104621" y="60233"/>
                    </a:cubicBezTo>
                    <a:lnTo>
                      <a:pt x="105625" y="60372"/>
                    </a:lnTo>
                    <a:lnTo>
                      <a:pt x="105122" y="59257"/>
                    </a:lnTo>
                    <a:cubicBezTo>
                      <a:pt x="105122" y="59257"/>
                      <a:pt x="105312" y="59018"/>
                      <a:pt x="105504" y="58778"/>
                    </a:cubicBezTo>
                    <a:cubicBezTo>
                      <a:pt x="105601" y="58655"/>
                      <a:pt x="105697" y="58535"/>
                      <a:pt x="105768" y="58445"/>
                    </a:cubicBezTo>
                    <a:cubicBezTo>
                      <a:pt x="105836" y="58353"/>
                      <a:pt x="105881" y="58291"/>
                      <a:pt x="105881" y="58291"/>
                    </a:cubicBezTo>
                    <a:lnTo>
                      <a:pt x="105860" y="58289"/>
                    </a:lnTo>
                    <a:cubicBezTo>
                      <a:pt x="105860" y="58289"/>
                      <a:pt x="105815" y="58351"/>
                      <a:pt x="105748" y="58443"/>
                    </a:cubicBezTo>
                    <a:cubicBezTo>
                      <a:pt x="105676" y="58533"/>
                      <a:pt x="105582" y="58653"/>
                      <a:pt x="105486" y="58774"/>
                    </a:cubicBezTo>
                    <a:cubicBezTo>
                      <a:pt x="105294" y="59016"/>
                      <a:pt x="105101" y="59255"/>
                      <a:pt x="105101" y="59255"/>
                    </a:cubicBezTo>
                    <a:lnTo>
                      <a:pt x="104426" y="59175"/>
                    </a:lnTo>
                    <a:cubicBezTo>
                      <a:pt x="104430" y="59138"/>
                      <a:pt x="104434" y="59104"/>
                      <a:pt x="104439" y="59069"/>
                    </a:cubicBezTo>
                    <a:lnTo>
                      <a:pt x="105091" y="59142"/>
                    </a:lnTo>
                    <a:lnTo>
                      <a:pt x="105095" y="59104"/>
                    </a:lnTo>
                    <a:lnTo>
                      <a:pt x="104443" y="59028"/>
                    </a:lnTo>
                    <a:cubicBezTo>
                      <a:pt x="104449" y="58981"/>
                      <a:pt x="104455" y="58934"/>
                      <a:pt x="104459" y="58889"/>
                    </a:cubicBezTo>
                    <a:lnTo>
                      <a:pt x="105238" y="58975"/>
                    </a:lnTo>
                    <a:lnTo>
                      <a:pt x="105245" y="58934"/>
                    </a:lnTo>
                    <a:lnTo>
                      <a:pt x="104463" y="58848"/>
                    </a:lnTo>
                    <a:cubicBezTo>
                      <a:pt x="104469" y="58795"/>
                      <a:pt x="104475" y="58741"/>
                      <a:pt x="104481" y="58686"/>
                    </a:cubicBezTo>
                    <a:lnTo>
                      <a:pt x="104496" y="58670"/>
                    </a:lnTo>
                    <a:lnTo>
                      <a:pt x="104494" y="58684"/>
                    </a:lnTo>
                    <a:lnTo>
                      <a:pt x="105382" y="58780"/>
                    </a:lnTo>
                    <a:lnTo>
                      <a:pt x="105386" y="58739"/>
                    </a:lnTo>
                    <a:lnTo>
                      <a:pt x="104514" y="58645"/>
                    </a:lnTo>
                    <a:cubicBezTo>
                      <a:pt x="104559" y="58592"/>
                      <a:pt x="104602" y="58539"/>
                      <a:pt x="104641" y="58488"/>
                    </a:cubicBezTo>
                    <a:lnTo>
                      <a:pt x="104641" y="58504"/>
                    </a:lnTo>
                    <a:lnTo>
                      <a:pt x="105529" y="58598"/>
                    </a:lnTo>
                    <a:lnTo>
                      <a:pt x="105533" y="58557"/>
                    </a:lnTo>
                    <a:lnTo>
                      <a:pt x="104659" y="58465"/>
                    </a:lnTo>
                    <a:cubicBezTo>
                      <a:pt x="104696" y="58420"/>
                      <a:pt x="104731" y="58379"/>
                      <a:pt x="104760" y="58340"/>
                    </a:cubicBezTo>
                    <a:cubicBezTo>
                      <a:pt x="104772" y="58326"/>
                      <a:pt x="104782" y="58312"/>
                      <a:pt x="104792" y="58299"/>
                    </a:cubicBezTo>
                    <a:lnTo>
                      <a:pt x="104792" y="58299"/>
                    </a:lnTo>
                    <a:lnTo>
                      <a:pt x="104788" y="58330"/>
                    </a:lnTo>
                    <a:lnTo>
                      <a:pt x="105676" y="58420"/>
                    </a:lnTo>
                    <a:lnTo>
                      <a:pt x="105680" y="58379"/>
                    </a:lnTo>
                    <a:lnTo>
                      <a:pt x="104799" y="58291"/>
                    </a:lnTo>
                    <a:cubicBezTo>
                      <a:pt x="104844" y="58230"/>
                      <a:pt x="104872" y="58191"/>
                      <a:pt x="104872" y="58191"/>
                    </a:cubicBezTo>
                    <a:lnTo>
                      <a:pt x="104854" y="58189"/>
                    </a:lnTo>
                    <a:lnTo>
                      <a:pt x="104854" y="58189"/>
                    </a:lnTo>
                    <a:lnTo>
                      <a:pt x="105881" y="58289"/>
                    </a:lnTo>
                    <a:lnTo>
                      <a:pt x="105322" y="57195"/>
                    </a:lnTo>
                    <a:lnTo>
                      <a:pt x="106040" y="56198"/>
                    </a:lnTo>
                    <a:lnTo>
                      <a:pt x="106040" y="56198"/>
                    </a:lnTo>
                    <a:cubicBezTo>
                      <a:pt x="106040" y="56198"/>
                      <a:pt x="106040" y="56198"/>
                      <a:pt x="106040" y="56198"/>
                    </a:cubicBezTo>
                    <a:cubicBezTo>
                      <a:pt x="106037" y="56198"/>
                      <a:pt x="106003" y="56131"/>
                      <a:pt x="105950" y="56031"/>
                    </a:cubicBezTo>
                    <a:cubicBezTo>
                      <a:pt x="105895" y="55930"/>
                      <a:pt x="105832" y="55795"/>
                      <a:pt x="105752" y="55662"/>
                    </a:cubicBezTo>
                    <a:cubicBezTo>
                      <a:pt x="105599" y="55396"/>
                      <a:pt x="105445" y="55128"/>
                      <a:pt x="105445" y="55128"/>
                    </a:cubicBezTo>
                    <a:lnTo>
                      <a:pt x="106112" y="54105"/>
                    </a:lnTo>
                    <a:lnTo>
                      <a:pt x="106092" y="54105"/>
                    </a:lnTo>
                    <a:lnTo>
                      <a:pt x="105425" y="55126"/>
                    </a:lnTo>
                    <a:lnTo>
                      <a:pt x="104745" y="55102"/>
                    </a:lnTo>
                    <a:lnTo>
                      <a:pt x="104747" y="55001"/>
                    </a:lnTo>
                    <a:lnTo>
                      <a:pt x="105398" y="55026"/>
                    </a:lnTo>
                    <a:lnTo>
                      <a:pt x="105398" y="54985"/>
                    </a:lnTo>
                    <a:lnTo>
                      <a:pt x="104749" y="54961"/>
                    </a:lnTo>
                    <a:cubicBezTo>
                      <a:pt x="104752" y="54907"/>
                      <a:pt x="104754" y="54854"/>
                      <a:pt x="104756" y="54801"/>
                    </a:cubicBezTo>
                    <a:lnTo>
                      <a:pt x="105529" y="54826"/>
                    </a:lnTo>
                    <a:lnTo>
                      <a:pt x="105531" y="54785"/>
                    </a:lnTo>
                    <a:lnTo>
                      <a:pt x="104758" y="54760"/>
                    </a:lnTo>
                    <a:cubicBezTo>
                      <a:pt x="104758" y="54703"/>
                      <a:pt x="104760" y="54648"/>
                      <a:pt x="104762" y="54590"/>
                    </a:cubicBezTo>
                    <a:lnTo>
                      <a:pt x="104764" y="54588"/>
                    </a:lnTo>
                    <a:lnTo>
                      <a:pt x="104762" y="54607"/>
                    </a:lnTo>
                    <a:lnTo>
                      <a:pt x="105656" y="54633"/>
                    </a:lnTo>
                    <a:lnTo>
                      <a:pt x="105656" y="54592"/>
                    </a:lnTo>
                    <a:lnTo>
                      <a:pt x="104778" y="54566"/>
                    </a:lnTo>
                    <a:lnTo>
                      <a:pt x="104891" y="54398"/>
                    </a:lnTo>
                    <a:lnTo>
                      <a:pt x="104891" y="54410"/>
                    </a:lnTo>
                    <a:lnTo>
                      <a:pt x="105783" y="54433"/>
                    </a:lnTo>
                    <a:lnTo>
                      <a:pt x="105785" y="54392"/>
                    </a:lnTo>
                    <a:lnTo>
                      <a:pt x="104909" y="54369"/>
                    </a:lnTo>
                    <a:lnTo>
                      <a:pt x="105018" y="54208"/>
                    </a:lnTo>
                    <a:lnTo>
                      <a:pt x="105018" y="54224"/>
                    </a:lnTo>
                    <a:lnTo>
                      <a:pt x="105910" y="54244"/>
                    </a:lnTo>
                    <a:lnTo>
                      <a:pt x="105910" y="54204"/>
                    </a:lnTo>
                    <a:lnTo>
                      <a:pt x="105032" y="54183"/>
                    </a:lnTo>
                    <a:lnTo>
                      <a:pt x="105097" y="54085"/>
                    </a:lnTo>
                    <a:lnTo>
                      <a:pt x="105097" y="54085"/>
                    </a:lnTo>
                    <a:lnTo>
                      <a:pt x="106112" y="54105"/>
                    </a:lnTo>
                    <a:lnTo>
                      <a:pt x="105496" y="53058"/>
                    </a:lnTo>
                    <a:lnTo>
                      <a:pt x="106112" y="52008"/>
                    </a:lnTo>
                    <a:lnTo>
                      <a:pt x="105445" y="50985"/>
                    </a:lnTo>
                    <a:cubicBezTo>
                      <a:pt x="105445" y="50985"/>
                      <a:pt x="105599" y="50719"/>
                      <a:pt x="105752" y="50453"/>
                    </a:cubicBezTo>
                    <a:cubicBezTo>
                      <a:pt x="105832" y="50318"/>
                      <a:pt x="105895" y="50183"/>
                      <a:pt x="105950" y="50083"/>
                    </a:cubicBezTo>
                    <a:cubicBezTo>
                      <a:pt x="106004" y="49981"/>
                      <a:pt x="106038" y="49913"/>
                      <a:pt x="106038" y="49913"/>
                    </a:cubicBezTo>
                    <a:lnTo>
                      <a:pt x="106038" y="49913"/>
                    </a:lnTo>
                    <a:lnTo>
                      <a:pt x="106018" y="49915"/>
                    </a:lnTo>
                    <a:cubicBezTo>
                      <a:pt x="106018" y="49915"/>
                      <a:pt x="105983" y="49983"/>
                      <a:pt x="105930" y="50083"/>
                    </a:cubicBezTo>
                    <a:cubicBezTo>
                      <a:pt x="105877" y="50185"/>
                      <a:pt x="105811" y="50318"/>
                      <a:pt x="105732" y="50453"/>
                    </a:cubicBezTo>
                    <a:lnTo>
                      <a:pt x="105425" y="50987"/>
                    </a:lnTo>
                    <a:lnTo>
                      <a:pt x="104743" y="51014"/>
                    </a:lnTo>
                    <a:cubicBezTo>
                      <a:pt x="104743" y="50977"/>
                      <a:pt x="104741" y="50942"/>
                      <a:pt x="104739" y="50906"/>
                    </a:cubicBezTo>
                    <a:lnTo>
                      <a:pt x="105396" y="50879"/>
                    </a:lnTo>
                    <a:lnTo>
                      <a:pt x="105396" y="50838"/>
                    </a:lnTo>
                    <a:lnTo>
                      <a:pt x="104737" y="50865"/>
                    </a:lnTo>
                    <a:cubicBezTo>
                      <a:pt x="104735" y="50815"/>
                      <a:pt x="104733" y="50764"/>
                      <a:pt x="104731" y="50713"/>
                    </a:cubicBezTo>
                    <a:lnTo>
                      <a:pt x="105515" y="50678"/>
                    </a:lnTo>
                    <a:lnTo>
                      <a:pt x="105513" y="50637"/>
                    </a:lnTo>
                    <a:lnTo>
                      <a:pt x="104729" y="50672"/>
                    </a:lnTo>
                    <a:cubicBezTo>
                      <a:pt x="104727" y="50623"/>
                      <a:pt x="104725" y="50576"/>
                      <a:pt x="104723" y="50529"/>
                    </a:cubicBezTo>
                    <a:cubicBezTo>
                      <a:pt x="104725" y="50523"/>
                      <a:pt x="104729" y="50519"/>
                      <a:pt x="104731" y="50513"/>
                    </a:cubicBezTo>
                    <a:lnTo>
                      <a:pt x="104733" y="50525"/>
                    </a:lnTo>
                    <a:lnTo>
                      <a:pt x="105625" y="50482"/>
                    </a:lnTo>
                    <a:lnTo>
                      <a:pt x="105623" y="50441"/>
                    </a:lnTo>
                    <a:lnTo>
                      <a:pt x="104749" y="50484"/>
                    </a:lnTo>
                    <a:cubicBezTo>
                      <a:pt x="104786" y="50423"/>
                      <a:pt x="104819" y="50361"/>
                      <a:pt x="104850" y="50304"/>
                    </a:cubicBezTo>
                    <a:lnTo>
                      <a:pt x="104850" y="50318"/>
                    </a:lnTo>
                    <a:lnTo>
                      <a:pt x="105742" y="50271"/>
                    </a:lnTo>
                    <a:lnTo>
                      <a:pt x="105740" y="50230"/>
                    </a:lnTo>
                    <a:lnTo>
                      <a:pt x="104864" y="50277"/>
                    </a:lnTo>
                    <a:cubicBezTo>
                      <a:pt x="104891" y="50226"/>
                      <a:pt x="104915" y="50179"/>
                      <a:pt x="104938" y="50138"/>
                    </a:cubicBezTo>
                    <a:cubicBezTo>
                      <a:pt x="104944" y="50126"/>
                      <a:pt x="104950" y="50114"/>
                      <a:pt x="104956" y="50101"/>
                    </a:cubicBezTo>
                    <a:lnTo>
                      <a:pt x="104958" y="50118"/>
                    </a:lnTo>
                    <a:lnTo>
                      <a:pt x="105848" y="50067"/>
                    </a:lnTo>
                    <a:lnTo>
                      <a:pt x="105846" y="50026"/>
                    </a:lnTo>
                    <a:lnTo>
                      <a:pt x="104970" y="50077"/>
                    </a:lnTo>
                    <a:cubicBezTo>
                      <a:pt x="105002" y="50017"/>
                      <a:pt x="105022" y="49979"/>
                      <a:pt x="105025" y="49973"/>
                    </a:cubicBezTo>
                    <a:lnTo>
                      <a:pt x="105025" y="49973"/>
                    </a:lnTo>
                    <a:lnTo>
                      <a:pt x="106036" y="49913"/>
                    </a:lnTo>
                    <a:lnTo>
                      <a:pt x="105318" y="48919"/>
                    </a:lnTo>
                    <a:lnTo>
                      <a:pt x="105879" y="47822"/>
                    </a:lnTo>
                    <a:cubicBezTo>
                      <a:pt x="105879" y="47822"/>
                      <a:pt x="105834" y="47761"/>
                      <a:pt x="105766" y="47669"/>
                    </a:cubicBezTo>
                    <a:cubicBezTo>
                      <a:pt x="105695" y="47579"/>
                      <a:pt x="105599" y="47458"/>
                      <a:pt x="105502" y="47335"/>
                    </a:cubicBezTo>
                    <a:cubicBezTo>
                      <a:pt x="105310" y="47096"/>
                      <a:pt x="105120" y="46857"/>
                      <a:pt x="105118" y="46857"/>
                    </a:cubicBezTo>
                    <a:lnTo>
                      <a:pt x="105623" y="45742"/>
                    </a:lnTo>
                    <a:lnTo>
                      <a:pt x="105241" y="45269"/>
                    </a:lnTo>
                    <a:cubicBezTo>
                      <a:pt x="105054" y="45032"/>
                      <a:pt x="104844" y="44805"/>
                      <a:pt x="104844" y="44803"/>
                    </a:cubicBezTo>
                    <a:lnTo>
                      <a:pt x="105294" y="43671"/>
                    </a:lnTo>
                    <a:lnTo>
                      <a:pt x="105273" y="43675"/>
                    </a:lnTo>
                    <a:lnTo>
                      <a:pt x="104823" y="44807"/>
                    </a:lnTo>
                    <a:lnTo>
                      <a:pt x="104142" y="44913"/>
                    </a:lnTo>
                    <a:cubicBezTo>
                      <a:pt x="104138" y="44878"/>
                      <a:pt x="104132" y="44843"/>
                      <a:pt x="104125" y="44809"/>
                    </a:cubicBezTo>
                    <a:lnTo>
                      <a:pt x="104780" y="44704"/>
                    </a:lnTo>
                    <a:lnTo>
                      <a:pt x="104774" y="44663"/>
                    </a:lnTo>
                    <a:lnTo>
                      <a:pt x="104119" y="44768"/>
                    </a:lnTo>
                    <a:lnTo>
                      <a:pt x="104095" y="44618"/>
                    </a:lnTo>
                    <a:lnTo>
                      <a:pt x="104866" y="44492"/>
                    </a:lnTo>
                    <a:lnTo>
                      <a:pt x="104858" y="44451"/>
                    </a:lnTo>
                    <a:lnTo>
                      <a:pt x="104089" y="44577"/>
                    </a:lnTo>
                    <a:cubicBezTo>
                      <a:pt x="104078" y="44524"/>
                      <a:pt x="104070" y="44473"/>
                      <a:pt x="104062" y="44420"/>
                    </a:cubicBezTo>
                    <a:lnTo>
                      <a:pt x="104066" y="44408"/>
                    </a:lnTo>
                    <a:lnTo>
                      <a:pt x="104070" y="44426"/>
                    </a:lnTo>
                    <a:lnTo>
                      <a:pt x="104950" y="44277"/>
                    </a:lnTo>
                    <a:lnTo>
                      <a:pt x="104944" y="44236"/>
                    </a:lnTo>
                    <a:lnTo>
                      <a:pt x="104076" y="44383"/>
                    </a:lnTo>
                    <a:lnTo>
                      <a:pt x="104152" y="44197"/>
                    </a:lnTo>
                    <a:lnTo>
                      <a:pt x="104156" y="44213"/>
                    </a:lnTo>
                    <a:lnTo>
                      <a:pt x="105036" y="44062"/>
                    </a:lnTo>
                    <a:lnTo>
                      <a:pt x="105028" y="44023"/>
                    </a:lnTo>
                    <a:lnTo>
                      <a:pt x="104162" y="44172"/>
                    </a:lnTo>
                    <a:lnTo>
                      <a:pt x="104240" y="43984"/>
                    </a:lnTo>
                    <a:lnTo>
                      <a:pt x="104242" y="44001"/>
                    </a:lnTo>
                    <a:lnTo>
                      <a:pt x="105120" y="43847"/>
                    </a:lnTo>
                    <a:lnTo>
                      <a:pt x="105114" y="43806"/>
                    </a:lnTo>
                    <a:lnTo>
                      <a:pt x="104250" y="43960"/>
                    </a:lnTo>
                    <a:lnTo>
                      <a:pt x="104250" y="43960"/>
                    </a:lnTo>
                    <a:lnTo>
                      <a:pt x="104295" y="43849"/>
                    </a:lnTo>
                    <a:lnTo>
                      <a:pt x="104275" y="43853"/>
                    </a:lnTo>
                    <a:lnTo>
                      <a:pt x="104056" y="44389"/>
                    </a:lnTo>
                    <a:cubicBezTo>
                      <a:pt x="104001" y="44066"/>
                      <a:pt x="103943" y="43745"/>
                      <a:pt x="103882" y="43424"/>
                    </a:cubicBezTo>
                    <a:lnTo>
                      <a:pt x="103882" y="43424"/>
                    </a:lnTo>
                    <a:lnTo>
                      <a:pt x="104275" y="43851"/>
                    </a:lnTo>
                    <a:lnTo>
                      <a:pt x="105292" y="43671"/>
                    </a:lnTo>
                    <a:lnTo>
                      <a:pt x="104479" y="42763"/>
                    </a:lnTo>
                    <a:cubicBezTo>
                      <a:pt x="104479" y="42763"/>
                      <a:pt x="104596" y="42476"/>
                      <a:pt x="104690" y="42190"/>
                    </a:cubicBezTo>
                    <a:cubicBezTo>
                      <a:pt x="104788" y="41901"/>
                      <a:pt x="104887" y="41613"/>
                      <a:pt x="104887" y="41613"/>
                    </a:cubicBezTo>
                    <a:lnTo>
                      <a:pt x="104887" y="41613"/>
                    </a:lnTo>
                    <a:lnTo>
                      <a:pt x="104887" y="41613"/>
                    </a:lnTo>
                    <a:lnTo>
                      <a:pt x="104027" y="40741"/>
                    </a:lnTo>
                    <a:cubicBezTo>
                      <a:pt x="104027" y="40741"/>
                      <a:pt x="104123" y="40451"/>
                      <a:pt x="104222" y="40158"/>
                    </a:cubicBezTo>
                    <a:cubicBezTo>
                      <a:pt x="104324" y="39866"/>
                      <a:pt x="104404" y="39573"/>
                      <a:pt x="104404" y="39573"/>
                    </a:cubicBezTo>
                    <a:lnTo>
                      <a:pt x="104404" y="39573"/>
                    </a:lnTo>
                    <a:lnTo>
                      <a:pt x="104404" y="39573"/>
                    </a:lnTo>
                    <a:lnTo>
                      <a:pt x="103501" y="38738"/>
                    </a:lnTo>
                    <a:lnTo>
                      <a:pt x="103831" y="37556"/>
                    </a:lnTo>
                    <a:cubicBezTo>
                      <a:pt x="103831" y="37556"/>
                      <a:pt x="103614" y="37347"/>
                      <a:pt x="103373" y="37151"/>
                    </a:cubicBezTo>
                    <a:cubicBezTo>
                      <a:pt x="103135" y="36954"/>
                      <a:pt x="102900" y="36758"/>
                      <a:pt x="102900" y="36756"/>
                    </a:cubicBezTo>
                    <a:lnTo>
                      <a:pt x="103174" y="35563"/>
                    </a:lnTo>
                    <a:cubicBezTo>
                      <a:pt x="103174" y="35563"/>
                      <a:pt x="102939" y="35371"/>
                      <a:pt x="102704" y="35176"/>
                    </a:cubicBezTo>
                    <a:cubicBezTo>
                      <a:pt x="102474" y="34982"/>
                      <a:pt x="102225" y="34798"/>
                      <a:pt x="102225" y="34798"/>
                    </a:cubicBezTo>
                    <a:lnTo>
                      <a:pt x="102442" y="33599"/>
                    </a:lnTo>
                    <a:lnTo>
                      <a:pt x="101464" y="32871"/>
                    </a:lnTo>
                    <a:cubicBezTo>
                      <a:pt x="101464" y="32871"/>
                      <a:pt x="101521" y="32566"/>
                      <a:pt x="101556" y="32267"/>
                    </a:cubicBezTo>
                    <a:cubicBezTo>
                      <a:pt x="101595" y="31970"/>
                      <a:pt x="101634" y="31676"/>
                      <a:pt x="101636" y="31664"/>
                    </a:cubicBezTo>
                    <a:lnTo>
                      <a:pt x="100621" y="30978"/>
                    </a:lnTo>
                    <a:cubicBezTo>
                      <a:pt x="100621" y="30978"/>
                      <a:pt x="100660" y="30673"/>
                      <a:pt x="100699" y="30368"/>
                    </a:cubicBezTo>
                    <a:cubicBezTo>
                      <a:pt x="100719" y="30213"/>
                      <a:pt x="100733" y="30062"/>
                      <a:pt x="100742" y="29949"/>
                    </a:cubicBezTo>
                    <a:cubicBezTo>
                      <a:pt x="100752" y="29835"/>
                      <a:pt x="100758" y="29759"/>
                      <a:pt x="100758" y="29759"/>
                    </a:cubicBezTo>
                    <a:lnTo>
                      <a:pt x="100758" y="29759"/>
                    </a:lnTo>
                    <a:lnTo>
                      <a:pt x="100739" y="29769"/>
                    </a:lnTo>
                    <a:cubicBezTo>
                      <a:pt x="100739" y="29769"/>
                      <a:pt x="100733" y="29845"/>
                      <a:pt x="100723" y="29957"/>
                    </a:cubicBezTo>
                    <a:cubicBezTo>
                      <a:pt x="100717" y="30070"/>
                      <a:pt x="100701" y="30223"/>
                      <a:pt x="100680" y="30377"/>
                    </a:cubicBezTo>
                    <a:cubicBezTo>
                      <a:pt x="100641" y="30682"/>
                      <a:pt x="100604" y="30986"/>
                      <a:pt x="100604" y="30986"/>
                    </a:cubicBezTo>
                    <a:lnTo>
                      <a:pt x="99972" y="31279"/>
                    </a:lnTo>
                    <a:cubicBezTo>
                      <a:pt x="99958" y="31248"/>
                      <a:pt x="99944" y="31216"/>
                      <a:pt x="99927" y="31183"/>
                    </a:cubicBezTo>
                    <a:lnTo>
                      <a:pt x="100537" y="30898"/>
                    </a:lnTo>
                    <a:lnTo>
                      <a:pt x="100519" y="30862"/>
                    </a:lnTo>
                    <a:lnTo>
                      <a:pt x="99911" y="31146"/>
                    </a:lnTo>
                    <a:cubicBezTo>
                      <a:pt x="99888" y="31101"/>
                      <a:pt x="99868" y="31054"/>
                      <a:pt x="99845" y="31007"/>
                    </a:cubicBezTo>
                    <a:lnTo>
                      <a:pt x="100566" y="30667"/>
                    </a:lnTo>
                    <a:lnTo>
                      <a:pt x="100549" y="30630"/>
                    </a:lnTo>
                    <a:lnTo>
                      <a:pt x="99827" y="30970"/>
                    </a:lnTo>
                    <a:cubicBezTo>
                      <a:pt x="99811" y="30933"/>
                      <a:pt x="99792" y="30896"/>
                      <a:pt x="99774" y="30860"/>
                    </a:cubicBezTo>
                    <a:cubicBezTo>
                      <a:pt x="99778" y="30841"/>
                      <a:pt x="99780" y="30825"/>
                      <a:pt x="99782" y="30806"/>
                    </a:cubicBezTo>
                    <a:lnTo>
                      <a:pt x="99788" y="30821"/>
                    </a:lnTo>
                    <a:lnTo>
                      <a:pt x="100594" y="30436"/>
                    </a:lnTo>
                    <a:lnTo>
                      <a:pt x="100576" y="30399"/>
                    </a:lnTo>
                    <a:lnTo>
                      <a:pt x="99786" y="30776"/>
                    </a:lnTo>
                    <a:cubicBezTo>
                      <a:pt x="99796" y="30708"/>
                      <a:pt x="99804" y="30641"/>
                      <a:pt x="99811" y="30577"/>
                    </a:cubicBezTo>
                    <a:lnTo>
                      <a:pt x="99819" y="30591"/>
                    </a:lnTo>
                    <a:lnTo>
                      <a:pt x="100623" y="30203"/>
                    </a:lnTo>
                    <a:lnTo>
                      <a:pt x="100604" y="30166"/>
                    </a:lnTo>
                    <a:lnTo>
                      <a:pt x="99815" y="30546"/>
                    </a:lnTo>
                    <a:cubicBezTo>
                      <a:pt x="99821" y="30491"/>
                      <a:pt x="99827" y="30438"/>
                      <a:pt x="99829" y="30391"/>
                    </a:cubicBezTo>
                    <a:cubicBezTo>
                      <a:pt x="99831" y="30377"/>
                      <a:pt x="99833" y="30362"/>
                      <a:pt x="99833" y="30350"/>
                    </a:cubicBezTo>
                    <a:lnTo>
                      <a:pt x="99839" y="30364"/>
                    </a:lnTo>
                    <a:lnTo>
                      <a:pt x="100643" y="29974"/>
                    </a:lnTo>
                    <a:lnTo>
                      <a:pt x="100625" y="29937"/>
                    </a:lnTo>
                    <a:lnTo>
                      <a:pt x="99835" y="30321"/>
                    </a:lnTo>
                    <a:cubicBezTo>
                      <a:pt x="99843" y="30250"/>
                      <a:pt x="99847" y="30205"/>
                      <a:pt x="99847" y="30205"/>
                    </a:cubicBezTo>
                    <a:lnTo>
                      <a:pt x="99847" y="30205"/>
                    </a:lnTo>
                    <a:lnTo>
                      <a:pt x="99829" y="30213"/>
                    </a:lnTo>
                    <a:cubicBezTo>
                      <a:pt x="99829" y="30213"/>
                      <a:pt x="99823" y="30289"/>
                      <a:pt x="99813" y="30399"/>
                    </a:cubicBezTo>
                    <a:cubicBezTo>
                      <a:pt x="99804" y="30512"/>
                      <a:pt x="99786" y="30661"/>
                      <a:pt x="99766" y="30812"/>
                    </a:cubicBezTo>
                    <a:cubicBezTo>
                      <a:pt x="99764" y="30821"/>
                      <a:pt x="99764" y="30827"/>
                      <a:pt x="99764" y="30833"/>
                    </a:cubicBezTo>
                    <a:cubicBezTo>
                      <a:pt x="99614" y="30520"/>
                      <a:pt x="99461" y="30209"/>
                      <a:pt x="99305" y="29900"/>
                    </a:cubicBezTo>
                    <a:lnTo>
                      <a:pt x="99305" y="29900"/>
                    </a:lnTo>
                    <a:lnTo>
                      <a:pt x="99829" y="30213"/>
                    </a:lnTo>
                    <a:lnTo>
                      <a:pt x="100758" y="29759"/>
                    </a:lnTo>
                    <a:lnTo>
                      <a:pt x="99708" y="29118"/>
                    </a:lnTo>
                    <a:lnTo>
                      <a:pt x="99800" y="27893"/>
                    </a:lnTo>
                    <a:cubicBezTo>
                      <a:pt x="99800" y="27891"/>
                      <a:pt x="99735" y="27852"/>
                      <a:pt x="99637" y="27795"/>
                    </a:cubicBezTo>
                    <a:cubicBezTo>
                      <a:pt x="99536" y="27737"/>
                      <a:pt x="99401" y="27664"/>
                      <a:pt x="99264" y="27588"/>
                    </a:cubicBezTo>
                    <a:cubicBezTo>
                      <a:pt x="98996" y="27443"/>
                      <a:pt x="98726" y="27296"/>
                      <a:pt x="98726" y="27296"/>
                    </a:cubicBezTo>
                    <a:lnTo>
                      <a:pt x="98761" y="26070"/>
                    </a:lnTo>
                    <a:lnTo>
                      <a:pt x="98225" y="25782"/>
                    </a:lnTo>
                    <a:cubicBezTo>
                      <a:pt x="97955" y="25642"/>
                      <a:pt x="97677" y="25511"/>
                      <a:pt x="97675" y="25509"/>
                    </a:cubicBezTo>
                    <a:lnTo>
                      <a:pt x="97654" y="24290"/>
                    </a:lnTo>
                    <a:lnTo>
                      <a:pt x="96558" y="23766"/>
                    </a:lnTo>
                    <a:lnTo>
                      <a:pt x="96482" y="22553"/>
                    </a:lnTo>
                    <a:lnTo>
                      <a:pt x="96466" y="22563"/>
                    </a:lnTo>
                    <a:lnTo>
                      <a:pt x="96541" y="23777"/>
                    </a:lnTo>
                    <a:lnTo>
                      <a:pt x="95950" y="24175"/>
                    </a:lnTo>
                    <a:lnTo>
                      <a:pt x="95891" y="24087"/>
                    </a:lnTo>
                    <a:lnTo>
                      <a:pt x="96457" y="23703"/>
                    </a:lnTo>
                    <a:lnTo>
                      <a:pt x="96435" y="23668"/>
                    </a:lnTo>
                    <a:lnTo>
                      <a:pt x="95866" y="24055"/>
                    </a:lnTo>
                    <a:cubicBezTo>
                      <a:pt x="95837" y="24012"/>
                      <a:pt x="95811" y="23971"/>
                      <a:pt x="95780" y="23928"/>
                    </a:cubicBezTo>
                    <a:lnTo>
                      <a:pt x="96445" y="23474"/>
                    </a:lnTo>
                    <a:lnTo>
                      <a:pt x="96423" y="23441"/>
                    </a:lnTo>
                    <a:lnTo>
                      <a:pt x="95758" y="23895"/>
                    </a:lnTo>
                    <a:cubicBezTo>
                      <a:pt x="95735" y="23860"/>
                      <a:pt x="95711" y="23828"/>
                      <a:pt x="95688" y="23793"/>
                    </a:cubicBezTo>
                    <a:lnTo>
                      <a:pt x="95686" y="23736"/>
                    </a:lnTo>
                    <a:lnTo>
                      <a:pt x="95696" y="23752"/>
                    </a:lnTo>
                    <a:lnTo>
                      <a:pt x="96431" y="23245"/>
                    </a:lnTo>
                    <a:lnTo>
                      <a:pt x="96408" y="23212"/>
                    </a:lnTo>
                    <a:lnTo>
                      <a:pt x="95684" y="23711"/>
                    </a:lnTo>
                    <a:lnTo>
                      <a:pt x="95674" y="23508"/>
                    </a:lnTo>
                    <a:lnTo>
                      <a:pt x="95684" y="23523"/>
                    </a:lnTo>
                    <a:lnTo>
                      <a:pt x="96416" y="23013"/>
                    </a:lnTo>
                    <a:lnTo>
                      <a:pt x="96394" y="22981"/>
                    </a:lnTo>
                    <a:lnTo>
                      <a:pt x="95672" y="23482"/>
                    </a:lnTo>
                    <a:lnTo>
                      <a:pt x="95661" y="23281"/>
                    </a:lnTo>
                    <a:lnTo>
                      <a:pt x="95672" y="23296"/>
                    </a:lnTo>
                    <a:lnTo>
                      <a:pt x="96402" y="22782"/>
                    </a:lnTo>
                    <a:lnTo>
                      <a:pt x="96380" y="22749"/>
                    </a:lnTo>
                    <a:lnTo>
                      <a:pt x="95659" y="23253"/>
                    </a:lnTo>
                    <a:lnTo>
                      <a:pt x="95653" y="23136"/>
                    </a:lnTo>
                    <a:lnTo>
                      <a:pt x="95653" y="23136"/>
                    </a:lnTo>
                    <a:lnTo>
                      <a:pt x="96482" y="22551"/>
                    </a:lnTo>
                    <a:lnTo>
                      <a:pt x="95359" y="22076"/>
                    </a:lnTo>
                    <a:cubicBezTo>
                      <a:pt x="95359" y="22076"/>
                      <a:pt x="95336" y="21769"/>
                      <a:pt x="95314" y="21465"/>
                    </a:cubicBezTo>
                    <a:lnTo>
                      <a:pt x="95246" y="20859"/>
                    </a:lnTo>
                    <a:lnTo>
                      <a:pt x="94096" y="20433"/>
                    </a:lnTo>
                    <a:cubicBezTo>
                      <a:pt x="94096" y="20433"/>
                      <a:pt x="94062" y="20129"/>
                      <a:pt x="94025" y="19824"/>
                    </a:cubicBezTo>
                    <a:cubicBezTo>
                      <a:pt x="94006" y="19670"/>
                      <a:pt x="93988" y="19517"/>
                      <a:pt x="93974" y="19402"/>
                    </a:cubicBezTo>
                    <a:cubicBezTo>
                      <a:pt x="93959" y="19288"/>
                      <a:pt x="93945" y="19214"/>
                      <a:pt x="93945" y="19214"/>
                    </a:cubicBezTo>
                    <a:lnTo>
                      <a:pt x="93931" y="19226"/>
                    </a:lnTo>
                    <a:cubicBezTo>
                      <a:pt x="93931" y="19226"/>
                      <a:pt x="93943" y="19300"/>
                      <a:pt x="93957" y="19415"/>
                    </a:cubicBezTo>
                    <a:cubicBezTo>
                      <a:pt x="93972" y="19531"/>
                      <a:pt x="93990" y="19685"/>
                      <a:pt x="94008" y="19836"/>
                    </a:cubicBezTo>
                    <a:lnTo>
                      <a:pt x="94080" y="20446"/>
                    </a:lnTo>
                    <a:lnTo>
                      <a:pt x="94082" y="20446"/>
                    </a:lnTo>
                    <a:lnTo>
                      <a:pt x="93532" y="20884"/>
                    </a:lnTo>
                    <a:cubicBezTo>
                      <a:pt x="93509" y="20855"/>
                      <a:pt x="93487" y="20828"/>
                      <a:pt x="93464" y="20800"/>
                    </a:cubicBezTo>
                    <a:lnTo>
                      <a:pt x="93994" y="20376"/>
                    </a:lnTo>
                    <a:lnTo>
                      <a:pt x="93967" y="20345"/>
                    </a:lnTo>
                    <a:lnTo>
                      <a:pt x="93440" y="20769"/>
                    </a:lnTo>
                    <a:cubicBezTo>
                      <a:pt x="93407" y="20728"/>
                      <a:pt x="93376" y="20689"/>
                      <a:pt x="93343" y="20650"/>
                    </a:cubicBezTo>
                    <a:lnTo>
                      <a:pt x="93967" y="20145"/>
                    </a:lnTo>
                    <a:lnTo>
                      <a:pt x="93941" y="20114"/>
                    </a:lnTo>
                    <a:lnTo>
                      <a:pt x="93317" y="20618"/>
                    </a:lnTo>
                    <a:cubicBezTo>
                      <a:pt x="93292" y="20587"/>
                      <a:pt x="93268" y="20556"/>
                      <a:pt x="93243" y="20528"/>
                    </a:cubicBezTo>
                    <a:cubicBezTo>
                      <a:pt x="93241" y="20507"/>
                      <a:pt x="93239" y="20487"/>
                      <a:pt x="93237" y="20466"/>
                    </a:cubicBezTo>
                    <a:lnTo>
                      <a:pt x="93237" y="20466"/>
                    </a:lnTo>
                    <a:lnTo>
                      <a:pt x="93247" y="20478"/>
                    </a:lnTo>
                    <a:lnTo>
                      <a:pt x="93941" y="19914"/>
                    </a:lnTo>
                    <a:lnTo>
                      <a:pt x="93914" y="19883"/>
                    </a:lnTo>
                    <a:lnTo>
                      <a:pt x="93235" y="20436"/>
                    </a:lnTo>
                    <a:cubicBezTo>
                      <a:pt x="93227" y="20368"/>
                      <a:pt x="93219" y="20300"/>
                      <a:pt x="93213" y="20235"/>
                    </a:cubicBezTo>
                    <a:lnTo>
                      <a:pt x="93213" y="20235"/>
                    </a:lnTo>
                    <a:lnTo>
                      <a:pt x="93223" y="20247"/>
                    </a:lnTo>
                    <a:lnTo>
                      <a:pt x="93912" y="19683"/>
                    </a:lnTo>
                    <a:lnTo>
                      <a:pt x="93888" y="19652"/>
                    </a:lnTo>
                    <a:lnTo>
                      <a:pt x="93208" y="20206"/>
                    </a:lnTo>
                    <a:cubicBezTo>
                      <a:pt x="93202" y="20149"/>
                      <a:pt x="93196" y="20094"/>
                      <a:pt x="93190" y="20047"/>
                    </a:cubicBezTo>
                    <a:cubicBezTo>
                      <a:pt x="93190" y="20032"/>
                      <a:pt x="93188" y="20018"/>
                      <a:pt x="93186" y="20006"/>
                    </a:cubicBezTo>
                    <a:lnTo>
                      <a:pt x="93186" y="20006"/>
                    </a:lnTo>
                    <a:lnTo>
                      <a:pt x="93196" y="20018"/>
                    </a:lnTo>
                    <a:lnTo>
                      <a:pt x="93886" y="19449"/>
                    </a:lnTo>
                    <a:lnTo>
                      <a:pt x="93859" y="19419"/>
                    </a:lnTo>
                    <a:lnTo>
                      <a:pt x="93182" y="19977"/>
                    </a:lnTo>
                    <a:cubicBezTo>
                      <a:pt x="93174" y="19907"/>
                      <a:pt x="93166" y="19865"/>
                      <a:pt x="93166" y="19861"/>
                    </a:cubicBezTo>
                    <a:lnTo>
                      <a:pt x="93166" y="19861"/>
                    </a:lnTo>
                    <a:lnTo>
                      <a:pt x="93945" y="19214"/>
                    </a:lnTo>
                    <a:lnTo>
                      <a:pt x="92773" y="18840"/>
                    </a:lnTo>
                    <a:lnTo>
                      <a:pt x="92572" y="17629"/>
                    </a:lnTo>
                    <a:cubicBezTo>
                      <a:pt x="92572" y="17629"/>
                      <a:pt x="92501" y="17606"/>
                      <a:pt x="92392" y="17571"/>
                    </a:cubicBezTo>
                    <a:cubicBezTo>
                      <a:pt x="92284" y="17536"/>
                      <a:pt x="92136" y="17493"/>
                      <a:pt x="91987" y="17455"/>
                    </a:cubicBezTo>
                    <a:cubicBezTo>
                      <a:pt x="91690" y="17377"/>
                      <a:pt x="91394" y="17297"/>
                      <a:pt x="91392" y="17297"/>
                    </a:cubicBezTo>
                    <a:lnTo>
                      <a:pt x="91138" y="16100"/>
                    </a:lnTo>
                    <a:lnTo>
                      <a:pt x="91124" y="16115"/>
                    </a:lnTo>
                    <a:lnTo>
                      <a:pt x="91377" y="17309"/>
                    </a:lnTo>
                    <a:lnTo>
                      <a:pt x="90862" y="17792"/>
                    </a:lnTo>
                    <a:cubicBezTo>
                      <a:pt x="90837" y="17766"/>
                      <a:pt x="90813" y="17739"/>
                      <a:pt x="90788" y="17714"/>
                    </a:cubicBezTo>
                    <a:lnTo>
                      <a:pt x="91283" y="17250"/>
                    </a:lnTo>
                    <a:lnTo>
                      <a:pt x="91257" y="17219"/>
                    </a:lnTo>
                    <a:lnTo>
                      <a:pt x="90761" y="17684"/>
                    </a:lnTo>
                    <a:cubicBezTo>
                      <a:pt x="90727" y="17647"/>
                      <a:pt x="90692" y="17610"/>
                      <a:pt x="90657" y="17573"/>
                    </a:cubicBezTo>
                    <a:lnTo>
                      <a:pt x="91236" y="17023"/>
                    </a:lnTo>
                    <a:lnTo>
                      <a:pt x="91210" y="16994"/>
                    </a:lnTo>
                    <a:lnTo>
                      <a:pt x="90629" y="17543"/>
                    </a:lnTo>
                    <a:cubicBezTo>
                      <a:pt x="90600" y="17512"/>
                      <a:pt x="90569" y="17481"/>
                      <a:pt x="90541" y="17451"/>
                    </a:cubicBezTo>
                    <a:lnTo>
                      <a:pt x="90530" y="17401"/>
                    </a:lnTo>
                    <a:lnTo>
                      <a:pt x="90543" y="17414"/>
                    </a:lnTo>
                    <a:lnTo>
                      <a:pt x="91189" y="16798"/>
                    </a:lnTo>
                    <a:lnTo>
                      <a:pt x="91160" y="16767"/>
                    </a:lnTo>
                    <a:lnTo>
                      <a:pt x="90524" y="17373"/>
                    </a:lnTo>
                    <a:lnTo>
                      <a:pt x="90485" y="17174"/>
                    </a:lnTo>
                    <a:lnTo>
                      <a:pt x="90498" y="17189"/>
                    </a:lnTo>
                    <a:lnTo>
                      <a:pt x="91142" y="16569"/>
                    </a:lnTo>
                    <a:lnTo>
                      <a:pt x="91113" y="16540"/>
                    </a:lnTo>
                    <a:lnTo>
                      <a:pt x="90479" y="17148"/>
                    </a:lnTo>
                    <a:lnTo>
                      <a:pt x="90440" y="16957"/>
                    </a:lnTo>
                    <a:lnTo>
                      <a:pt x="90453" y="16970"/>
                    </a:lnTo>
                    <a:lnTo>
                      <a:pt x="91093" y="16350"/>
                    </a:lnTo>
                    <a:lnTo>
                      <a:pt x="91066" y="16319"/>
                    </a:lnTo>
                    <a:lnTo>
                      <a:pt x="90434" y="16929"/>
                    </a:lnTo>
                    <a:lnTo>
                      <a:pt x="90410" y="16806"/>
                    </a:lnTo>
                    <a:lnTo>
                      <a:pt x="90395" y="16818"/>
                    </a:lnTo>
                    <a:lnTo>
                      <a:pt x="91136" y="16100"/>
                    </a:lnTo>
                    <a:cubicBezTo>
                      <a:pt x="91136" y="16100"/>
                      <a:pt x="90841" y="16022"/>
                      <a:pt x="90547" y="15945"/>
                    </a:cubicBezTo>
                    <a:cubicBezTo>
                      <a:pt x="90256" y="15867"/>
                      <a:pt x="89953" y="15806"/>
                      <a:pt x="89953" y="15806"/>
                    </a:cubicBezTo>
                    <a:lnTo>
                      <a:pt x="89646" y="14625"/>
                    </a:lnTo>
                    <a:lnTo>
                      <a:pt x="89640" y="14631"/>
                    </a:lnTo>
                    <a:lnTo>
                      <a:pt x="89644" y="14625"/>
                    </a:lnTo>
                    <a:lnTo>
                      <a:pt x="88454" y="14375"/>
                    </a:lnTo>
                    <a:cubicBezTo>
                      <a:pt x="88454" y="14375"/>
                      <a:pt x="88433" y="14302"/>
                      <a:pt x="88405" y="14189"/>
                    </a:cubicBezTo>
                    <a:cubicBezTo>
                      <a:pt x="88370" y="14081"/>
                      <a:pt x="88327" y="13936"/>
                      <a:pt x="88282" y="13792"/>
                    </a:cubicBezTo>
                    <a:lnTo>
                      <a:pt x="88100" y="13209"/>
                    </a:lnTo>
                    <a:lnTo>
                      <a:pt x="88087" y="13224"/>
                    </a:lnTo>
                    <a:cubicBezTo>
                      <a:pt x="88087" y="13224"/>
                      <a:pt x="88177" y="13514"/>
                      <a:pt x="88270" y="13807"/>
                    </a:cubicBezTo>
                    <a:cubicBezTo>
                      <a:pt x="88313" y="13950"/>
                      <a:pt x="88358" y="14095"/>
                      <a:pt x="88390" y="14204"/>
                    </a:cubicBezTo>
                    <a:cubicBezTo>
                      <a:pt x="88421" y="14316"/>
                      <a:pt x="88439" y="14390"/>
                      <a:pt x="88439" y="14390"/>
                    </a:cubicBezTo>
                    <a:lnTo>
                      <a:pt x="87959" y="14916"/>
                    </a:lnTo>
                    <a:cubicBezTo>
                      <a:pt x="87932" y="14891"/>
                      <a:pt x="87905" y="14869"/>
                      <a:pt x="87879" y="14844"/>
                    </a:cubicBezTo>
                    <a:lnTo>
                      <a:pt x="88345" y="14333"/>
                    </a:lnTo>
                    <a:lnTo>
                      <a:pt x="88315" y="14306"/>
                    </a:lnTo>
                    <a:lnTo>
                      <a:pt x="87850" y="14815"/>
                    </a:lnTo>
                    <a:cubicBezTo>
                      <a:pt x="87811" y="14783"/>
                      <a:pt x="87774" y="14748"/>
                      <a:pt x="87736" y="14713"/>
                    </a:cubicBezTo>
                    <a:lnTo>
                      <a:pt x="88280" y="14112"/>
                    </a:lnTo>
                    <a:lnTo>
                      <a:pt x="88249" y="14085"/>
                    </a:lnTo>
                    <a:lnTo>
                      <a:pt x="87707" y="14686"/>
                    </a:lnTo>
                    <a:cubicBezTo>
                      <a:pt x="87678" y="14662"/>
                      <a:pt x="87652" y="14637"/>
                      <a:pt x="87623" y="14611"/>
                    </a:cubicBezTo>
                    <a:cubicBezTo>
                      <a:pt x="87617" y="14590"/>
                      <a:pt x="87611" y="14570"/>
                      <a:pt x="87605" y="14549"/>
                    </a:cubicBezTo>
                    <a:lnTo>
                      <a:pt x="87605" y="14549"/>
                    </a:lnTo>
                    <a:lnTo>
                      <a:pt x="87615" y="14558"/>
                    </a:lnTo>
                    <a:lnTo>
                      <a:pt x="88212" y="13893"/>
                    </a:lnTo>
                    <a:lnTo>
                      <a:pt x="88182" y="13866"/>
                    </a:lnTo>
                    <a:lnTo>
                      <a:pt x="87596" y="14519"/>
                    </a:lnTo>
                    <a:cubicBezTo>
                      <a:pt x="87576" y="14453"/>
                      <a:pt x="87558" y="14390"/>
                      <a:pt x="87539" y="14328"/>
                    </a:cubicBezTo>
                    <a:lnTo>
                      <a:pt x="87539" y="14328"/>
                    </a:lnTo>
                    <a:lnTo>
                      <a:pt x="87551" y="14341"/>
                    </a:lnTo>
                    <a:lnTo>
                      <a:pt x="88145" y="13674"/>
                    </a:lnTo>
                    <a:lnTo>
                      <a:pt x="88114" y="13645"/>
                    </a:lnTo>
                    <a:lnTo>
                      <a:pt x="87531" y="14302"/>
                    </a:lnTo>
                    <a:cubicBezTo>
                      <a:pt x="87506" y="14224"/>
                      <a:pt x="87486" y="14155"/>
                      <a:pt x="87470" y="14099"/>
                    </a:cubicBezTo>
                    <a:lnTo>
                      <a:pt x="87470" y="14099"/>
                    </a:lnTo>
                    <a:lnTo>
                      <a:pt x="87482" y="14110"/>
                    </a:lnTo>
                    <a:lnTo>
                      <a:pt x="88073" y="13440"/>
                    </a:lnTo>
                    <a:lnTo>
                      <a:pt x="88042" y="13414"/>
                    </a:lnTo>
                    <a:lnTo>
                      <a:pt x="87461" y="14073"/>
                    </a:lnTo>
                    <a:cubicBezTo>
                      <a:pt x="87444" y="14012"/>
                      <a:pt x="87432" y="13974"/>
                      <a:pt x="87431" y="13971"/>
                    </a:cubicBezTo>
                    <a:lnTo>
                      <a:pt x="87431" y="13971"/>
                    </a:lnTo>
                    <a:lnTo>
                      <a:pt x="88100" y="13209"/>
                    </a:lnTo>
                    <a:lnTo>
                      <a:pt x="86893" y="13011"/>
                    </a:lnTo>
                    <a:cubicBezTo>
                      <a:pt x="86893" y="13011"/>
                      <a:pt x="86801" y="12718"/>
                      <a:pt x="86706" y="12426"/>
                    </a:cubicBezTo>
                    <a:cubicBezTo>
                      <a:pt x="86661" y="12276"/>
                      <a:pt x="86606" y="12137"/>
                      <a:pt x="86567" y="12029"/>
                    </a:cubicBezTo>
                    <a:cubicBezTo>
                      <a:pt x="86532" y="11932"/>
                      <a:pt x="86507" y="11864"/>
                      <a:pt x="86503" y="11853"/>
                    </a:cubicBezTo>
                    <a:lnTo>
                      <a:pt x="86503" y="11853"/>
                    </a:lnTo>
                    <a:lnTo>
                      <a:pt x="86504" y="11851"/>
                    </a:lnTo>
                    <a:lnTo>
                      <a:pt x="85285" y="11708"/>
                    </a:lnTo>
                    <a:lnTo>
                      <a:pt x="84855" y="10556"/>
                    </a:lnTo>
                    <a:cubicBezTo>
                      <a:pt x="84855" y="10556"/>
                      <a:pt x="84779" y="10548"/>
                      <a:pt x="84663" y="10539"/>
                    </a:cubicBezTo>
                    <a:cubicBezTo>
                      <a:pt x="84548" y="10531"/>
                      <a:pt x="84393" y="10519"/>
                      <a:pt x="84239" y="10509"/>
                    </a:cubicBezTo>
                    <a:cubicBezTo>
                      <a:pt x="83934" y="10488"/>
                      <a:pt x="83629" y="10468"/>
                      <a:pt x="83627" y="10466"/>
                    </a:cubicBezTo>
                    <a:lnTo>
                      <a:pt x="83147" y="9338"/>
                    </a:lnTo>
                    <a:lnTo>
                      <a:pt x="83136" y="9355"/>
                    </a:lnTo>
                    <a:lnTo>
                      <a:pt x="83615" y="10482"/>
                    </a:lnTo>
                    <a:lnTo>
                      <a:pt x="83206" y="11051"/>
                    </a:lnTo>
                    <a:lnTo>
                      <a:pt x="83120" y="10989"/>
                    </a:lnTo>
                    <a:lnTo>
                      <a:pt x="83513" y="10441"/>
                    </a:lnTo>
                    <a:lnTo>
                      <a:pt x="83480" y="10417"/>
                    </a:lnTo>
                    <a:lnTo>
                      <a:pt x="83087" y="10965"/>
                    </a:lnTo>
                    <a:cubicBezTo>
                      <a:pt x="83046" y="10936"/>
                      <a:pt x="83003" y="10906"/>
                      <a:pt x="82962" y="10877"/>
                    </a:cubicBezTo>
                    <a:lnTo>
                      <a:pt x="83423" y="10228"/>
                    </a:lnTo>
                    <a:lnTo>
                      <a:pt x="83390" y="10204"/>
                    </a:lnTo>
                    <a:lnTo>
                      <a:pt x="82930" y="10854"/>
                    </a:lnTo>
                    <a:cubicBezTo>
                      <a:pt x="82893" y="10828"/>
                      <a:pt x="82858" y="10803"/>
                      <a:pt x="82821" y="10779"/>
                    </a:cubicBezTo>
                    <a:lnTo>
                      <a:pt x="82805" y="10736"/>
                    </a:lnTo>
                    <a:lnTo>
                      <a:pt x="82819" y="10744"/>
                    </a:lnTo>
                    <a:lnTo>
                      <a:pt x="83333" y="10014"/>
                    </a:lnTo>
                    <a:lnTo>
                      <a:pt x="83300" y="9991"/>
                    </a:lnTo>
                    <a:lnTo>
                      <a:pt x="82795" y="10709"/>
                    </a:lnTo>
                    <a:lnTo>
                      <a:pt x="82723" y="10537"/>
                    </a:lnTo>
                    <a:lnTo>
                      <a:pt x="82725" y="10539"/>
                    </a:lnTo>
                    <a:lnTo>
                      <a:pt x="83235" y="9807"/>
                    </a:lnTo>
                    <a:lnTo>
                      <a:pt x="83202" y="9784"/>
                    </a:lnTo>
                    <a:lnTo>
                      <a:pt x="82705" y="10496"/>
                    </a:lnTo>
                    <a:lnTo>
                      <a:pt x="82629" y="10310"/>
                    </a:lnTo>
                    <a:lnTo>
                      <a:pt x="82643" y="10318"/>
                    </a:lnTo>
                    <a:lnTo>
                      <a:pt x="83151" y="9586"/>
                    </a:lnTo>
                    <a:lnTo>
                      <a:pt x="83118" y="9563"/>
                    </a:lnTo>
                    <a:lnTo>
                      <a:pt x="82619" y="10284"/>
                    </a:lnTo>
                    <a:lnTo>
                      <a:pt x="82572" y="10174"/>
                    </a:lnTo>
                    <a:lnTo>
                      <a:pt x="82572" y="10174"/>
                    </a:lnTo>
                    <a:lnTo>
                      <a:pt x="83147" y="9338"/>
                    </a:lnTo>
                    <a:cubicBezTo>
                      <a:pt x="83147" y="9338"/>
                      <a:pt x="82844" y="9320"/>
                      <a:pt x="82539" y="9302"/>
                    </a:cubicBezTo>
                    <a:cubicBezTo>
                      <a:pt x="82232" y="9295"/>
                      <a:pt x="81925" y="9289"/>
                      <a:pt x="81925" y="9289"/>
                    </a:cubicBezTo>
                    <a:lnTo>
                      <a:pt x="81395" y="8189"/>
                    </a:lnTo>
                    <a:lnTo>
                      <a:pt x="80786" y="8178"/>
                    </a:lnTo>
                    <a:cubicBezTo>
                      <a:pt x="80634" y="8176"/>
                      <a:pt x="80483" y="8174"/>
                      <a:pt x="80368" y="8172"/>
                    </a:cubicBezTo>
                    <a:cubicBezTo>
                      <a:pt x="80346" y="8172"/>
                      <a:pt x="80325" y="8172"/>
                      <a:pt x="80305" y="8172"/>
                    </a:cubicBezTo>
                    <a:cubicBezTo>
                      <a:pt x="80228" y="8172"/>
                      <a:pt x="80178" y="8174"/>
                      <a:pt x="80178" y="8174"/>
                    </a:cubicBezTo>
                    <a:lnTo>
                      <a:pt x="79601" y="7102"/>
                    </a:lnTo>
                    <a:lnTo>
                      <a:pt x="79600" y="7104"/>
                    </a:lnTo>
                    <a:lnTo>
                      <a:pt x="79600" y="7104"/>
                    </a:lnTo>
                    <a:lnTo>
                      <a:pt x="78382" y="7143"/>
                    </a:lnTo>
                    <a:cubicBezTo>
                      <a:pt x="78382" y="7143"/>
                      <a:pt x="78345" y="7076"/>
                      <a:pt x="78290" y="6973"/>
                    </a:cubicBezTo>
                    <a:cubicBezTo>
                      <a:pt x="78234" y="6873"/>
                      <a:pt x="78161" y="6736"/>
                      <a:pt x="78081" y="6609"/>
                    </a:cubicBezTo>
                    <a:cubicBezTo>
                      <a:pt x="77925" y="6349"/>
                      <a:pt x="77768" y="6089"/>
                      <a:pt x="77768" y="6087"/>
                    </a:cubicBezTo>
                    <a:lnTo>
                      <a:pt x="76546" y="6182"/>
                    </a:lnTo>
                    <a:cubicBezTo>
                      <a:pt x="76546" y="6182"/>
                      <a:pt x="76387" y="5920"/>
                      <a:pt x="76227" y="5658"/>
                    </a:cubicBezTo>
                    <a:cubicBezTo>
                      <a:pt x="76145" y="5527"/>
                      <a:pt x="76064" y="5396"/>
                      <a:pt x="76002" y="5298"/>
                    </a:cubicBezTo>
                    <a:cubicBezTo>
                      <a:pt x="75939" y="5204"/>
                      <a:pt x="75896" y="5140"/>
                      <a:pt x="75896" y="5140"/>
                    </a:cubicBezTo>
                    <a:lnTo>
                      <a:pt x="74676" y="5292"/>
                    </a:lnTo>
                    <a:lnTo>
                      <a:pt x="73985" y="4277"/>
                    </a:lnTo>
                    <a:cubicBezTo>
                      <a:pt x="73985" y="4277"/>
                      <a:pt x="73686" y="4310"/>
                      <a:pt x="73379" y="4367"/>
                    </a:cubicBezTo>
                    <a:cubicBezTo>
                      <a:pt x="73077" y="4420"/>
                      <a:pt x="72776" y="4473"/>
                      <a:pt x="72774" y="4473"/>
                    </a:cubicBez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3" y="3512"/>
                    </a:lnTo>
                    <a:lnTo>
                      <a:pt x="72768" y="4492"/>
                    </a:lnTo>
                    <a:lnTo>
                      <a:pt x="72506" y="5132"/>
                    </a:lnTo>
                    <a:cubicBezTo>
                      <a:pt x="72473" y="5120"/>
                      <a:pt x="72440" y="5105"/>
                      <a:pt x="72407" y="5093"/>
                    </a:cubicBezTo>
                    <a:lnTo>
                      <a:pt x="72657" y="4475"/>
                    </a:lnTo>
                    <a:lnTo>
                      <a:pt x="72618" y="4459"/>
                    </a:lnTo>
                    <a:lnTo>
                      <a:pt x="72369" y="5077"/>
                    </a:lnTo>
                    <a:cubicBezTo>
                      <a:pt x="72322" y="5058"/>
                      <a:pt x="72275" y="5040"/>
                      <a:pt x="72227" y="5019"/>
                    </a:cubicBezTo>
                    <a:lnTo>
                      <a:pt x="72518" y="4289"/>
                    </a:lnTo>
                    <a:lnTo>
                      <a:pt x="72481" y="4275"/>
                    </a:lnTo>
                    <a:lnTo>
                      <a:pt x="72189" y="5005"/>
                    </a:lnTo>
                    <a:cubicBezTo>
                      <a:pt x="72144" y="4987"/>
                      <a:pt x="72099" y="4968"/>
                      <a:pt x="72052" y="4950"/>
                    </a:cubicBezTo>
                    <a:lnTo>
                      <a:pt x="72035" y="4929"/>
                    </a:lnTo>
                    <a:lnTo>
                      <a:pt x="72052" y="4936"/>
                    </a:lnTo>
                    <a:lnTo>
                      <a:pt x="72381" y="4105"/>
                    </a:lnTo>
                    <a:lnTo>
                      <a:pt x="72342" y="4091"/>
                    </a:lnTo>
                    <a:lnTo>
                      <a:pt x="72019" y="4907"/>
                    </a:lnTo>
                    <a:lnTo>
                      <a:pt x="71900" y="4743"/>
                    </a:lnTo>
                    <a:lnTo>
                      <a:pt x="71916" y="4751"/>
                    </a:lnTo>
                    <a:lnTo>
                      <a:pt x="72242" y="3919"/>
                    </a:lnTo>
                    <a:lnTo>
                      <a:pt x="72203" y="3904"/>
                    </a:lnTo>
                    <a:lnTo>
                      <a:pt x="71884" y="4723"/>
                    </a:lnTo>
                    <a:lnTo>
                      <a:pt x="71767" y="4563"/>
                    </a:lnTo>
                    <a:lnTo>
                      <a:pt x="71775" y="4565"/>
                    </a:lnTo>
                    <a:lnTo>
                      <a:pt x="72097" y="3735"/>
                    </a:lnTo>
                    <a:lnTo>
                      <a:pt x="72060" y="3720"/>
                    </a:lnTo>
                    <a:lnTo>
                      <a:pt x="71745" y="4533"/>
                    </a:lnTo>
                    <a:lnTo>
                      <a:pt x="71677" y="4440"/>
                    </a:lnTo>
                    <a:lnTo>
                      <a:pt x="71671" y="4459"/>
                    </a:lnTo>
                    <a:lnTo>
                      <a:pt x="71738" y="4551"/>
                    </a:lnTo>
                    <a:lnTo>
                      <a:pt x="72023" y="4940"/>
                    </a:lnTo>
                    <a:cubicBezTo>
                      <a:pt x="71706" y="4815"/>
                      <a:pt x="71389" y="4692"/>
                      <a:pt x="71069" y="4573"/>
                    </a:cubicBezTo>
                    <a:cubicBezTo>
                      <a:pt x="71072" y="4573"/>
                      <a:pt x="71076" y="4571"/>
                      <a:pt x="71080" y="4571"/>
                    </a:cubicBezTo>
                    <a:lnTo>
                      <a:pt x="71669" y="4459"/>
                    </a:lnTo>
                    <a:lnTo>
                      <a:pt x="72039" y="3493"/>
                    </a:lnTo>
                    <a:lnTo>
                      <a:pt x="72039" y="3493"/>
                    </a:lnTo>
                    <a:cubicBezTo>
                      <a:pt x="72039" y="3493"/>
                      <a:pt x="71738" y="3548"/>
                      <a:pt x="71440" y="3602"/>
                    </a:cubicBezTo>
                    <a:cubicBezTo>
                      <a:pt x="71143" y="3653"/>
                      <a:pt x="70842" y="3724"/>
                      <a:pt x="70842" y="3726"/>
                    </a:cubicBezTo>
                    <a:lnTo>
                      <a:pt x="70065" y="2785"/>
                    </a:lnTo>
                    <a:lnTo>
                      <a:pt x="68878" y="3062"/>
                    </a:lnTo>
                    <a:cubicBezTo>
                      <a:pt x="68878" y="3062"/>
                      <a:pt x="68684" y="2822"/>
                      <a:pt x="68477" y="2601"/>
                    </a:cubicBezTo>
                    <a:lnTo>
                      <a:pt x="68066" y="2151"/>
                    </a:lnTo>
                    <a:lnTo>
                      <a:pt x="68066" y="2153"/>
                    </a:lnTo>
                    <a:lnTo>
                      <a:pt x="66890" y="2485"/>
                    </a:lnTo>
                    <a:cubicBezTo>
                      <a:pt x="66890" y="2485"/>
                      <a:pt x="66681" y="2259"/>
                      <a:pt x="66472" y="2032"/>
                    </a:cubicBezTo>
                    <a:cubicBezTo>
                      <a:pt x="66368" y="1920"/>
                      <a:pt x="66262" y="1805"/>
                      <a:pt x="66182" y="1728"/>
                    </a:cubicBezTo>
                    <a:cubicBezTo>
                      <a:pt x="66100" y="1648"/>
                      <a:pt x="66047" y="1593"/>
                      <a:pt x="66047" y="1593"/>
                    </a:cubicBezTo>
                    <a:lnTo>
                      <a:pt x="66041" y="1613"/>
                    </a:lnTo>
                    <a:cubicBezTo>
                      <a:pt x="66041" y="1613"/>
                      <a:pt x="66096" y="1666"/>
                      <a:pt x="66176" y="1746"/>
                    </a:cubicBezTo>
                    <a:cubicBezTo>
                      <a:pt x="66257" y="1826"/>
                      <a:pt x="66364" y="1938"/>
                      <a:pt x="66468" y="2053"/>
                    </a:cubicBezTo>
                    <a:cubicBezTo>
                      <a:pt x="66675" y="2278"/>
                      <a:pt x="66884" y="2503"/>
                      <a:pt x="66884" y="2503"/>
                    </a:cubicBezTo>
                    <a:lnTo>
                      <a:pt x="66703" y="3166"/>
                    </a:lnTo>
                    <a:cubicBezTo>
                      <a:pt x="66669" y="3158"/>
                      <a:pt x="66634" y="3147"/>
                      <a:pt x="66601" y="3139"/>
                    </a:cubicBezTo>
                    <a:lnTo>
                      <a:pt x="66773" y="2499"/>
                    </a:lnTo>
                    <a:lnTo>
                      <a:pt x="66734" y="2487"/>
                    </a:lnTo>
                    <a:lnTo>
                      <a:pt x="66560" y="3127"/>
                    </a:lnTo>
                    <a:cubicBezTo>
                      <a:pt x="66511" y="3115"/>
                      <a:pt x="66462" y="3102"/>
                      <a:pt x="66413" y="3088"/>
                    </a:cubicBezTo>
                    <a:lnTo>
                      <a:pt x="66615" y="2327"/>
                    </a:lnTo>
                    <a:lnTo>
                      <a:pt x="66577" y="2317"/>
                    </a:lnTo>
                    <a:lnTo>
                      <a:pt x="66374" y="3078"/>
                    </a:lnTo>
                    <a:cubicBezTo>
                      <a:pt x="66329" y="3066"/>
                      <a:pt x="66284" y="3053"/>
                      <a:pt x="66241" y="3043"/>
                    </a:cubicBezTo>
                    <a:cubicBezTo>
                      <a:pt x="66233" y="3033"/>
                      <a:pt x="66225" y="3025"/>
                      <a:pt x="66217" y="3016"/>
                    </a:cubicBezTo>
                    <a:lnTo>
                      <a:pt x="66217" y="3016"/>
                    </a:lnTo>
                    <a:lnTo>
                      <a:pt x="66231" y="3021"/>
                    </a:lnTo>
                    <a:lnTo>
                      <a:pt x="66456" y="2155"/>
                    </a:lnTo>
                    <a:lnTo>
                      <a:pt x="66417" y="2145"/>
                    </a:lnTo>
                    <a:lnTo>
                      <a:pt x="66196" y="2994"/>
                    </a:lnTo>
                    <a:cubicBezTo>
                      <a:pt x="66149" y="2943"/>
                      <a:pt x="66104" y="2892"/>
                      <a:pt x="66059" y="2845"/>
                    </a:cubicBezTo>
                    <a:lnTo>
                      <a:pt x="66059" y="2845"/>
                    </a:lnTo>
                    <a:lnTo>
                      <a:pt x="66075" y="2849"/>
                    </a:lnTo>
                    <a:lnTo>
                      <a:pt x="66298" y="1983"/>
                    </a:lnTo>
                    <a:lnTo>
                      <a:pt x="66257" y="1973"/>
                    </a:lnTo>
                    <a:lnTo>
                      <a:pt x="66039" y="2822"/>
                    </a:lnTo>
                    <a:cubicBezTo>
                      <a:pt x="66000" y="2781"/>
                      <a:pt x="65963" y="2742"/>
                      <a:pt x="65930" y="2710"/>
                    </a:cubicBezTo>
                    <a:cubicBezTo>
                      <a:pt x="65920" y="2699"/>
                      <a:pt x="65910" y="2689"/>
                      <a:pt x="65901" y="2681"/>
                    </a:cubicBezTo>
                    <a:lnTo>
                      <a:pt x="65901" y="2681"/>
                    </a:lnTo>
                    <a:lnTo>
                      <a:pt x="65916" y="2685"/>
                    </a:lnTo>
                    <a:lnTo>
                      <a:pt x="66135" y="1820"/>
                    </a:lnTo>
                    <a:lnTo>
                      <a:pt x="66096" y="1809"/>
                    </a:lnTo>
                    <a:lnTo>
                      <a:pt x="65881" y="2661"/>
                    </a:lnTo>
                    <a:cubicBezTo>
                      <a:pt x="65833" y="2613"/>
                      <a:pt x="65802" y="2581"/>
                      <a:pt x="65798" y="2577"/>
                    </a:cubicBezTo>
                    <a:lnTo>
                      <a:pt x="65798" y="2577"/>
                    </a:lnTo>
                    <a:lnTo>
                      <a:pt x="66045" y="1593"/>
                    </a:lnTo>
                    <a:lnTo>
                      <a:pt x="66045" y="1593"/>
                    </a:lnTo>
                    <a:lnTo>
                      <a:pt x="64878" y="1983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3997" y="1142"/>
                    </a:lnTo>
                    <a:lnTo>
                      <a:pt x="64874" y="2002"/>
                    </a:lnTo>
                    <a:lnTo>
                      <a:pt x="64721" y="2667"/>
                    </a:lnTo>
                    <a:cubicBezTo>
                      <a:pt x="64686" y="2658"/>
                      <a:pt x="64649" y="2650"/>
                      <a:pt x="64615" y="2642"/>
                    </a:cubicBezTo>
                    <a:lnTo>
                      <a:pt x="64760" y="2000"/>
                    </a:lnTo>
                    <a:lnTo>
                      <a:pt x="64721" y="1991"/>
                    </a:lnTo>
                    <a:lnTo>
                      <a:pt x="64574" y="2634"/>
                    </a:lnTo>
                    <a:cubicBezTo>
                      <a:pt x="64527" y="2622"/>
                      <a:pt x="64477" y="2611"/>
                      <a:pt x="64428" y="2599"/>
                    </a:cubicBezTo>
                    <a:lnTo>
                      <a:pt x="64598" y="1838"/>
                    </a:lnTo>
                    <a:lnTo>
                      <a:pt x="64559" y="1830"/>
                    </a:lnTo>
                    <a:lnTo>
                      <a:pt x="64387" y="2591"/>
                    </a:lnTo>
                    <a:lnTo>
                      <a:pt x="64236" y="2558"/>
                    </a:lnTo>
                    <a:lnTo>
                      <a:pt x="64224" y="2544"/>
                    </a:lnTo>
                    <a:lnTo>
                      <a:pt x="64224" y="2544"/>
                    </a:lnTo>
                    <a:lnTo>
                      <a:pt x="64242" y="2548"/>
                    </a:lnTo>
                    <a:lnTo>
                      <a:pt x="64432" y="1676"/>
                    </a:lnTo>
                    <a:lnTo>
                      <a:pt x="64394" y="1668"/>
                    </a:lnTo>
                    <a:lnTo>
                      <a:pt x="64205" y="2525"/>
                    </a:lnTo>
                    <a:lnTo>
                      <a:pt x="64060" y="2380"/>
                    </a:lnTo>
                    <a:lnTo>
                      <a:pt x="64060" y="2380"/>
                    </a:lnTo>
                    <a:lnTo>
                      <a:pt x="64079" y="2384"/>
                    </a:lnTo>
                    <a:lnTo>
                      <a:pt x="64267" y="1513"/>
                    </a:lnTo>
                    <a:lnTo>
                      <a:pt x="64228" y="1503"/>
                    </a:lnTo>
                    <a:lnTo>
                      <a:pt x="64042" y="2364"/>
                    </a:lnTo>
                    <a:lnTo>
                      <a:pt x="63898" y="2219"/>
                    </a:lnTo>
                    <a:lnTo>
                      <a:pt x="63915" y="2223"/>
                    </a:lnTo>
                    <a:lnTo>
                      <a:pt x="64099" y="1349"/>
                    </a:lnTo>
                    <a:lnTo>
                      <a:pt x="64060" y="1341"/>
                    </a:lnTo>
                    <a:lnTo>
                      <a:pt x="63878" y="2198"/>
                    </a:lnTo>
                    <a:lnTo>
                      <a:pt x="63794" y="2114"/>
                    </a:lnTo>
                    <a:lnTo>
                      <a:pt x="64001" y="1122"/>
                    </a:lnTo>
                    <a:lnTo>
                      <a:pt x="64001" y="1122"/>
                    </a:lnTo>
                    <a:cubicBezTo>
                      <a:pt x="64001" y="1122"/>
                      <a:pt x="63714" y="1216"/>
                      <a:pt x="63424" y="1333"/>
                    </a:cubicBezTo>
                    <a:cubicBezTo>
                      <a:pt x="63139" y="1443"/>
                      <a:pt x="62853" y="1556"/>
                      <a:pt x="62853" y="1556"/>
                    </a:cubicBezTo>
                    <a:lnTo>
                      <a:pt x="61938" y="741"/>
                    </a:lnTo>
                    <a:cubicBezTo>
                      <a:pt x="61938" y="741"/>
                      <a:pt x="61656" y="854"/>
                      <a:pt x="61372" y="966"/>
                    </a:cubicBezTo>
                    <a:cubicBezTo>
                      <a:pt x="61091" y="1073"/>
                      <a:pt x="60811" y="1204"/>
                      <a:pt x="60811" y="1204"/>
                    </a:cubicBezTo>
                    <a:lnTo>
                      <a:pt x="59864" y="437"/>
                    </a:lnTo>
                    <a:lnTo>
                      <a:pt x="59864" y="437"/>
                    </a:lnTo>
                    <a:lnTo>
                      <a:pt x="59864" y="437"/>
                    </a:lnTo>
                    <a:lnTo>
                      <a:pt x="58755" y="942"/>
                    </a:lnTo>
                    <a:cubicBezTo>
                      <a:pt x="58755" y="942"/>
                      <a:pt x="58694" y="895"/>
                      <a:pt x="58604" y="821"/>
                    </a:cubicBezTo>
                    <a:cubicBezTo>
                      <a:pt x="58514" y="748"/>
                      <a:pt x="58393" y="655"/>
                      <a:pt x="58270" y="568"/>
                    </a:cubicBezTo>
                    <a:cubicBezTo>
                      <a:pt x="58025" y="387"/>
                      <a:pt x="57781" y="209"/>
                      <a:pt x="57779" y="207"/>
                    </a:cubicBezTo>
                    <a:lnTo>
                      <a:pt x="56691" y="768"/>
                    </a:lnTo>
                    <a:cubicBezTo>
                      <a:pt x="56691" y="768"/>
                      <a:pt x="56441" y="588"/>
                      <a:pt x="56191" y="410"/>
                    </a:cubicBezTo>
                    <a:cubicBezTo>
                      <a:pt x="56067" y="320"/>
                      <a:pt x="55942" y="230"/>
                      <a:pt x="55846" y="162"/>
                    </a:cubicBezTo>
                    <a:cubicBezTo>
                      <a:pt x="55752" y="95"/>
                      <a:pt x="55688" y="54"/>
                      <a:pt x="55688" y="54"/>
                    </a:cubicBezTo>
                    <a:lnTo>
                      <a:pt x="54620" y="668"/>
                    </a:lnTo>
                    <a:lnTo>
                      <a:pt x="535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6" name="Google Shape;5026;p34"/>
            <p:cNvGrpSpPr/>
            <p:nvPr/>
          </p:nvGrpSpPr>
          <p:grpSpPr>
            <a:xfrm>
              <a:off x="3048229" y="-1413864"/>
              <a:ext cx="2019729" cy="1953353"/>
              <a:chOff x="1282750" y="505200"/>
              <a:chExt cx="2414500" cy="2335150"/>
            </a:xfrm>
          </p:grpSpPr>
          <p:sp>
            <p:nvSpPr>
              <p:cNvPr id="5027" name="Google Shape;5027;p34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34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34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2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0" name="Google Shape;5040;p38"/>
          <p:cNvSpPr txBox="1">
            <a:spLocks noGrp="1"/>
          </p:cNvSpPr>
          <p:nvPr>
            <p:ph type="ctrTitle"/>
          </p:nvPr>
        </p:nvSpPr>
        <p:spPr>
          <a:xfrm>
            <a:off x="1349403" y="1548768"/>
            <a:ext cx="6812534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ALGORITMA DJIKSTRA DENGAN STUDI KASUS</a:t>
            </a:r>
            <a:endParaRPr dirty="0"/>
          </a:p>
        </p:txBody>
      </p:sp>
      <p:sp>
        <p:nvSpPr>
          <p:cNvPr id="5041" name="Google Shape;5041;p38"/>
          <p:cNvSpPr txBox="1">
            <a:spLocks noGrp="1"/>
          </p:cNvSpPr>
          <p:nvPr>
            <p:ph type="subTitle" idx="1"/>
          </p:nvPr>
        </p:nvSpPr>
        <p:spPr>
          <a:xfrm>
            <a:off x="2448475" y="3252825"/>
            <a:ext cx="424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KELOMPOK 7</a:t>
            </a:r>
            <a:endParaRPr dirty="0"/>
          </a:p>
        </p:txBody>
      </p:sp>
      <p:grpSp>
        <p:nvGrpSpPr>
          <p:cNvPr id="5042" name="Google Shape;5042;p38"/>
          <p:cNvGrpSpPr/>
          <p:nvPr/>
        </p:nvGrpSpPr>
        <p:grpSpPr>
          <a:xfrm>
            <a:off x="-1192125" y="1953274"/>
            <a:ext cx="3050333" cy="3267964"/>
            <a:chOff x="-1192125" y="1953274"/>
            <a:chExt cx="3050333" cy="3267964"/>
          </a:xfrm>
        </p:grpSpPr>
        <p:grpSp>
          <p:nvGrpSpPr>
            <p:cNvPr id="5043" name="Google Shape;5043;p38"/>
            <p:cNvGrpSpPr/>
            <p:nvPr/>
          </p:nvGrpSpPr>
          <p:grpSpPr>
            <a:xfrm>
              <a:off x="-1192125" y="2274613"/>
              <a:ext cx="2941400" cy="2946625"/>
              <a:chOff x="3348750" y="1205400"/>
              <a:chExt cx="2941400" cy="2946625"/>
            </a:xfrm>
          </p:grpSpPr>
          <p:sp>
            <p:nvSpPr>
              <p:cNvPr id="5044" name="Google Shape;5044;p38"/>
              <p:cNvSpPr/>
              <p:nvPr/>
            </p:nvSpPr>
            <p:spPr>
              <a:xfrm>
                <a:off x="5398475" y="318417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3" y="0"/>
                    </a:moveTo>
                    <a:lnTo>
                      <a:pt x="0" y="817"/>
                    </a:lnTo>
                    <a:lnTo>
                      <a:pt x="3047" y="3622"/>
                    </a:lnTo>
                    <a:lnTo>
                      <a:pt x="3800" y="28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38"/>
              <p:cNvSpPr/>
              <p:nvPr/>
            </p:nvSpPr>
            <p:spPr>
              <a:xfrm>
                <a:off x="4118125" y="2005925"/>
                <a:ext cx="950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622" extrusionOk="0">
                    <a:moveTo>
                      <a:pt x="752" y="0"/>
                    </a:moveTo>
                    <a:lnTo>
                      <a:pt x="1" y="817"/>
                    </a:lnTo>
                    <a:lnTo>
                      <a:pt x="3047" y="3622"/>
                    </a:lnTo>
                    <a:lnTo>
                      <a:pt x="3800" y="2803"/>
                    </a:lnTo>
                    <a:lnTo>
                      <a:pt x="7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38"/>
              <p:cNvSpPr/>
              <p:nvPr/>
            </p:nvSpPr>
            <p:spPr>
              <a:xfrm>
                <a:off x="4590800" y="3435725"/>
                <a:ext cx="497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4285" extrusionOk="0">
                    <a:moveTo>
                      <a:pt x="906" y="0"/>
                    </a:moveTo>
                    <a:lnTo>
                      <a:pt x="0" y="4043"/>
                    </a:lnTo>
                    <a:lnTo>
                      <a:pt x="1084" y="4284"/>
                    </a:lnTo>
                    <a:lnTo>
                      <a:pt x="1991" y="244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38"/>
              <p:cNvSpPr/>
              <p:nvPr/>
            </p:nvSpPr>
            <p:spPr>
              <a:xfrm>
                <a:off x="4971025" y="1737800"/>
                <a:ext cx="4980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4285" extrusionOk="0">
                    <a:moveTo>
                      <a:pt x="905" y="1"/>
                    </a:moveTo>
                    <a:lnTo>
                      <a:pt x="0" y="4041"/>
                    </a:lnTo>
                    <a:lnTo>
                      <a:pt x="1085" y="4285"/>
                    </a:lnTo>
                    <a:lnTo>
                      <a:pt x="1991" y="24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38"/>
              <p:cNvSpPr/>
              <p:nvPr/>
            </p:nvSpPr>
            <p:spPr>
              <a:xfrm>
                <a:off x="5036900" y="3417050"/>
                <a:ext cx="5747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4285" extrusionOk="0">
                    <a:moveTo>
                      <a:pt x="1060" y="0"/>
                    </a:moveTo>
                    <a:lnTo>
                      <a:pt x="1" y="332"/>
                    </a:lnTo>
                    <a:lnTo>
                      <a:pt x="1238" y="4285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38"/>
              <p:cNvSpPr/>
              <p:nvPr/>
            </p:nvSpPr>
            <p:spPr>
              <a:xfrm>
                <a:off x="4517250" y="1756475"/>
                <a:ext cx="57450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285" extrusionOk="0">
                    <a:moveTo>
                      <a:pt x="1060" y="0"/>
                    </a:moveTo>
                    <a:lnTo>
                      <a:pt x="0" y="332"/>
                    </a:lnTo>
                    <a:lnTo>
                      <a:pt x="1238" y="4284"/>
                    </a:lnTo>
                    <a:lnTo>
                      <a:pt x="2298" y="3953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38"/>
              <p:cNvSpPr/>
              <p:nvPr/>
            </p:nvSpPr>
            <p:spPr>
              <a:xfrm>
                <a:off x="4171375" y="3232975"/>
                <a:ext cx="906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2" extrusionOk="0">
                    <a:moveTo>
                      <a:pt x="2805" y="0"/>
                    </a:moveTo>
                    <a:lnTo>
                      <a:pt x="0" y="3048"/>
                    </a:lnTo>
                    <a:lnTo>
                      <a:pt x="819" y="3801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38"/>
              <p:cNvSpPr/>
              <p:nvPr/>
            </p:nvSpPr>
            <p:spPr>
              <a:xfrm>
                <a:off x="5349625" y="1952625"/>
                <a:ext cx="906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800" extrusionOk="0">
                    <a:moveTo>
                      <a:pt x="2805" y="0"/>
                    </a:moveTo>
                    <a:lnTo>
                      <a:pt x="0" y="3049"/>
                    </a:lnTo>
                    <a:lnTo>
                      <a:pt x="819" y="3800"/>
                    </a:lnTo>
                    <a:lnTo>
                      <a:pt x="3624" y="753"/>
                    </a:lnTo>
                    <a:lnTo>
                      <a:pt x="2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38"/>
              <p:cNvSpPr/>
              <p:nvPr/>
            </p:nvSpPr>
            <p:spPr>
              <a:xfrm>
                <a:off x="3903250" y="2425325"/>
                <a:ext cx="107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90" extrusionOk="0">
                    <a:moveTo>
                      <a:pt x="244" y="1"/>
                    </a:moveTo>
                    <a:lnTo>
                      <a:pt x="1" y="1085"/>
                    </a:lnTo>
                    <a:lnTo>
                      <a:pt x="4041" y="1990"/>
                    </a:lnTo>
                    <a:lnTo>
                      <a:pt x="4285" y="90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38"/>
              <p:cNvSpPr/>
              <p:nvPr/>
            </p:nvSpPr>
            <p:spPr>
              <a:xfrm>
                <a:off x="5601225" y="2805575"/>
                <a:ext cx="107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989" extrusionOk="0">
                    <a:moveTo>
                      <a:pt x="242" y="0"/>
                    </a:moveTo>
                    <a:lnTo>
                      <a:pt x="0" y="1085"/>
                    </a:lnTo>
                    <a:lnTo>
                      <a:pt x="4041" y="1989"/>
                    </a:lnTo>
                    <a:lnTo>
                      <a:pt x="4285" y="905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38"/>
              <p:cNvSpPr/>
              <p:nvPr/>
            </p:nvSpPr>
            <p:spPr>
              <a:xfrm>
                <a:off x="3921925" y="2871450"/>
                <a:ext cx="10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99" extrusionOk="0">
                    <a:moveTo>
                      <a:pt x="3953" y="0"/>
                    </a:moveTo>
                    <a:lnTo>
                      <a:pt x="1" y="1236"/>
                    </a:lnTo>
                    <a:lnTo>
                      <a:pt x="334" y="2298"/>
                    </a:lnTo>
                    <a:lnTo>
                      <a:pt x="4287" y="1060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38"/>
              <p:cNvSpPr/>
              <p:nvPr/>
            </p:nvSpPr>
            <p:spPr>
              <a:xfrm>
                <a:off x="5582550" y="2351725"/>
                <a:ext cx="1070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299" extrusionOk="0">
                    <a:moveTo>
                      <a:pt x="3951" y="1"/>
                    </a:moveTo>
                    <a:lnTo>
                      <a:pt x="1" y="1239"/>
                    </a:lnTo>
                    <a:lnTo>
                      <a:pt x="332" y="2298"/>
                    </a:lnTo>
                    <a:lnTo>
                      <a:pt x="4283" y="1063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38"/>
              <p:cNvSpPr/>
              <p:nvPr/>
            </p:nvSpPr>
            <p:spPr>
              <a:xfrm>
                <a:off x="5622850" y="2912925"/>
                <a:ext cx="57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993" extrusionOk="0">
                    <a:moveTo>
                      <a:pt x="85" y="1"/>
                    </a:moveTo>
                    <a:lnTo>
                      <a:pt x="1" y="246"/>
                    </a:lnTo>
                    <a:lnTo>
                      <a:pt x="2217" y="993"/>
                    </a:lnTo>
                    <a:lnTo>
                      <a:pt x="2298" y="74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8"/>
              <p:cNvSpPr/>
              <p:nvPr/>
            </p:nvSpPr>
            <p:spPr>
              <a:xfrm>
                <a:off x="3931225" y="2342875"/>
                <a:ext cx="570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987" extrusionOk="0">
                    <a:moveTo>
                      <a:pt x="85" y="1"/>
                    </a:moveTo>
                    <a:lnTo>
                      <a:pt x="1" y="248"/>
                    </a:lnTo>
                    <a:lnTo>
                      <a:pt x="2198" y="987"/>
                    </a:lnTo>
                    <a:lnTo>
                      <a:pt x="2282" y="74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8"/>
              <p:cNvSpPr/>
              <p:nvPr/>
            </p:nvSpPr>
            <p:spPr>
              <a:xfrm>
                <a:off x="5589250" y="2997075"/>
                <a:ext cx="55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210" extrusionOk="0">
                    <a:moveTo>
                      <a:pt x="111" y="0"/>
                    </a:moveTo>
                    <a:lnTo>
                      <a:pt x="1" y="236"/>
                    </a:lnTo>
                    <a:lnTo>
                      <a:pt x="2126" y="1209"/>
                    </a:lnTo>
                    <a:lnTo>
                      <a:pt x="2233" y="97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8"/>
              <p:cNvSpPr/>
              <p:nvPr/>
            </p:nvSpPr>
            <p:spPr>
              <a:xfrm>
                <a:off x="3966475" y="2253325"/>
                <a:ext cx="554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202" extrusionOk="0">
                    <a:moveTo>
                      <a:pt x="109" y="0"/>
                    </a:moveTo>
                    <a:lnTo>
                      <a:pt x="1" y="238"/>
                    </a:lnTo>
                    <a:lnTo>
                      <a:pt x="2108" y="1201"/>
                    </a:lnTo>
                    <a:lnTo>
                      <a:pt x="2218" y="966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8"/>
              <p:cNvSpPr/>
              <p:nvPr/>
            </p:nvSpPr>
            <p:spPr>
              <a:xfrm>
                <a:off x="5547050" y="3077275"/>
                <a:ext cx="536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414" extrusionOk="0">
                    <a:moveTo>
                      <a:pt x="134" y="0"/>
                    </a:moveTo>
                    <a:lnTo>
                      <a:pt x="1" y="225"/>
                    </a:lnTo>
                    <a:lnTo>
                      <a:pt x="2012" y="1414"/>
                    </a:lnTo>
                    <a:lnTo>
                      <a:pt x="2145" y="1191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8"/>
              <p:cNvSpPr/>
              <p:nvPr/>
            </p:nvSpPr>
            <p:spPr>
              <a:xfrm>
                <a:off x="4010925" y="2168000"/>
                <a:ext cx="5322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405" extrusionOk="0">
                    <a:moveTo>
                      <a:pt x="133" y="1"/>
                    </a:moveTo>
                    <a:lnTo>
                      <a:pt x="0" y="224"/>
                    </a:lnTo>
                    <a:lnTo>
                      <a:pt x="1995" y="1404"/>
                    </a:lnTo>
                    <a:lnTo>
                      <a:pt x="2128" y="118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8"/>
              <p:cNvSpPr/>
              <p:nvPr/>
            </p:nvSpPr>
            <p:spPr>
              <a:xfrm>
                <a:off x="5496725" y="3152725"/>
                <a:ext cx="508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602" extrusionOk="0">
                    <a:moveTo>
                      <a:pt x="156" y="0"/>
                    </a:moveTo>
                    <a:lnTo>
                      <a:pt x="1" y="209"/>
                    </a:lnTo>
                    <a:lnTo>
                      <a:pt x="1877" y="1602"/>
                    </a:lnTo>
                    <a:lnTo>
                      <a:pt x="2032" y="1395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8"/>
              <p:cNvSpPr/>
              <p:nvPr/>
            </p:nvSpPr>
            <p:spPr>
              <a:xfrm>
                <a:off x="4064025" y="2087850"/>
                <a:ext cx="505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1591" extrusionOk="0">
                    <a:moveTo>
                      <a:pt x="158" y="1"/>
                    </a:moveTo>
                    <a:lnTo>
                      <a:pt x="0" y="210"/>
                    </a:lnTo>
                    <a:lnTo>
                      <a:pt x="1862" y="1591"/>
                    </a:lnTo>
                    <a:lnTo>
                      <a:pt x="2019" y="138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8"/>
              <p:cNvSpPr/>
              <p:nvPr/>
            </p:nvSpPr>
            <p:spPr>
              <a:xfrm>
                <a:off x="5438825" y="3222525"/>
                <a:ext cx="47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775" extrusionOk="0">
                    <a:moveTo>
                      <a:pt x="179" y="1"/>
                    </a:moveTo>
                    <a:lnTo>
                      <a:pt x="1" y="193"/>
                    </a:lnTo>
                    <a:lnTo>
                      <a:pt x="1721" y="1775"/>
                    </a:lnTo>
                    <a:lnTo>
                      <a:pt x="1897" y="158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8"/>
              <p:cNvSpPr/>
              <p:nvPr/>
            </p:nvSpPr>
            <p:spPr>
              <a:xfrm>
                <a:off x="4125300" y="2013750"/>
                <a:ext cx="471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760" extrusionOk="0">
                    <a:moveTo>
                      <a:pt x="178" y="0"/>
                    </a:moveTo>
                    <a:lnTo>
                      <a:pt x="0" y="193"/>
                    </a:lnTo>
                    <a:lnTo>
                      <a:pt x="1706" y="1760"/>
                    </a:lnTo>
                    <a:lnTo>
                      <a:pt x="1884" y="157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8"/>
              <p:cNvSpPr/>
              <p:nvPr/>
            </p:nvSpPr>
            <p:spPr>
              <a:xfrm>
                <a:off x="5374025" y="3286000"/>
                <a:ext cx="435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26" extrusionOk="0">
                    <a:moveTo>
                      <a:pt x="197" y="1"/>
                    </a:moveTo>
                    <a:lnTo>
                      <a:pt x="0" y="173"/>
                    </a:lnTo>
                    <a:lnTo>
                      <a:pt x="1545" y="1926"/>
                    </a:lnTo>
                    <a:lnTo>
                      <a:pt x="1739" y="1754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8"/>
              <p:cNvSpPr/>
              <p:nvPr/>
            </p:nvSpPr>
            <p:spPr>
              <a:xfrm>
                <a:off x="4194025" y="1946525"/>
                <a:ext cx="432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910" extrusionOk="0">
                    <a:moveTo>
                      <a:pt x="195" y="1"/>
                    </a:moveTo>
                    <a:lnTo>
                      <a:pt x="1" y="173"/>
                    </a:lnTo>
                    <a:lnTo>
                      <a:pt x="1533" y="1910"/>
                    </a:lnTo>
                    <a:lnTo>
                      <a:pt x="1730" y="174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8"/>
              <p:cNvSpPr/>
              <p:nvPr/>
            </p:nvSpPr>
            <p:spPr>
              <a:xfrm>
                <a:off x="5302975" y="3342375"/>
                <a:ext cx="39150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057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53" y="2056"/>
                    </a:lnTo>
                    <a:lnTo>
                      <a:pt x="1566" y="190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8"/>
              <p:cNvSpPr/>
              <p:nvPr/>
            </p:nvSpPr>
            <p:spPr>
              <a:xfrm>
                <a:off x="4269425" y="1886900"/>
                <a:ext cx="389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041" extrusionOk="0">
                    <a:moveTo>
                      <a:pt x="213" y="0"/>
                    </a:moveTo>
                    <a:lnTo>
                      <a:pt x="1" y="150"/>
                    </a:lnTo>
                    <a:lnTo>
                      <a:pt x="1345" y="2040"/>
                    </a:lnTo>
                    <a:lnTo>
                      <a:pt x="1557" y="18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8"/>
              <p:cNvSpPr/>
              <p:nvPr/>
            </p:nvSpPr>
            <p:spPr>
              <a:xfrm>
                <a:off x="5226450" y="3391000"/>
                <a:ext cx="3435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166" extrusionOk="0">
                    <a:moveTo>
                      <a:pt x="228" y="1"/>
                    </a:moveTo>
                    <a:lnTo>
                      <a:pt x="1" y="130"/>
                    </a:lnTo>
                    <a:lnTo>
                      <a:pt x="1149" y="2166"/>
                    </a:lnTo>
                    <a:lnTo>
                      <a:pt x="1374" y="203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8"/>
              <p:cNvSpPr/>
              <p:nvPr/>
            </p:nvSpPr>
            <p:spPr>
              <a:xfrm>
                <a:off x="4350750" y="1835500"/>
                <a:ext cx="34150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47" extrusionOk="0">
                    <a:moveTo>
                      <a:pt x="228" y="0"/>
                    </a:moveTo>
                    <a:lnTo>
                      <a:pt x="1" y="127"/>
                    </a:lnTo>
                    <a:lnTo>
                      <a:pt x="1138" y="2146"/>
                    </a:lnTo>
                    <a:lnTo>
                      <a:pt x="1365" y="2022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8"/>
              <p:cNvSpPr/>
              <p:nvPr/>
            </p:nvSpPr>
            <p:spPr>
              <a:xfrm>
                <a:off x="5145350" y="3431475"/>
                <a:ext cx="2917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9" extrusionOk="0">
                    <a:moveTo>
                      <a:pt x="239" y="0"/>
                    </a:moveTo>
                    <a:lnTo>
                      <a:pt x="0" y="105"/>
                    </a:lnTo>
                    <a:lnTo>
                      <a:pt x="929" y="2249"/>
                    </a:lnTo>
                    <a:lnTo>
                      <a:pt x="1166" y="214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8"/>
              <p:cNvSpPr/>
              <p:nvPr/>
            </p:nvSpPr>
            <p:spPr>
              <a:xfrm>
                <a:off x="4437050" y="1792950"/>
                <a:ext cx="2902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31" extrusionOk="0">
                    <a:moveTo>
                      <a:pt x="239" y="0"/>
                    </a:moveTo>
                    <a:lnTo>
                      <a:pt x="0" y="102"/>
                    </a:lnTo>
                    <a:lnTo>
                      <a:pt x="921" y="2230"/>
                    </a:lnTo>
                    <a:lnTo>
                      <a:pt x="1160" y="2128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8"/>
              <p:cNvSpPr/>
              <p:nvPr/>
            </p:nvSpPr>
            <p:spPr>
              <a:xfrm>
                <a:off x="5060525" y="3463275"/>
                <a:ext cx="23675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309" extrusionOk="0">
                    <a:moveTo>
                      <a:pt x="248" y="1"/>
                    </a:moveTo>
                    <a:lnTo>
                      <a:pt x="1" y="77"/>
                    </a:lnTo>
                    <a:lnTo>
                      <a:pt x="699" y="2309"/>
                    </a:lnTo>
                    <a:lnTo>
                      <a:pt x="946" y="223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8"/>
              <p:cNvSpPr/>
              <p:nvPr/>
            </p:nvSpPr>
            <p:spPr>
              <a:xfrm>
                <a:off x="4527375" y="1759650"/>
                <a:ext cx="235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292" extrusionOk="0">
                    <a:moveTo>
                      <a:pt x="248" y="0"/>
                    </a:moveTo>
                    <a:lnTo>
                      <a:pt x="0" y="78"/>
                    </a:lnTo>
                    <a:lnTo>
                      <a:pt x="694" y="2292"/>
                    </a:lnTo>
                    <a:lnTo>
                      <a:pt x="941" y="2214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8"/>
              <p:cNvSpPr/>
              <p:nvPr/>
            </p:nvSpPr>
            <p:spPr>
              <a:xfrm>
                <a:off x="4972925" y="3486050"/>
                <a:ext cx="17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43" extrusionOk="0">
                    <a:moveTo>
                      <a:pt x="256" y="0"/>
                    </a:moveTo>
                    <a:lnTo>
                      <a:pt x="0" y="51"/>
                    </a:lnTo>
                    <a:lnTo>
                      <a:pt x="461" y="2343"/>
                    </a:lnTo>
                    <a:lnTo>
                      <a:pt x="714" y="22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8"/>
              <p:cNvSpPr/>
              <p:nvPr/>
            </p:nvSpPr>
            <p:spPr>
              <a:xfrm>
                <a:off x="4620700" y="1736000"/>
                <a:ext cx="17875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326" extrusionOk="0">
                    <a:moveTo>
                      <a:pt x="257" y="1"/>
                    </a:moveTo>
                    <a:lnTo>
                      <a:pt x="1" y="52"/>
                    </a:lnTo>
                    <a:lnTo>
                      <a:pt x="459" y="2325"/>
                    </a:lnTo>
                    <a:lnTo>
                      <a:pt x="715" y="2276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8"/>
              <p:cNvSpPr/>
              <p:nvPr/>
            </p:nvSpPr>
            <p:spPr>
              <a:xfrm>
                <a:off x="4883450" y="3499550"/>
                <a:ext cx="119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2" extrusionOk="0">
                    <a:moveTo>
                      <a:pt x="261" y="0"/>
                    </a:moveTo>
                    <a:lnTo>
                      <a:pt x="1" y="25"/>
                    </a:lnTo>
                    <a:lnTo>
                      <a:pt x="220" y="2351"/>
                    </a:lnTo>
                    <a:lnTo>
                      <a:pt x="478" y="2327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8"/>
              <p:cNvSpPr/>
              <p:nvPr/>
            </p:nvSpPr>
            <p:spPr>
              <a:xfrm>
                <a:off x="4716150" y="1722300"/>
                <a:ext cx="11950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33" extrusionOk="0">
                    <a:moveTo>
                      <a:pt x="258" y="1"/>
                    </a:moveTo>
                    <a:lnTo>
                      <a:pt x="1" y="25"/>
                    </a:lnTo>
                    <a:lnTo>
                      <a:pt x="218" y="2333"/>
                    </a:lnTo>
                    <a:lnTo>
                      <a:pt x="477" y="231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8"/>
              <p:cNvSpPr/>
              <p:nvPr/>
            </p:nvSpPr>
            <p:spPr>
              <a:xfrm>
                <a:off x="4792525" y="3503550"/>
                <a:ext cx="717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341" extrusionOk="0">
                    <a:moveTo>
                      <a:pt x="25" y="0"/>
                    </a:moveTo>
                    <a:lnTo>
                      <a:pt x="0" y="2339"/>
                    </a:lnTo>
                    <a:lnTo>
                      <a:pt x="260" y="2341"/>
                    </a:lnTo>
                    <a:lnTo>
                      <a:pt x="287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8"/>
              <p:cNvSpPr/>
              <p:nvPr/>
            </p:nvSpPr>
            <p:spPr>
              <a:xfrm>
                <a:off x="4811900" y="1718575"/>
                <a:ext cx="720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323" extrusionOk="0">
                    <a:moveTo>
                      <a:pt x="25" y="0"/>
                    </a:moveTo>
                    <a:lnTo>
                      <a:pt x="1" y="2318"/>
                    </a:lnTo>
                    <a:lnTo>
                      <a:pt x="260" y="2322"/>
                    </a:lnTo>
                    <a:lnTo>
                      <a:pt x="287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8"/>
              <p:cNvSpPr/>
              <p:nvPr/>
            </p:nvSpPr>
            <p:spPr>
              <a:xfrm>
                <a:off x="4696250" y="3497500"/>
                <a:ext cx="13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52" extrusionOk="0">
                    <a:moveTo>
                      <a:pt x="271" y="1"/>
                    </a:moveTo>
                    <a:lnTo>
                      <a:pt x="1" y="2323"/>
                    </a:lnTo>
                    <a:lnTo>
                      <a:pt x="259" y="2351"/>
                    </a:lnTo>
                    <a:lnTo>
                      <a:pt x="529" y="3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8"/>
              <p:cNvSpPr/>
              <p:nvPr/>
            </p:nvSpPr>
            <p:spPr>
              <a:xfrm>
                <a:off x="4902175" y="1724300"/>
                <a:ext cx="131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35" extrusionOk="0">
                    <a:moveTo>
                      <a:pt x="267" y="0"/>
                    </a:moveTo>
                    <a:lnTo>
                      <a:pt x="1" y="2304"/>
                    </a:lnTo>
                    <a:lnTo>
                      <a:pt x="258" y="2335"/>
                    </a:lnTo>
                    <a:lnTo>
                      <a:pt x="526" y="3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8"/>
              <p:cNvSpPr/>
              <p:nvPr/>
            </p:nvSpPr>
            <p:spPr>
              <a:xfrm>
                <a:off x="4179200" y="3273375"/>
                <a:ext cx="4437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97" extrusionOk="0">
                    <a:moveTo>
                      <a:pt x="1584" y="0"/>
                    </a:moveTo>
                    <a:lnTo>
                      <a:pt x="1" y="1721"/>
                    </a:lnTo>
                    <a:lnTo>
                      <a:pt x="193" y="1897"/>
                    </a:lnTo>
                    <a:lnTo>
                      <a:pt x="1774" y="176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8"/>
              <p:cNvSpPr/>
              <p:nvPr/>
            </p:nvSpPr>
            <p:spPr>
              <a:xfrm>
                <a:off x="5388300" y="1959825"/>
                <a:ext cx="440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886" extrusionOk="0">
                    <a:moveTo>
                      <a:pt x="1571" y="1"/>
                    </a:moveTo>
                    <a:lnTo>
                      <a:pt x="0" y="1707"/>
                    </a:lnTo>
                    <a:lnTo>
                      <a:pt x="192" y="1885"/>
                    </a:lnTo>
                    <a:lnTo>
                      <a:pt x="1762" y="177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8"/>
              <p:cNvSpPr/>
              <p:nvPr/>
            </p:nvSpPr>
            <p:spPr>
              <a:xfrm>
                <a:off x="4601175" y="3482050"/>
                <a:ext cx="19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340" extrusionOk="0">
                    <a:moveTo>
                      <a:pt x="512" y="1"/>
                    </a:moveTo>
                    <a:lnTo>
                      <a:pt x="0" y="2282"/>
                    </a:lnTo>
                    <a:lnTo>
                      <a:pt x="254" y="2339"/>
                    </a:lnTo>
                    <a:lnTo>
                      <a:pt x="766" y="58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8"/>
              <p:cNvSpPr/>
              <p:nvPr/>
            </p:nvSpPr>
            <p:spPr>
              <a:xfrm>
                <a:off x="4991375" y="1740100"/>
                <a:ext cx="190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321" extrusionOk="0">
                    <a:moveTo>
                      <a:pt x="506" y="1"/>
                    </a:moveTo>
                    <a:lnTo>
                      <a:pt x="1" y="2263"/>
                    </a:lnTo>
                    <a:lnTo>
                      <a:pt x="254" y="2321"/>
                    </a:lnTo>
                    <a:lnTo>
                      <a:pt x="760" y="58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8"/>
              <p:cNvSpPr/>
              <p:nvPr/>
            </p:nvSpPr>
            <p:spPr>
              <a:xfrm>
                <a:off x="4508350" y="3457400"/>
                <a:ext cx="248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299" extrusionOk="0">
                    <a:moveTo>
                      <a:pt x="747" y="1"/>
                    </a:moveTo>
                    <a:lnTo>
                      <a:pt x="0" y="2216"/>
                    </a:lnTo>
                    <a:lnTo>
                      <a:pt x="248" y="2298"/>
                    </a:lnTo>
                    <a:lnTo>
                      <a:pt x="994" y="84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8"/>
              <p:cNvSpPr/>
              <p:nvPr/>
            </p:nvSpPr>
            <p:spPr>
              <a:xfrm>
                <a:off x="5078550" y="1765725"/>
                <a:ext cx="246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284" extrusionOk="0">
                    <a:moveTo>
                      <a:pt x="739" y="1"/>
                    </a:moveTo>
                    <a:lnTo>
                      <a:pt x="0" y="2200"/>
                    </a:lnTo>
                    <a:lnTo>
                      <a:pt x="248" y="2284"/>
                    </a:lnTo>
                    <a:lnTo>
                      <a:pt x="986" y="84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8"/>
              <p:cNvSpPr/>
              <p:nvPr/>
            </p:nvSpPr>
            <p:spPr>
              <a:xfrm>
                <a:off x="4418775" y="3423800"/>
                <a:ext cx="3030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233" extrusionOk="0">
                    <a:moveTo>
                      <a:pt x="974" y="0"/>
                    </a:moveTo>
                    <a:lnTo>
                      <a:pt x="1" y="2124"/>
                    </a:lnTo>
                    <a:lnTo>
                      <a:pt x="238" y="2233"/>
                    </a:lnTo>
                    <a:lnTo>
                      <a:pt x="1212" y="109"/>
                    </a:lnTo>
                    <a:lnTo>
                      <a:pt x="9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8"/>
              <p:cNvSpPr/>
              <p:nvPr/>
            </p:nvSpPr>
            <p:spPr>
              <a:xfrm>
                <a:off x="5162725" y="1800975"/>
                <a:ext cx="300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219" extrusionOk="0">
                    <a:moveTo>
                      <a:pt x="966" y="0"/>
                    </a:moveTo>
                    <a:lnTo>
                      <a:pt x="1" y="2110"/>
                    </a:lnTo>
                    <a:lnTo>
                      <a:pt x="236" y="2218"/>
                    </a:lnTo>
                    <a:lnTo>
                      <a:pt x="1202" y="111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8"/>
              <p:cNvSpPr/>
              <p:nvPr/>
            </p:nvSpPr>
            <p:spPr>
              <a:xfrm>
                <a:off x="4333475" y="3381600"/>
                <a:ext cx="35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43" extrusionOk="0">
                    <a:moveTo>
                      <a:pt x="1191" y="1"/>
                    </a:moveTo>
                    <a:lnTo>
                      <a:pt x="0" y="2012"/>
                    </a:lnTo>
                    <a:lnTo>
                      <a:pt x="223" y="2143"/>
                    </a:lnTo>
                    <a:lnTo>
                      <a:pt x="1414" y="1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8"/>
              <p:cNvSpPr/>
              <p:nvPr/>
            </p:nvSpPr>
            <p:spPr>
              <a:xfrm>
                <a:off x="5242975" y="1845425"/>
                <a:ext cx="3512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30" extrusionOk="0">
                    <a:moveTo>
                      <a:pt x="1181" y="0"/>
                    </a:moveTo>
                    <a:lnTo>
                      <a:pt x="1" y="1995"/>
                    </a:lnTo>
                    <a:lnTo>
                      <a:pt x="224" y="2130"/>
                    </a:lnTo>
                    <a:lnTo>
                      <a:pt x="1404" y="133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8"/>
              <p:cNvSpPr/>
              <p:nvPr/>
            </p:nvSpPr>
            <p:spPr>
              <a:xfrm>
                <a:off x="4253325" y="3331275"/>
                <a:ext cx="400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032" extrusionOk="0">
                    <a:moveTo>
                      <a:pt x="1393" y="0"/>
                    </a:moveTo>
                    <a:lnTo>
                      <a:pt x="0" y="1876"/>
                    </a:lnTo>
                    <a:lnTo>
                      <a:pt x="209" y="2032"/>
                    </a:lnTo>
                    <a:lnTo>
                      <a:pt x="1602" y="156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8"/>
              <p:cNvSpPr/>
              <p:nvPr/>
            </p:nvSpPr>
            <p:spPr>
              <a:xfrm>
                <a:off x="5318475" y="1898550"/>
                <a:ext cx="3982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019" extrusionOk="0">
                    <a:moveTo>
                      <a:pt x="1384" y="1"/>
                    </a:moveTo>
                    <a:lnTo>
                      <a:pt x="0" y="1863"/>
                    </a:lnTo>
                    <a:lnTo>
                      <a:pt x="209" y="2018"/>
                    </a:lnTo>
                    <a:lnTo>
                      <a:pt x="1592" y="156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8"/>
              <p:cNvSpPr/>
              <p:nvPr/>
            </p:nvSpPr>
            <p:spPr>
              <a:xfrm>
                <a:off x="4111950" y="3208575"/>
                <a:ext cx="48200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740" extrusionOk="0">
                    <a:moveTo>
                      <a:pt x="1756" y="0"/>
                    </a:moveTo>
                    <a:lnTo>
                      <a:pt x="0" y="1545"/>
                    </a:lnTo>
                    <a:lnTo>
                      <a:pt x="174" y="1739"/>
                    </a:lnTo>
                    <a:lnTo>
                      <a:pt x="1927" y="195"/>
                    </a:lnTo>
                    <a:lnTo>
                      <a:pt x="17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8"/>
              <p:cNvSpPr/>
              <p:nvPr/>
            </p:nvSpPr>
            <p:spPr>
              <a:xfrm>
                <a:off x="5451825" y="2028525"/>
                <a:ext cx="478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732" extrusionOk="0">
                    <a:moveTo>
                      <a:pt x="1739" y="1"/>
                    </a:moveTo>
                    <a:lnTo>
                      <a:pt x="0" y="1535"/>
                    </a:lnTo>
                    <a:lnTo>
                      <a:pt x="172" y="1731"/>
                    </a:lnTo>
                    <a:lnTo>
                      <a:pt x="1911" y="197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8"/>
              <p:cNvSpPr/>
              <p:nvPr/>
            </p:nvSpPr>
            <p:spPr>
              <a:xfrm>
                <a:off x="4052350" y="3137475"/>
                <a:ext cx="514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566" extrusionOk="0">
                    <a:moveTo>
                      <a:pt x="1905" y="0"/>
                    </a:moveTo>
                    <a:lnTo>
                      <a:pt x="1" y="1355"/>
                    </a:lnTo>
                    <a:lnTo>
                      <a:pt x="150" y="1565"/>
                    </a:lnTo>
                    <a:lnTo>
                      <a:pt x="2057" y="21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8"/>
              <p:cNvSpPr/>
              <p:nvPr/>
            </p:nvSpPr>
            <p:spPr>
              <a:xfrm>
                <a:off x="5508175" y="2103975"/>
                <a:ext cx="510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558" extrusionOk="0">
                    <a:moveTo>
                      <a:pt x="1891" y="0"/>
                    </a:moveTo>
                    <a:lnTo>
                      <a:pt x="1" y="1344"/>
                    </a:lnTo>
                    <a:lnTo>
                      <a:pt x="152" y="1557"/>
                    </a:lnTo>
                    <a:lnTo>
                      <a:pt x="2043" y="213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8"/>
              <p:cNvSpPr/>
              <p:nvPr/>
            </p:nvSpPr>
            <p:spPr>
              <a:xfrm>
                <a:off x="4000950" y="3061000"/>
                <a:ext cx="541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374" extrusionOk="0">
                    <a:moveTo>
                      <a:pt x="2036" y="1"/>
                    </a:moveTo>
                    <a:lnTo>
                      <a:pt x="0" y="1146"/>
                    </a:lnTo>
                    <a:lnTo>
                      <a:pt x="129" y="1373"/>
                    </a:lnTo>
                    <a:lnTo>
                      <a:pt x="2165" y="22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8"/>
              <p:cNvSpPr/>
              <p:nvPr/>
            </p:nvSpPr>
            <p:spPr>
              <a:xfrm>
                <a:off x="5556875" y="2185300"/>
                <a:ext cx="537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2022" y="0"/>
                    </a:moveTo>
                    <a:lnTo>
                      <a:pt x="1" y="1138"/>
                    </a:lnTo>
                    <a:lnTo>
                      <a:pt x="129" y="1365"/>
                    </a:lnTo>
                    <a:lnTo>
                      <a:pt x="2149" y="227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38"/>
              <p:cNvSpPr/>
              <p:nvPr/>
            </p:nvSpPr>
            <p:spPr>
              <a:xfrm>
                <a:off x="3958400" y="2979875"/>
                <a:ext cx="5622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167" extrusionOk="0">
                    <a:moveTo>
                      <a:pt x="2146" y="1"/>
                    </a:moveTo>
                    <a:lnTo>
                      <a:pt x="0" y="928"/>
                    </a:lnTo>
                    <a:lnTo>
                      <a:pt x="105" y="1167"/>
                    </a:lnTo>
                    <a:lnTo>
                      <a:pt x="2249" y="240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38"/>
              <p:cNvSpPr/>
              <p:nvPr/>
            </p:nvSpPr>
            <p:spPr>
              <a:xfrm>
                <a:off x="5597375" y="2271575"/>
                <a:ext cx="557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161" extrusionOk="0">
                    <a:moveTo>
                      <a:pt x="2129" y="1"/>
                    </a:moveTo>
                    <a:lnTo>
                      <a:pt x="1" y="921"/>
                    </a:lnTo>
                    <a:lnTo>
                      <a:pt x="103" y="1161"/>
                    </a:lnTo>
                    <a:lnTo>
                      <a:pt x="2231" y="240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38"/>
              <p:cNvSpPr/>
              <p:nvPr/>
            </p:nvSpPr>
            <p:spPr>
              <a:xfrm>
                <a:off x="3925100" y="2895075"/>
                <a:ext cx="5772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946" extrusionOk="0">
                    <a:moveTo>
                      <a:pt x="2232" y="1"/>
                    </a:moveTo>
                    <a:lnTo>
                      <a:pt x="0" y="698"/>
                    </a:lnTo>
                    <a:lnTo>
                      <a:pt x="78" y="946"/>
                    </a:lnTo>
                    <a:lnTo>
                      <a:pt x="2308" y="248"/>
                    </a:lnTo>
                    <a:lnTo>
                      <a:pt x="22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38"/>
              <p:cNvSpPr/>
              <p:nvPr/>
            </p:nvSpPr>
            <p:spPr>
              <a:xfrm>
                <a:off x="5629150" y="2361900"/>
                <a:ext cx="573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3" extrusionOk="0">
                    <a:moveTo>
                      <a:pt x="2214" y="1"/>
                    </a:moveTo>
                    <a:lnTo>
                      <a:pt x="0" y="692"/>
                    </a:lnTo>
                    <a:lnTo>
                      <a:pt x="78" y="942"/>
                    </a:lnTo>
                    <a:lnTo>
                      <a:pt x="2292" y="248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38"/>
              <p:cNvSpPr/>
              <p:nvPr/>
            </p:nvSpPr>
            <p:spPr>
              <a:xfrm>
                <a:off x="3901525" y="2807400"/>
                <a:ext cx="5852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718" extrusionOk="0">
                    <a:moveTo>
                      <a:pt x="2290" y="1"/>
                    </a:moveTo>
                    <a:lnTo>
                      <a:pt x="0" y="463"/>
                    </a:lnTo>
                    <a:lnTo>
                      <a:pt x="51" y="717"/>
                    </a:lnTo>
                    <a:lnTo>
                      <a:pt x="2341" y="257"/>
                    </a:lnTo>
                    <a:lnTo>
                      <a:pt x="22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8"/>
              <p:cNvSpPr/>
              <p:nvPr/>
            </p:nvSpPr>
            <p:spPr>
              <a:xfrm>
                <a:off x="5651950" y="2455250"/>
                <a:ext cx="581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715" extrusionOk="0">
                    <a:moveTo>
                      <a:pt x="2274" y="1"/>
                    </a:moveTo>
                    <a:lnTo>
                      <a:pt x="1" y="459"/>
                    </a:lnTo>
                    <a:lnTo>
                      <a:pt x="52" y="715"/>
                    </a:lnTo>
                    <a:lnTo>
                      <a:pt x="2325" y="256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8"/>
              <p:cNvSpPr/>
              <p:nvPr/>
            </p:nvSpPr>
            <p:spPr>
              <a:xfrm>
                <a:off x="3887750" y="2718000"/>
                <a:ext cx="58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78" extrusionOk="0">
                    <a:moveTo>
                      <a:pt x="2329" y="1"/>
                    </a:moveTo>
                    <a:lnTo>
                      <a:pt x="1" y="220"/>
                    </a:lnTo>
                    <a:lnTo>
                      <a:pt x="25" y="477"/>
                    </a:lnTo>
                    <a:lnTo>
                      <a:pt x="2354" y="25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8"/>
              <p:cNvSpPr/>
              <p:nvPr/>
            </p:nvSpPr>
            <p:spPr>
              <a:xfrm>
                <a:off x="5665475" y="2550650"/>
                <a:ext cx="583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480" extrusionOk="0">
                    <a:moveTo>
                      <a:pt x="2308" y="0"/>
                    </a:moveTo>
                    <a:lnTo>
                      <a:pt x="0" y="219"/>
                    </a:lnTo>
                    <a:lnTo>
                      <a:pt x="25" y="479"/>
                    </a:lnTo>
                    <a:lnTo>
                      <a:pt x="2332" y="260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8"/>
              <p:cNvSpPr/>
              <p:nvPr/>
            </p:nvSpPr>
            <p:spPr>
              <a:xfrm>
                <a:off x="3884025" y="2627075"/>
                <a:ext cx="585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85" extrusionOk="0">
                    <a:moveTo>
                      <a:pt x="5" y="0"/>
                    </a:moveTo>
                    <a:lnTo>
                      <a:pt x="0" y="260"/>
                    </a:lnTo>
                    <a:lnTo>
                      <a:pt x="2337" y="284"/>
                    </a:lnTo>
                    <a:lnTo>
                      <a:pt x="2341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8"/>
              <p:cNvSpPr/>
              <p:nvPr/>
            </p:nvSpPr>
            <p:spPr>
              <a:xfrm>
                <a:off x="5669450" y="2646450"/>
                <a:ext cx="58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85" extrusionOk="0">
                    <a:moveTo>
                      <a:pt x="5" y="0"/>
                    </a:moveTo>
                    <a:lnTo>
                      <a:pt x="1" y="260"/>
                    </a:lnTo>
                    <a:lnTo>
                      <a:pt x="2321" y="285"/>
                    </a:lnTo>
                    <a:lnTo>
                      <a:pt x="2323" y="2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8"/>
              <p:cNvSpPr/>
              <p:nvPr/>
            </p:nvSpPr>
            <p:spPr>
              <a:xfrm>
                <a:off x="3889800" y="2530750"/>
                <a:ext cx="588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31" extrusionOk="0">
                    <a:moveTo>
                      <a:pt x="29" y="1"/>
                    </a:moveTo>
                    <a:lnTo>
                      <a:pt x="1" y="260"/>
                    </a:lnTo>
                    <a:lnTo>
                      <a:pt x="2323" y="530"/>
                    </a:lnTo>
                    <a:lnTo>
                      <a:pt x="2351" y="27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8"/>
              <p:cNvSpPr/>
              <p:nvPr/>
            </p:nvSpPr>
            <p:spPr>
              <a:xfrm>
                <a:off x="5663425" y="2736675"/>
                <a:ext cx="583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527" extrusionOk="0">
                    <a:moveTo>
                      <a:pt x="31" y="0"/>
                    </a:moveTo>
                    <a:lnTo>
                      <a:pt x="0" y="260"/>
                    </a:lnTo>
                    <a:lnTo>
                      <a:pt x="2304" y="526"/>
                    </a:lnTo>
                    <a:lnTo>
                      <a:pt x="2335" y="26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8"/>
              <p:cNvSpPr/>
              <p:nvPr/>
            </p:nvSpPr>
            <p:spPr>
              <a:xfrm>
                <a:off x="3905600" y="2435725"/>
                <a:ext cx="5845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66" extrusionOk="0">
                    <a:moveTo>
                      <a:pt x="56" y="0"/>
                    </a:moveTo>
                    <a:lnTo>
                      <a:pt x="1" y="254"/>
                    </a:lnTo>
                    <a:lnTo>
                      <a:pt x="2280" y="765"/>
                    </a:lnTo>
                    <a:lnTo>
                      <a:pt x="2337" y="5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8"/>
              <p:cNvSpPr/>
              <p:nvPr/>
            </p:nvSpPr>
            <p:spPr>
              <a:xfrm>
                <a:off x="5647975" y="2825875"/>
                <a:ext cx="580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762" extrusionOk="0">
                    <a:moveTo>
                      <a:pt x="58" y="1"/>
                    </a:moveTo>
                    <a:lnTo>
                      <a:pt x="0" y="256"/>
                    </a:lnTo>
                    <a:lnTo>
                      <a:pt x="2263" y="762"/>
                    </a:lnTo>
                    <a:lnTo>
                      <a:pt x="2320" y="508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8"/>
              <p:cNvSpPr/>
              <p:nvPr/>
            </p:nvSpPr>
            <p:spPr>
              <a:xfrm>
                <a:off x="4209125" y="2364325"/>
                <a:ext cx="769075" cy="418450"/>
              </a:xfrm>
              <a:custGeom>
                <a:avLst/>
                <a:gdLst/>
                <a:ahLst/>
                <a:cxnLst/>
                <a:rect l="l" t="t" r="r" b="b"/>
                <a:pathLst>
                  <a:path w="30763" h="16738" extrusionOk="0">
                    <a:moveTo>
                      <a:pt x="0" y="78"/>
                    </a:moveTo>
                    <a:cubicBezTo>
                      <a:pt x="0" y="78"/>
                      <a:pt x="0" y="78"/>
                      <a:pt x="0" y="78"/>
                    </a:cubicBezTo>
                    <a:lnTo>
                      <a:pt x="0" y="78"/>
                    </a:lnTo>
                    <a:close/>
                    <a:moveTo>
                      <a:pt x="39" y="0"/>
                    </a:moveTo>
                    <a:lnTo>
                      <a:pt x="0" y="78"/>
                    </a:lnTo>
                    <a:lnTo>
                      <a:pt x="0" y="78"/>
                    </a:lnTo>
                    <a:cubicBezTo>
                      <a:pt x="0" y="78"/>
                      <a:pt x="0" y="78"/>
                      <a:pt x="1" y="78"/>
                    </a:cubicBezTo>
                    <a:cubicBezTo>
                      <a:pt x="4" y="78"/>
                      <a:pt x="52" y="105"/>
                      <a:pt x="76" y="121"/>
                    </a:cubicBezTo>
                    <a:cubicBezTo>
                      <a:pt x="5668" y="3267"/>
                      <a:pt x="21607" y="12196"/>
                      <a:pt x="22602" y="12734"/>
                    </a:cubicBezTo>
                    <a:cubicBezTo>
                      <a:pt x="23353" y="13141"/>
                      <a:pt x="26516" y="14868"/>
                      <a:pt x="26802" y="15027"/>
                    </a:cubicBezTo>
                    <a:cubicBezTo>
                      <a:pt x="27303" y="15308"/>
                      <a:pt x="27802" y="15590"/>
                      <a:pt x="28308" y="15864"/>
                    </a:cubicBezTo>
                    <a:cubicBezTo>
                      <a:pt x="29560" y="16541"/>
                      <a:pt x="30763" y="16738"/>
                      <a:pt x="30763" y="16738"/>
                    </a:cubicBezTo>
                    <a:cubicBezTo>
                      <a:pt x="30763" y="16738"/>
                      <a:pt x="29934" y="15834"/>
                      <a:pt x="28682" y="15154"/>
                    </a:cubicBezTo>
                    <a:cubicBezTo>
                      <a:pt x="28177" y="14880"/>
                      <a:pt x="27667" y="14616"/>
                      <a:pt x="27158" y="14348"/>
                    </a:cubicBezTo>
                    <a:cubicBezTo>
                      <a:pt x="26773" y="14146"/>
                      <a:pt x="23727" y="12433"/>
                      <a:pt x="22974" y="12024"/>
                    </a:cubicBezTo>
                    <a:cubicBezTo>
                      <a:pt x="21980" y="11486"/>
                      <a:pt x="5805" y="3006"/>
                      <a:pt x="119" y="41"/>
                    </a:cubicBezTo>
                    <a:cubicBezTo>
                      <a:pt x="92" y="29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8"/>
              <p:cNvSpPr/>
              <p:nvPr/>
            </p:nvSpPr>
            <p:spPr>
              <a:xfrm>
                <a:off x="4081550" y="2295150"/>
                <a:ext cx="13072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3254" extrusionOk="0">
                    <a:moveTo>
                      <a:pt x="4743" y="2766"/>
                    </a:moveTo>
                    <a:lnTo>
                      <a:pt x="4743" y="2767"/>
                    </a:lnTo>
                    <a:lnTo>
                      <a:pt x="4743" y="2767"/>
                    </a:lnTo>
                    <a:cubicBezTo>
                      <a:pt x="4743" y="2767"/>
                      <a:pt x="4742" y="2768"/>
                      <a:pt x="4742" y="2768"/>
                    </a:cubicBezTo>
                    <a:cubicBezTo>
                      <a:pt x="4742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2" y="1732"/>
                      <a:pt x="4389" y="1736"/>
                    </a:cubicBezTo>
                    <a:cubicBezTo>
                      <a:pt x="4475" y="1746"/>
                      <a:pt x="4557" y="1779"/>
                      <a:pt x="4627" y="1822"/>
                    </a:cubicBezTo>
                    <a:cubicBezTo>
                      <a:pt x="4661" y="1844"/>
                      <a:pt x="4694" y="1869"/>
                      <a:pt x="4723" y="1898"/>
                    </a:cubicBezTo>
                    <a:cubicBezTo>
                      <a:pt x="4737" y="1912"/>
                      <a:pt x="4751" y="1926"/>
                      <a:pt x="4764" y="1941"/>
                    </a:cubicBezTo>
                    <a:lnTo>
                      <a:pt x="4782" y="1963"/>
                    </a:lnTo>
                    <a:lnTo>
                      <a:pt x="4792" y="1975"/>
                    </a:lnTo>
                    <a:lnTo>
                      <a:pt x="4796" y="1981"/>
                    </a:lnTo>
                    <a:lnTo>
                      <a:pt x="4799" y="1986"/>
                    </a:lnTo>
                    <a:lnTo>
                      <a:pt x="4799" y="1986"/>
                    </a:lnTo>
                    <a:cubicBezTo>
                      <a:pt x="4798" y="1985"/>
                      <a:pt x="4797" y="1984"/>
                      <a:pt x="4796" y="1983"/>
                    </a:cubicBezTo>
                    <a:lnTo>
                      <a:pt x="4796" y="1983"/>
                    </a:lnTo>
                    <a:lnTo>
                      <a:pt x="4821" y="2016"/>
                    </a:lnTo>
                    <a:lnTo>
                      <a:pt x="4831" y="2037"/>
                    </a:lnTo>
                    <a:cubicBezTo>
                      <a:pt x="4842" y="2053"/>
                      <a:pt x="4850" y="2069"/>
                      <a:pt x="4858" y="2088"/>
                    </a:cubicBezTo>
                    <a:cubicBezTo>
                      <a:pt x="4874" y="2123"/>
                      <a:pt x="4884" y="2157"/>
                      <a:pt x="4893" y="2192"/>
                    </a:cubicBezTo>
                    <a:cubicBezTo>
                      <a:pt x="4911" y="2264"/>
                      <a:pt x="4915" y="2337"/>
                      <a:pt x="4909" y="2407"/>
                    </a:cubicBezTo>
                    <a:cubicBezTo>
                      <a:pt x="4901" y="2477"/>
                      <a:pt x="4882" y="2542"/>
                      <a:pt x="4854" y="2603"/>
                    </a:cubicBezTo>
                    <a:cubicBezTo>
                      <a:pt x="4839" y="2634"/>
                      <a:pt x="4823" y="2663"/>
                      <a:pt x="4805" y="2689"/>
                    </a:cubicBezTo>
                    <a:cubicBezTo>
                      <a:pt x="4796" y="2704"/>
                      <a:pt x="4786" y="2716"/>
                      <a:pt x="4774" y="2728"/>
                    </a:cubicBezTo>
                    <a:lnTo>
                      <a:pt x="4760" y="2749"/>
                    </a:lnTo>
                    <a:lnTo>
                      <a:pt x="4751" y="2759"/>
                    </a:lnTo>
                    <a:lnTo>
                      <a:pt x="4746" y="2762"/>
                    </a:lnTo>
                    <a:cubicBezTo>
                      <a:pt x="4747" y="2762"/>
                      <a:pt x="4747" y="2761"/>
                      <a:pt x="4747" y="2761"/>
                    </a:cubicBezTo>
                    <a:lnTo>
                      <a:pt x="4747" y="2761"/>
                    </a:lnTo>
                    <a:lnTo>
                      <a:pt x="4746" y="2763"/>
                    </a:lnTo>
                    <a:lnTo>
                      <a:pt x="4746" y="2763"/>
                    </a:lnTo>
                    <a:lnTo>
                      <a:pt x="4745" y="2763"/>
                    </a:lnTo>
                    <a:lnTo>
                      <a:pt x="4743" y="2765"/>
                    </a:lnTo>
                    <a:lnTo>
                      <a:pt x="4743" y="2765"/>
                    </a:lnTo>
                    <a:lnTo>
                      <a:pt x="4719" y="2792"/>
                    </a:lnTo>
                    <a:lnTo>
                      <a:pt x="4706" y="2802"/>
                    </a:lnTo>
                    <a:lnTo>
                      <a:pt x="4668" y="2835"/>
                    </a:lnTo>
                    <a:cubicBezTo>
                      <a:pt x="4641" y="2855"/>
                      <a:pt x="4614" y="2873"/>
                      <a:pt x="4584" y="2888"/>
                    </a:cubicBezTo>
                    <a:cubicBezTo>
                      <a:pt x="4526" y="2921"/>
                      <a:pt x="4461" y="2945"/>
                      <a:pt x="4389" y="2957"/>
                    </a:cubicBezTo>
                    <a:cubicBezTo>
                      <a:pt x="4362" y="2962"/>
                      <a:pt x="4335" y="2964"/>
                      <a:pt x="4307" y="2964"/>
                    </a:cubicBezTo>
                    <a:cubicBezTo>
                      <a:pt x="4191" y="2964"/>
                      <a:pt x="4070" y="2926"/>
                      <a:pt x="3968" y="2847"/>
                    </a:cubicBezTo>
                    <a:lnTo>
                      <a:pt x="3968" y="2847"/>
                    </a:lnTo>
                    <a:lnTo>
                      <a:pt x="3972" y="2851"/>
                    </a:lnTo>
                    <a:lnTo>
                      <a:pt x="3941" y="2824"/>
                    </a:lnTo>
                    <a:cubicBezTo>
                      <a:pt x="3935" y="2818"/>
                      <a:pt x="3929" y="2814"/>
                      <a:pt x="3923" y="2808"/>
                    </a:cubicBezTo>
                    <a:cubicBezTo>
                      <a:pt x="3909" y="2796"/>
                      <a:pt x="3892" y="2781"/>
                      <a:pt x="3878" y="2767"/>
                    </a:cubicBezTo>
                    <a:cubicBezTo>
                      <a:pt x="3849" y="2738"/>
                      <a:pt x="3821" y="2706"/>
                      <a:pt x="3794" y="2671"/>
                    </a:cubicBezTo>
                    <a:cubicBezTo>
                      <a:pt x="3741" y="2601"/>
                      <a:pt x="3698" y="2515"/>
                      <a:pt x="3679" y="2419"/>
                    </a:cubicBezTo>
                    <a:cubicBezTo>
                      <a:pt x="3661" y="2325"/>
                      <a:pt x="3673" y="2223"/>
                      <a:pt x="3712" y="2133"/>
                    </a:cubicBezTo>
                    <a:cubicBezTo>
                      <a:pt x="3751" y="2043"/>
                      <a:pt x="3808" y="1963"/>
                      <a:pt x="3880" y="1898"/>
                    </a:cubicBezTo>
                    <a:cubicBezTo>
                      <a:pt x="3999" y="1787"/>
                      <a:pt x="4157" y="1730"/>
                      <a:pt x="4308" y="1730"/>
                    </a:cubicBezTo>
                    <a:close/>
                    <a:moveTo>
                      <a:pt x="40" y="1"/>
                    </a:moveTo>
                    <a:lnTo>
                      <a:pt x="1" y="79"/>
                    </a:lnTo>
                    <a:cubicBezTo>
                      <a:pt x="1" y="79"/>
                      <a:pt x="52" y="107"/>
                      <a:pt x="79" y="122"/>
                    </a:cubicBezTo>
                    <a:cubicBezTo>
                      <a:pt x="631" y="433"/>
                      <a:pt x="1183" y="744"/>
                      <a:pt x="1736" y="1055"/>
                    </a:cubicBezTo>
                    <a:cubicBezTo>
                      <a:pt x="2049" y="1231"/>
                      <a:pt x="2360" y="1404"/>
                      <a:pt x="2673" y="1580"/>
                    </a:cubicBezTo>
                    <a:cubicBezTo>
                      <a:pt x="2839" y="1673"/>
                      <a:pt x="3004" y="1767"/>
                      <a:pt x="3168" y="1859"/>
                    </a:cubicBezTo>
                    <a:cubicBezTo>
                      <a:pt x="3307" y="1936"/>
                      <a:pt x="3446" y="2031"/>
                      <a:pt x="3589" y="2102"/>
                    </a:cubicBezTo>
                    <a:cubicBezTo>
                      <a:pt x="3565" y="2176"/>
                      <a:pt x="3546" y="2252"/>
                      <a:pt x="3534" y="2331"/>
                    </a:cubicBezTo>
                    <a:cubicBezTo>
                      <a:pt x="3520" y="2434"/>
                      <a:pt x="3518" y="2542"/>
                      <a:pt x="3542" y="2650"/>
                    </a:cubicBezTo>
                    <a:cubicBezTo>
                      <a:pt x="3555" y="2704"/>
                      <a:pt x="3573" y="2759"/>
                      <a:pt x="3600" y="2808"/>
                    </a:cubicBezTo>
                    <a:cubicBezTo>
                      <a:pt x="3612" y="2835"/>
                      <a:pt x="3626" y="2857"/>
                      <a:pt x="3643" y="2882"/>
                    </a:cubicBezTo>
                    <a:cubicBezTo>
                      <a:pt x="3651" y="2894"/>
                      <a:pt x="3661" y="2908"/>
                      <a:pt x="3669" y="2918"/>
                    </a:cubicBezTo>
                    <a:lnTo>
                      <a:pt x="3690" y="2947"/>
                    </a:lnTo>
                    <a:lnTo>
                      <a:pt x="3692" y="2949"/>
                    </a:lnTo>
                    <a:cubicBezTo>
                      <a:pt x="3839" y="3123"/>
                      <a:pt x="4062" y="3240"/>
                      <a:pt x="4301" y="3252"/>
                    </a:cubicBezTo>
                    <a:cubicBezTo>
                      <a:pt x="4320" y="3253"/>
                      <a:pt x="4338" y="3254"/>
                      <a:pt x="4356" y="3254"/>
                    </a:cubicBezTo>
                    <a:cubicBezTo>
                      <a:pt x="4457" y="3254"/>
                      <a:pt x="4559" y="3235"/>
                      <a:pt x="4657" y="3197"/>
                    </a:cubicBezTo>
                    <a:cubicBezTo>
                      <a:pt x="4715" y="3174"/>
                      <a:pt x="4770" y="3146"/>
                      <a:pt x="4821" y="3113"/>
                    </a:cubicBezTo>
                    <a:cubicBezTo>
                      <a:pt x="4848" y="3094"/>
                      <a:pt x="4872" y="3076"/>
                      <a:pt x="4897" y="3056"/>
                    </a:cubicBezTo>
                    <a:lnTo>
                      <a:pt x="4936" y="3021"/>
                    </a:lnTo>
                    <a:lnTo>
                      <a:pt x="4960" y="2998"/>
                    </a:lnTo>
                    <a:lnTo>
                      <a:pt x="4997" y="2959"/>
                    </a:lnTo>
                    <a:lnTo>
                      <a:pt x="5026" y="2923"/>
                    </a:lnTo>
                    <a:cubicBezTo>
                      <a:pt x="5046" y="2898"/>
                      <a:pt x="5062" y="2873"/>
                      <a:pt x="5081" y="2847"/>
                    </a:cubicBezTo>
                    <a:cubicBezTo>
                      <a:pt x="5114" y="2794"/>
                      <a:pt x="5142" y="2736"/>
                      <a:pt x="5165" y="2679"/>
                    </a:cubicBezTo>
                    <a:cubicBezTo>
                      <a:pt x="5208" y="2560"/>
                      <a:pt x="5228" y="2436"/>
                      <a:pt x="5222" y="2313"/>
                    </a:cubicBezTo>
                    <a:cubicBezTo>
                      <a:pt x="5216" y="2190"/>
                      <a:pt x="5183" y="2069"/>
                      <a:pt x="5130" y="1961"/>
                    </a:cubicBezTo>
                    <a:cubicBezTo>
                      <a:pt x="5103" y="1908"/>
                      <a:pt x="5071" y="1859"/>
                      <a:pt x="5034" y="1812"/>
                    </a:cubicBezTo>
                    <a:cubicBezTo>
                      <a:pt x="5015" y="1789"/>
                      <a:pt x="4997" y="1767"/>
                      <a:pt x="4977" y="1746"/>
                    </a:cubicBezTo>
                    <a:lnTo>
                      <a:pt x="4942" y="1711"/>
                    </a:lnTo>
                    <a:lnTo>
                      <a:pt x="4917" y="1691"/>
                    </a:lnTo>
                    <a:cubicBezTo>
                      <a:pt x="4760" y="1558"/>
                      <a:pt x="4574" y="1497"/>
                      <a:pt x="4391" y="1497"/>
                    </a:cubicBezTo>
                    <a:cubicBezTo>
                      <a:pt x="4360" y="1497"/>
                      <a:pt x="4328" y="1499"/>
                      <a:pt x="4297" y="1503"/>
                    </a:cubicBezTo>
                    <a:cubicBezTo>
                      <a:pt x="4087" y="1525"/>
                      <a:pt x="3894" y="1632"/>
                      <a:pt x="3763" y="1783"/>
                    </a:cubicBezTo>
                    <a:cubicBezTo>
                      <a:pt x="3729" y="1822"/>
                      <a:pt x="3700" y="1863"/>
                      <a:pt x="3673" y="1908"/>
                    </a:cubicBezTo>
                    <a:cubicBezTo>
                      <a:pt x="3493" y="1812"/>
                      <a:pt x="3090" y="1595"/>
                      <a:pt x="2953" y="1523"/>
                    </a:cubicBezTo>
                    <a:cubicBezTo>
                      <a:pt x="2618" y="1347"/>
                      <a:pt x="2280" y="1171"/>
                      <a:pt x="1944" y="995"/>
                    </a:cubicBezTo>
                    <a:cubicBezTo>
                      <a:pt x="1370" y="695"/>
                      <a:pt x="793" y="394"/>
                      <a:pt x="216" y="93"/>
                    </a:cubicBezTo>
                    <a:lnTo>
                      <a:pt x="120" y="44"/>
                    </a:lnTo>
                    <a:cubicBezTo>
                      <a:pt x="91" y="30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8"/>
              <p:cNvSpPr/>
              <p:nvPr/>
            </p:nvSpPr>
            <p:spPr>
              <a:xfrm>
                <a:off x="4224250" y="2373425"/>
                <a:ext cx="130675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3254" extrusionOk="0"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6"/>
                      <a:pt x="4742" y="2766"/>
                      <a:pt x="4741" y="2766"/>
                    </a:cubicBezTo>
                    <a:lnTo>
                      <a:pt x="4742" y="2766"/>
                    </a:lnTo>
                    <a:cubicBezTo>
                      <a:pt x="4742" y="2766"/>
                      <a:pt x="4742" y="2766"/>
                      <a:pt x="4742" y="2766"/>
                    </a:cubicBezTo>
                    <a:close/>
                    <a:moveTo>
                      <a:pt x="4743" y="2766"/>
                    </a:moveTo>
                    <a:lnTo>
                      <a:pt x="4743" y="2766"/>
                    </a:lnTo>
                    <a:cubicBezTo>
                      <a:pt x="4743" y="2766"/>
                      <a:pt x="4743" y="2766"/>
                      <a:pt x="4743" y="2766"/>
                    </a:cubicBezTo>
                    <a:lnTo>
                      <a:pt x="4743" y="2766"/>
                    </a:lnTo>
                    <a:lnTo>
                      <a:pt x="4743" y="2766"/>
                    </a:lnTo>
                    <a:close/>
                    <a:moveTo>
                      <a:pt x="4742" y="2766"/>
                    </a:moveTo>
                    <a:lnTo>
                      <a:pt x="4742" y="2766"/>
                    </a:lnTo>
                    <a:cubicBezTo>
                      <a:pt x="4742" y="2767"/>
                      <a:pt x="4741" y="2768"/>
                      <a:pt x="4741" y="2768"/>
                    </a:cubicBezTo>
                    <a:cubicBezTo>
                      <a:pt x="4741" y="2768"/>
                      <a:pt x="4742" y="2767"/>
                      <a:pt x="4743" y="2766"/>
                    </a:cubicBezTo>
                    <a:close/>
                    <a:moveTo>
                      <a:pt x="4308" y="1730"/>
                    </a:moveTo>
                    <a:cubicBezTo>
                      <a:pt x="4335" y="1730"/>
                      <a:pt x="4363" y="1731"/>
                      <a:pt x="4389" y="1735"/>
                    </a:cubicBezTo>
                    <a:cubicBezTo>
                      <a:pt x="4475" y="1745"/>
                      <a:pt x="4557" y="1778"/>
                      <a:pt x="4627" y="1821"/>
                    </a:cubicBezTo>
                    <a:cubicBezTo>
                      <a:pt x="4662" y="1844"/>
                      <a:pt x="4694" y="1868"/>
                      <a:pt x="4723" y="1897"/>
                    </a:cubicBezTo>
                    <a:cubicBezTo>
                      <a:pt x="4737" y="1911"/>
                      <a:pt x="4752" y="1925"/>
                      <a:pt x="4764" y="1940"/>
                    </a:cubicBezTo>
                    <a:lnTo>
                      <a:pt x="4782" y="1964"/>
                    </a:lnTo>
                    <a:lnTo>
                      <a:pt x="4790" y="1977"/>
                    </a:lnTo>
                    <a:lnTo>
                      <a:pt x="4797" y="1981"/>
                    </a:lnTo>
                    <a:lnTo>
                      <a:pt x="4799" y="1985"/>
                    </a:lnTo>
                    <a:lnTo>
                      <a:pt x="4799" y="1985"/>
                    </a:lnTo>
                    <a:lnTo>
                      <a:pt x="4799" y="1985"/>
                    </a:lnTo>
                    <a:cubicBezTo>
                      <a:pt x="4798" y="1984"/>
                      <a:pt x="4797" y="1984"/>
                      <a:pt x="4797" y="1983"/>
                    </a:cubicBezTo>
                    <a:lnTo>
                      <a:pt x="4797" y="1983"/>
                    </a:lnTo>
                    <a:lnTo>
                      <a:pt x="4799" y="1985"/>
                    </a:lnTo>
                    <a:lnTo>
                      <a:pt x="4799" y="1987"/>
                    </a:lnTo>
                    <a:cubicBezTo>
                      <a:pt x="4799" y="1987"/>
                      <a:pt x="4799" y="1986"/>
                      <a:pt x="4799" y="1986"/>
                    </a:cubicBezTo>
                    <a:cubicBezTo>
                      <a:pt x="4799" y="1986"/>
                      <a:pt x="4799" y="1986"/>
                      <a:pt x="4799" y="1986"/>
                    </a:cubicBezTo>
                    <a:lnTo>
                      <a:pt x="4799" y="1986"/>
                    </a:lnTo>
                    <a:lnTo>
                      <a:pt x="4821" y="2015"/>
                    </a:lnTo>
                    <a:lnTo>
                      <a:pt x="4831" y="2038"/>
                    </a:lnTo>
                    <a:cubicBezTo>
                      <a:pt x="4842" y="2052"/>
                      <a:pt x="4850" y="2071"/>
                      <a:pt x="4858" y="2087"/>
                    </a:cubicBezTo>
                    <a:cubicBezTo>
                      <a:pt x="4872" y="2122"/>
                      <a:pt x="4885" y="2157"/>
                      <a:pt x="4893" y="2193"/>
                    </a:cubicBezTo>
                    <a:cubicBezTo>
                      <a:pt x="4911" y="2263"/>
                      <a:pt x="4915" y="2337"/>
                      <a:pt x="4909" y="2406"/>
                    </a:cubicBezTo>
                    <a:cubicBezTo>
                      <a:pt x="4901" y="2476"/>
                      <a:pt x="4883" y="2543"/>
                      <a:pt x="4854" y="2603"/>
                    </a:cubicBezTo>
                    <a:cubicBezTo>
                      <a:pt x="4840" y="2633"/>
                      <a:pt x="4823" y="2662"/>
                      <a:pt x="4805" y="2691"/>
                    </a:cubicBezTo>
                    <a:cubicBezTo>
                      <a:pt x="4795" y="2703"/>
                      <a:pt x="4784" y="2717"/>
                      <a:pt x="4774" y="2730"/>
                    </a:cubicBezTo>
                    <a:lnTo>
                      <a:pt x="4758" y="2748"/>
                    </a:lnTo>
                    <a:lnTo>
                      <a:pt x="4750" y="2758"/>
                    </a:lnTo>
                    <a:lnTo>
                      <a:pt x="4745" y="2762"/>
                    </a:lnTo>
                    <a:lnTo>
                      <a:pt x="4743" y="2764"/>
                    </a:lnTo>
                    <a:lnTo>
                      <a:pt x="4743" y="2766"/>
                    </a:lnTo>
                    <a:lnTo>
                      <a:pt x="4743" y="2766"/>
                    </a:lnTo>
                    <a:cubicBezTo>
                      <a:pt x="4744" y="2765"/>
                      <a:pt x="4746" y="2764"/>
                      <a:pt x="4748" y="2762"/>
                    </a:cubicBezTo>
                    <a:lnTo>
                      <a:pt x="4748" y="2762"/>
                    </a:lnTo>
                    <a:lnTo>
                      <a:pt x="4719" y="2791"/>
                    </a:lnTo>
                    <a:lnTo>
                      <a:pt x="4705" y="2803"/>
                    </a:lnTo>
                    <a:lnTo>
                      <a:pt x="4668" y="2834"/>
                    </a:lnTo>
                    <a:cubicBezTo>
                      <a:pt x="4641" y="2854"/>
                      <a:pt x="4615" y="2873"/>
                      <a:pt x="4584" y="2889"/>
                    </a:cubicBezTo>
                    <a:cubicBezTo>
                      <a:pt x="4527" y="2922"/>
                      <a:pt x="4459" y="2944"/>
                      <a:pt x="4389" y="2957"/>
                    </a:cubicBezTo>
                    <a:cubicBezTo>
                      <a:pt x="4362" y="2961"/>
                      <a:pt x="4335" y="2963"/>
                      <a:pt x="4307" y="2963"/>
                    </a:cubicBezTo>
                    <a:cubicBezTo>
                      <a:pt x="4191" y="2963"/>
                      <a:pt x="4070" y="2925"/>
                      <a:pt x="3968" y="2846"/>
                    </a:cubicBezTo>
                    <a:lnTo>
                      <a:pt x="3968" y="2846"/>
                    </a:lnTo>
                    <a:lnTo>
                      <a:pt x="3972" y="2850"/>
                    </a:lnTo>
                    <a:lnTo>
                      <a:pt x="3941" y="2824"/>
                    </a:lnTo>
                    <a:cubicBezTo>
                      <a:pt x="3935" y="2817"/>
                      <a:pt x="3929" y="2813"/>
                      <a:pt x="3923" y="2807"/>
                    </a:cubicBezTo>
                    <a:cubicBezTo>
                      <a:pt x="3909" y="2795"/>
                      <a:pt x="3892" y="2781"/>
                      <a:pt x="3878" y="2766"/>
                    </a:cubicBezTo>
                    <a:cubicBezTo>
                      <a:pt x="3849" y="2738"/>
                      <a:pt x="3821" y="2707"/>
                      <a:pt x="3794" y="2670"/>
                    </a:cubicBezTo>
                    <a:cubicBezTo>
                      <a:pt x="3741" y="2601"/>
                      <a:pt x="3698" y="2515"/>
                      <a:pt x="3680" y="2421"/>
                    </a:cubicBezTo>
                    <a:cubicBezTo>
                      <a:pt x="3661" y="2326"/>
                      <a:pt x="3673" y="2224"/>
                      <a:pt x="3712" y="2134"/>
                    </a:cubicBezTo>
                    <a:cubicBezTo>
                      <a:pt x="3751" y="2044"/>
                      <a:pt x="3808" y="1962"/>
                      <a:pt x="3880" y="1899"/>
                    </a:cubicBezTo>
                    <a:cubicBezTo>
                      <a:pt x="3999" y="1786"/>
                      <a:pt x="4157" y="1730"/>
                      <a:pt x="4308" y="1730"/>
                    </a:cubicBezTo>
                    <a:close/>
                    <a:moveTo>
                      <a:pt x="40" y="0"/>
                    </a:moveTo>
                    <a:lnTo>
                      <a:pt x="1" y="78"/>
                    </a:lnTo>
                    <a:cubicBezTo>
                      <a:pt x="1" y="78"/>
                      <a:pt x="52" y="107"/>
                      <a:pt x="77" y="121"/>
                    </a:cubicBezTo>
                    <a:cubicBezTo>
                      <a:pt x="629" y="432"/>
                      <a:pt x="1184" y="743"/>
                      <a:pt x="1736" y="1054"/>
                    </a:cubicBezTo>
                    <a:cubicBezTo>
                      <a:pt x="2047" y="1230"/>
                      <a:pt x="2360" y="1404"/>
                      <a:pt x="2673" y="1580"/>
                    </a:cubicBezTo>
                    <a:cubicBezTo>
                      <a:pt x="2837" y="1672"/>
                      <a:pt x="3002" y="1766"/>
                      <a:pt x="3168" y="1858"/>
                    </a:cubicBezTo>
                    <a:cubicBezTo>
                      <a:pt x="3307" y="1936"/>
                      <a:pt x="3446" y="2028"/>
                      <a:pt x="3590" y="2101"/>
                    </a:cubicBezTo>
                    <a:cubicBezTo>
                      <a:pt x="3565" y="2175"/>
                      <a:pt x="3545" y="2251"/>
                      <a:pt x="3534" y="2331"/>
                    </a:cubicBezTo>
                    <a:cubicBezTo>
                      <a:pt x="3520" y="2433"/>
                      <a:pt x="3518" y="2541"/>
                      <a:pt x="3542" y="2650"/>
                    </a:cubicBezTo>
                    <a:cubicBezTo>
                      <a:pt x="3555" y="2703"/>
                      <a:pt x="3573" y="2758"/>
                      <a:pt x="3600" y="2807"/>
                    </a:cubicBezTo>
                    <a:cubicBezTo>
                      <a:pt x="3612" y="2834"/>
                      <a:pt x="3626" y="2856"/>
                      <a:pt x="3641" y="2881"/>
                    </a:cubicBezTo>
                    <a:cubicBezTo>
                      <a:pt x="3651" y="2893"/>
                      <a:pt x="3659" y="2908"/>
                      <a:pt x="3669" y="2918"/>
                    </a:cubicBezTo>
                    <a:lnTo>
                      <a:pt x="3690" y="2944"/>
                    </a:lnTo>
                    <a:lnTo>
                      <a:pt x="3692" y="2948"/>
                    </a:lnTo>
                    <a:cubicBezTo>
                      <a:pt x="3837" y="3122"/>
                      <a:pt x="4062" y="3239"/>
                      <a:pt x="4299" y="3251"/>
                    </a:cubicBezTo>
                    <a:cubicBezTo>
                      <a:pt x="4318" y="3252"/>
                      <a:pt x="4337" y="3253"/>
                      <a:pt x="4355" y="3253"/>
                    </a:cubicBezTo>
                    <a:cubicBezTo>
                      <a:pt x="4457" y="3253"/>
                      <a:pt x="4559" y="3234"/>
                      <a:pt x="4658" y="3196"/>
                    </a:cubicBezTo>
                    <a:cubicBezTo>
                      <a:pt x="4715" y="3173"/>
                      <a:pt x="4768" y="3145"/>
                      <a:pt x="4821" y="3112"/>
                    </a:cubicBezTo>
                    <a:cubicBezTo>
                      <a:pt x="4848" y="3094"/>
                      <a:pt x="4872" y="3075"/>
                      <a:pt x="4897" y="3055"/>
                    </a:cubicBezTo>
                    <a:lnTo>
                      <a:pt x="4936" y="3020"/>
                    </a:lnTo>
                    <a:lnTo>
                      <a:pt x="4958" y="2998"/>
                    </a:lnTo>
                    <a:lnTo>
                      <a:pt x="4995" y="2959"/>
                    </a:lnTo>
                    <a:lnTo>
                      <a:pt x="5026" y="2922"/>
                    </a:lnTo>
                    <a:cubicBezTo>
                      <a:pt x="5046" y="2897"/>
                      <a:pt x="5063" y="2873"/>
                      <a:pt x="5079" y="2846"/>
                    </a:cubicBezTo>
                    <a:cubicBezTo>
                      <a:pt x="5114" y="2793"/>
                      <a:pt x="5142" y="2736"/>
                      <a:pt x="5165" y="2676"/>
                    </a:cubicBezTo>
                    <a:cubicBezTo>
                      <a:pt x="5208" y="2560"/>
                      <a:pt x="5226" y="2435"/>
                      <a:pt x="5220" y="2310"/>
                    </a:cubicBezTo>
                    <a:cubicBezTo>
                      <a:pt x="5214" y="2187"/>
                      <a:pt x="5183" y="2069"/>
                      <a:pt x="5130" y="1960"/>
                    </a:cubicBezTo>
                    <a:cubicBezTo>
                      <a:pt x="5104" y="1907"/>
                      <a:pt x="5071" y="1856"/>
                      <a:pt x="5034" y="1811"/>
                    </a:cubicBezTo>
                    <a:cubicBezTo>
                      <a:pt x="5016" y="1788"/>
                      <a:pt x="4997" y="1766"/>
                      <a:pt x="4977" y="1745"/>
                    </a:cubicBezTo>
                    <a:lnTo>
                      <a:pt x="4942" y="1711"/>
                    </a:lnTo>
                    <a:lnTo>
                      <a:pt x="4917" y="1690"/>
                    </a:lnTo>
                    <a:cubicBezTo>
                      <a:pt x="4759" y="1556"/>
                      <a:pt x="4570" y="1495"/>
                      <a:pt x="4386" y="1495"/>
                    </a:cubicBezTo>
                    <a:cubicBezTo>
                      <a:pt x="4356" y="1495"/>
                      <a:pt x="4327" y="1497"/>
                      <a:pt x="4297" y="1500"/>
                    </a:cubicBezTo>
                    <a:cubicBezTo>
                      <a:pt x="4087" y="1522"/>
                      <a:pt x="3894" y="1631"/>
                      <a:pt x="3763" y="1782"/>
                    </a:cubicBezTo>
                    <a:cubicBezTo>
                      <a:pt x="3729" y="1821"/>
                      <a:pt x="3698" y="1862"/>
                      <a:pt x="3673" y="1907"/>
                    </a:cubicBezTo>
                    <a:cubicBezTo>
                      <a:pt x="3493" y="1811"/>
                      <a:pt x="3090" y="1594"/>
                      <a:pt x="2953" y="1522"/>
                    </a:cubicBezTo>
                    <a:cubicBezTo>
                      <a:pt x="2616" y="1346"/>
                      <a:pt x="2280" y="1171"/>
                      <a:pt x="1945" y="995"/>
                    </a:cubicBezTo>
                    <a:cubicBezTo>
                      <a:pt x="1368" y="694"/>
                      <a:pt x="793" y="393"/>
                      <a:pt x="216" y="92"/>
                    </a:cubicBezTo>
                    <a:lnTo>
                      <a:pt x="118" y="41"/>
                    </a:lnTo>
                    <a:cubicBezTo>
                      <a:pt x="91" y="29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8"/>
              <p:cNvSpPr/>
              <p:nvPr/>
            </p:nvSpPr>
            <p:spPr>
              <a:xfrm>
                <a:off x="4224250" y="2610225"/>
                <a:ext cx="60010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24004" h="7894" extrusionOk="0">
                    <a:moveTo>
                      <a:pt x="12831" y="3193"/>
                    </a:moveTo>
                    <a:cubicBezTo>
                      <a:pt x="13005" y="3397"/>
                      <a:pt x="13619" y="3604"/>
                      <a:pt x="14081" y="3716"/>
                    </a:cubicBezTo>
                    <a:cubicBezTo>
                      <a:pt x="14085" y="3722"/>
                      <a:pt x="14089" y="3731"/>
                      <a:pt x="14091" y="3737"/>
                    </a:cubicBezTo>
                    <a:cubicBezTo>
                      <a:pt x="14018" y="3761"/>
                      <a:pt x="13979" y="3776"/>
                      <a:pt x="13979" y="3776"/>
                    </a:cubicBezTo>
                    <a:cubicBezTo>
                      <a:pt x="13979" y="3776"/>
                      <a:pt x="14018" y="3788"/>
                      <a:pt x="14091" y="3810"/>
                    </a:cubicBezTo>
                    <a:cubicBezTo>
                      <a:pt x="13518" y="3978"/>
                      <a:pt x="12704" y="4322"/>
                      <a:pt x="12827" y="4561"/>
                    </a:cubicBezTo>
                    <a:cubicBezTo>
                      <a:pt x="12826" y="4560"/>
                      <a:pt x="12826" y="4560"/>
                      <a:pt x="12826" y="4560"/>
                    </a:cubicBezTo>
                    <a:lnTo>
                      <a:pt x="12826" y="4560"/>
                    </a:lnTo>
                    <a:cubicBezTo>
                      <a:pt x="12825" y="4560"/>
                      <a:pt x="12831" y="4574"/>
                      <a:pt x="12843" y="4596"/>
                    </a:cubicBezTo>
                    <a:cubicBezTo>
                      <a:pt x="12774" y="4512"/>
                      <a:pt x="12700" y="4434"/>
                      <a:pt x="12616" y="4365"/>
                    </a:cubicBezTo>
                    <a:cubicBezTo>
                      <a:pt x="12405" y="4183"/>
                      <a:pt x="12158" y="4046"/>
                      <a:pt x="11896" y="3968"/>
                    </a:cubicBezTo>
                    <a:cubicBezTo>
                      <a:pt x="11849" y="3952"/>
                      <a:pt x="11800" y="3941"/>
                      <a:pt x="11753" y="3931"/>
                    </a:cubicBezTo>
                    <a:cubicBezTo>
                      <a:pt x="12054" y="3845"/>
                      <a:pt x="12340" y="3692"/>
                      <a:pt x="12577" y="3473"/>
                    </a:cubicBezTo>
                    <a:cubicBezTo>
                      <a:pt x="12671" y="3391"/>
                      <a:pt x="12755" y="3295"/>
                      <a:pt x="12831" y="3193"/>
                    </a:cubicBezTo>
                    <a:close/>
                    <a:moveTo>
                      <a:pt x="11230" y="1"/>
                    </a:moveTo>
                    <a:cubicBezTo>
                      <a:pt x="11155" y="1"/>
                      <a:pt x="11079" y="5"/>
                      <a:pt x="11006" y="13"/>
                    </a:cubicBezTo>
                    <a:cubicBezTo>
                      <a:pt x="10480" y="75"/>
                      <a:pt x="10008" y="357"/>
                      <a:pt x="9711" y="742"/>
                    </a:cubicBezTo>
                    <a:cubicBezTo>
                      <a:pt x="9408" y="1126"/>
                      <a:pt x="9273" y="1611"/>
                      <a:pt x="9308" y="2065"/>
                    </a:cubicBezTo>
                    <a:cubicBezTo>
                      <a:pt x="9324" y="2262"/>
                      <a:pt x="9371" y="2456"/>
                      <a:pt x="9445" y="2636"/>
                    </a:cubicBezTo>
                    <a:cubicBezTo>
                      <a:pt x="9202" y="2225"/>
                      <a:pt x="8835" y="1638"/>
                      <a:pt x="8528" y="1278"/>
                    </a:cubicBezTo>
                    <a:cubicBezTo>
                      <a:pt x="8196" y="852"/>
                      <a:pt x="7931" y="670"/>
                      <a:pt x="7765" y="670"/>
                    </a:cubicBezTo>
                    <a:cubicBezTo>
                      <a:pt x="7658" y="670"/>
                      <a:pt x="7593" y="747"/>
                      <a:pt x="7579" y="885"/>
                    </a:cubicBezTo>
                    <a:cubicBezTo>
                      <a:pt x="7583" y="879"/>
                      <a:pt x="7585" y="876"/>
                      <a:pt x="7587" y="876"/>
                    </a:cubicBezTo>
                    <a:lnTo>
                      <a:pt x="7587" y="876"/>
                    </a:lnTo>
                    <a:cubicBezTo>
                      <a:pt x="7607" y="876"/>
                      <a:pt x="7196" y="1825"/>
                      <a:pt x="7279" y="1825"/>
                    </a:cubicBezTo>
                    <a:cubicBezTo>
                      <a:pt x="7289" y="1825"/>
                      <a:pt x="7308" y="1809"/>
                      <a:pt x="7338" y="1773"/>
                    </a:cubicBezTo>
                    <a:cubicBezTo>
                      <a:pt x="7376" y="1750"/>
                      <a:pt x="7490" y="1713"/>
                      <a:pt x="7648" y="1713"/>
                    </a:cubicBezTo>
                    <a:cubicBezTo>
                      <a:pt x="7796" y="1713"/>
                      <a:pt x="7983" y="1746"/>
                      <a:pt x="8183" y="1852"/>
                    </a:cubicBezTo>
                    <a:cubicBezTo>
                      <a:pt x="8592" y="2030"/>
                      <a:pt x="9058" y="2528"/>
                      <a:pt x="9228" y="2720"/>
                    </a:cubicBezTo>
                    <a:cubicBezTo>
                      <a:pt x="9541" y="3037"/>
                      <a:pt x="9007" y="3366"/>
                      <a:pt x="8545" y="3604"/>
                    </a:cubicBezTo>
                    <a:cubicBezTo>
                      <a:pt x="8629" y="3385"/>
                      <a:pt x="8696" y="3162"/>
                      <a:pt x="8694" y="3015"/>
                    </a:cubicBezTo>
                    <a:cubicBezTo>
                      <a:pt x="8684" y="2626"/>
                      <a:pt x="8453" y="2315"/>
                      <a:pt x="8176" y="2315"/>
                    </a:cubicBezTo>
                    <a:cubicBezTo>
                      <a:pt x="8174" y="2315"/>
                      <a:pt x="8171" y="2315"/>
                      <a:pt x="8168" y="2315"/>
                    </a:cubicBezTo>
                    <a:cubicBezTo>
                      <a:pt x="7888" y="2323"/>
                      <a:pt x="7669" y="2646"/>
                      <a:pt x="7677" y="3039"/>
                    </a:cubicBezTo>
                    <a:cubicBezTo>
                      <a:pt x="7681" y="3209"/>
                      <a:pt x="7784" y="3473"/>
                      <a:pt x="7898" y="3718"/>
                    </a:cubicBezTo>
                    <a:cubicBezTo>
                      <a:pt x="7190" y="3556"/>
                      <a:pt x="5974" y="3336"/>
                      <a:pt x="4577" y="3336"/>
                    </a:cubicBezTo>
                    <a:cubicBezTo>
                      <a:pt x="4473" y="3336"/>
                      <a:pt x="4368" y="3337"/>
                      <a:pt x="4263" y="3340"/>
                    </a:cubicBezTo>
                    <a:cubicBezTo>
                      <a:pt x="1902" y="3397"/>
                      <a:pt x="1" y="4095"/>
                      <a:pt x="1" y="4095"/>
                    </a:cubicBezTo>
                    <a:cubicBezTo>
                      <a:pt x="1" y="4095"/>
                      <a:pt x="1762" y="4647"/>
                      <a:pt x="3978" y="4647"/>
                    </a:cubicBezTo>
                    <a:cubicBezTo>
                      <a:pt x="4083" y="4647"/>
                      <a:pt x="4189" y="4646"/>
                      <a:pt x="4295" y="4643"/>
                    </a:cubicBezTo>
                    <a:cubicBezTo>
                      <a:pt x="5822" y="4606"/>
                      <a:pt x="7156" y="4301"/>
                      <a:pt x="7908" y="4091"/>
                    </a:cubicBezTo>
                    <a:lnTo>
                      <a:pt x="7908" y="4091"/>
                    </a:lnTo>
                    <a:cubicBezTo>
                      <a:pt x="7806" y="4340"/>
                      <a:pt x="7716" y="4608"/>
                      <a:pt x="7720" y="4780"/>
                    </a:cubicBezTo>
                    <a:cubicBezTo>
                      <a:pt x="7728" y="5169"/>
                      <a:pt x="7959" y="5478"/>
                      <a:pt x="8236" y="5478"/>
                    </a:cubicBezTo>
                    <a:cubicBezTo>
                      <a:pt x="8239" y="5478"/>
                      <a:pt x="8241" y="5478"/>
                      <a:pt x="8244" y="5478"/>
                    </a:cubicBezTo>
                    <a:cubicBezTo>
                      <a:pt x="8524" y="5472"/>
                      <a:pt x="8745" y="5146"/>
                      <a:pt x="8735" y="4756"/>
                    </a:cubicBezTo>
                    <a:cubicBezTo>
                      <a:pt x="8731" y="4610"/>
                      <a:pt x="8657" y="4400"/>
                      <a:pt x="8565" y="4191"/>
                    </a:cubicBezTo>
                    <a:lnTo>
                      <a:pt x="8565" y="4191"/>
                    </a:lnTo>
                    <a:cubicBezTo>
                      <a:pt x="9042" y="4402"/>
                      <a:pt x="9588" y="4700"/>
                      <a:pt x="9298" y="5030"/>
                    </a:cubicBezTo>
                    <a:cubicBezTo>
                      <a:pt x="9138" y="5232"/>
                      <a:pt x="8698" y="5758"/>
                      <a:pt x="8297" y="5963"/>
                    </a:cubicBezTo>
                    <a:cubicBezTo>
                      <a:pt x="8074" y="6097"/>
                      <a:pt x="7864" y="6134"/>
                      <a:pt x="7706" y="6134"/>
                    </a:cubicBezTo>
                    <a:cubicBezTo>
                      <a:pt x="7577" y="6134"/>
                      <a:pt x="7483" y="6109"/>
                      <a:pt x="7446" y="6092"/>
                    </a:cubicBezTo>
                    <a:cubicBezTo>
                      <a:pt x="7414" y="6058"/>
                      <a:pt x="7394" y="6042"/>
                      <a:pt x="7382" y="6042"/>
                    </a:cubicBezTo>
                    <a:cubicBezTo>
                      <a:pt x="7291" y="6042"/>
                      <a:pt x="7745" y="6964"/>
                      <a:pt x="7722" y="6964"/>
                    </a:cubicBezTo>
                    <a:cubicBezTo>
                      <a:pt x="7721" y="6964"/>
                      <a:pt x="7718" y="6961"/>
                      <a:pt x="7714" y="6955"/>
                    </a:cubicBezTo>
                    <a:lnTo>
                      <a:pt x="7714" y="6955"/>
                    </a:lnTo>
                    <a:cubicBezTo>
                      <a:pt x="7735" y="7087"/>
                      <a:pt x="7802" y="7161"/>
                      <a:pt x="7906" y="7161"/>
                    </a:cubicBezTo>
                    <a:cubicBezTo>
                      <a:pt x="8073" y="7161"/>
                      <a:pt x="8335" y="6970"/>
                      <a:pt x="8651" y="6521"/>
                    </a:cubicBezTo>
                    <a:cubicBezTo>
                      <a:pt x="9130" y="5902"/>
                      <a:pt x="9749" y="4626"/>
                      <a:pt x="9741" y="4626"/>
                    </a:cubicBezTo>
                    <a:lnTo>
                      <a:pt x="9741" y="4626"/>
                    </a:lnTo>
                    <a:cubicBezTo>
                      <a:pt x="9740" y="4626"/>
                      <a:pt x="9740" y="4626"/>
                      <a:pt x="9740" y="4627"/>
                    </a:cubicBezTo>
                    <a:cubicBezTo>
                      <a:pt x="9852" y="4379"/>
                      <a:pt x="9032" y="4091"/>
                      <a:pt x="8453" y="3950"/>
                    </a:cubicBezTo>
                    <a:cubicBezTo>
                      <a:pt x="8449" y="3943"/>
                      <a:pt x="8445" y="3935"/>
                      <a:pt x="8442" y="3929"/>
                    </a:cubicBezTo>
                    <a:cubicBezTo>
                      <a:pt x="8516" y="3905"/>
                      <a:pt x="8555" y="3888"/>
                      <a:pt x="8555" y="3888"/>
                    </a:cubicBezTo>
                    <a:cubicBezTo>
                      <a:pt x="8555" y="3888"/>
                      <a:pt x="8516" y="3876"/>
                      <a:pt x="8442" y="3855"/>
                    </a:cubicBezTo>
                    <a:cubicBezTo>
                      <a:pt x="8987" y="3696"/>
                      <a:pt x="9752" y="3377"/>
                      <a:pt x="9717" y="3139"/>
                    </a:cubicBezTo>
                    <a:lnTo>
                      <a:pt x="9717" y="3139"/>
                    </a:lnTo>
                    <a:cubicBezTo>
                      <a:pt x="9754" y="3195"/>
                      <a:pt x="9793" y="3250"/>
                      <a:pt x="9836" y="3303"/>
                    </a:cubicBezTo>
                    <a:cubicBezTo>
                      <a:pt x="9979" y="3485"/>
                      <a:pt x="10157" y="3659"/>
                      <a:pt x="10374" y="3786"/>
                    </a:cubicBezTo>
                    <a:cubicBezTo>
                      <a:pt x="10480" y="3851"/>
                      <a:pt x="10599" y="3905"/>
                      <a:pt x="10722" y="3941"/>
                    </a:cubicBezTo>
                    <a:cubicBezTo>
                      <a:pt x="10746" y="3950"/>
                      <a:pt x="10771" y="3956"/>
                      <a:pt x="10795" y="3962"/>
                    </a:cubicBezTo>
                    <a:cubicBezTo>
                      <a:pt x="10386" y="4076"/>
                      <a:pt x="10046" y="4318"/>
                      <a:pt x="9803" y="4627"/>
                    </a:cubicBezTo>
                    <a:cubicBezTo>
                      <a:pt x="9500" y="5007"/>
                      <a:pt x="9367" y="5498"/>
                      <a:pt x="9402" y="5944"/>
                    </a:cubicBezTo>
                    <a:cubicBezTo>
                      <a:pt x="9435" y="6417"/>
                      <a:pt x="9650" y="6818"/>
                      <a:pt x="9930" y="7186"/>
                    </a:cubicBezTo>
                    <a:cubicBezTo>
                      <a:pt x="10073" y="7370"/>
                      <a:pt x="10251" y="7542"/>
                      <a:pt x="10466" y="7669"/>
                    </a:cubicBezTo>
                    <a:cubicBezTo>
                      <a:pt x="10574" y="7735"/>
                      <a:pt x="10691" y="7788"/>
                      <a:pt x="10814" y="7825"/>
                    </a:cubicBezTo>
                    <a:cubicBezTo>
                      <a:pt x="10877" y="7845"/>
                      <a:pt x="10938" y="7857"/>
                      <a:pt x="11004" y="7870"/>
                    </a:cubicBezTo>
                    <a:cubicBezTo>
                      <a:pt x="11039" y="7876"/>
                      <a:pt x="11076" y="7880"/>
                      <a:pt x="11108" y="7882"/>
                    </a:cubicBezTo>
                    <a:lnTo>
                      <a:pt x="11186" y="7890"/>
                    </a:lnTo>
                    <a:lnTo>
                      <a:pt x="11196" y="7890"/>
                    </a:lnTo>
                    <a:cubicBezTo>
                      <a:pt x="11233" y="7892"/>
                      <a:pt x="11269" y="7893"/>
                      <a:pt x="11306" y="7893"/>
                    </a:cubicBezTo>
                    <a:cubicBezTo>
                      <a:pt x="11791" y="7893"/>
                      <a:pt x="12293" y="7706"/>
                      <a:pt x="12669" y="7358"/>
                    </a:cubicBezTo>
                    <a:cubicBezTo>
                      <a:pt x="13083" y="6992"/>
                      <a:pt x="13334" y="6423"/>
                      <a:pt x="13318" y="5854"/>
                    </a:cubicBezTo>
                    <a:cubicBezTo>
                      <a:pt x="13314" y="5633"/>
                      <a:pt x="13271" y="5416"/>
                      <a:pt x="13197" y="5208"/>
                    </a:cubicBezTo>
                    <a:lnTo>
                      <a:pt x="13197" y="5208"/>
                    </a:lnTo>
                    <a:cubicBezTo>
                      <a:pt x="13432" y="5599"/>
                      <a:pt x="13741" y="6077"/>
                      <a:pt x="14005" y="6386"/>
                    </a:cubicBezTo>
                    <a:cubicBezTo>
                      <a:pt x="14338" y="6812"/>
                      <a:pt x="14604" y="6995"/>
                      <a:pt x="14770" y="6995"/>
                    </a:cubicBezTo>
                    <a:cubicBezTo>
                      <a:pt x="14877" y="6995"/>
                      <a:pt x="14942" y="6919"/>
                      <a:pt x="14957" y="6781"/>
                    </a:cubicBezTo>
                    <a:lnTo>
                      <a:pt x="14957" y="6781"/>
                    </a:lnTo>
                    <a:cubicBezTo>
                      <a:pt x="14953" y="6787"/>
                      <a:pt x="14950" y="6790"/>
                      <a:pt x="14949" y="6790"/>
                    </a:cubicBezTo>
                    <a:cubicBezTo>
                      <a:pt x="14929" y="6790"/>
                      <a:pt x="15339" y="5841"/>
                      <a:pt x="15256" y="5841"/>
                    </a:cubicBezTo>
                    <a:cubicBezTo>
                      <a:pt x="15245" y="5841"/>
                      <a:pt x="15226" y="5857"/>
                      <a:pt x="15196" y="5893"/>
                    </a:cubicBezTo>
                    <a:cubicBezTo>
                      <a:pt x="15158" y="5915"/>
                      <a:pt x="15044" y="5952"/>
                      <a:pt x="14885" y="5952"/>
                    </a:cubicBezTo>
                    <a:cubicBezTo>
                      <a:pt x="14737" y="5952"/>
                      <a:pt x="14551" y="5920"/>
                      <a:pt x="14351" y="5813"/>
                    </a:cubicBezTo>
                    <a:cubicBezTo>
                      <a:pt x="13942" y="5635"/>
                      <a:pt x="13475" y="5138"/>
                      <a:pt x="13306" y="4946"/>
                    </a:cubicBezTo>
                    <a:cubicBezTo>
                      <a:pt x="12993" y="4629"/>
                      <a:pt x="13527" y="4297"/>
                      <a:pt x="13989" y="4060"/>
                    </a:cubicBezTo>
                    <a:lnTo>
                      <a:pt x="13989" y="4060"/>
                    </a:lnTo>
                    <a:cubicBezTo>
                      <a:pt x="13905" y="4279"/>
                      <a:pt x="13838" y="4502"/>
                      <a:pt x="13842" y="4651"/>
                    </a:cubicBezTo>
                    <a:cubicBezTo>
                      <a:pt x="13850" y="5040"/>
                      <a:pt x="14081" y="5349"/>
                      <a:pt x="14357" y="5349"/>
                    </a:cubicBezTo>
                    <a:cubicBezTo>
                      <a:pt x="14360" y="5349"/>
                      <a:pt x="14363" y="5349"/>
                      <a:pt x="14365" y="5349"/>
                    </a:cubicBezTo>
                    <a:cubicBezTo>
                      <a:pt x="14646" y="5343"/>
                      <a:pt x="14867" y="5020"/>
                      <a:pt x="14856" y="4627"/>
                    </a:cubicBezTo>
                    <a:cubicBezTo>
                      <a:pt x="14852" y="4455"/>
                      <a:pt x="14750" y="4191"/>
                      <a:pt x="14635" y="3947"/>
                    </a:cubicBezTo>
                    <a:lnTo>
                      <a:pt x="14635" y="3947"/>
                    </a:lnTo>
                    <a:cubicBezTo>
                      <a:pt x="15344" y="4109"/>
                      <a:pt x="16558" y="4328"/>
                      <a:pt x="17954" y="4328"/>
                    </a:cubicBezTo>
                    <a:cubicBezTo>
                      <a:pt x="18059" y="4328"/>
                      <a:pt x="18165" y="4327"/>
                      <a:pt x="18271" y="4324"/>
                    </a:cubicBezTo>
                    <a:cubicBezTo>
                      <a:pt x="20634" y="4269"/>
                      <a:pt x="24004" y="3534"/>
                      <a:pt x="24004" y="3534"/>
                    </a:cubicBezTo>
                    <a:cubicBezTo>
                      <a:pt x="24004" y="3534"/>
                      <a:pt x="20919" y="3017"/>
                      <a:pt x="18585" y="3017"/>
                    </a:cubicBezTo>
                    <a:cubicBezTo>
                      <a:pt x="18468" y="3017"/>
                      <a:pt x="18353" y="3018"/>
                      <a:pt x="18240" y="3021"/>
                    </a:cubicBezTo>
                    <a:cubicBezTo>
                      <a:pt x="16712" y="3058"/>
                      <a:pt x="15378" y="3364"/>
                      <a:pt x="14625" y="3575"/>
                    </a:cubicBezTo>
                    <a:cubicBezTo>
                      <a:pt x="14730" y="3326"/>
                      <a:pt x="14818" y="3055"/>
                      <a:pt x="14813" y="2886"/>
                    </a:cubicBezTo>
                    <a:cubicBezTo>
                      <a:pt x="14805" y="2497"/>
                      <a:pt x="14575" y="2186"/>
                      <a:pt x="14298" y="2186"/>
                    </a:cubicBezTo>
                    <a:cubicBezTo>
                      <a:pt x="14295" y="2186"/>
                      <a:pt x="14292" y="2186"/>
                      <a:pt x="14290" y="2186"/>
                    </a:cubicBezTo>
                    <a:cubicBezTo>
                      <a:pt x="14009" y="2194"/>
                      <a:pt x="13788" y="2517"/>
                      <a:pt x="13799" y="2910"/>
                    </a:cubicBezTo>
                    <a:cubicBezTo>
                      <a:pt x="13803" y="3053"/>
                      <a:pt x="13876" y="3266"/>
                      <a:pt x="13969" y="3475"/>
                    </a:cubicBezTo>
                    <a:cubicBezTo>
                      <a:pt x="13492" y="3262"/>
                      <a:pt x="12946" y="2963"/>
                      <a:pt x="13236" y="2634"/>
                    </a:cubicBezTo>
                    <a:cubicBezTo>
                      <a:pt x="13396" y="2431"/>
                      <a:pt x="13838" y="1908"/>
                      <a:pt x="14239" y="1703"/>
                    </a:cubicBezTo>
                    <a:cubicBezTo>
                      <a:pt x="14459" y="1569"/>
                      <a:pt x="14669" y="1531"/>
                      <a:pt x="14826" y="1531"/>
                    </a:cubicBezTo>
                    <a:cubicBezTo>
                      <a:pt x="14956" y="1531"/>
                      <a:pt x="15051" y="1557"/>
                      <a:pt x="15088" y="1574"/>
                    </a:cubicBezTo>
                    <a:cubicBezTo>
                      <a:pt x="15119" y="1608"/>
                      <a:pt x="15140" y="1623"/>
                      <a:pt x="15152" y="1623"/>
                    </a:cubicBezTo>
                    <a:cubicBezTo>
                      <a:pt x="15244" y="1623"/>
                      <a:pt x="14789" y="700"/>
                      <a:pt x="14811" y="700"/>
                    </a:cubicBezTo>
                    <a:lnTo>
                      <a:pt x="14811" y="700"/>
                    </a:lnTo>
                    <a:cubicBezTo>
                      <a:pt x="14813" y="700"/>
                      <a:pt x="14815" y="703"/>
                      <a:pt x="14820" y="709"/>
                    </a:cubicBezTo>
                    <a:cubicBezTo>
                      <a:pt x="14799" y="578"/>
                      <a:pt x="14732" y="504"/>
                      <a:pt x="14628" y="504"/>
                    </a:cubicBezTo>
                    <a:cubicBezTo>
                      <a:pt x="14461" y="504"/>
                      <a:pt x="14199" y="695"/>
                      <a:pt x="13883" y="1143"/>
                    </a:cubicBezTo>
                    <a:cubicBezTo>
                      <a:pt x="13664" y="1427"/>
                      <a:pt x="13416" y="1846"/>
                      <a:pt x="13212" y="2219"/>
                    </a:cubicBezTo>
                    <a:cubicBezTo>
                      <a:pt x="13222" y="2137"/>
                      <a:pt x="13226" y="2053"/>
                      <a:pt x="13224" y="1971"/>
                    </a:cubicBezTo>
                    <a:cubicBezTo>
                      <a:pt x="13216" y="1402"/>
                      <a:pt x="12950" y="842"/>
                      <a:pt x="12524" y="480"/>
                    </a:cubicBezTo>
                    <a:cubicBezTo>
                      <a:pt x="12311" y="300"/>
                      <a:pt x="12066" y="163"/>
                      <a:pt x="11804" y="83"/>
                    </a:cubicBezTo>
                    <a:cubicBezTo>
                      <a:pt x="11617" y="27"/>
                      <a:pt x="11421" y="1"/>
                      <a:pt x="1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8"/>
              <p:cNvSpPr/>
              <p:nvPr/>
            </p:nvSpPr>
            <p:spPr>
              <a:xfrm>
                <a:off x="4805600" y="1884225"/>
                <a:ext cx="389525" cy="809725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32389" extrusionOk="0">
                    <a:moveTo>
                      <a:pt x="10450" y="10554"/>
                    </a:moveTo>
                    <a:lnTo>
                      <a:pt x="10450" y="10554"/>
                    </a:lnTo>
                    <a:cubicBezTo>
                      <a:pt x="10407" y="10767"/>
                      <a:pt x="10411" y="10992"/>
                      <a:pt x="10472" y="11209"/>
                    </a:cubicBezTo>
                    <a:cubicBezTo>
                      <a:pt x="10495" y="11292"/>
                      <a:pt x="10527" y="11376"/>
                      <a:pt x="10566" y="11456"/>
                    </a:cubicBezTo>
                    <a:cubicBezTo>
                      <a:pt x="10386" y="11497"/>
                      <a:pt x="10063" y="11812"/>
                      <a:pt x="9848" y="12064"/>
                    </a:cubicBezTo>
                    <a:lnTo>
                      <a:pt x="9832" y="12064"/>
                    </a:lnTo>
                    <a:cubicBezTo>
                      <a:pt x="9838" y="12011"/>
                      <a:pt x="9842" y="11982"/>
                      <a:pt x="9842" y="11982"/>
                    </a:cubicBezTo>
                    <a:lnTo>
                      <a:pt x="9842" y="11982"/>
                    </a:lnTo>
                    <a:cubicBezTo>
                      <a:pt x="9842" y="11982"/>
                      <a:pt x="9821" y="12002"/>
                      <a:pt x="9785" y="12041"/>
                    </a:cubicBezTo>
                    <a:cubicBezTo>
                      <a:pt x="9862" y="11634"/>
                      <a:pt x="9907" y="11020"/>
                      <a:pt x="9719" y="11020"/>
                    </a:cubicBezTo>
                    <a:lnTo>
                      <a:pt x="9693" y="11020"/>
                    </a:lnTo>
                    <a:cubicBezTo>
                      <a:pt x="9766" y="11004"/>
                      <a:pt x="9838" y="10981"/>
                      <a:pt x="9907" y="10953"/>
                    </a:cubicBezTo>
                    <a:cubicBezTo>
                      <a:pt x="10087" y="10879"/>
                      <a:pt x="10249" y="10769"/>
                      <a:pt x="10380" y="10632"/>
                    </a:cubicBezTo>
                    <a:cubicBezTo>
                      <a:pt x="10404" y="10607"/>
                      <a:pt x="10427" y="10580"/>
                      <a:pt x="10450" y="10554"/>
                    </a:cubicBezTo>
                    <a:close/>
                    <a:moveTo>
                      <a:pt x="15520" y="1"/>
                    </a:moveTo>
                    <a:cubicBezTo>
                      <a:pt x="15436" y="1"/>
                      <a:pt x="14392" y="2199"/>
                      <a:pt x="14359" y="2266"/>
                    </a:cubicBezTo>
                    <a:lnTo>
                      <a:pt x="13721" y="3600"/>
                    </a:lnTo>
                    <a:cubicBezTo>
                      <a:pt x="13371" y="4021"/>
                      <a:pt x="12811" y="4768"/>
                      <a:pt x="12360" y="5707"/>
                    </a:cubicBezTo>
                    <a:cubicBezTo>
                      <a:pt x="11902" y="6667"/>
                      <a:pt x="11669" y="7589"/>
                      <a:pt x="11562" y="8121"/>
                    </a:cubicBezTo>
                    <a:cubicBezTo>
                      <a:pt x="11442" y="7978"/>
                      <a:pt x="11303" y="7839"/>
                      <a:pt x="11196" y="7788"/>
                    </a:cubicBezTo>
                    <a:cubicBezTo>
                      <a:pt x="11105" y="7743"/>
                      <a:pt x="11010" y="7722"/>
                      <a:pt x="10922" y="7722"/>
                    </a:cubicBezTo>
                    <a:cubicBezTo>
                      <a:pt x="10776" y="7722"/>
                      <a:pt x="10651" y="7782"/>
                      <a:pt x="10597" y="7892"/>
                    </a:cubicBezTo>
                    <a:cubicBezTo>
                      <a:pt x="10513" y="8068"/>
                      <a:pt x="10644" y="8305"/>
                      <a:pt x="10891" y="8424"/>
                    </a:cubicBezTo>
                    <a:cubicBezTo>
                      <a:pt x="10981" y="8467"/>
                      <a:pt x="11135" y="8488"/>
                      <a:pt x="11294" y="8498"/>
                    </a:cubicBezTo>
                    <a:cubicBezTo>
                      <a:pt x="11103" y="8652"/>
                      <a:pt x="10877" y="8814"/>
                      <a:pt x="10717" y="8814"/>
                    </a:cubicBezTo>
                    <a:cubicBezTo>
                      <a:pt x="10640" y="8814"/>
                      <a:pt x="10579" y="8778"/>
                      <a:pt x="10544" y="8686"/>
                    </a:cubicBezTo>
                    <a:cubicBezTo>
                      <a:pt x="10468" y="8522"/>
                      <a:pt x="10282" y="8084"/>
                      <a:pt x="10282" y="7771"/>
                    </a:cubicBezTo>
                    <a:cubicBezTo>
                      <a:pt x="10257" y="7444"/>
                      <a:pt x="10419" y="7242"/>
                      <a:pt x="10470" y="7205"/>
                    </a:cubicBezTo>
                    <a:cubicBezTo>
                      <a:pt x="10756" y="7121"/>
                      <a:pt x="9742" y="7115"/>
                      <a:pt x="9850" y="7098"/>
                    </a:cubicBezTo>
                    <a:cubicBezTo>
                      <a:pt x="9823" y="7089"/>
                      <a:pt x="9798" y="7085"/>
                      <a:pt x="9775" y="7085"/>
                    </a:cubicBezTo>
                    <a:cubicBezTo>
                      <a:pt x="9606" y="7085"/>
                      <a:pt x="9569" y="7331"/>
                      <a:pt x="9823" y="7814"/>
                    </a:cubicBezTo>
                    <a:cubicBezTo>
                      <a:pt x="10056" y="8305"/>
                      <a:pt x="10647" y="9086"/>
                      <a:pt x="10653" y="9086"/>
                    </a:cubicBezTo>
                    <a:cubicBezTo>
                      <a:pt x="10653" y="9086"/>
                      <a:pt x="10652" y="9086"/>
                      <a:pt x="10652" y="9085"/>
                    </a:cubicBezTo>
                    <a:lnTo>
                      <a:pt x="10652" y="9085"/>
                    </a:lnTo>
                    <a:cubicBezTo>
                      <a:pt x="10669" y="9107"/>
                      <a:pt x="10693" y="9116"/>
                      <a:pt x="10722" y="9116"/>
                    </a:cubicBezTo>
                    <a:cubicBezTo>
                      <a:pt x="10894" y="9116"/>
                      <a:pt x="11248" y="8773"/>
                      <a:pt x="11479" y="8504"/>
                    </a:cubicBezTo>
                    <a:lnTo>
                      <a:pt x="11495" y="8504"/>
                    </a:lnTo>
                    <a:cubicBezTo>
                      <a:pt x="11487" y="8557"/>
                      <a:pt x="11485" y="8586"/>
                      <a:pt x="11485" y="8586"/>
                    </a:cubicBezTo>
                    <a:cubicBezTo>
                      <a:pt x="11485" y="8586"/>
                      <a:pt x="11505" y="8563"/>
                      <a:pt x="11540" y="8526"/>
                    </a:cubicBezTo>
                    <a:lnTo>
                      <a:pt x="11540" y="8526"/>
                    </a:lnTo>
                    <a:cubicBezTo>
                      <a:pt x="11466" y="8923"/>
                      <a:pt x="11423" y="9517"/>
                      <a:pt x="11595" y="9543"/>
                    </a:cubicBezTo>
                    <a:cubicBezTo>
                      <a:pt x="11544" y="9549"/>
                      <a:pt x="11495" y="9553"/>
                      <a:pt x="11444" y="9564"/>
                    </a:cubicBezTo>
                    <a:cubicBezTo>
                      <a:pt x="11284" y="9594"/>
                      <a:pt x="11123" y="9650"/>
                      <a:pt x="10973" y="9744"/>
                    </a:cubicBezTo>
                    <a:cubicBezTo>
                      <a:pt x="10900" y="9791"/>
                      <a:pt x="10830" y="9846"/>
                      <a:pt x="10769" y="9911"/>
                    </a:cubicBezTo>
                    <a:cubicBezTo>
                      <a:pt x="10756" y="9924"/>
                      <a:pt x="10744" y="9940"/>
                      <a:pt x="10732" y="9952"/>
                    </a:cubicBezTo>
                    <a:cubicBezTo>
                      <a:pt x="10789" y="9668"/>
                      <a:pt x="10750" y="9373"/>
                      <a:pt x="10634" y="9126"/>
                    </a:cubicBezTo>
                    <a:cubicBezTo>
                      <a:pt x="10490" y="8819"/>
                      <a:pt x="10235" y="8582"/>
                      <a:pt x="9940" y="8461"/>
                    </a:cubicBezTo>
                    <a:cubicBezTo>
                      <a:pt x="9795" y="8400"/>
                      <a:pt x="9637" y="8365"/>
                      <a:pt x="9482" y="8361"/>
                    </a:cubicBezTo>
                    <a:cubicBezTo>
                      <a:pt x="9452" y="8359"/>
                      <a:pt x="9423" y="8358"/>
                      <a:pt x="9394" y="8358"/>
                    </a:cubicBezTo>
                    <a:cubicBezTo>
                      <a:pt x="9265" y="8358"/>
                      <a:pt x="9137" y="8373"/>
                      <a:pt x="9007" y="8397"/>
                    </a:cubicBezTo>
                    <a:cubicBezTo>
                      <a:pt x="8850" y="8428"/>
                      <a:pt x="8686" y="8483"/>
                      <a:pt x="8539" y="8578"/>
                    </a:cubicBezTo>
                    <a:cubicBezTo>
                      <a:pt x="8465" y="8625"/>
                      <a:pt x="8395" y="8680"/>
                      <a:pt x="8334" y="8743"/>
                    </a:cubicBezTo>
                    <a:cubicBezTo>
                      <a:pt x="8301" y="8776"/>
                      <a:pt x="8275" y="8811"/>
                      <a:pt x="8246" y="8848"/>
                    </a:cubicBezTo>
                    <a:cubicBezTo>
                      <a:pt x="8232" y="8866"/>
                      <a:pt x="8217" y="8889"/>
                      <a:pt x="8205" y="8907"/>
                    </a:cubicBezTo>
                    <a:lnTo>
                      <a:pt x="8174" y="8952"/>
                    </a:lnTo>
                    <a:lnTo>
                      <a:pt x="8172" y="8960"/>
                    </a:lnTo>
                    <a:cubicBezTo>
                      <a:pt x="7990" y="9271"/>
                      <a:pt x="7933" y="9672"/>
                      <a:pt x="8037" y="10040"/>
                    </a:cubicBezTo>
                    <a:cubicBezTo>
                      <a:pt x="8134" y="10413"/>
                      <a:pt x="8408" y="10746"/>
                      <a:pt x="8764" y="10916"/>
                    </a:cubicBezTo>
                    <a:cubicBezTo>
                      <a:pt x="8901" y="10984"/>
                      <a:pt x="9050" y="11027"/>
                      <a:pt x="9201" y="11045"/>
                    </a:cubicBezTo>
                    <a:cubicBezTo>
                      <a:pt x="8886" y="11067"/>
                      <a:pt x="8492" y="11108"/>
                      <a:pt x="8217" y="11174"/>
                    </a:cubicBezTo>
                    <a:cubicBezTo>
                      <a:pt x="7610" y="11292"/>
                      <a:pt x="7467" y="11505"/>
                      <a:pt x="7673" y="11638"/>
                    </a:cubicBezTo>
                    <a:cubicBezTo>
                      <a:pt x="7670" y="11633"/>
                      <a:pt x="7669" y="11630"/>
                      <a:pt x="7670" y="11630"/>
                    </a:cubicBezTo>
                    <a:lnTo>
                      <a:pt x="7670" y="11630"/>
                    </a:lnTo>
                    <a:cubicBezTo>
                      <a:pt x="7686" y="11630"/>
                      <a:pt x="8096" y="12124"/>
                      <a:pt x="8155" y="12124"/>
                    </a:cubicBezTo>
                    <a:cubicBezTo>
                      <a:pt x="8166" y="12124"/>
                      <a:pt x="8165" y="12107"/>
                      <a:pt x="8148" y="12068"/>
                    </a:cubicBezTo>
                    <a:cubicBezTo>
                      <a:pt x="8144" y="12009"/>
                      <a:pt x="8195" y="11757"/>
                      <a:pt x="8463" y="11569"/>
                    </a:cubicBezTo>
                    <a:cubicBezTo>
                      <a:pt x="8702" y="11372"/>
                      <a:pt x="9156" y="11239"/>
                      <a:pt x="9330" y="11194"/>
                    </a:cubicBezTo>
                    <a:cubicBezTo>
                      <a:pt x="9358" y="11186"/>
                      <a:pt x="9383" y="11182"/>
                      <a:pt x="9406" y="11182"/>
                    </a:cubicBezTo>
                    <a:cubicBezTo>
                      <a:pt x="9631" y="11182"/>
                      <a:pt x="9662" y="11569"/>
                      <a:pt x="9662" y="11898"/>
                    </a:cubicBezTo>
                    <a:cubicBezTo>
                      <a:pt x="9553" y="11777"/>
                      <a:pt x="9437" y="11665"/>
                      <a:pt x="9345" y="11620"/>
                    </a:cubicBezTo>
                    <a:cubicBezTo>
                      <a:pt x="9252" y="11576"/>
                      <a:pt x="9157" y="11554"/>
                      <a:pt x="9069" y="11554"/>
                    </a:cubicBezTo>
                    <a:cubicBezTo>
                      <a:pt x="8923" y="11554"/>
                      <a:pt x="8798" y="11614"/>
                      <a:pt x="8745" y="11724"/>
                    </a:cubicBezTo>
                    <a:cubicBezTo>
                      <a:pt x="8661" y="11900"/>
                      <a:pt x="8792" y="12139"/>
                      <a:pt x="9038" y="12256"/>
                    </a:cubicBezTo>
                    <a:cubicBezTo>
                      <a:pt x="9146" y="12307"/>
                      <a:pt x="9343" y="12328"/>
                      <a:pt x="9529" y="12334"/>
                    </a:cubicBezTo>
                    <a:cubicBezTo>
                      <a:pt x="9181" y="12749"/>
                      <a:pt x="8608" y="13508"/>
                      <a:pt x="8148" y="14468"/>
                    </a:cubicBezTo>
                    <a:cubicBezTo>
                      <a:pt x="8093" y="14583"/>
                      <a:pt x="8077" y="14623"/>
                      <a:pt x="8084" y="14623"/>
                    </a:cubicBezTo>
                    <a:cubicBezTo>
                      <a:pt x="8099" y="14623"/>
                      <a:pt x="8241" y="14396"/>
                      <a:pt x="8281" y="14396"/>
                    </a:cubicBezTo>
                    <a:cubicBezTo>
                      <a:pt x="8319" y="14396"/>
                      <a:pt x="8264" y="14605"/>
                      <a:pt x="7917" y="15421"/>
                    </a:cubicBezTo>
                    <a:cubicBezTo>
                      <a:pt x="7552" y="16131"/>
                      <a:pt x="7192" y="16843"/>
                      <a:pt x="6834" y="17557"/>
                    </a:cubicBezTo>
                    <a:lnTo>
                      <a:pt x="5640" y="19965"/>
                    </a:lnTo>
                    <a:lnTo>
                      <a:pt x="4459" y="22379"/>
                    </a:lnTo>
                    <a:lnTo>
                      <a:pt x="3293" y="24802"/>
                    </a:lnTo>
                    <a:lnTo>
                      <a:pt x="2720" y="26017"/>
                    </a:lnTo>
                    <a:cubicBezTo>
                      <a:pt x="2528" y="26422"/>
                      <a:pt x="2337" y="26827"/>
                      <a:pt x="2153" y="27236"/>
                    </a:cubicBezTo>
                    <a:cubicBezTo>
                      <a:pt x="1409" y="28867"/>
                      <a:pt x="682" y="30506"/>
                      <a:pt x="28" y="32179"/>
                    </a:cubicBezTo>
                    <a:cubicBezTo>
                      <a:pt x="1" y="32249"/>
                      <a:pt x="28" y="32331"/>
                      <a:pt x="95" y="32368"/>
                    </a:cubicBezTo>
                    <a:cubicBezTo>
                      <a:pt x="120" y="32382"/>
                      <a:pt x="146" y="32389"/>
                      <a:pt x="173" y="32389"/>
                    </a:cubicBezTo>
                    <a:cubicBezTo>
                      <a:pt x="226" y="32389"/>
                      <a:pt x="276" y="32361"/>
                      <a:pt x="304" y="32312"/>
                    </a:cubicBezTo>
                    <a:cubicBezTo>
                      <a:pt x="1198" y="30753"/>
                      <a:pt x="2022" y="29160"/>
                      <a:pt x="2826" y="27558"/>
                    </a:cubicBezTo>
                    <a:cubicBezTo>
                      <a:pt x="3029" y="27159"/>
                      <a:pt x="3225" y="26758"/>
                      <a:pt x="3422" y="26355"/>
                    </a:cubicBezTo>
                    <a:lnTo>
                      <a:pt x="4009" y="25145"/>
                    </a:lnTo>
                    <a:lnTo>
                      <a:pt x="5167" y="22719"/>
                    </a:lnTo>
                    <a:lnTo>
                      <a:pt x="6311" y="20286"/>
                    </a:lnTo>
                    <a:lnTo>
                      <a:pt x="7438" y="17848"/>
                    </a:lnTo>
                    <a:cubicBezTo>
                      <a:pt x="7823" y="17005"/>
                      <a:pt x="8203" y="16162"/>
                      <a:pt x="8582" y="15317"/>
                    </a:cubicBezTo>
                    <a:cubicBezTo>
                      <a:pt x="8906" y="14709"/>
                      <a:pt x="9025" y="14524"/>
                      <a:pt x="9049" y="14524"/>
                    </a:cubicBezTo>
                    <a:cubicBezTo>
                      <a:pt x="9088" y="14524"/>
                      <a:pt x="8895" y="14981"/>
                      <a:pt x="8904" y="14981"/>
                    </a:cubicBezTo>
                    <a:cubicBezTo>
                      <a:pt x="8906" y="14981"/>
                      <a:pt x="8924" y="14946"/>
                      <a:pt x="8966" y="14859"/>
                    </a:cubicBezTo>
                    <a:cubicBezTo>
                      <a:pt x="9425" y="13901"/>
                      <a:pt x="9658" y="12978"/>
                      <a:pt x="9764" y="12446"/>
                    </a:cubicBezTo>
                    <a:cubicBezTo>
                      <a:pt x="9885" y="12588"/>
                      <a:pt x="10024" y="12729"/>
                      <a:pt x="10130" y="12780"/>
                    </a:cubicBezTo>
                    <a:cubicBezTo>
                      <a:pt x="10223" y="12824"/>
                      <a:pt x="10318" y="12845"/>
                      <a:pt x="10406" y="12845"/>
                    </a:cubicBezTo>
                    <a:cubicBezTo>
                      <a:pt x="10552" y="12845"/>
                      <a:pt x="10677" y="12786"/>
                      <a:pt x="10730" y="12676"/>
                    </a:cubicBezTo>
                    <a:cubicBezTo>
                      <a:pt x="10814" y="12500"/>
                      <a:pt x="10683" y="12260"/>
                      <a:pt x="10435" y="12144"/>
                    </a:cubicBezTo>
                    <a:cubicBezTo>
                      <a:pt x="10345" y="12099"/>
                      <a:pt x="10192" y="12078"/>
                      <a:pt x="10032" y="12070"/>
                    </a:cubicBezTo>
                    <a:cubicBezTo>
                      <a:pt x="10224" y="11916"/>
                      <a:pt x="10450" y="11754"/>
                      <a:pt x="10610" y="11754"/>
                    </a:cubicBezTo>
                    <a:cubicBezTo>
                      <a:pt x="10686" y="11754"/>
                      <a:pt x="10747" y="11790"/>
                      <a:pt x="10783" y="11882"/>
                    </a:cubicBezTo>
                    <a:cubicBezTo>
                      <a:pt x="10859" y="12045"/>
                      <a:pt x="11045" y="12483"/>
                      <a:pt x="11045" y="12796"/>
                    </a:cubicBezTo>
                    <a:cubicBezTo>
                      <a:pt x="11069" y="13124"/>
                      <a:pt x="10908" y="13326"/>
                      <a:pt x="10857" y="13363"/>
                    </a:cubicBezTo>
                    <a:cubicBezTo>
                      <a:pt x="10570" y="13445"/>
                      <a:pt x="11585" y="13453"/>
                      <a:pt x="11477" y="13469"/>
                    </a:cubicBezTo>
                    <a:cubicBezTo>
                      <a:pt x="11504" y="13478"/>
                      <a:pt x="11529" y="13483"/>
                      <a:pt x="11552" y="13483"/>
                    </a:cubicBezTo>
                    <a:cubicBezTo>
                      <a:pt x="11721" y="13483"/>
                      <a:pt x="11757" y="13236"/>
                      <a:pt x="11503" y="12753"/>
                    </a:cubicBezTo>
                    <a:cubicBezTo>
                      <a:pt x="11397" y="12528"/>
                      <a:pt x="11215" y="12240"/>
                      <a:pt x="11049" y="11996"/>
                    </a:cubicBezTo>
                    <a:lnTo>
                      <a:pt x="11049" y="11996"/>
                    </a:lnTo>
                    <a:cubicBezTo>
                      <a:pt x="11055" y="12002"/>
                      <a:pt x="11063" y="12007"/>
                      <a:pt x="11071" y="12013"/>
                    </a:cubicBezTo>
                    <a:lnTo>
                      <a:pt x="11143" y="12054"/>
                    </a:lnTo>
                    <a:lnTo>
                      <a:pt x="11190" y="12078"/>
                    </a:lnTo>
                    <a:lnTo>
                      <a:pt x="11266" y="12113"/>
                    </a:lnTo>
                    <a:lnTo>
                      <a:pt x="11335" y="12142"/>
                    </a:lnTo>
                    <a:cubicBezTo>
                      <a:pt x="11382" y="12158"/>
                      <a:pt x="11430" y="12172"/>
                      <a:pt x="11477" y="12182"/>
                    </a:cubicBezTo>
                    <a:cubicBezTo>
                      <a:pt x="11573" y="12205"/>
                      <a:pt x="11671" y="12221"/>
                      <a:pt x="11769" y="12223"/>
                    </a:cubicBezTo>
                    <a:cubicBezTo>
                      <a:pt x="11783" y="12224"/>
                      <a:pt x="11798" y="12224"/>
                      <a:pt x="11812" y="12224"/>
                    </a:cubicBezTo>
                    <a:cubicBezTo>
                      <a:pt x="11996" y="12224"/>
                      <a:pt x="12177" y="12187"/>
                      <a:pt x="12342" y="12119"/>
                    </a:cubicBezTo>
                    <a:cubicBezTo>
                      <a:pt x="12522" y="12045"/>
                      <a:pt x="12684" y="11935"/>
                      <a:pt x="12817" y="11800"/>
                    </a:cubicBezTo>
                    <a:cubicBezTo>
                      <a:pt x="12882" y="11730"/>
                      <a:pt x="12939" y="11655"/>
                      <a:pt x="12989" y="11575"/>
                    </a:cubicBezTo>
                    <a:cubicBezTo>
                      <a:pt x="13013" y="11536"/>
                      <a:pt x="13036" y="11495"/>
                      <a:pt x="13058" y="11452"/>
                    </a:cubicBezTo>
                    <a:lnTo>
                      <a:pt x="13089" y="11385"/>
                    </a:lnTo>
                    <a:lnTo>
                      <a:pt x="13109" y="11333"/>
                    </a:lnTo>
                    <a:cubicBezTo>
                      <a:pt x="13244" y="10973"/>
                      <a:pt x="13214" y="10603"/>
                      <a:pt x="13068" y="10294"/>
                    </a:cubicBezTo>
                    <a:cubicBezTo>
                      <a:pt x="12927" y="9985"/>
                      <a:pt x="12669" y="9750"/>
                      <a:pt x="12377" y="9627"/>
                    </a:cubicBezTo>
                    <a:cubicBezTo>
                      <a:pt x="12250" y="9574"/>
                      <a:pt x="12115" y="9543"/>
                      <a:pt x="11980" y="9533"/>
                    </a:cubicBezTo>
                    <a:cubicBezTo>
                      <a:pt x="12311" y="9513"/>
                      <a:pt x="12790" y="9470"/>
                      <a:pt x="13109" y="9394"/>
                    </a:cubicBezTo>
                    <a:cubicBezTo>
                      <a:pt x="13717" y="9275"/>
                      <a:pt x="13860" y="9060"/>
                      <a:pt x="13653" y="8929"/>
                    </a:cubicBezTo>
                    <a:lnTo>
                      <a:pt x="13653" y="8929"/>
                    </a:lnTo>
                    <a:cubicBezTo>
                      <a:pt x="13656" y="8935"/>
                      <a:pt x="13657" y="8937"/>
                      <a:pt x="13656" y="8937"/>
                    </a:cubicBezTo>
                    <a:cubicBezTo>
                      <a:pt x="13642" y="8937"/>
                      <a:pt x="13232" y="8443"/>
                      <a:pt x="13172" y="8443"/>
                    </a:cubicBezTo>
                    <a:cubicBezTo>
                      <a:pt x="13160" y="8443"/>
                      <a:pt x="13161" y="8460"/>
                      <a:pt x="13179" y="8500"/>
                    </a:cubicBezTo>
                    <a:cubicBezTo>
                      <a:pt x="13183" y="8559"/>
                      <a:pt x="13132" y="8811"/>
                      <a:pt x="12864" y="8997"/>
                    </a:cubicBezTo>
                    <a:cubicBezTo>
                      <a:pt x="12624" y="9195"/>
                      <a:pt x="12168" y="9326"/>
                      <a:pt x="11996" y="9371"/>
                    </a:cubicBezTo>
                    <a:cubicBezTo>
                      <a:pt x="11969" y="9380"/>
                      <a:pt x="11943" y="9384"/>
                      <a:pt x="11920" y="9384"/>
                    </a:cubicBezTo>
                    <a:cubicBezTo>
                      <a:pt x="11695" y="9384"/>
                      <a:pt x="11665" y="8996"/>
                      <a:pt x="11663" y="8670"/>
                    </a:cubicBezTo>
                    <a:lnTo>
                      <a:pt x="11663" y="8670"/>
                    </a:lnTo>
                    <a:cubicBezTo>
                      <a:pt x="11773" y="8790"/>
                      <a:pt x="11890" y="8903"/>
                      <a:pt x="11982" y="8948"/>
                    </a:cubicBezTo>
                    <a:cubicBezTo>
                      <a:pt x="12074" y="8991"/>
                      <a:pt x="12168" y="9012"/>
                      <a:pt x="12255" y="9012"/>
                    </a:cubicBezTo>
                    <a:cubicBezTo>
                      <a:pt x="12403" y="9012"/>
                      <a:pt x="12529" y="8952"/>
                      <a:pt x="12581" y="8841"/>
                    </a:cubicBezTo>
                    <a:cubicBezTo>
                      <a:pt x="12665" y="8668"/>
                      <a:pt x="12534" y="8428"/>
                      <a:pt x="12289" y="8310"/>
                    </a:cubicBezTo>
                    <a:cubicBezTo>
                      <a:pt x="12180" y="8258"/>
                      <a:pt x="11984" y="8240"/>
                      <a:pt x="11798" y="8234"/>
                    </a:cubicBezTo>
                    <a:cubicBezTo>
                      <a:pt x="12146" y="7816"/>
                      <a:pt x="12718" y="7059"/>
                      <a:pt x="13179" y="6100"/>
                    </a:cubicBezTo>
                    <a:cubicBezTo>
                      <a:pt x="13629" y="5161"/>
                      <a:pt x="13860" y="4257"/>
                      <a:pt x="13969" y="3718"/>
                    </a:cubicBezTo>
                    <a:lnTo>
                      <a:pt x="14609" y="2385"/>
                    </a:lnTo>
                    <a:cubicBezTo>
                      <a:pt x="14613" y="2374"/>
                      <a:pt x="14617" y="2366"/>
                      <a:pt x="14619" y="2356"/>
                    </a:cubicBezTo>
                    <a:cubicBezTo>
                      <a:pt x="14633" y="2294"/>
                      <a:pt x="15581" y="30"/>
                      <a:pt x="15521" y="1"/>
                    </a:cubicBezTo>
                    <a:cubicBezTo>
                      <a:pt x="15521" y="1"/>
                      <a:pt x="15520" y="1"/>
                      <a:pt x="15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8"/>
              <p:cNvSpPr/>
              <p:nvPr/>
            </p:nvSpPr>
            <p:spPr>
              <a:xfrm>
                <a:off x="4757475" y="2649425"/>
                <a:ext cx="955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486" extrusionOk="0">
                    <a:moveTo>
                      <a:pt x="1909" y="0"/>
                    </a:moveTo>
                    <a:cubicBezTo>
                      <a:pt x="1112" y="0"/>
                      <a:pt x="393" y="552"/>
                      <a:pt x="211" y="1363"/>
                    </a:cubicBezTo>
                    <a:cubicBezTo>
                      <a:pt x="1" y="2302"/>
                      <a:pt x="592" y="3235"/>
                      <a:pt x="1531" y="3443"/>
                    </a:cubicBezTo>
                    <a:cubicBezTo>
                      <a:pt x="1659" y="3472"/>
                      <a:pt x="1788" y="3486"/>
                      <a:pt x="1914" y="3486"/>
                    </a:cubicBezTo>
                    <a:cubicBezTo>
                      <a:pt x="2712" y="3486"/>
                      <a:pt x="3432" y="2934"/>
                      <a:pt x="3612" y="2124"/>
                    </a:cubicBezTo>
                    <a:cubicBezTo>
                      <a:pt x="3823" y="1185"/>
                      <a:pt x="3231" y="254"/>
                      <a:pt x="2292" y="43"/>
                    </a:cubicBezTo>
                    <a:cubicBezTo>
                      <a:pt x="2164" y="14"/>
                      <a:pt x="2036" y="0"/>
                      <a:pt x="19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8"/>
              <p:cNvSpPr/>
              <p:nvPr/>
            </p:nvSpPr>
            <p:spPr>
              <a:xfrm>
                <a:off x="4308550" y="2404825"/>
                <a:ext cx="65400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385" extrusionOk="0">
                    <a:moveTo>
                      <a:pt x="1307" y="0"/>
                    </a:moveTo>
                    <a:cubicBezTo>
                      <a:pt x="761" y="0"/>
                      <a:pt x="269" y="376"/>
                      <a:pt x="144" y="931"/>
                    </a:cubicBezTo>
                    <a:cubicBezTo>
                      <a:pt x="1" y="1574"/>
                      <a:pt x="404" y="2212"/>
                      <a:pt x="1048" y="2355"/>
                    </a:cubicBezTo>
                    <a:cubicBezTo>
                      <a:pt x="1136" y="2375"/>
                      <a:pt x="1225" y="2385"/>
                      <a:pt x="1311" y="2385"/>
                    </a:cubicBezTo>
                    <a:cubicBezTo>
                      <a:pt x="1856" y="2385"/>
                      <a:pt x="2347" y="2007"/>
                      <a:pt x="2472" y="1453"/>
                    </a:cubicBezTo>
                    <a:cubicBezTo>
                      <a:pt x="2615" y="811"/>
                      <a:pt x="2210" y="172"/>
                      <a:pt x="1568" y="29"/>
                    </a:cubicBezTo>
                    <a:cubicBezTo>
                      <a:pt x="1480" y="10"/>
                      <a:pt x="139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8"/>
              <p:cNvSpPr/>
              <p:nvPr/>
            </p:nvSpPr>
            <p:spPr>
              <a:xfrm>
                <a:off x="4203150" y="2355875"/>
                <a:ext cx="33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17" extrusionOk="0">
                    <a:moveTo>
                      <a:pt x="666" y="1"/>
                    </a:moveTo>
                    <a:cubicBezTo>
                      <a:pt x="388" y="1"/>
                      <a:pt x="137" y="192"/>
                      <a:pt x="74" y="475"/>
                    </a:cubicBezTo>
                    <a:cubicBezTo>
                      <a:pt x="0" y="803"/>
                      <a:pt x="205" y="1128"/>
                      <a:pt x="534" y="1201"/>
                    </a:cubicBezTo>
                    <a:cubicBezTo>
                      <a:pt x="579" y="1212"/>
                      <a:pt x="623" y="1216"/>
                      <a:pt x="667" y="1216"/>
                    </a:cubicBezTo>
                    <a:cubicBezTo>
                      <a:pt x="945" y="1216"/>
                      <a:pt x="1195" y="1024"/>
                      <a:pt x="1258" y="741"/>
                    </a:cubicBezTo>
                    <a:cubicBezTo>
                      <a:pt x="1332" y="414"/>
                      <a:pt x="1127" y="88"/>
                      <a:pt x="798" y="15"/>
                    </a:cubicBezTo>
                    <a:cubicBezTo>
                      <a:pt x="754" y="5"/>
                      <a:pt x="710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8"/>
              <p:cNvSpPr/>
              <p:nvPr/>
            </p:nvSpPr>
            <p:spPr>
              <a:xfrm>
                <a:off x="4252650" y="2382550"/>
                <a:ext cx="333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6" extrusionOk="0">
                    <a:moveTo>
                      <a:pt x="667" y="1"/>
                    </a:moveTo>
                    <a:cubicBezTo>
                      <a:pt x="389" y="1"/>
                      <a:pt x="138" y="194"/>
                      <a:pt x="74" y="476"/>
                    </a:cubicBezTo>
                    <a:cubicBezTo>
                      <a:pt x="0" y="803"/>
                      <a:pt x="207" y="1129"/>
                      <a:pt x="534" y="1200"/>
                    </a:cubicBezTo>
                    <a:cubicBezTo>
                      <a:pt x="579" y="1210"/>
                      <a:pt x="624" y="1215"/>
                      <a:pt x="668" y="1215"/>
                    </a:cubicBezTo>
                    <a:cubicBezTo>
                      <a:pt x="946" y="1215"/>
                      <a:pt x="1197" y="1023"/>
                      <a:pt x="1259" y="740"/>
                    </a:cubicBezTo>
                    <a:cubicBezTo>
                      <a:pt x="1332" y="413"/>
                      <a:pt x="1128" y="89"/>
                      <a:pt x="800" y="16"/>
                    </a:cubicBezTo>
                    <a:cubicBezTo>
                      <a:pt x="756" y="6"/>
                      <a:pt x="711" y="1"/>
                      <a:pt x="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8"/>
              <p:cNvSpPr/>
              <p:nvPr/>
            </p:nvSpPr>
            <p:spPr>
              <a:xfrm>
                <a:off x="4440725" y="2484500"/>
                <a:ext cx="333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217" extrusionOk="0">
                    <a:moveTo>
                      <a:pt x="667" y="0"/>
                    </a:moveTo>
                    <a:cubicBezTo>
                      <a:pt x="389" y="0"/>
                      <a:pt x="138" y="193"/>
                      <a:pt x="74" y="476"/>
                    </a:cubicBezTo>
                    <a:cubicBezTo>
                      <a:pt x="0" y="803"/>
                      <a:pt x="207" y="1128"/>
                      <a:pt x="534" y="1202"/>
                    </a:cubicBezTo>
                    <a:cubicBezTo>
                      <a:pt x="578" y="1212"/>
                      <a:pt x="622" y="1216"/>
                      <a:pt x="666" y="1216"/>
                    </a:cubicBezTo>
                    <a:cubicBezTo>
                      <a:pt x="945" y="1216"/>
                      <a:pt x="1197" y="1025"/>
                      <a:pt x="1261" y="742"/>
                    </a:cubicBezTo>
                    <a:cubicBezTo>
                      <a:pt x="1332" y="414"/>
                      <a:pt x="1128" y="89"/>
                      <a:pt x="800" y="15"/>
                    </a:cubicBezTo>
                    <a:cubicBezTo>
                      <a:pt x="756" y="5"/>
                      <a:pt x="711" y="0"/>
                      <a:pt x="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8"/>
              <p:cNvSpPr/>
              <p:nvPr/>
            </p:nvSpPr>
            <p:spPr>
              <a:xfrm>
                <a:off x="4584300" y="2700250"/>
                <a:ext cx="608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222" extrusionOk="0">
                    <a:moveTo>
                      <a:pt x="1217" y="688"/>
                    </a:moveTo>
                    <a:cubicBezTo>
                      <a:pt x="1247" y="688"/>
                      <a:pt x="1279" y="691"/>
                      <a:pt x="1310" y="698"/>
                    </a:cubicBezTo>
                    <a:cubicBezTo>
                      <a:pt x="1537" y="750"/>
                      <a:pt x="1680" y="975"/>
                      <a:pt x="1629" y="1204"/>
                    </a:cubicBezTo>
                    <a:cubicBezTo>
                      <a:pt x="1585" y="1400"/>
                      <a:pt x="1409" y="1533"/>
                      <a:pt x="1216" y="1533"/>
                    </a:cubicBezTo>
                    <a:cubicBezTo>
                      <a:pt x="1186" y="1533"/>
                      <a:pt x="1155" y="1530"/>
                      <a:pt x="1123" y="1523"/>
                    </a:cubicBezTo>
                    <a:cubicBezTo>
                      <a:pt x="896" y="1472"/>
                      <a:pt x="753" y="1247"/>
                      <a:pt x="804" y="1018"/>
                    </a:cubicBezTo>
                    <a:cubicBezTo>
                      <a:pt x="848" y="822"/>
                      <a:pt x="1024" y="688"/>
                      <a:pt x="1217" y="688"/>
                    </a:cubicBezTo>
                    <a:close/>
                    <a:moveTo>
                      <a:pt x="1217" y="1"/>
                    </a:moveTo>
                    <a:cubicBezTo>
                      <a:pt x="708" y="1"/>
                      <a:pt x="248" y="352"/>
                      <a:pt x="133" y="868"/>
                    </a:cubicBezTo>
                    <a:cubicBezTo>
                      <a:pt x="0" y="1466"/>
                      <a:pt x="377" y="2061"/>
                      <a:pt x="974" y="2194"/>
                    </a:cubicBezTo>
                    <a:cubicBezTo>
                      <a:pt x="1056" y="2212"/>
                      <a:pt x="1138" y="2221"/>
                      <a:pt x="1218" y="2221"/>
                    </a:cubicBezTo>
                    <a:cubicBezTo>
                      <a:pt x="1726" y="2221"/>
                      <a:pt x="2185" y="1869"/>
                      <a:pt x="2300" y="1353"/>
                    </a:cubicBezTo>
                    <a:cubicBezTo>
                      <a:pt x="2435" y="756"/>
                      <a:pt x="2056" y="160"/>
                      <a:pt x="1459" y="27"/>
                    </a:cubicBezTo>
                    <a:cubicBezTo>
                      <a:pt x="1378" y="9"/>
                      <a:pt x="129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8"/>
              <p:cNvSpPr/>
              <p:nvPr/>
            </p:nvSpPr>
            <p:spPr>
              <a:xfrm>
                <a:off x="4584750" y="2653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49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9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19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40" y="2221"/>
                      <a:pt x="1221" y="2221"/>
                    </a:cubicBezTo>
                    <a:cubicBezTo>
                      <a:pt x="1728" y="2221"/>
                      <a:pt x="2188" y="1868"/>
                      <a:pt x="2302" y="1353"/>
                    </a:cubicBezTo>
                    <a:cubicBezTo>
                      <a:pt x="2435" y="755"/>
                      <a:pt x="2059" y="160"/>
                      <a:pt x="1461" y="27"/>
                    </a:cubicBezTo>
                    <a:cubicBezTo>
                      <a:pt x="1380" y="9"/>
                      <a:pt x="1299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8"/>
              <p:cNvSpPr/>
              <p:nvPr/>
            </p:nvSpPr>
            <p:spPr>
              <a:xfrm>
                <a:off x="4977975" y="217425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9" y="688"/>
                    </a:moveTo>
                    <a:cubicBezTo>
                      <a:pt x="1250" y="688"/>
                      <a:pt x="1281" y="691"/>
                      <a:pt x="1312" y="698"/>
                    </a:cubicBezTo>
                    <a:cubicBezTo>
                      <a:pt x="1539" y="749"/>
                      <a:pt x="1682" y="976"/>
                      <a:pt x="1631" y="1203"/>
                    </a:cubicBezTo>
                    <a:cubicBezTo>
                      <a:pt x="1587" y="1399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9" y="1471"/>
                      <a:pt x="756" y="1246"/>
                      <a:pt x="807" y="1017"/>
                    </a:cubicBezTo>
                    <a:cubicBezTo>
                      <a:pt x="851" y="821"/>
                      <a:pt x="1025" y="688"/>
                      <a:pt x="1219" y="688"/>
                    </a:cubicBezTo>
                    <a:close/>
                    <a:moveTo>
                      <a:pt x="1220" y="0"/>
                    </a:moveTo>
                    <a:cubicBezTo>
                      <a:pt x="711" y="0"/>
                      <a:pt x="251" y="352"/>
                      <a:pt x="136" y="868"/>
                    </a:cubicBezTo>
                    <a:cubicBezTo>
                      <a:pt x="1" y="1465"/>
                      <a:pt x="379" y="2061"/>
                      <a:pt x="977" y="2194"/>
                    </a:cubicBezTo>
                    <a:cubicBezTo>
                      <a:pt x="1058" y="2212"/>
                      <a:pt x="1139" y="2220"/>
                      <a:pt x="1219" y="2220"/>
                    </a:cubicBezTo>
                    <a:cubicBezTo>
                      <a:pt x="1727" y="2220"/>
                      <a:pt x="2187" y="1869"/>
                      <a:pt x="2302" y="1353"/>
                    </a:cubicBezTo>
                    <a:cubicBezTo>
                      <a:pt x="2435" y="755"/>
                      <a:pt x="2059" y="160"/>
                      <a:pt x="1462" y="27"/>
                    </a:cubicBezTo>
                    <a:cubicBezTo>
                      <a:pt x="1380" y="9"/>
                      <a:pt x="1299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8"/>
              <p:cNvSpPr/>
              <p:nvPr/>
            </p:nvSpPr>
            <p:spPr>
              <a:xfrm>
                <a:off x="5032800" y="2197100"/>
                <a:ext cx="6090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1" extrusionOk="0">
                    <a:moveTo>
                      <a:pt x="1218" y="688"/>
                    </a:moveTo>
                    <a:cubicBezTo>
                      <a:pt x="1248" y="688"/>
                      <a:pt x="1279" y="692"/>
                      <a:pt x="1310" y="699"/>
                    </a:cubicBezTo>
                    <a:cubicBezTo>
                      <a:pt x="1537" y="750"/>
                      <a:pt x="1681" y="975"/>
                      <a:pt x="1630" y="1202"/>
                    </a:cubicBezTo>
                    <a:cubicBezTo>
                      <a:pt x="1585" y="1400"/>
                      <a:pt x="1412" y="1533"/>
                      <a:pt x="1219" y="1533"/>
                    </a:cubicBezTo>
                    <a:cubicBezTo>
                      <a:pt x="1188" y="1533"/>
                      <a:pt x="1157" y="1530"/>
                      <a:pt x="1126" y="1523"/>
                    </a:cubicBezTo>
                    <a:cubicBezTo>
                      <a:pt x="897" y="1472"/>
                      <a:pt x="754" y="1245"/>
                      <a:pt x="805" y="1018"/>
                    </a:cubicBezTo>
                    <a:cubicBezTo>
                      <a:pt x="849" y="822"/>
                      <a:pt x="1024" y="688"/>
                      <a:pt x="1218" y="688"/>
                    </a:cubicBezTo>
                    <a:close/>
                    <a:moveTo>
                      <a:pt x="1216" y="0"/>
                    </a:moveTo>
                    <a:cubicBezTo>
                      <a:pt x="708" y="0"/>
                      <a:pt x="251" y="353"/>
                      <a:pt x="134" y="868"/>
                    </a:cubicBezTo>
                    <a:cubicBezTo>
                      <a:pt x="1" y="1466"/>
                      <a:pt x="377" y="2061"/>
                      <a:pt x="975" y="2194"/>
                    </a:cubicBezTo>
                    <a:cubicBezTo>
                      <a:pt x="1056" y="2212"/>
                      <a:pt x="1137" y="2221"/>
                      <a:pt x="1217" y="2221"/>
                    </a:cubicBezTo>
                    <a:cubicBezTo>
                      <a:pt x="1725" y="2221"/>
                      <a:pt x="2186" y="1870"/>
                      <a:pt x="2301" y="1353"/>
                    </a:cubicBezTo>
                    <a:cubicBezTo>
                      <a:pt x="2436" y="756"/>
                      <a:pt x="2057" y="161"/>
                      <a:pt x="1460" y="28"/>
                    </a:cubicBezTo>
                    <a:cubicBezTo>
                      <a:pt x="1378" y="9"/>
                      <a:pt x="1296" y="0"/>
                      <a:pt x="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8"/>
              <p:cNvSpPr/>
              <p:nvPr/>
            </p:nvSpPr>
            <p:spPr>
              <a:xfrm>
                <a:off x="5075675" y="2029500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1" y="0"/>
                      <a:pt x="262" y="369"/>
                      <a:pt x="142" y="909"/>
                    </a:cubicBezTo>
                    <a:cubicBezTo>
                      <a:pt x="0" y="1533"/>
                      <a:pt x="395" y="2155"/>
                      <a:pt x="1021" y="2296"/>
                    </a:cubicBezTo>
                    <a:cubicBezTo>
                      <a:pt x="1106" y="2315"/>
                      <a:pt x="1191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10"/>
                      <a:pt x="1357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8"/>
              <p:cNvSpPr/>
              <p:nvPr/>
            </p:nvSpPr>
            <p:spPr>
              <a:xfrm>
                <a:off x="4365425" y="2680575"/>
                <a:ext cx="63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324" extrusionOk="0">
                    <a:moveTo>
                      <a:pt x="1273" y="0"/>
                    </a:moveTo>
                    <a:cubicBezTo>
                      <a:pt x="742" y="0"/>
                      <a:pt x="262" y="368"/>
                      <a:pt x="142" y="908"/>
                    </a:cubicBezTo>
                    <a:cubicBezTo>
                      <a:pt x="1" y="1532"/>
                      <a:pt x="396" y="2154"/>
                      <a:pt x="1022" y="2296"/>
                    </a:cubicBezTo>
                    <a:cubicBezTo>
                      <a:pt x="1107" y="2314"/>
                      <a:pt x="1192" y="2324"/>
                      <a:pt x="1275" y="2324"/>
                    </a:cubicBezTo>
                    <a:cubicBezTo>
                      <a:pt x="1807" y="2324"/>
                      <a:pt x="2287" y="1957"/>
                      <a:pt x="2409" y="1416"/>
                    </a:cubicBezTo>
                    <a:cubicBezTo>
                      <a:pt x="2548" y="790"/>
                      <a:pt x="2155" y="168"/>
                      <a:pt x="1529" y="29"/>
                    </a:cubicBezTo>
                    <a:cubicBezTo>
                      <a:pt x="1443" y="9"/>
                      <a:pt x="1358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8"/>
              <p:cNvSpPr/>
              <p:nvPr/>
            </p:nvSpPr>
            <p:spPr>
              <a:xfrm>
                <a:off x="3348750" y="1207375"/>
                <a:ext cx="2939775" cy="2930400"/>
              </a:xfrm>
              <a:custGeom>
                <a:avLst/>
                <a:gdLst/>
                <a:ahLst/>
                <a:cxnLst/>
                <a:rect l="l" t="t" r="r" b="b"/>
                <a:pathLst>
                  <a:path w="117591" h="117216" extrusionOk="0">
                    <a:moveTo>
                      <a:pt x="58760" y="835"/>
                    </a:moveTo>
                    <a:cubicBezTo>
                      <a:pt x="62458" y="835"/>
                      <a:pt x="66205" y="1193"/>
                      <a:pt x="69959" y="1937"/>
                    </a:cubicBezTo>
                    <a:cubicBezTo>
                      <a:pt x="69800" y="2074"/>
                      <a:pt x="69575" y="2184"/>
                      <a:pt x="69374" y="2262"/>
                    </a:cubicBezTo>
                    <a:cubicBezTo>
                      <a:pt x="69122" y="2362"/>
                      <a:pt x="68824" y="2409"/>
                      <a:pt x="68474" y="2477"/>
                    </a:cubicBezTo>
                    <a:cubicBezTo>
                      <a:pt x="68378" y="2493"/>
                      <a:pt x="68280" y="2512"/>
                      <a:pt x="68175" y="2530"/>
                    </a:cubicBezTo>
                    <a:cubicBezTo>
                      <a:pt x="67885" y="2585"/>
                      <a:pt x="67584" y="2643"/>
                      <a:pt x="67257" y="2679"/>
                    </a:cubicBezTo>
                    <a:cubicBezTo>
                      <a:pt x="66583" y="2765"/>
                      <a:pt x="65810" y="2794"/>
                      <a:pt x="64992" y="2825"/>
                    </a:cubicBezTo>
                    <a:cubicBezTo>
                      <a:pt x="64730" y="2833"/>
                      <a:pt x="64460" y="2843"/>
                      <a:pt x="64190" y="2855"/>
                    </a:cubicBezTo>
                    <a:cubicBezTo>
                      <a:pt x="64007" y="2860"/>
                      <a:pt x="63823" y="2862"/>
                      <a:pt x="63636" y="2862"/>
                    </a:cubicBezTo>
                    <a:cubicBezTo>
                      <a:pt x="63239" y="2862"/>
                      <a:pt x="62829" y="2853"/>
                      <a:pt x="62400" y="2845"/>
                    </a:cubicBezTo>
                    <a:cubicBezTo>
                      <a:pt x="62248" y="2847"/>
                      <a:pt x="62096" y="2848"/>
                      <a:pt x="61943" y="2848"/>
                    </a:cubicBezTo>
                    <a:cubicBezTo>
                      <a:pt x="61465" y="2848"/>
                      <a:pt x="60982" y="2838"/>
                      <a:pt x="60505" y="2816"/>
                    </a:cubicBezTo>
                    <a:cubicBezTo>
                      <a:pt x="60110" y="2790"/>
                      <a:pt x="59719" y="2778"/>
                      <a:pt x="59343" y="2765"/>
                    </a:cubicBezTo>
                    <a:cubicBezTo>
                      <a:pt x="59087" y="2757"/>
                      <a:pt x="58834" y="2749"/>
                      <a:pt x="58584" y="2737"/>
                    </a:cubicBezTo>
                    <a:cubicBezTo>
                      <a:pt x="58148" y="2718"/>
                      <a:pt x="57723" y="2681"/>
                      <a:pt x="57309" y="2647"/>
                    </a:cubicBezTo>
                    <a:cubicBezTo>
                      <a:pt x="57137" y="2630"/>
                      <a:pt x="56968" y="2616"/>
                      <a:pt x="56796" y="2604"/>
                    </a:cubicBezTo>
                    <a:cubicBezTo>
                      <a:pt x="56241" y="2571"/>
                      <a:pt x="55697" y="2520"/>
                      <a:pt x="55182" y="2454"/>
                    </a:cubicBezTo>
                    <a:cubicBezTo>
                      <a:pt x="54885" y="2417"/>
                      <a:pt x="54596" y="2370"/>
                      <a:pt x="54322" y="2325"/>
                    </a:cubicBezTo>
                    <a:cubicBezTo>
                      <a:pt x="54122" y="2295"/>
                      <a:pt x="53929" y="2262"/>
                      <a:pt x="53749" y="2237"/>
                    </a:cubicBezTo>
                    <a:cubicBezTo>
                      <a:pt x="52884" y="2096"/>
                      <a:pt x="52166" y="1892"/>
                      <a:pt x="51667" y="1648"/>
                    </a:cubicBezTo>
                    <a:cubicBezTo>
                      <a:pt x="51456" y="1546"/>
                      <a:pt x="51292" y="1444"/>
                      <a:pt x="51172" y="1339"/>
                    </a:cubicBezTo>
                    <a:cubicBezTo>
                      <a:pt x="53668" y="1006"/>
                      <a:pt x="56202" y="835"/>
                      <a:pt x="58760" y="835"/>
                    </a:cubicBezTo>
                    <a:close/>
                    <a:moveTo>
                      <a:pt x="49952" y="1517"/>
                    </a:moveTo>
                    <a:cubicBezTo>
                      <a:pt x="49864" y="1658"/>
                      <a:pt x="49733" y="1808"/>
                      <a:pt x="49557" y="1961"/>
                    </a:cubicBezTo>
                    <a:cubicBezTo>
                      <a:pt x="49156" y="2319"/>
                      <a:pt x="48553" y="2667"/>
                      <a:pt x="47716" y="3113"/>
                    </a:cubicBezTo>
                    <a:cubicBezTo>
                      <a:pt x="47063" y="3447"/>
                      <a:pt x="46282" y="3766"/>
                      <a:pt x="45453" y="4101"/>
                    </a:cubicBezTo>
                    <a:lnTo>
                      <a:pt x="44893" y="4328"/>
                    </a:lnTo>
                    <a:cubicBezTo>
                      <a:pt x="44588" y="4451"/>
                      <a:pt x="44271" y="4562"/>
                      <a:pt x="43937" y="4678"/>
                    </a:cubicBezTo>
                    <a:cubicBezTo>
                      <a:pt x="43700" y="4760"/>
                      <a:pt x="43456" y="4846"/>
                      <a:pt x="43211" y="4936"/>
                    </a:cubicBezTo>
                    <a:cubicBezTo>
                      <a:pt x="42628" y="5155"/>
                      <a:pt x="42022" y="5364"/>
                      <a:pt x="41414" y="5552"/>
                    </a:cubicBezTo>
                    <a:lnTo>
                      <a:pt x="40938" y="5697"/>
                    </a:lnTo>
                    <a:lnTo>
                      <a:pt x="40482" y="5853"/>
                    </a:lnTo>
                    <a:cubicBezTo>
                      <a:pt x="40181" y="5953"/>
                      <a:pt x="39884" y="6047"/>
                      <a:pt x="39587" y="6137"/>
                    </a:cubicBezTo>
                    <a:cubicBezTo>
                      <a:pt x="39299" y="6227"/>
                      <a:pt x="39011" y="6305"/>
                      <a:pt x="38728" y="6382"/>
                    </a:cubicBezTo>
                    <a:cubicBezTo>
                      <a:pt x="38432" y="6462"/>
                      <a:pt x="38141" y="6542"/>
                      <a:pt x="37865" y="6630"/>
                    </a:cubicBezTo>
                    <a:cubicBezTo>
                      <a:pt x="36895" y="6914"/>
                      <a:pt x="35974" y="7103"/>
                      <a:pt x="35162" y="7266"/>
                    </a:cubicBezTo>
                    <a:lnTo>
                      <a:pt x="34874" y="7326"/>
                    </a:lnTo>
                    <a:cubicBezTo>
                      <a:pt x="34282" y="7437"/>
                      <a:pt x="33693" y="7494"/>
                      <a:pt x="33170" y="7494"/>
                    </a:cubicBezTo>
                    <a:cubicBezTo>
                      <a:pt x="33008" y="7494"/>
                      <a:pt x="32852" y="7488"/>
                      <a:pt x="32705" y="7477"/>
                    </a:cubicBezTo>
                    <a:cubicBezTo>
                      <a:pt x="32529" y="7463"/>
                      <a:pt x="32329" y="7432"/>
                      <a:pt x="32155" y="7369"/>
                    </a:cubicBezTo>
                    <a:cubicBezTo>
                      <a:pt x="37685" y="4490"/>
                      <a:pt x="43692" y="2491"/>
                      <a:pt x="49952" y="1517"/>
                    </a:cubicBezTo>
                    <a:close/>
                    <a:moveTo>
                      <a:pt x="72842" y="2583"/>
                    </a:moveTo>
                    <a:lnTo>
                      <a:pt x="72842" y="2583"/>
                    </a:lnTo>
                    <a:cubicBezTo>
                      <a:pt x="79107" y="4154"/>
                      <a:pt x="84886" y="6712"/>
                      <a:pt x="90050" y="10047"/>
                    </a:cubicBezTo>
                    <a:cubicBezTo>
                      <a:pt x="89897" y="10088"/>
                      <a:pt x="89704" y="10110"/>
                      <a:pt x="89471" y="10114"/>
                    </a:cubicBezTo>
                    <a:cubicBezTo>
                      <a:pt x="89454" y="10115"/>
                      <a:pt x="89436" y="10115"/>
                      <a:pt x="89419" y="10115"/>
                    </a:cubicBezTo>
                    <a:cubicBezTo>
                      <a:pt x="88870" y="10115"/>
                      <a:pt x="88152" y="9992"/>
                      <a:pt x="87341" y="9760"/>
                    </a:cubicBezTo>
                    <a:cubicBezTo>
                      <a:pt x="87161" y="9705"/>
                      <a:pt x="86973" y="9650"/>
                      <a:pt x="86779" y="9595"/>
                    </a:cubicBezTo>
                    <a:cubicBezTo>
                      <a:pt x="86513" y="9517"/>
                      <a:pt x="86233" y="9437"/>
                      <a:pt x="85948" y="9343"/>
                    </a:cubicBezTo>
                    <a:cubicBezTo>
                      <a:pt x="85453" y="9183"/>
                      <a:pt x="84942" y="8997"/>
                      <a:pt x="84420" y="8789"/>
                    </a:cubicBezTo>
                    <a:cubicBezTo>
                      <a:pt x="84262" y="8729"/>
                      <a:pt x="84105" y="8670"/>
                      <a:pt x="83943" y="8611"/>
                    </a:cubicBezTo>
                    <a:cubicBezTo>
                      <a:pt x="83554" y="8465"/>
                      <a:pt x="83151" y="8318"/>
                      <a:pt x="82750" y="8148"/>
                    </a:cubicBezTo>
                    <a:cubicBezTo>
                      <a:pt x="82519" y="8052"/>
                      <a:pt x="82286" y="7952"/>
                      <a:pt x="82051" y="7849"/>
                    </a:cubicBezTo>
                    <a:cubicBezTo>
                      <a:pt x="81705" y="7700"/>
                      <a:pt x="81347" y="7547"/>
                      <a:pt x="80985" y="7403"/>
                    </a:cubicBezTo>
                    <a:cubicBezTo>
                      <a:pt x="80398" y="7158"/>
                      <a:pt x="79814" y="6892"/>
                      <a:pt x="79244" y="6616"/>
                    </a:cubicBezTo>
                    <a:cubicBezTo>
                      <a:pt x="78675" y="6360"/>
                      <a:pt x="78139" y="6121"/>
                      <a:pt x="77634" y="5867"/>
                    </a:cubicBezTo>
                    <a:cubicBezTo>
                      <a:pt x="77390" y="5738"/>
                      <a:pt x="77151" y="5615"/>
                      <a:pt x="76917" y="5495"/>
                    </a:cubicBezTo>
                    <a:cubicBezTo>
                      <a:pt x="76189" y="5118"/>
                      <a:pt x="75504" y="4762"/>
                      <a:pt x="74927" y="4394"/>
                    </a:cubicBezTo>
                    <a:cubicBezTo>
                      <a:pt x="74651" y="4224"/>
                      <a:pt x="74403" y="4046"/>
                      <a:pt x="74164" y="3872"/>
                    </a:cubicBezTo>
                    <a:cubicBezTo>
                      <a:pt x="74078" y="3811"/>
                      <a:pt x="73996" y="3751"/>
                      <a:pt x="73918" y="3696"/>
                    </a:cubicBezTo>
                    <a:cubicBezTo>
                      <a:pt x="73630" y="3485"/>
                      <a:pt x="73388" y="3277"/>
                      <a:pt x="73200" y="3078"/>
                    </a:cubicBezTo>
                    <a:cubicBezTo>
                      <a:pt x="73069" y="2939"/>
                      <a:pt x="72930" y="2763"/>
                      <a:pt x="72842" y="2583"/>
                    </a:cubicBezTo>
                    <a:close/>
                    <a:moveTo>
                      <a:pt x="31048" y="7960"/>
                    </a:moveTo>
                    <a:cubicBezTo>
                      <a:pt x="31011" y="8115"/>
                      <a:pt x="30941" y="8289"/>
                      <a:pt x="30837" y="8480"/>
                    </a:cubicBezTo>
                    <a:cubicBezTo>
                      <a:pt x="30536" y="8997"/>
                      <a:pt x="30060" y="9607"/>
                      <a:pt x="29497" y="10200"/>
                    </a:cubicBezTo>
                    <a:cubicBezTo>
                      <a:pt x="29239" y="10474"/>
                      <a:pt x="28945" y="10749"/>
                      <a:pt x="28634" y="11041"/>
                    </a:cubicBezTo>
                    <a:lnTo>
                      <a:pt x="28460" y="11205"/>
                    </a:lnTo>
                    <a:cubicBezTo>
                      <a:pt x="28089" y="11565"/>
                      <a:pt x="27684" y="11933"/>
                      <a:pt x="27257" y="12297"/>
                    </a:cubicBezTo>
                    <a:cubicBezTo>
                      <a:pt x="27040" y="12481"/>
                      <a:pt x="26815" y="12668"/>
                      <a:pt x="26575" y="12860"/>
                    </a:cubicBezTo>
                    <a:cubicBezTo>
                      <a:pt x="26350" y="13054"/>
                      <a:pt x="26121" y="13253"/>
                      <a:pt x="25884" y="13451"/>
                    </a:cubicBezTo>
                    <a:cubicBezTo>
                      <a:pt x="25475" y="13795"/>
                      <a:pt x="25045" y="14124"/>
                      <a:pt x="24589" y="14474"/>
                    </a:cubicBezTo>
                    <a:lnTo>
                      <a:pt x="24378" y="14638"/>
                    </a:lnTo>
                    <a:cubicBezTo>
                      <a:pt x="23672" y="15221"/>
                      <a:pt x="22956" y="15741"/>
                      <a:pt x="22263" y="16242"/>
                    </a:cubicBezTo>
                    <a:cubicBezTo>
                      <a:pt x="21974" y="16451"/>
                      <a:pt x="21694" y="16655"/>
                      <a:pt x="21426" y="16854"/>
                    </a:cubicBezTo>
                    <a:cubicBezTo>
                      <a:pt x="20982" y="17171"/>
                      <a:pt x="20540" y="17453"/>
                      <a:pt x="20114" y="17725"/>
                    </a:cubicBezTo>
                    <a:lnTo>
                      <a:pt x="20061" y="17760"/>
                    </a:lnTo>
                    <a:cubicBezTo>
                      <a:pt x="19644" y="18044"/>
                      <a:pt x="19235" y="18300"/>
                      <a:pt x="18846" y="18519"/>
                    </a:cubicBezTo>
                    <a:cubicBezTo>
                      <a:pt x="18465" y="18734"/>
                      <a:pt x="18097" y="18916"/>
                      <a:pt x="17745" y="19067"/>
                    </a:cubicBezTo>
                    <a:cubicBezTo>
                      <a:pt x="17422" y="19221"/>
                      <a:pt x="17123" y="19333"/>
                      <a:pt x="16861" y="19403"/>
                    </a:cubicBezTo>
                    <a:cubicBezTo>
                      <a:pt x="16692" y="19448"/>
                      <a:pt x="16497" y="19485"/>
                      <a:pt x="16313" y="19485"/>
                    </a:cubicBezTo>
                    <a:cubicBezTo>
                      <a:pt x="16303" y="19485"/>
                      <a:pt x="16294" y="19485"/>
                      <a:pt x="16284" y="19485"/>
                    </a:cubicBezTo>
                    <a:cubicBezTo>
                      <a:pt x="20560" y="14857"/>
                      <a:pt x="25557" y="10969"/>
                      <a:pt x="31048" y="7960"/>
                    </a:cubicBezTo>
                    <a:close/>
                    <a:moveTo>
                      <a:pt x="91081" y="10728"/>
                    </a:moveTo>
                    <a:lnTo>
                      <a:pt x="91081" y="10728"/>
                    </a:lnTo>
                    <a:cubicBezTo>
                      <a:pt x="96327" y="14280"/>
                      <a:pt x="100906" y="18648"/>
                      <a:pt x="104681" y="23609"/>
                    </a:cubicBezTo>
                    <a:cubicBezTo>
                      <a:pt x="104497" y="23593"/>
                      <a:pt x="104302" y="23536"/>
                      <a:pt x="104136" y="23474"/>
                    </a:cubicBezTo>
                    <a:cubicBezTo>
                      <a:pt x="103551" y="23249"/>
                      <a:pt x="102878" y="22873"/>
                      <a:pt x="102242" y="22414"/>
                    </a:cubicBezTo>
                    <a:lnTo>
                      <a:pt x="102003" y="22234"/>
                    </a:lnTo>
                    <a:cubicBezTo>
                      <a:pt x="101340" y="21739"/>
                      <a:pt x="100585" y="21177"/>
                      <a:pt x="99834" y="20510"/>
                    </a:cubicBezTo>
                    <a:cubicBezTo>
                      <a:pt x="99617" y="20309"/>
                      <a:pt x="99388" y="20113"/>
                      <a:pt x="99155" y="19912"/>
                    </a:cubicBezTo>
                    <a:cubicBezTo>
                      <a:pt x="98932" y="19722"/>
                      <a:pt x="98705" y="19530"/>
                      <a:pt x="98481" y="19323"/>
                    </a:cubicBezTo>
                    <a:cubicBezTo>
                      <a:pt x="98252" y="19118"/>
                      <a:pt x="98023" y="18906"/>
                      <a:pt x="97796" y="18687"/>
                    </a:cubicBezTo>
                    <a:lnTo>
                      <a:pt x="97442" y="18345"/>
                    </a:lnTo>
                    <a:lnTo>
                      <a:pt x="97080" y="18018"/>
                    </a:lnTo>
                    <a:cubicBezTo>
                      <a:pt x="96609" y="17586"/>
                      <a:pt x="96151" y="17142"/>
                      <a:pt x="95715" y="16694"/>
                    </a:cubicBezTo>
                    <a:cubicBezTo>
                      <a:pt x="95533" y="16506"/>
                      <a:pt x="95351" y="16328"/>
                      <a:pt x="95169" y="16152"/>
                    </a:cubicBezTo>
                    <a:cubicBezTo>
                      <a:pt x="94917" y="15902"/>
                      <a:pt x="94678" y="15669"/>
                      <a:pt x="94455" y="15430"/>
                    </a:cubicBezTo>
                    <a:lnTo>
                      <a:pt x="94046" y="14984"/>
                    </a:lnTo>
                    <a:cubicBezTo>
                      <a:pt x="93440" y="14325"/>
                      <a:pt x="92867" y="13705"/>
                      <a:pt x="92421" y="13126"/>
                    </a:cubicBezTo>
                    <a:cubicBezTo>
                      <a:pt x="91853" y="12363"/>
                      <a:pt x="91456" y="11792"/>
                      <a:pt x="91245" y="11297"/>
                    </a:cubicBezTo>
                    <a:cubicBezTo>
                      <a:pt x="91153" y="11084"/>
                      <a:pt x="91102" y="10894"/>
                      <a:pt x="91081" y="10728"/>
                    </a:cubicBezTo>
                    <a:close/>
                    <a:moveTo>
                      <a:pt x="15454" y="20405"/>
                    </a:moveTo>
                    <a:lnTo>
                      <a:pt x="15454" y="20405"/>
                    </a:lnTo>
                    <a:cubicBezTo>
                      <a:pt x="15474" y="20591"/>
                      <a:pt x="15456" y="20798"/>
                      <a:pt x="15425" y="20976"/>
                    </a:cubicBezTo>
                    <a:cubicBezTo>
                      <a:pt x="15345" y="21543"/>
                      <a:pt x="15118" y="22247"/>
                      <a:pt x="14756" y="23040"/>
                    </a:cubicBezTo>
                    <a:cubicBezTo>
                      <a:pt x="14666" y="23241"/>
                      <a:pt x="14566" y="23448"/>
                      <a:pt x="14453" y="23673"/>
                    </a:cubicBezTo>
                    <a:cubicBezTo>
                      <a:pt x="14353" y="23892"/>
                      <a:pt x="14247" y="24117"/>
                      <a:pt x="14132" y="24346"/>
                    </a:cubicBezTo>
                    <a:cubicBezTo>
                      <a:pt x="13903" y="24810"/>
                      <a:pt x="13643" y="25289"/>
                      <a:pt x="13363" y="25768"/>
                    </a:cubicBezTo>
                    <a:cubicBezTo>
                      <a:pt x="13236" y="25976"/>
                      <a:pt x="13117" y="26195"/>
                      <a:pt x="12995" y="26416"/>
                    </a:cubicBezTo>
                    <a:lnTo>
                      <a:pt x="12925" y="26543"/>
                    </a:lnTo>
                    <a:cubicBezTo>
                      <a:pt x="12780" y="26803"/>
                      <a:pt x="12628" y="27065"/>
                      <a:pt x="12469" y="27331"/>
                    </a:cubicBezTo>
                    <a:cubicBezTo>
                      <a:pt x="12326" y="27576"/>
                      <a:pt x="12170" y="27822"/>
                      <a:pt x="12013" y="28069"/>
                    </a:cubicBezTo>
                    <a:cubicBezTo>
                      <a:pt x="11830" y="28358"/>
                      <a:pt x="11642" y="28654"/>
                      <a:pt x="11466" y="28959"/>
                    </a:cubicBezTo>
                    <a:cubicBezTo>
                      <a:pt x="11137" y="29501"/>
                      <a:pt x="10789" y="30040"/>
                      <a:pt x="10429" y="30559"/>
                    </a:cubicBezTo>
                    <a:cubicBezTo>
                      <a:pt x="10337" y="30700"/>
                      <a:pt x="10247" y="30840"/>
                      <a:pt x="10157" y="30979"/>
                    </a:cubicBezTo>
                    <a:cubicBezTo>
                      <a:pt x="9913" y="31353"/>
                      <a:pt x="9682" y="31707"/>
                      <a:pt x="9445" y="32040"/>
                    </a:cubicBezTo>
                    <a:cubicBezTo>
                      <a:pt x="9291" y="32249"/>
                      <a:pt x="9142" y="32454"/>
                      <a:pt x="8997" y="32654"/>
                    </a:cubicBezTo>
                    <a:cubicBezTo>
                      <a:pt x="8506" y="33331"/>
                      <a:pt x="8041" y="33970"/>
                      <a:pt x="7587" y="34487"/>
                    </a:cubicBezTo>
                    <a:cubicBezTo>
                      <a:pt x="7063" y="35073"/>
                      <a:pt x="6511" y="35670"/>
                      <a:pt x="6026" y="36003"/>
                    </a:cubicBezTo>
                    <a:cubicBezTo>
                      <a:pt x="5869" y="36112"/>
                      <a:pt x="5676" y="36224"/>
                      <a:pt x="5486" y="36284"/>
                    </a:cubicBezTo>
                    <a:cubicBezTo>
                      <a:pt x="7955" y="30379"/>
                      <a:pt x="11350" y="25041"/>
                      <a:pt x="15454" y="20405"/>
                    </a:cubicBezTo>
                    <a:close/>
                    <a:moveTo>
                      <a:pt x="105427" y="24614"/>
                    </a:moveTo>
                    <a:cubicBezTo>
                      <a:pt x="109112" y="29679"/>
                      <a:pt x="111972" y="35326"/>
                      <a:pt x="113867" y="41335"/>
                    </a:cubicBezTo>
                    <a:cubicBezTo>
                      <a:pt x="113691" y="41257"/>
                      <a:pt x="113521" y="41135"/>
                      <a:pt x="113380" y="41018"/>
                    </a:cubicBezTo>
                    <a:cubicBezTo>
                      <a:pt x="113171" y="40842"/>
                      <a:pt x="112952" y="40613"/>
                      <a:pt x="112717" y="40326"/>
                    </a:cubicBezTo>
                    <a:cubicBezTo>
                      <a:pt x="112469" y="40050"/>
                      <a:pt x="112216" y="39727"/>
                      <a:pt x="111962" y="39371"/>
                    </a:cubicBezTo>
                    <a:cubicBezTo>
                      <a:pt x="111704" y="39007"/>
                      <a:pt x="111444" y="38602"/>
                      <a:pt x="111183" y="38160"/>
                    </a:cubicBezTo>
                    <a:lnTo>
                      <a:pt x="111152" y="38113"/>
                    </a:lnTo>
                    <a:cubicBezTo>
                      <a:pt x="110884" y="37685"/>
                      <a:pt x="110606" y="37241"/>
                      <a:pt x="110342" y="36769"/>
                    </a:cubicBezTo>
                    <a:cubicBezTo>
                      <a:pt x="110182" y="36470"/>
                      <a:pt x="110014" y="36165"/>
                      <a:pt x="109843" y="35854"/>
                    </a:cubicBezTo>
                    <a:cubicBezTo>
                      <a:pt x="109431" y="35105"/>
                      <a:pt x="109004" y="34330"/>
                      <a:pt x="108609" y="33491"/>
                    </a:cubicBezTo>
                    <a:lnTo>
                      <a:pt x="108492" y="33264"/>
                    </a:lnTo>
                    <a:cubicBezTo>
                      <a:pt x="108230" y="32752"/>
                      <a:pt x="107983" y="32272"/>
                      <a:pt x="107758" y="31785"/>
                    </a:cubicBezTo>
                    <a:cubicBezTo>
                      <a:pt x="107627" y="31504"/>
                      <a:pt x="107504" y="31228"/>
                      <a:pt x="107379" y="30944"/>
                    </a:cubicBezTo>
                    <a:cubicBezTo>
                      <a:pt x="107250" y="30680"/>
                      <a:pt x="107126" y="30416"/>
                      <a:pt x="107009" y="30156"/>
                    </a:cubicBezTo>
                    <a:cubicBezTo>
                      <a:pt x="106776" y="29645"/>
                      <a:pt x="106567" y="29139"/>
                      <a:pt x="106385" y="28650"/>
                    </a:cubicBezTo>
                    <a:lnTo>
                      <a:pt x="106299" y="28434"/>
                    </a:lnTo>
                    <a:cubicBezTo>
                      <a:pt x="106141" y="28037"/>
                      <a:pt x="105992" y="27662"/>
                      <a:pt x="105875" y="27302"/>
                    </a:cubicBezTo>
                    <a:cubicBezTo>
                      <a:pt x="105620" y="26529"/>
                      <a:pt x="105450" y="25772"/>
                      <a:pt x="105399" y="25180"/>
                    </a:cubicBezTo>
                    <a:cubicBezTo>
                      <a:pt x="105384" y="24962"/>
                      <a:pt x="105395" y="24771"/>
                      <a:pt x="105427" y="24614"/>
                    </a:cubicBezTo>
                    <a:close/>
                    <a:moveTo>
                      <a:pt x="5030" y="37407"/>
                    </a:moveTo>
                    <a:cubicBezTo>
                      <a:pt x="5103" y="37552"/>
                      <a:pt x="5165" y="37740"/>
                      <a:pt x="5214" y="37976"/>
                    </a:cubicBezTo>
                    <a:cubicBezTo>
                      <a:pt x="5333" y="38518"/>
                      <a:pt x="5359" y="39267"/>
                      <a:pt x="5290" y="40142"/>
                    </a:cubicBezTo>
                    <a:cubicBezTo>
                      <a:pt x="5279" y="40279"/>
                      <a:pt x="5265" y="40421"/>
                      <a:pt x="5251" y="40564"/>
                    </a:cubicBezTo>
                    <a:cubicBezTo>
                      <a:pt x="5240" y="40652"/>
                      <a:pt x="5230" y="40742"/>
                      <a:pt x="5222" y="40840"/>
                    </a:cubicBezTo>
                    <a:cubicBezTo>
                      <a:pt x="5204" y="41081"/>
                      <a:pt x="5181" y="41329"/>
                      <a:pt x="5153" y="41583"/>
                    </a:cubicBezTo>
                    <a:cubicBezTo>
                      <a:pt x="5095" y="42096"/>
                      <a:pt x="5013" y="42636"/>
                      <a:pt x="4913" y="43187"/>
                    </a:cubicBezTo>
                    <a:lnTo>
                      <a:pt x="4766" y="44062"/>
                    </a:lnTo>
                    <a:cubicBezTo>
                      <a:pt x="4719" y="44357"/>
                      <a:pt x="4666" y="44656"/>
                      <a:pt x="4608" y="44956"/>
                    </a:cubicBezTo>
                    <a:cubicBezTo>
                      <a:pt x="4549" y="45259"/>
                      <a:pt x="4488" y="45566"/>
                      <a:pt x="4418" y="45873"/>
                    </a:cubicBezTo>
                    <a:lnTo>
                      <a:pt x="4342" y="46206"/>
                    </a:lnTo>
                    <a:cubicBezTo>
                      <a:pt x="4295" y="46415"/>
                      <a:pt x="4250" y="46624"/>
                      <a:pt x="4215" y="46833"/>
                    </a:cubicBezTo>
                    <a:cubicBezTo>
                      <a:pt x="4089" y="47471"/>
                      <a:pt x="3945" y="48097"/>
                      <a:pt x="3796" y="48682"/>
                    </a:cubicBezTo>
                    <a:cubicBezTo>
                      <a:pt x="3706" y="48997"/>
                      <a:pt x="3634" y="49306"/>
                      <a:pt x="3565" y="49607"/>
                    </a:cubicBezTo>
                    <a:cubicBezTo>
                      <a:pt x="3497" y="49891"/>
                      <a:pt x="3436" y="50161"/>
                      <a:pt x="3360" y="50429"/>
                    </a:cubicBezTo>
                    <a:cubicBezTo>
                      <a:pt x="3235" y="50898"/>
                      <a:pt x="3092" y="51379"/>
                      <a:pt x="2890" y="52001"/>
                    </a:cubicBezTo>
                    <a:cubicBezTo>
                      <a:pt x="2751" y="52483"/>
                      <a:pt x="2601" y="52942"/>
                      <a:pt x="2444" y="53359"/>
                    </a:cubicBezTo>
                    <a:cubicBezTo>
                      <a:pt x="2286" y="53774"/>
                      <a:pt x="2123" y="54149"/>
                      <a:pt x="1947" y="54490"/>
                    </a:cubicBezTo>
                    <a:cubicBezTo>
                      <a:pt x="1783" y="54812"/>
                      <a:pt x="1640" y="55090"/>
                      <a:pt x="1480" y="55309"/>
                    </a:cubicBezTo>
                    <a:cubicBezTo>
                      <a:pt x="1372" y="55464"/>
                      <a:pt x="1230" y="55632"/>
                      <a:pt x="1075" y="55753"/>
                    </a:cubicBezTo>
                    <a:cubicBezTo>
                      <a:pt x="1237" y="52514"/>
                      <a:pt x="1670" y="49247"/>
                      <a:pt x="2403" y="45977"/>
                    </a:cubicBezTo>
                    <a:cubicBezTo>
                      <a:pt x="3066" y="43013"/>
                      <a:pt x="3950" y="40151"/>
                      <a:pt x="5030" y="37407"/>
                    </a:cubicBezTo>
                    <a:close/>
                    <a:moveTo>
                      <a:pt x="114225" y="42522"/>
                    </a:moveTo>
                    <a:cubicBezTo>
                      <a:pt x="115960" y="48467"/>
                      <a:pt x="116754" y="54742"/>
                      <a:pt x="116469" y="61138"/>
                    </a:cubicBezTo>
                    <a:cubicBezTo>
                      <a:pt x="116324" y="61001"/>
                      <a:pt x="116197" y="60818"/>
                      <a:pt x="116101" y="60653"/>
                    </a:cubicBezTo>
                    <a:cubicBezTo>
                      <a:pt x="115804" y="60145"/>
                      <a:pt x="115561" y="59368"/>
                      <a:pt x="115336" y="58619"/>
                    </a:cubicBezTo>
                    <a:cubicBezTo>
                      <a:pt x="115146" y="57954"/>
                      <a:pt x="114998" y="57179"/>
                      <a:pt x="114843" y="56356"/>
                    </a:cubicBezTo>
                    <a:cubicBezTo>
                      <a:pt x="114796" y="56115"/>
                      <a:pt x="114749" y="55865"/>
                      <a:pt x="114700" y="55616"/>
                    </a:cubicBezTo>
                    <a:cubicBezTo>
                      <a:pt x="114626" y="55209"/>
                      <a:pt x="114569" y="54789"/>
                      <a:pt x="114507" y="54347"/>
                    </a:cubicBezTo>
                    <a:cubicBezTo>
                      <a:pt x="114487" y="54184"/>
                      <a:pt x="114462" y="54018"/>
                      <a:pt x="114438" y="53846"/>
                    </a:cubicBezTo>
                    <a:cubicBezTo>
                      <a:pt x="114337" y="53226"/>
                      <a:pt x="114251" y="52594"/>
                      <a:pt x="114184" y="51968"/>
                    </a:cubicBezTo>
                    <a:cubicBezTo>
                      <a:pt x="114155" y="51612"/>
                      <a:pt x="114112" y="51262"/>
                      <a:pt x="114069" y="50922"/>
                    </a:cubicBezTo>
                    <a:cubicBezTo>
                      <a:pt x="114033" y="50632"/>
                      <a:pt x="113998" y="50345"/>
                      <a:pt x="113971" y="50059"/>
                    </a:cubicBezTo>
                    <a:cubicBezTo>
                      <a:pt x="113941" y="49752"/>
                      <a:pt x="113916" y="49451"/>
                      <a:pt x="113895" y="49157"/>
                    </a:cubicBezTo>
                    <a:lnTo>
                      <a:pt x="113887" y="49009"/>
                    </a:lnTo>
                    <a:cubicBezTo>
                      <a:pt x="113871" y="48758"/>
                      <a:pt x="113855" y="48508"/>
                      <a:pt x="113830" y="48273"/>
                    </a:cubicBezTo>
                    <a:cubicBezTo>
                      <a:pt x="113781" y="47714"/>
                      <a:pt x="113750" y="47168"/>
                      <a:pt x="113740" y="46652"/>
                    </a:cubicBezTo>
                    <a:cubicBezTo>
                      <a:pt x="113734" y="46395"/>
                      <a:pt x="113734" y="46147"/>
                      <a:pt x="113738" y="45893"/>
                    </a:cubicBezTo>
                    <a:cubicBezTo>
                      <a:pt x="113732" y="45654"/>
                      <a:pt x="113730" y="45425"/>
                      <a:pt x="113732" y="45204"/>
                    </a:cubicBezTo>
                    <a:cubicBezTo>
                      <a:pt x="113742" y="44508"/>
                      <a:pt x="113803" y="43903"/>
                      <a:pt x="113914" y="43408"/>
                    </a:cubicBezTo>
                    <a:cubicBezTo>
                      <a:pt x="113943" y="43281"/>
                      <a:pt x="113973" y="43164"/>
                      <a:pt x="114010" y="43046"/>
                    </a:cubicBezTo>
                    <a:cubicBezTo>
                      <a:pt x="114059" y="42874"/>
                      <a:pt x="114129" y="42681"/>
                      <a:pt x="114225" y="42522"/>
                    </a:cubicBezTo>
                    <a:close/>
                    <a:moveTo>
                      <a:pt x="1028" y="56964"/>
                    </a:moveTo>
                    <a:cubicBezTo>
                      <a:pt x="1169" y="57095"/>
                      <a:pt x="1292" y="57271"/>
                      <a:pt x="1386" y="57430"/>
                    </a:cubicBezTo>
                    <a:cubicBezTo>
                      <a:pt x="1705" y="57989"/>
                      <a:pt x="1994" y="58707"/>
                      <a:pt x="2196" y="59450"/>
                    </a:cubicBezTo>
                    <a:cubicBezTo>
                      <a:pt x="2697" y="61295"/>
                      <a:pt x="3141" y="63656"/>
                      <a:pt x="3448" y="66107"/>
                    </a:cubicBezTo>
                    <a:cubicBezTo>
                      <a:pt x="3594" y="67016"/>
                      <a:pt x="3681" y="67895"/>
                      <a:pt x="3767" y="68746"/>
                    </a:cubicBezTo>
                    <a:cubicBezTo>
                      <a:pt x="3802" y="69100"/>
                      <a:pt x="3837" y="69444"/>
                      <a:pt x="3874" y="69776"/>
                    </a:cubicBezTo>
                    <a:cubicBezTo>
                      <a:pt x="3919" y="70254"/>
                      <a:pt x="3939" y="70719"/>
                      <a:pt x="3960" y="71167"/>
                    </a:cubicBezTo>
                    <a:lnTo>
                      <a:pt x="3970" y="71410"/>
                    </a:lnTo>
                    <a:cubicBezTo>
                      <a:pt x="4007" y="71912"/>
                      <a:pt x="4019" y="72392"/>
                      <a:pt x="4015" y="72840"/>
                    </a:cubicBezTo>
                    <a:cubicBezTo>
                      <a:pt x="4009" y="73270"/>
                      <a:pt x="3982" y="73679"/>
                      <a:pt x="3933" y="74068"/>
                    </a:cubicBezTo>
                    <a:cubicBezTo>
                      <a:pt x="3905" y="74424"/>
                      <a:pt x="3851" y="74737"/>
                      <a:pt x="3780" y="75001"/>
                    </a:cubicBezTo>
                    <a:cubicBezTo>
                      <a:pt x="3731" y="75179"/>
                      <a:pt x="3659" y="75377"/>
                      <a:pt x="3561" y="75541"/>
                    </a:cubicBezTo>
                    <a:cubicBezTo>
                      <a:pt x="1732" y="69620"/>
                      <a:pt x="844" y="63355"/>
                      <a:pt x="1028" y="56964"/>
                    </a:cubicBezTo>
                    <a:close/>
                    <a:moveTo>
                      <a:pt x="116402" y="62349"/>
                    </a:moveTo>
                    <a:lnTo>
                      <a:pt x="116402" y="62349"/>
                    </a:lnTo>
                    <a:cubicBezTo>
                      <a:pt x="116209" y="65291"/>
                      <a:pt x="115788" y="68255"/>
                      <a:pt x="115125" y="71220"/>
                    </a:cubicBezTo>
                    <a:cubicBezTo>
                      <a:pt x="114393" y="74489"/>
                      <a:pt x="113392" y="77630"/>
                      <a:pt x="112156" y="80627"/>
                    </a:cubicBezTo>
                    <a:cubicBezTo>
                      <a:pt x="112068" y="80451"/>
                      <a:pt x="112011" y="80240"/>
                      <a:pt x="111978" y="80052"/>
                    </a:cubicBezTo>
                    <a:cubicBezTo>
                      <a:pt x="111929" y="79788"/>
                      <a:pt x="111919" y="79475"/>
                      <a:pt x="111905" y="79097"/>
                    </a:cubicBezTo>
                    <a:cubicBezTo>
                      <a:pt x="111893" y="78731"/>
                      <a:pt x="111905" y="78321"/>
                      <a:pt x="111940" y="77882"/>
                    </a:cubicBezTo>
                    <a:cubicBezTo>
                      <a:pt x="111974" y="77436"/>
                      <a:pt x="112036" y="76957"/>
                      <a:pt x="112118" y="76449"/>
                    </a:cubicBezTo>
                    <a:cubicBezTo>
                      <a:pt x="112197" y="75813"/>
                      <a:pt x="112273" y="75316"/>
                      <a:pt x="112361" y="74833"/>
                    </a:cubicBezTo>
                    <a:cubicBezTo>
                      <a:pt x="112406" y="74563"/>
                      <a:pt x="112463" y="74293"/>
                      <a:pt x="112525" y="74009"/>
                    </a:cubicBezTo>
                    <a:cubicBezTo>
                      <a:pt x="112590" y="73706"/>
                      <a:pt x="112658" y="73395"/>
                      <a:pt x="112709" y="73080"/>
                    </a:cubicBezTo>
                    <a:cubicBezTo>
                      <a:pt x="112774" y="72746"/>
                      <a:pt x="112844" y="72407"/>
                      <a:pt x="112920" y="72065"/>
                    </a:cubicBezTo>
                    <a:cubicBezTo>
                      <a:pt x="112983" y="71787"/>
                      <a:pt x="113048" y="71504"/>
                      <a:pt x="113118" y="71226"/>
                    </a:cubicBezTo>
                    <a:cubicBezTo>
                      <a:pt x="113175" y="71017"/>
                      <a:pt x="113226" y="70809"/>
                      <a:pt x="113271" y="70600"/>
                    </a:cubicBezTo>
                    <a:lnTo>
                      <a:pt x="113345" y="70269"/>
                    </a:lnTo>
                    <a:cubicBezTo>
                      <a:pt x="113415" y="69960"/>
                      <a:pt x="113488" y="69655"/>
                      <a:pt x="113564" y="69356"/>
                    </a:cubicBezTo>
                    <a:cubicBezTo>
                      <a:pt x="113642" y="69059"/>
                      <a:pt x="113722" y="68767"/>
                      <a:pt x="113803" y="68483"/>
                    </a:cubicBezTo>
                    <a:lnTo>
                      <a:pt x="114043" y="67627"/>
                    </a:lnTo>
                    <a:cubicBezTo>
                      <a:pt x="114186" y="67085"/>
                      <a:pt x="114344" y="66561"/>
                      <a:pt x="114511" y="66072"/>
                    </a:cubicBezTo>
                    <a:cubicBezTo>
                      <a:pt x="114593" y="65831"/>
                      <a:pt x="114679" y="65596"/>
                      <a:pt x="114767" y="65367"/>
                    </a:cubicBezTo>
                    <a:cubicBezTo>
                      <a:pt x="114798" y="65279"/>
                      <a:pt x="114828" y="65193"/>
                      <a:pt x="114857" y="65109"/>
                    </a:cubicBezTo>
                    <a:cubicBezTo>
                      <a:pt x="114906" y="64972"/>
                      <a:pt x="114951" y="64839"/>
                      <a:pt x="115002" y="64710"/>
                    </a:cubicBezTo>
                    <a:cubicBezTo>
                      <a:pt x="115313" y="63889"/>
                      <a:pt x="115655" y="63222"/>
                      <a:pt x="115995" y="62781"/>
                    </a:cubicBezTo>
                    <a:cubicBezTo>
                      <a:pt x="116140" y="62590"/>
                      <a:pt x="116275" y="62447"/>
                      <a:pt x="116402" y="62349"/>
                    </a:cubicBezTo>
                    <a:close/>
                    <a:moveTo>
                      <a:pt x="3939" y="76721"/>
                    </a:moveTo>
                    <a:cubicBezTo>
                      <a:pt x="4111" y="76799"/>
                      <a:pt x="4279" y="76918"/>
                      <a:pt x="4418" y="77035"/>
                    </a:cubicBezTo>
                    <a:cubicBezTo>
                      <a:pt x="4860" y="77380"/>
                      <a:pt x="5361" y="77939"/>
                      <a:pt x="5862" y="78645"/>
                    </a:cubicBezTo>
                    <a:lnTo>
                      <a:pt x="6681" y="79848"/>
                    </a:lnTo>
                    <a:cubicBezTo>
                      <a:pt x="6963" y="80277"/>
                      <a:pt x="7248" y="80744"/>
                      <a:pt x="7524" y="81233"/>
                    </a:cubicBezTo>
                    <a:cubicBezTo>
                      <a:pt x="7642" y="81448"/>
                      <a:pt x="7771" y="81662"/>
                      <a:pt x="7902" y="81881"/>
                    </a:cubicBezTo>
                    <a:cubicBezTo>
                      <a:pt x="8074" y="82172"/>
                      <a:pt x="8254" y="82475"/>
                      <a:pt x="8420" y="82786"/>
                    </a:cubicBezTo>
                    <a:cubicBezTo>
                      <a:pt x="8551" y="83023"/>
                      <a:pt x="8678" y="83266"/>
                      <a:pt x="8807" y="83512"/>
                    </a:cubicBezTo>
                    <a:cubicBezTo>
                      <a:pt x="8974" y="83831"/>
                      <a:pt x="9144" y="84154"/>
                      <a:pt x="9324" y="84473"/>
                    </a:cubicBezTo>
                    <a:cubicBezTo>
                      <a:pt x="9627" y="85036"/>
                      <a:pt x="9913" y="85607"/>
                      <a:pt x="10183" y="86186"/>
                    </a:cubicBezTo>
                    <a:cubicBezTo>
                      <a:pt x="10486" y="86765"/>
                      <a:pt x="10742" y="87287"/>
                      <a:pt x="10965" y="87784"/>
                    </a:cubicBezTo>
                    <a:cubicBezTo>
                      <a:pt x="11084" y="88042"/>
                      <a:pt x="11194" y="88299"/>
                      <a:pt x="11301" y="88557"/>
                    </a:cubicBezTo>
                    <a:lnTo>
                      <a:pt x="11624" y="89281"/>
                    </a:lnTo>
                    <a:cubicBezTo>
                      <a:pt x="11822" y="89746"/>
                      <a:pt x="11996" y="90198"/>
                      <a:pt x="12137" y="90626"/>
                    </a:cubicBezTo>
                    <a:cubicBezTo>
                      <a:pt x="12186" y="90769"/>
                      <a:pt x="12229" y="90912"/>
                      <a:pt x="12272" y="91049"/>
                    </a:cubicBezTo>
                    <a:lnTo>
                      <a:pt x="12332" y="91246"/>
                    </a:lnTo>
                    <a:cubicBezTo>
                      <a:pt x="12395" y="91438"/>
                      <a:pt x="12448" y="91622"/>
                      <a:pt x="12493" y="91796"/>
                    </a:cubicBezTo>
                    <a:cubicBezTo>
                      <a:pt x="12583" y="92144"/>
                      <a:pt x="12639" y="92459"/>
                      <a:pt x="12657" y="92733"/>
                    </a:cubicBezTo>
                    <a:cubicBezTo>
                      <a:pt x="12673" y="92954"/>
                      <a:pt x="12663" y="93144"/>
                      <a:pt x="12630" y="93302"/>
                    </a:cubicBezTo>
                    <a:cubicBezTo>
                      <a:pt x="8870" y="88295"/>
                      <a:pt x="5926" y="82694"/>
                      <a:pt x="3939" y="76721"/>
                    </a:cubicBezTo>
                    <a:close/>
                    <a:moveTo>
                      <a:pt x="111684" y="81742"/>
                    </a:moveTo>
                    <a:lnTo>
                      <a:pt x="111684" y="81742"/>
                    </a:lnTo>
                    <a:cubicBezTo>
                      <a:pt x="109122" y="87602"/>
                      <a:pt x="105648" y="92890"/>
                      <a:pt x="101471" y="97465"/>
                    </a:cubicBezTo>
                    <a:cubicBezTo>
                      <a:pt x="101450" y="97275"/>
                      <a:pt x="101469" y="97064"/>
                      <a:pt x="101501" y="96884"/>
                    </a:cubicBezTo>
                    <a:cubicBezTo>
                      <a:pt x="101512" y="96827"/>
                      <a:pt x="101522" y="96770"/>
                      <a:pt x="101536" y="96710"/>
                    </a:cubicBezTo>
                    <a:cubicBezTo>
                      <a:pt x="101585" y="96485"/>
                      <a:pt x="101661" y="96240"/>
                      <a:pt x="101763" y="95963"/>
                    </a:cubicBezTo>
                    <a:cubicBezTo>
                      <a:pt x="101882" y="95603"/>
                      <a:pt x="102031" y="95223"/>
                      <a:pt x="102209" y="94830"/>
                    </a:cubicBezTo>
                    <a:cubicBezTo>
                      <a:pt x="102395" y="94423"/>
                      <a:pt x="102614" y="93993"/>
                      <a:pt x="102862" y="93549"/>
                    </a:cubicBezTo>
                    <a:lnTo>
                      <a:pt x="102972" y="93341"/>
                    </a:lnTo>
                    <a:cubicBezTo>
                      <a:pt x="103183" y="92942"/>
                      <a:pt x="103400" y="92532"/>
                      <a:pt x="103641" y="92121"/>
                    </a:cubicBezTo>
                    <a:cubicBezTo>
                      <a:pt x="103819" y="91835"/>
                      <a:pt x="103997" y="91536"/>
                      <a:pt x="104179" y="91233"/>
                    </a:cubicBezTo>
                    <a:cubicBezTo>
                      <a:pt x="104619" y="90499"/>
                      <a:pt x="105076" y="89740"/>
                      <a:pt x="105599" y="88975"/>
                    </a:cubicBezTo>
                    <a:cubicBezTo>
                      <a:pt x="106917" y="86896"/>
                      <a:pt x="108324" y="84948"/>
                      <a:pt x="109566" y="83493"/>
                    </a:cubicBezTo>
                    <a:cubicBezTo>
                      <a:pt x="110068" y="82906"/>
                      <a:pt x="110634" y="82381"/>
                      <a:pt x="111158" y="82014"/>
                    </a:cubicBezTo>
                    <a:cubicBezTo>
                      <a:pt x="111311" y="81908"/>
                      <a:pt x="111498" y="81802"/>
                      <a:pt x="111684" y="81742"/>
                    </a:cubicBezTo>
                    <a:close/>
                    <a:moveTo>
                      <a:pt x="13404" y="94308"/>
                    </a:moveTo>
                    <a:lnTo>
                      <a:pt x="13404" y="94308"/>
                    </a:lnTo>
                    <a:cubicBezTo>
                      <a:pt x="13903" y="94345"/>
                      <a:pt x="14711" y="94658"/>
                      <a:pt x="15853" y="95472"/>
                    </a:cubicBezTo>
                    <a:cubicBezTo>
                      <a:pt x="16270" y="95747"/>
                      <a:pt x="16655" y="96021"/>
                      <a:pt x="17031" y="96309"/>
                    </a:cubicBezTo>
                    <a:cubicBezTo>
                      <a:pt x="17264" y="96483"/>
                      <a:pt x="17496" y="96675"/>
                      <a:pt x="17741" y="96880"/>
                    </a:cubicBezTo>
                    <a:cubicBezTo>
                      <a:pt x="17921" y="97029"/>
                      <a:pt x="18107" y="97185"/>
                      <a:pt x="18300" y="97336"/>
                    </a:cubicBezTo>
                    <a:cubicBezTo>
                      <a:pt x="18922" y="97827"/>
                      <a:pt x="19542" y="98386"/>
                      <a:pt x="20200" y="98977"/>
                    </a:cubicBezTo>
                    <a:cubicBezTo>
                      <a:pt x="20491" y="99237"/>
                      <a:pt x="20785" y="99501"/>
                      <a:pt x="21078" y="99759"/>
                    </a:cubicBezTo>
                    <a:cubicBezTo>
                      <a:pt x="21371" y="100039"/>
                      <a:pt x="21661" y="100311"/>
                      <a:pt x="21948" y="100577"/>
                    </a:cubicBezTo>
                    <a:cubicBezTo>
                      <a:pt x="22590" y="101181"/>
                      <a:pt x="23200" y="101751"/>
                      <a:pt x="23738" y="102322"/>
                    </a:cubicBezTo>
                    <a:cubicBezTo>
                      <a:pt x="23887" y="102486"/>
                      <a:pt x="24038" y="102637"/>
                      <a:pt x="24188" y="102787"/>
                    </a:cubicBezTo>
                    <a:lnTo>
                      <a:pt x="24333" y="102932"/>
                    </a:lnTo>
                    <a:cubicBezTo>
                      <a:pt x="24523" y="103124"/>
                      <a:pt x="24703" y="103314"/>
                      <a:pt x="24877" y="103503"/>
                    </a:cubicBezTo>
                    <a:cubicBezTo>
                      <a:pt x="25221" y="103879"/>
                      <a:pt x="25534" y="104249"/>
                      <a:pt x="25816" y="104612"/>
                    </a:cubicBezTo>
                    <a:cubicBezTo>
                      <a:pt x="26620" y="105555"/>
                      <a:pt x="27109" y="106402"/>
                      <a:pt x="27189" y="106960"/>
                    </a:cubicBezTo>
                    <a:cubicBezTo>
                      <a:pt x="21892" y="103494"/>
                      <a:pt x="17250" y="99202"/>
                      <a:pt x="13404" y="94308"/>
                    </a:cubicBezTo>
                    <a:close/>
                    <a:moveTo>
                      <a:pt x="100606" y="98371"/>
                    </a:moveTo>
                    <a:cubicBezTo>
                      <a:pt x="100611" y="98371"/>
                      <a:pt x="100616" y="98371"/>
                      <a:pt x="100622" y="98371"/>
                    </a:cubicBezTo>
                    <a:cubicBezTo>
                      <a:pt x="96280" y="102928"/>
                      <a:pt x="91227" y="106737"/>
                      <a:pt x="85690" y="109663"/>
                    </a:cubicBezTo>
                    <a:cubicBezTo>
                      <a:pt x="85729" y="109503"/>
                      <a:pt x="85801" y="109327"/>
                      <a:pt x="85909" y="109135"/>
                    </a:cubicBezTo>
                    <a:cubicBezTo>
                      <a:pt x="86042" y="108896"/>
                      <a:pt x="86228" y="108634"/>
                      <a:pt x="86458" y="108358"/>
                    </a:cubicBezTo>
                    <a:cubicBezTo>
                      <a:pt x="86570" y="108221"/>
                      <a:pt x="86699" y="108077"/>
                      <a:pt x="86840" y="107926"/>
                    </a:cubicBezTo>
                    <a:lnTo>
                      <a:pt x="86975" y="107777"/>
                    </a:lnTo>
                    <a:cubicBezTo>
                      <a:pt x="87071" y="107670"/>
                      <a:pt x="87172" y="107560"/>
                      <a:pt x="87278" y="107449"/>
                    </a:cubicBezTo>
                    <a:cubicBezTo>
                      <a:pt x="87589" y="107126"/>
                      <a:pt x="87937" y="106790"/>
                      <a:pt x="88313" y="106459"/>
                    </a:cubicBezTo>
                    <a:lnTo>
                      <a:pt x="88923" y="105933"/>
                    </a:lnTo>
                    <a:cubicBezTo>
                      <a:pt x="89125" y="105749"/>
                      <a:pt x="89334" y="105565"/>
                      <a:pt x="89551" y="105381"/>
                    </a:cubicBezTo>
                    <a:cubicBezTo>
                      <a:pt x="89964" y="105027"/>
                      <a:pt x="90419" y="104663"/>
                      <a:pt x="90948" y="104262"/>
                    </a:cubicBezTo>
                    <a:cubicBezTo>
                      <a:pt x="91429" y="103861"/>
                      <a:pt x="91932" y="103466"/>
                      <a:pt x="92442" y="103091"/>
                    </a:cubicBezTo>
                    <a:cubicBezTo>
                      <a:pt x="92745" y="102877"/>
                      <a:pt x="93037" y="102656"/>
                      <a:pt x="93326" y="102437"/>
                    </a:cubicBezTo>
                    <a:cubicBezTo>
                      <a:pt x="93547" y="102271"/>
                      <a:pt x="93766" y="102105"/>
                      <a:pt x="93987" y="101944"/>
                    </a:cubicBezTo>
                    <a:cubicBezTo>
                      <a:pt x="94267" y="101735"/>
                      <a:pt x="94557" y="101539"/>
                      <a:pt x="94838" y="101348"/>
                    </a:cubicBezTo>
                    <a:cubicBezTo>
                      <a:pt x="95050" y="101207"/>
                      <a:pt x="95257" y="101066"/>
                      <a:pt x="95456" y="100925"/>
                    </a:cubicBezTo>
                    <a:cubicBezTo>
                      <a:pt x="95916" y="100599"/>
                      <a:pt x="96370" y="100299"/>
                      <a:pt x="96806" y="100033"/>
                    </a:cubicBezTo>
                    <a:lnTo>
                      <a:pt x="98058" y="99294"/>
                    </a:lnTo>
                    <a:cubicBezTo>
                      <a:pt x="98817" y="98867"/>
                      <a:pt x="99509" y="98576"/>
                      <a:pt x="100065" y="98449"/>
                    </a:cubicBezTo>
                    <a:cubicBezTo>
                      <a:pt x="100230" y="98405"/>
                      <a:pt x="100424" y="98371"/>
                      <a:pt x="100606" y="98371"/>
                    </a:cubicBezTo>
                    <a:close/>
                    <a:moveTo>
                      <a:pt x="28896" y="107545"/>
                    </a:moveTo>
                    <a:cubicBezTo>
                      <a:pt x="29150" y="107545"/>
                      <a:pt x="29443" y="107571"/>
                      <a:pt x="29769" y="107625"/>
                    </a:cubicBezTo>
                    <a:cubicBezTo>
                      <a:pt x="30004" y="107662"/>
                      <a:pt x="30258" y="107719"/>
                      <a:pt x="30528" y="107783"/>
                    </a:cubicBezTo>
                    <a:cubicBezTo>
                      <a:pt x="30669" y="107813"/>
                      <a:pt x="30815" y="107848"/>
                      <a:pt x="30960" y="107879"/>
                    </a:cubicBezTo>
                    <a:cubicBezTo>
                      <a:pt x="32711" y="108298"/>
                      <a:pt x="34978" y="109182"/>
                      <a:pt x="37339" y="110127"/>
                    </a:cubicBezTo>
                    <a:cubicBezTo>
                      <a:pt x="37638" y="110254"/>
                      <a:pt x="37932" y="110383"/>
                      <a:pt x="38219" y="110512"/>
                    </a:cubicBezTo>
                    <a:cubicBezTo>
                      <a:pt x="38387" y="110590"/>
                      <a:pt x="38554" y="110659"/>
                      <a:pt x="38722" y="110727"/>
                    </a:cubicBezTo>
                    <a:cubicBezTo>
                      <a:pt x="38847" y="110778"/>
                      <a:pt x="38972" y="110831"/>
                      <a:pt x="39096" y="110886"/>
                    </a:cubicBezTo>
                    <a:cubicBezTo>
                      <a:pt x="39655" y="111126"/>
                      <a:pt x="40197" y="111382"/>
                      <a:pt x="40719" y="111641"/>
                    </a:cubicBezTo>
                    <a:cubicBezTo>
                      <a:pt x="41597" y="112051"/>
                      <a:pt x="42605" y="112548"/>
                      <a:pt x="43442" y="113084"/>
                    </a:cubicBezTo>
                    <a:cubicBezTo>
                      <a:pt x="44528" y="113702"/>
                      <a:pt x="45253" y="114317"/>
                      <a:pt x="45523" y="114813"/>
                    </a:cubicBezTo>
                    <a:cubicBezTo>
                      <a:pt x="39240" y="113333"/>
                      <a:pt x="33433" y="110872"/>
                      <a:pt x="28233" y="107627"/>
                    </a:cubicBezTo>
                    <a:cubicBezTo>
                      <a:pt x="28419" y="107570"/>
                      <a:pt x="28632" y="107550"/>
                      <a:pt x="28818" y="107545"/>
                    </a:cubicBezTo>
                    <a:cubicBezTo>
                      <a:pt x="28843" y="107545"/>
                      <a:pt x="28869" y="107545"/>
                      <a:pt x="28896" y="107545"/>
                    </a:cubicBezTo>
                    <a:close/>
                    <a:moveTo>
                      <a:pt x="50566" y="1505"/>
                    </a:moveTo>
                    <a:cubicBezTo>
                      <a:pt x="50787" y="1806"/>
                      <a:pt x="51137" y="2008"/>
                      <a:pt x="51421" y="2147"/>
                    </a:cubicBezTo>
                    <a:cubicBezTo>
                      <a:pt x="51976" y="2420"/>
                      <a:pt x="52728" y="2634"/>
                      <a:pt x="53665" y="2788"/>
                    </a:cubicBezTo>
                    <a:cubicBezTo>
                      <a:pt x="53848" y="2812"/>
                      <a:pt x="54038" y="2843"/>
                      <a:pt x="54234" y="2876"/>
                    </a:cubicBezTo>
                    <a:cubicBezTo>
                      <a:pt x="54515" y="2921"/>
                      <a:pt x="54807" y="2968"/>
                      <a:pt x="55110" y="3007"/>
                    </a:cubicBezTo>
                    <a:cubicBezTo>
                      <a:pt x="55638" y="3074"/>
                      <a:pt x="56194" y="3125"/>
                      <a:pt x="56757" y="3158"/>
                    </a:cubicBezTo>
                    <a:cubicBezTo>
                      <a:pt x="56923" y="3170"/>
                      <a:pt x="57090" y="3185"/>
                      <a:pt x="57260" y="3199"/>
                    </a:cubicBezTo>
                    <a:cubicBezTo>
                      <a:pt x="57680" y="3236"/>
                      <a:pt x="58113" y="3273"/>
                      <a:pt x="58557" y="3291"/>
                    </a:cubicBezTo>
                    <a:cubicBezTo>
                      <a:pt x="58809" y="3303"/>
                      <a:pt x="59065" y="3312"/>
                      <a:pt x="59325" y="3322"/>
                    </a:cubicBezTo>
                    <a:cubicBezTo>
                      <a:pt x="59697" y="3334"/>
                      <a:pt x="60082" y="3346"/>
                      <a:pt x="60472" y="3371"/>
                    </a:cubicBezTo>
                    <a:cubicBezTo>
                      <a:pt x="60977" y="3393"/>
                      <a:pt x="61482" y="3404"/>
                      <a:pt x="61976" y="3404"/>
                    </a:cubicBezTo>
                    <a:cubicBezTo>
                      <a:pt x="62117" y="3404"/>
                      <a:pt x="62257" y="3403"/>
                      <a:pt x="62395" y="3402"/>
                    </a:cubicBezTo>
                    <a:cubicBezTo>
                      <a:pt x="62824" y="3410"/>
                      <a:pt x="63235" y="3418"/>
                      <a:pt x="63638" y="3418"/>
                    </a:cubicBezTo>
                    <a:cubicBezTo>
                      <a:pt x="63829" y="3418"/>
                      <a:pt x="64018" y="3416"/>
                      <a:pt x="64206" y="3412"/>
                    </a:cubicBezTo>
                    <a:cubicBezTo>
                      <a:pt x="64482" y="3400"/>
                      <a:pt x="64748" y="3389"/>
                      <a:pt x="65010" y="3379"/>
                    </a:cubicBezTo>
                    <a:cubicBezTo>
                      <a:pt x="65841" y="3348"/>
                      <a:pt x="66624" y="3320"/>
                      <a:pt x="67318" y="3230"/>
                    </a:cubicBezTo>
                    <a:cubicBezTo>
                      <a:pt x="67660" y="3191"/>
                      <a:pt x="67981" y="3129"/>
                      <a:pt x="68269" y="3076"/>
                    </a:cubicBezTo>
                    <a:cubicBezTo>
                      <a:pt x="68370" y="3058"/>
                      <a:pt x="68460" y="3037"/>
                      <a:pt x="68558" y="3019"/>
                    </a:cubicBezTo>
                    <a:cubicBezTo>
                      <a:pt x="68944" y="2945"/>
                      <a:pt x="69270" y="2847"/>
                      <a:pt x="69554" y="2735"/>
                    </a:cubicBezTo>
                    <a:cubicBezTo>
                      <a:pt x="70012" y="2555"/>
                      <a:pt x="70319" y="2323"/>
                      <a:pt x="70495" y="2049"/>
                    </a:cubicBezTo>
                    <a:cubicBezTo>
                      <a:pt x="70792" y="2111"/>
                      <a:pt x="71087" y="2170"/>
                      <a:pt x="71383" y="2235"/>
                    </a:cubicBezTo>
                    <a:cubicBezTo>
                      <a:pt x="71661" y="2299"/>
                      <a:pt x="71936" y="2366"/>
                      <a:pt x="72212" y="2432"/>
                    </a:cubicBezTo>
                    <a:cubicBezTo>
                      <a:pt x="72263" y="2757"/>
                      <a:pt x="72455" y="3101"/>
                      <a:pt x="72795" y="3461"/>
                    </a:cubicBezTo>
                    <a:cubicBezTo>
                      <a:pt x="73004" y="3684"/>
                      <a:pt x="73272" y="3915"/>
                      <a:pt x="73593" y="4148"/>
                    </a:cubicBezTo>
                    <a:cubicBezTo>
                      <a:pt x="73671" y="4204"/>
                      <a:pt x="73752" y="4263"/>
                      <a:pt x="73836" y="4322"/>
                    </a:cubicBezTo>
                    <a:cubicBezTo>
                      <a:pt x="74072" y="4494"/>
                      <a:pt x="74342" y="4686"/>
                      <a:pt x="74630" y="4864"/>
                    </a:cubicBezTo>
                    <a:cubicBezTo>
                      <a:pt x="75223" y="5245"/>
                      <a:pt x="75921" y="5605"/>
                      <a:pt x="76660" y="5988"/>
                    </a:cubicBezTo>
                    <a:cubicBezTo>
                      <a:pt x="76893" y="6108"/>
                      <a:pt x="77130" y="6231"/>
                      <a:pt x="77378" y="6360"/>
                    </a:cubicBezTo>
                    <a:cubicBezTo>
                      <a:pt x="77897" y="6624"/>
                      <a:pt x="78442" y="6865"/>
                      <a:pt x="79006" y="7119"/>
                    </a:cubicBezTo>
                    <a:cubicBezTo>
                      <a:pt x="79577" y="7397"/>
                      <a:pt x="80170" y="7665"/>
                      <a:pt x="80774" y="7919"/>
                    </a:cubicBezTo>
                    <a:cubicBezTo>
                      <a:pt x="81134" y="8060"/>
                      <a:pt x="81488" y="8214"/>
                      <a:pt x="81830" y="8361"/>
                    </a:cubicBezTo>
                    <a:cubicBezTo>
                      <a:pt x="82067" y="8463"/>
                      <a:pt x="82302" y="8566"/>
                      <a:pt x="82534" y="8662"/>
                    </a:cubicBezTo>
                    <a:cubicBezTo>
                      <a:pt x="82945" y="8834"/>
                      <a:pt x="83354" y="8985"/>
                      <a:pt x="83747" y="9130"/>
                    </a:cubicBezTo>
                    <a:cubicBezTo>
                      <a:pt x="83906" y="9190"/>
                      <a:pt x="84064" y="9249"/>
                      <a:pt x="84215" y="9306"/>
                    </a:cubicBezTo>
                    <a:cubicBezTo>
                      <a:pt x="84745" y="9517"/>
                      <a:pt x="85269" y="9709"/>
                      <a:pt x="85774" y="9871"/>
                    </a:cubicBezTo>
                    <a:cubicBezTo>
                      <a:pt x="86065" y="9967"/>
                      <a:pt x="86351" y="10049"/>
                      <a:pt x="86623" y="10129"/>
                    </a:cubicBezTo>
                    <a:cubicBezTo>
                      <a:pt x="86816" y="10184"/>
                      <a:pt x="87000" y="10237"/>
                      <a:pt x="87182" y="10292"/>
                    </a:cubicBezTo>
                    <a:cubicBezTo>
                      <a:pt x="88054" y="10542"/>
                      <a:pt x="88804" y="10669"/>
                      <a:pt x="89408" y="10669"/>
                    </a:cubicBezTo>
                    <a:cubicBezTo>
                      <a:pt x="89431" y="10669"/>
                      <a:pt x="89454" y="10669"/>
                      <a:pt x="89477" y="10669"/>
                    </a:cubicBezTo>
                    <a:cubicBezTo>
                      <a:pt x="89792" y="10665"/>
                      <a:pt x="90191" y="10630"/>
                      <a:pt x="90519" y="10454"/>
                    </a:cubicBezTo>
                    <a:lnTo>
                      <a:pt x="90519" y="10454"/>
                    </a:lnTo>
                    <a:cubicBezTo>
                      <a:pt x="90488" y="10757"/>
                      <a:pt x="90560" y="11113"/>
                      <a:pt x="90732" y="11514"/>
                    </a:cubicBezTo>
                    <a:cubicBezTo>
                      <a:pt x="90965" y="12060"/>
                      <a:pt x="91380" y="12661"/>
                      <a:pt x="91977" y="13461"/>
                    </a:cubicBezTo>
                    <a:cubicBezTo>
                      <a:pt x="92440" y="14061"/>
                      <a:pt x="93021" y="14691"/>
                      <a:pt x="93635" y="15358"/>
                    </a:cubicBezTo>
                    <a:lnTo>
                      <a:pt x="94046" y="15806"/>
                    </a:lnTo>
                    <a:cubicBezTo>
                      <a:pt x="94279" y="16056"/>
                      <a:pt x="94523" y="16295"/>
                      <a:pt x="94780" y="16547"/>
                    </a:cubicBezTo>
                    <a:cubicBezTo>
                      <a:pt x="94956" y="16721"/>
                      <a:pt x="95136" y="16899"/>
                      <a:pt x="95316" y="17081"/>
                    </a:cubicBezTo>
                    <a:cubicBezTo>
                      <a:pt x="95758" y="17535"/>
                      <a:pt x="96225" y="17989"/>
                      <a:pt x="96706" y="18429"/>
                    </a:cubicBezTo>
                    <a:lnTo>
                      <a:pt x="97062" y="18750"/>
                    </a:lnTo>
                    <a:lnTo>
                      <a:pt x="97409" y="19088"/>
                    </a:lnTo>
                    <a:cubicBezTo>
                      <a:pt x="97643" y="19311"/>
                      <a:pt x="97876" y="19528"/>
                      <a:pt x="98107" y="19734"/>
                    </a:cubicBezTo>
                    <a:cubicBezTo>
                      <a:pt x="98334" y="19943"/>
                      <a:pt x="98565" y="20139"/>
                      <a:pt x="98792" y="20334"/>
                    </a:cubicBezTo>
                    <a:cubicBezTo>
                      <a:pt x="99020" y="20530"/>
                      <a:pt x="99245" y="20722"/>
                      <a:pt x="99459" y="20921"/>
                    </a:cubicBezTo>
                    <a:cubicBezTo>
                      <a:pt x="100233" y="21608"/>
                      <a:pt x="100996" y="22177"/>
                      <a:pt x="101671" y="22680"/>
                    </a:cubicBezTo>
                    <a:lnTo>
                      <a:pt x="101913" y="22860"/>
                    </a:lnTo>
                    <a:cubicBezTo>
                      <a:pt x="102590" y="23349"/>
                      <a:pt x="103310" y="23752"/>
                      <a:pt x="103938" y="23992"/>
                    </a:cubicBezTo>
                    <a:cubicBezTo>
                      <a:pt x="104254" y="24111"/>
                      <a:pt x="104536" y="24171"/>
                      <a:pt x="104785" y="24171"/>
                    </a:cubicBezTo>
                    <a:cubicBezTo>
                      <a:pt x="104857" y="24171"/>
                      <a:pt x="104927" y="24166"/>
                      <a:pt x="104994" y="24155"/>
                    </a:cubicBezTo>
                    <a:lnTo>
                      <a:pt x="104994" y="24155"/>
                    </a:lnTo>
                    <a:cubicBezTo>
                      <a:pt x="104865" y="24426"/>
                      <a:pt x="104814" y="24779"/>
                      <a:pt x="104842" y="25221"/>
                    </a:cubicBezTo>
                    <a:cubicBezTo>
                      <a:pt x="104898" y="25870"/>
                      <a:pt x="105073" y="26649"/>
                      <a:pt x="105346" y="27474"/>
                    </a:cubicBezTo>
                    <a:cubicBezTo>
                      <a:pt x="105468" y="27848"/>
                      <a:pt x="105620" y="28231"/>
                      <a:pt x="105779" y="28636"/>
                    </a:cubicBezTo>
                    <a:lnTo>
                      <a:pt x="105865" y="28849"/>
                    </a:lnTo>
                    <a:cubicBezTo>
                      <a:pt x="106049" y="29344"/>
                      <a:pt x="106264" y="29862"/>
                      <a:pt x="106502" y="30385"/>
                    </a:cubicBezTo>
                    <a:cubicBezTo>
                      <a:pt x="106620" y="30649"/>
                      <a:pt x="106747" y="30917"/>
                      <a:pt x="106874" y="31177"/>
                    </a:cubicBezTo>
                    <a:cubicBezTo>
                      <a:pt x="106997" y="31455"/>
                      <a:pt x="107119" y="31736"/>
                      <a:pt x="107252" y="32018"/>
                    </a:cubicBezTo>
                    <a:cubicBezTo>
                      <a:pt x="107482" y="32513"/>
                      <a:pt x="107731" y="33000"/>
                      <a:pt x="107997" y="33516"/>
                    </a:cubicBezTo>
                    <a:lnTo>
                      <a:pt x="108110" y="33737"/>
                    </a:lnTo>
                    <a:cubicBezTo>
                      <a:pt x="108507" y="34582"/>
                      <a:pt x="108938" y="35365"/>
                      <a:pt x="109356" y="36122"/>
                    </a:cubicBezTo>
                    <a:cubicBezTo>
                      <a:pt x="109525" y="36431"/>
                      <a:pt x="109691" y="36734"/>
                      <a:pt x="109853" y="37035"/>
                    </a:cubicBezTo>
                    <a:cubicBezTo>
                      <a:pt x="110127" y="37524"/>
                      <a:pt x="110407" y="37974"/>
                      <a:pt x="110681" y="38407"/>
                    </a:cubicBezTo>
                    <a:lnTo>
                      <a:pt x="110706" y="38448"/>
                    </a:lnTo>
                    <a:cubicBezTo>
                      <a:pt x="110972" y="38896"/>
                      <a:pt x="111240" y="39316"/>
                      <a:pt x="111508" y="39692"/>
                    </a:cubicBezTo>
                    <a:cubicBezTo>
                      <a:pt x="111772" y="40065"/>
                      <a:pt x="112040" y="40404"/>
                      <a:pt x="112294" y="40687"/>
                    </a:cubicBezTo>
                    <a:cubicBezTo>
                      <a:pt x="112541" y="40991"/>
                      <a:pt x="112787" y="41245"/>
                      <a:pt x="113022" y="41442"/>
                    </a:cubicBezTo>
                    <a:cubicBezTo>
                      <a:pt x="113357" y="41724"/>
                      <a:pt x="113672" y="41894"/>
                      <a:pt x="113967" y="41951"/>
                    </a:cubicBezTo>
                    <a:cubicBezTo>
                      <a:pt x="113758" y="42162"/>
                      <a:pt x="113593" y="42475"/>
                      <a:pt x="113478" y="42888"/>
                    </a:cubicBezTo>
                    <a:cubicBezTo>
                      <a:pt x="113292" y="43477"/>
                      <a:pt x="113190" y="44267"/>
                      <a:pt x="113175" y="45196"/>
                    </a:cubicBezTo>
                    <a:cubicBezTo>
                      <a:pt x="113173" y="45425"/>
                      <a:pt x="113173" y="45662"/>
                      <a:pt x="113181" y="45895"/>
                    </a:cubicBezTo>
                    <a:cubicBezTo>
                      <a:pt x="113177" y="46143"/>
                      <a:pt x="113177" y="46401"/>
                      <a:pt x="113184" y="46663"/>
                    </a:cubicBezTo>
                    <a:cubicBezTo>
                      <a:pt x="113194" y="47193"/>
                      <a:pt x="113224" y="47749"/>
                      <a:pt x="113276" y="48326"/>
                    </a:cubicBezTo>
                    <a:cubicBezTo>
                      <a:pt x="113302" y="48559"/>
                      <a:pt x="113316" y="48801"/>
                      <a:pt x="113331" y="49044"/>
                    </a:cubicBezTo>
                    <a:lnTo>
                      <a:pt x="113341" y="49194"/>
                    </a:lnTo>
                    <a:cubicBezTo>
                      <a:pt x="113362" y="49494"/>
                      <a:pt x="113386" y="49801"/>
                      <a:pt x="113419" y="50110"/>
                    </a:cubicBezTo>
                    <a:cubicBezTo>
                      <a:pt x="113443" y="50401"/>
                      <a:pt x="113480" y="50693"/>
                      <a:pt x="113517" y="50992"/>
                    </a:cubicBezTo>
                    <a:cubicBezTo>
                      <a:pt x="113558" y="51323"/>
                      <a:pt x="113601" y="51669"/>
                      <a:pt x="113632" y="52019"/>
                    </a:cubicBezTo>
                    <a:cubicBezTo>
                      <a:pt x="113699" y="52661"/>
                      <a:pt x="113785" y="53306"/>
                      <a:pt x="113887" y="53930"/>
                    </a:cubicBezTo>
                    <a:cubicBezTo>
                      <a:pt x="113912" y="54096"/>
                      <a:pt x="113934" y="54259"/>
                      <a:pt x="113957" y="54421"/>
                    </a:cubicBezTo>
                    <a:cubicBezTo>
                      <a:pt x="114018" y="54871"/>
                      <a:pt x="114076" y="55294"/>
                      <a:pt x="114153" y="55718"/>
                    </a:cubicBezTo>
                    <a:cubicBezTo>
                      <a:pt x="114202" y="55970"/>
                      <a:pt x="114249" y="56219"/>
                      <a:pt x="114294" y="56461"/>
                    </a:cubicBezTo>
                    <a:cubicBezTo>
                      <a:pt x="114454" y="57295"/>
                      <a:pt x="114603" y="58083"/>
                      <a:pt x="114802" y="58777"/>
                    </a:cubicBezTo>
                    <a:cubicBezTo>
                      <a:pt x="115096" y="59757"/>
                      <a:pt x="115324" y="60426"/>
                      <a:pt x="115620" y="60933"/>
                    </a:cubicBezTo>
                    <a:cubicBezTo>
                      <a:pt x="115841" y="61312"/>
                      <a:pt x="116081" y="61580"/>
                      <a:pt x="116340" y="61735"/>
                    </a:cubicBezTo>
                    <a:cubicBezTo>
                      <a:pt x="116076" y="61860"/>
                      <a:pt x="115815" y="62095"/>
                      <a:pt x="115553" y="62443"/>
                    </a:cubicBezTo>
                    <a:cubicBezTo>
                      <a:pt x="115176" y="62932"/>
                      <a:pt x="114816" y="63628"/>
                      <a:pt x="114483" y="64509"/>
                    </a:cubicBezTo>
                    <a:cubicBezTo>
                      <a:pt x="114432" y="64644"/>
                      <a:pt x="114382" y="64781"/>
                      <a:pt x="114333" y="64925"/>
                    </a:cubicBezTo>
                    <a:cubicBezTo>
                      <a:pt x="114305" y="65006"/>
                      <a:pt x="114274" y="65090"/>
                      <a:pt x="114245" y="65170"/>
                    </a:cubicBezTo>
                    <a:cubicBezTo>
                      <a:pt x="114157" y="65401"/>
                      <a:pt x="114069" y="65643"/>
                      <a:pt x="113986" y="65892"/>
                    </a:cubicBezTo>
                    <a:cubicBezTo>
                      <a:pt x="113814" y="66394"/>
                      <a:pt x="113652" y="66930"/>
                      <a:pt x="113505" y="67484"/>
                    </a:cubicBezTo>
                    <a:lnTo>
                      <a:pt x="113269" y="68325"/>
                    </a:lnTo>
                    <a:cubicBezTo>
                      <a:pt x="113186" y="68616"/>
                      <a:pt x="113104" y="68914"/>
                      <a:pt x="113026" y="69217"/>
                    </a:cubicBezTo>
                    <a:cubicBezTo>
                      <a:pt x="112948" y="69520"/>
                      <a:pt x="112875" y="69829"/>
                      <a:pt x="112801" y="70148"/>
                    </a:cubicBezTo>
                    <a:lnTo>
                      <a:pt x="112729" y="70477"/>
                    </a:lnTo>
                    <a:cubicBezTo>
                      <a:pt x="112684" y="70678"/>
                      <a:pt x="112637" y="70878"/>
                      <a:pt x="112580" y="71085"/>
                    </a:cubicBezTo>
                    <a:cubicBezTo>
                      <a:pt x="112420" y="71727"/>
                      <a:pt x="112281" y="72353"/>
                      <a:pt x="112163" y="72982"/>
                    </a:cubicBezTo>
                    <a:cubicBezTo>
                      <a:pt x="112111" y="73290"/>
                      <a:pt x="112046" y="73595"/>
                      <a:pt x="111983" y="73890"/>
                    </a:cubicBezTo>
                    <a:cubicBezTo>
                      <a:pt x="111919" y="74182"/>
                      <a:pt x="111860" y="74459"/>
                      <a:pt x="111813" y="74737"/>
                    </a:cubicBezTo>
                    <a:cubicBezTo>
                      <a:pt x="111723" y="75224"/>
                      <a:pt x="111647" y="75731"/>
                      <a:pt x="111567" y="76368"/>
                    </a:cubicBezTo>
                    <a:cubicBezTo>
                      <a:pt x="111483" y="76881"/>
                      <a:pt x="111422" y="77374"/>
                      <a:pt x="111385" y="77834"/>
                    </a:cubicBezTo>
                    <a:cubicBezTo>
                      <a:pt x="111348" y="78297"/>
                      <a:pt x="111336" y="78726"/>
                      <a:pt x="111350" y="79132"/>
                    </a:cubicBezTo>
                    <a:cubicBezTo>
                      <a:pt x="111363" y="79516"/>
                      <a:pt x="111375" y="79848"/>
                      <a:pt x="111432" y="80150"/>
                    </a:cubicBezTo>
                    <a:cubicBezTo>
                      <a:pt x="111508" y="80580"/>
                      <a:pt x="111641" y="80912"/>
                      <a:pt x="111829" y="81145"/>
                    </a:cubicBezTo>
                    <a:cubicBezTo>
                      <a:pt x="111530" y="81171"/>
                      <a:pt x="111201" y="81308"/>
                      <a:pt x="110841" y="81554"/>
                    </a:cubicBezTo>
                    <a:cubicBezTo>
                      <a:pt x="110276" y="81949"/>
                      <a:pt x="109673" y="82509"/>
                      <a:pt x="109143" y="83131"/>
                    </a:cubicBezTo>
                    <a:cubicBezTo>
                      <a:pt x="107885" y="84606"/>
                      <a:pt x="106459" y="86575"/>
                      <a:pt x="105135" y="88666"/>
                    </a:cubicBezTo>
                    <a:cubicBezTo>
                      <a:pt x="104607" y="89439"/>
                      <a:pt x="104147" y="90204"/>
                      <a:pt x="103703" y="90945"/>
                    </a:cubicBezTo>
                    <a:cubicBezTo>
                      <a:pt x="103521" y="91248"/>
                      <a:pt x="103345" y="91542"/>
                      <a:pt x="103165" y="91833"/>
                    </a:cubicBezTo>
                    <a:cubicBezTo>
                      <a:pt x="102915" y="92258"/>
                      <a:pt x="102694" y="92676"/>
                      <a:pt x="102481" y="93079"/>
                    </a:cubicBezTo>
                    <a:lnTo>
                      <a:pt x="102373" y="93281"/>
                    </a:lnTo>
                    <a:cubicBezTo>
                      <a:pt x="102121" y="93733"/>
                      <a:pt x="101894" y="94177"/>
                      <a:pt x="101704" y="94599"/>
                    </a:cubicBezTo>
                    <a:cubicBezTo>
                      <a:pt x="101518" y="95008"/>
                      <a:pt x="101358" y="95409"/>
                      <a:pt x="101237" y="95779"/>
                    </a:cubicBezTo>
                    <a:cubicBezTo>
                      <a:pt x="101100" y="96148"/>
                      <a:pt x="101004" y="96487"/>
                      <a:pt x="100951" y="96788"/>
                    </a:cubicBezTo>
                    <a:cubicBezTo>
                      <a:pt x="100877" y="97218"/>
                      <a:pt x="100890" y="97578"/>
                      <a:pt x="100988" y="97862"/>
                    </a:cubicBezTo>
                    <a:cubicBezTo>
                      <a:pt x="100867" y="97830"/>
                      <a:pt x="100735" y="97814"/>
                      <a:pt x="100592" y="97814"/>
                    </a:cubicBezTo>
                    <a:cubicBezTo>
                      <a:pt x="100393" y="97814"/>
                      <a:pt x="100172" y="97845"/>
                      <a:pt x="99932" y="97907"/>
                    </a:cubicBezTo>
                    <a:cubicBezTo>
                      <a:pt x="99324" y="98046"/>
                      <a:pt x="98602" y="98349"/>
                      <a:pt x="97782" y="98811"/>
                    </a:cubicBezTo>
                    <a:lnTo>
                      <a:pt x="96519" y="99554"/>
                    </a:lnTo>
                    <a:cubicBezTo>
                      <a:pt x="96069" y="99828"/>
                      <a:pt x="95603" y="100137"/>
                      <a:pt x="95132" y="100471"/>
                    </a:cubicBezTo>
                    <a:cubicBezTo>
                      <a:pt x="94938" y="100610"/>
                      <a:pt x="94733" y="100747"/>
                      <a:pt x="94527" y="100888"/>
                    </a:cubicBezTo>
                    <a:cubicBezTo>
                      <a:pt x="94240" y="101080"/>
                      <a:pt x="93946" y="101281"/>
                      <a:pt x="93655" y="101496"/>
                    </a:cubicBezTo>
                    <a:cubicBezTo>
                      <a:pt x="93434" y="101655"/>
                      <a:pt x="93213" y="101823"/>
                      <a:pt x="92988" y="101993"/>
                    </a:cubicBezTo>
                    <a:cubicBezTo>
                      <a:pt x="92706" y="102208"/>
                      <a:pt x="92417" y="102424"/>
                      <a:pt x="92115" y="102639"/>
                    </a:cubicBezTo>
                    <a:cubicBezTo>
                      <a:pt x="91593" y="103024"/>
                      <a:pt x="91081" y="103425"/>
                      <a:pt x="90603" y="103824"/>
                    </a:cubicBezTo>
                    <a:cubicBezTo>
                      <a:pt x="90073" y="104225"/>
                      <a:pt x="89610" y="104595"/>
                      <a:pt x="89189" y="104955"/>
                    </a:cubicBezTo>
                    <a:cubicBezTo>
                      <a:pt x="88968" y="105146"/>
                      <a:pt x="88753" y="105332"/>
                      <a:pt x="88553" y="105516"/>
                    </a:cubicBezTo>
                    <a:lnTo>
                      <a:pt x="87947" y="106040"/>
                    </a:lnTo>
                    <a:cubicBezTo>
                      <a:pt x="87556" y="106383"/>
                      <a:pt x="87196" y="106729"/>
                      <a:pt x="86877" y="107063"/>
                    </a:cubicBezTo>
                    <a:cubicBezTo>
                      <a:pt x="86767" y="107177"/>
                      <a:pt x="86662" y="107292"/>
                      <a:pt x="86562" y="107404"/>
                    </a:cubicBezTo>
                    <a:lnTo>
                      <a:pt x="86433" y="107547"/>
                    </a:lnTo>
                    <a:cubicBezTo>
                      <a:pt x="86286" y="107703"/>
                      <a:pt x="86149" y="107856"/>
                      <a:pt x="86028" y="108002"/>
                    </a:cubicBezTo>
                    <a:cubicBezTo>
                      <a:pt x="85776" y="108304"/>
                      <a:pt x="85574" y="108593"/>
                      <a:pt x="85422" y="108863"/>
                    </a:cubicBezTo>
                    <a:cubicBezTo>
                      <a:pt x="85208" y="109248"/>
                      <a:pt x="85099" y="109593"/>
                      <a:pt x="85099" y="109898"/>
                    </a:cubicBezTo>
                    <a:cubicBezTo>
                      <a:pt x="84698" y="109621"/>
                      <a:pt x="84090" y="109530"/>
                      <a:pt x="83464" y="109530"/>
                    </a:cubicBezTo>
                    <a:cubicBezTo>
                      <a:pt x="82863" y="109530"/>
                      <a:pt x="82245" y="109614"/>
                      <a:pt x="81772" y="109700"/>
                    </a:cubicBezTo>
                    <a:cubicBezTo>
                      <a:pt x="81263" y="109771"/>
                      <a:pt x="80784" y="109857"/>
                      <a:pt x="80318" y="109960"/>
                    </a:cubicBezTo>
                    <a:cubicBezTo>
                      <a:pt x="80015" y="110019"/>
                      <a:pt x="79718" y="110097"/>
                      <a:pt x="79401" y="110179"/>
                    </a:cubicBezTo>
                    <a:cubicBezTo>
                      <a:pt x="79178" y="110236"/>
                      <a:pt x="78951" y="110295"/>
                      <a:pt x="78716" y="110350"/>
                    </a:cubicBezTo>
                    <a:cubicBezTo>
                      <a:pt x="77928" y="110532"/>
                      <a:pt x="77120" y="110776"/>
                      <a:pt x="76263" y="111032"/>
                    </a:cubicBezTo>
                    <a:cubicBezTo>
                      <a:pt x="75892" y="111142"/>
                      <a:pt x="75514" y="111257"/>
                      <a:pt x="75119" y="111371"/>
                    </a:cubicBezTo>
                    <a:cubicBezTo>
                      <a:pt x="74736" y="111498"/>
                      <a:pt x="74360" y="111619"/>
                      <a:pt x="73990" y="111740"/>
                    </a:cubicBezTo>
                    <a:cubicBezTo>
                      <a:pt x="73141" y="112012"/>
                      <a:pt x="72341" y="112272"/>
                      <a:pt x="71586" y="112568"/>
                    </a:cubicBezTo>
                    <a:cubicBezTo>
                      <a:pt x="71389" y="112648"/>
                      <a:pt x="71195" y="112718"/>
                      <a:pt x="71003" y="112787"/>
                    </a:cubicBezTo>
                    <a:lnTo>
                      <a:pt x="70806" y="112859"/>
                    </a:lnTo>
                    <a:cubicBezTo>
                      <a:pt x="70546" y="112953"/>
                      <a:pt x="70295" y="113051"/>
                      <a:pt x="70051" y="113151"/>
                    </a:cubicBezTo>
                    <a:cubicBezTo>
                      <a:pt x="69566" y="113350"/>
                      <a:pt x="69110" y="113556"/>
                      <a:pt x="68711" y="113759"/>
                    </a:cubicBezTo>
                    <a:cubicBezTo>
                      <a:pt x="67666" y="114232"/>
                      <a:pt x="66393" y="114960"/>
                      <a:pt x="66072" y="115807"/>
                    </a:cubicBezTo>
                    <a:cubicBezTo>
                      <a:pt x="65898" y="115559"/>
                      <a:pt x="65616" y="115336"/>
                      <a:pt x="65223" y="115142"/>
                    </a:cubicBezTo>
                    <a:cubicBezTo>
                      <a:pt x="64947" y="115005"/>
                      <a:pt x="64615" y="114880"/>
                      <a:pt x="64237" y="114774"/>
                    </a:cubicBezTo>
                    <a:cubicBezTo>
                      <a:pt x="63989" y="114700"/>
                      <a:pt x="63725" y="114643"/>
                      <a:pt x="63445" y="114581"/>
                    </a:cubicBezTo>
                    <a:cubicBezTo>
                      <a:pt x="63306" y="114551"/>
                      <a:pt x="63163" y="114520"/>
                      <a:pt x="63007" y="114483"/>
                    </a:cubicBezTo>
                    <a:cubicBezTo>
                      <a:pt x="61205" y="114107"/>
                      <a:pt x="58856" y="113945"/>
                      <a:pt x="56190" y="113785"/>
                    </a:cubicBezTo>
                    <a:cubicBezTo>
                      <a:pt x="55861" y="113771"/>
                      <a:pt x="55533" y="113763"/>
                      <a:pt x="55208" y="113757"/>
                    </a:cubicBezTo>
                    <a:cubicBezTo>
                      <a:pt x="55034" y="113757"/>
                      <a:pt x="54862" y="113747"/>
                      <a:pt x="54693" y="113736"/>
                    </a:cubicBezTo>
                    <a:cubicBezTo>
                      <a:pt x="54549" y="113728"/>
                      <a:pt x="54410" y="113722"/>
                      <a:pt x="54273" y="113718"/>
                    </a:cubicBezTo>
                    <a:cubicBezTo>
                      <a:pt x="53880" y="113704"/>
                      <a:pt x="53490" y="113696"/>
                      <a:pt x="53109" y="113696"/>
                    </a:cubicBezTo>
                    <a:cubicBezTo>
                      <a:pt x="52892" y="113696"/>
                      <a:pt x="52678" y="113698"/>
                      <a:pt x="52469" y="113704"/>
                    </a:cubicBezTo>
                    <a:cubicBezTo>
                      <a:pt x="52345" y="113703"/>
                      <a:pt x="52219" y="113702"/>
                      <a:pt x="52091" y="113702"/>
                    </a:cubicBezTo>
                    <a:cubicBezTo>
                      <a:pt x="51197" y="113702"/>
                      <a:pt x="50213" y="113726"/>
                      <a:pt x="49347" y="113839"/>
                    </a:cubicBezTo>
                    <a:cubicBezTo>
                      <a:pt x="48109" y="113935"/>
                      <a:pt x="46630" y="114209"/>
                      <a:pt x="46100" y="114950"/>
                    </a:cubicBezTo>
                    <a:cubicBezTo>
                      <a:pt x="46085" y="114946"/>
                      <a:pt x="46071" y="114941"/>
                      <a:pt x="46059" y="114939"/>
                    </a:cubicBezTo>
                    <a:cubicBezTo>
                      <a:pt x="45907" y="114047"/>
                      <a:pt x="44737" y="113180"/>
                      <a:pt x="43667" y="112572"/>
                    </a:cubicBezTo>
                    <a:cubicBezTo>
                      <a:pt x="42816" y="112026"/>
                      <a:pt x="41850" y="111541"/>
                      <a:pt x="40962" y="111128"/>
                    </a:cubicBezTo>
                    <a:cubicBezTo>
                      <a:pt x="40439" y="110866"/>
                      <a:pt x="39884" y="110610"/>
                      <a:pt x="39319" y="110371"/>
                    </a:cubicBezTo>
                    <a:cubicBezTo>
                      <a:pt x="39193" y="110314"/>
                      <a:pt x="39062" y="110260"/>
                      <a:pt x="38929" y="110207"/>
                    </a:cubicBezTo>
                    <a:cubicBezTo>
                      <a:pt x="38771" y="110144"/>
                      <a:pt x="38612" y="110078"/>
                      <a:pt x="38450" y="110005"/>
                    </a:cubicBezTo>
                    <a:cubicBezTo>
                      <a:pt x="38157" y="109872"/>
                      <a:pt x="37857" y="109741"/>
                      <a:pt x="37548" y="109612"/>
                    </a:cubicBezTo>
                    <a:cubicBezTo>
                      <a:pt x="35074" y="108620"/>
                      <a:pt x="32879" y="107764"/>
                      <a:pt x="31083" y="107335"/>
                    </a:cubicBezTo>
                    <a:cubicBezTo>
                      <a:pt x="30933" y="107304"/>
                      <a:pt x="30790" y="107269"/>
                      <a:pt x="30651" y="107239"/>
                    </a:cubicBezTo>
                    <a:cubicBezTo>
                      <a:pt x="30373" y="107173"/>
                      <a:pt x="30109" y="107114"/>
                      <a:pt x="29855" y="107075"/>
                    </a:cubicBezTo>
                    <a:cubicBezTo>
                      <a:pt x="29501" y="107015"/>
                      <a:pt x="29175" y="106986"/>
                      <a:pt x="28888" y="106986"/>
                    </a:cubicBezTo>
                    <a:cubicBezTo>
                      <a:pt x="28860" y="106986"/>
                      <a:pt x="28832" y="106986"/>
                      <a:pt x="28805" y="106987"/>
                    </a:cubicBezTo>
                    <a:cubicBezTo>
                      <a:pt x="28366" y="106997"/>
                      <a:pt x="28016" y="107077"/>
                      <a:pt x="27752" y="107226"/>
                    </a:cubicBezTo>
                    <a:cubicBezTo>
                      <a:pt x="27823" y="106324"/>
                      <a:pt x="26983" y="105123"/>
                      <a:pt x="26246" y="104260"/>
                    </a:cubicBezTo>
                    <a:cubicBezTo>
                      <a:pt x="25964" y="103895"/>
                      <a:pt x="25640" y="103513"/>
                      <a:pt x="25286" y="103126"/>
                    </a:cubicBezTo>
                    <a:cubicBezTo>
                      <a:pt x="25108" y="102934"/>
                      <a:pt x="24922" y="102737"/>
                      <a:pt x="24728" y="102539"/>
                    </a:cubicBezTo>
                    <a:lnTo>
                      <a:pt x="24581" y="102392"/>
                    </a:lnTo>
                    <a:cubicBezTo>
                      <a:pt x="24437" y="102249"/>
                      <a:pt x="24290" y="102103"/>
                      <a:pt x="24145" y="101944"/>
                    </a:cubicBezTo>
                    <a:cubicBezTo>
                      <a:pt x="23590" y="101354"/>
                      <a:pt x="22977" y="100780"/>
                      <a:pt x="22326" y="100170"/>
                    </a:cubicBezTo>
                    <a:cubicBezTo>
                      <a:pt x="22042" y="99904"/>
                      <a:pt x="21753" y="99634"/>
                      <a:pt x="21454" y="99347"/>
                    </a:cubicBezTo>
                    <a:cubicBezTo>
                      <a:pt x="21154" y="99083"/>
                      <a:pt x="20859" y="98820"/>
                      <a:pt x="20571" y="98562"/>
                    </a:cubicBezTo>
                    <a:cubicBezTo>
                      <a:pt x="19908" y="97964"/>
                      <a:pt x="19280" y="97400"/>
                      <a:pt x="18643" y="96898"/>
                    </a:cubicBezTo>
                    <a:cubicBezTo>
                      <a:pt x="18455" y="96749"/>
                      <a:pt x="18273" y="96598"/>
                      <a:pt x="18097" y="96450"/>
                    </a:cubicBezTo>
                    <a:cubicBezTo>
                      <a:pt x="17845" y="96242"/>
                      <a:pt x="17608" y="96045"/>
                      <a:pt x="17367" y="95865"/>
                    </a:cubicBezTo>
                    <a:cubicBezTo>
                      <a:pt x="16984" y="95569"/>
                      <a:pt x="16587" y="95288"/>
                      <a:pt x="16166" y="95012"/>
                    </a:cubicBezTo>
                    <a:cubicBezTo>
                      <a:pt x="15428" y="94486"/>
                      <a:pt x="14225" y="93749"/>
                      <a:pt x="13307" y="93749"/>
                    </a:cubicBezTo>
                    <a:cubicBezTo>
                      <a:pt x="13222" y="93749"/>
                      <a:pt x="13139" y="93755"/>
                      <a:pt x="13060" y="93768"/>
                    </a:cubicBezTo>
                    <a:cubicBezTo>
                      <a:pt x="13103" y="93674"/>
                      <a:pt x="13142" y="93572"/>
                      <a:pt x="13168" y="93457"/>
                    </a:cubicBezTo>
                    <a:cubicBezTo>
                      <a:pt x="13218" y="93238"/>
                      <a:pt x="13232" y="92983"/>
                      <a:pt x="13211" y="92692"/>
                    </a:cubicBezTo>
                    <a:cubicBezTo>
                      <a:pt x="13191" y="92385"/>
                      <a:pt x="13130" y="92035"/>
                      <a:pt x="13031" y="91655"/>
                    </a:cubicBezTo>
                    <a:cubicBezTo>
                      <a:pt x="12984" y="91473"/>
                      <a:pt x="12927" y="91276"/>
                      <a:pt x="12862" y="91076"/>
                    </a:cubicBezTo>
                    <a:lnTo>
                      <a:pt x="12804" y="90887"/>
                    </a:lnTo>
                    <a:cubicBezTo>
                      <a:pt x="12761" y="90744"/>
                      <a:pt x="12716" y="90595"/>
                      <a:pt x="12665" y="90448"/>
                    </a:cubicBezTo>
                    <a:cubicBezTo>
                      <a:pt x="12518" y="90006"/>
                      <a:pt x="12340" y="89541"/>
                      <a:pt x="12133" y="89058"/>
                    </a:cubicBezTo>
                    <a:lnTo>
                      <a:pt x="11812" y="88336"/>
                    </a:lnTo>
                    <a:cubicBezTo>
                      <a:pt x="11706" y="88078"/>
                      <a:pt x="11591" y="87819"/>
                      <a:pt x="11472" y="87553"/>
                    </a:cubicBezTo>
                    <a:cubicBezTo>
                      <a:pt x="11243" y="87047"/>
                      <a:pt x="10983" y="86515"/>
                      <a:pt x="10683" y="85938"/>
                    </a:cubicBezTo>
                    <a:cubicBezTo>
                      <a:pt x="10413" y="85361"/>
                      <a:pt x="10122" y="84780"/>
                      <a:pt x="9811" y="84205"/>
                    </a:cubicBezTo>
                    <a:cubicBezTo>
                      <a:pt x="9631" y="83886"/>
                      <a:pt x="9463" y="83567"/>
                      <a:pt x="9300" y="83252"/>
                    </a:cubicBezTo>
                    <a:cubicBezTo>
                      <a:pt x="9169" y="83002"/>
                      <a:pt x="9040" y="82757"/>
                      <a:pt x="8909" y="82520"/>
                    </a:cubicBezTo>
                    <a:cubicBezTo>
                      <a:pt x="8737" y="82200"/>
                      <a:pt x="8555" y="81894"/>
                      <a:pt x="8379" y="81597"/>
                    </a:cubicBezTo>
                    <a:cubicBezTo>
                      <a:pt x="8252" y="81382"/>
                      <a:pt x="8125" y="81169"/>
                      <a:pt x="8009" y="80959"/>
                    </a:cubicBezTo>
                    <a:cubicBezTo>
                      <a:pt x="7726" y="80457"/>
                      <a:pt x="7436" y="79981"/>
                      <a:pt x="7143" y="79537"/>
                    </a:cubicBezTo>
                    <a:lnTo>
                      <a:pt x="6319" y="78328"/>
                    </a:lnTo>
                    <a:cubicBezTo>
                      <a:pt x="5777" y="77562"/>
                      <a:pt x="5251" y="76979"/>
                      <a:pt x="4768" y="76601"/>
                    </a:cubicBezTo>
                    <a:cubicBezTo>
                      <a:pt x="4434" y="76325"/>
                      <a:pt x="4119" y="76159"/>
                      <a:pt x="3825" y="76104"/>
                    </a:cubicBezTo>
                    <a:cubicBezTo>
                      <a:pt x="4035" y="75889"/>
                      <a:pt x="4201" y="75570"/>
                      <a:pt x="4316" y="75148"/>
                    </a:cubicBezTo>
                    <a:cubicBezTo>
                      <a:pt x="4334" y="75085"/>
                      <a:pt x="4351" y="75017"/>
                      <a:pt x="4367" y="74950"/>
                    </a:cubicBezTo>
                    <a:cubicBezTo>
                      <a:pt x="4422" y="74702"/>
                      <a:pt x="4463" y="74420"/>
                      <a:pt x="4488" y="74125"/>
                    </a:cubicBezTo>
                    <a:cubicBezTo>
                      <a:pt x="4537" y="73728"/>
                      <a:pt x="4563" y="73299"/>
                      <a:pt x="4569" y="72849"/>
                    </a:cubicBezTo>
                    <a:cubicBezTo>
                      <a:pt x="4578" y="72386"/>
                      <a:pt x="4561" y="71889"/>
                      <a:pt x="4526" y="71378"/>
                    </a:cubicBezTo>
                    <a:lnTo>
                      <a:pt x="4516" y="71142"/>
                    </a:lnTo>
                    <a:cubicBezTo>
                      <a:pt x="4494" y="70686"/>
                      <a:pt x="4473" y="70215"/>
                      <a:pt x="4426" y="69718"/>
                    </a:cubicBezTo>
                    <a:cubicBezTo>
                      <a:pt x="4389" y="69385"/>
                      <a:pt x="4355" y="69041"/>
                      <a:pt x="4320" y="68691"/>
                    </a:cubicBezTo>
                    <a:cubicBezTo>
                      <a:pt x="4234" y="67832"/>
                      <a:pt x="4146" y="66942"/>
                      <a:pt x="3999" y="66029"/>
                    </a:cubicBezTo>
                    <a:cubicBezTo>
                      <a:pt x="3690" y="63562"/>
                      <a:pt x="3242" y="61174"/>
                      <a:pt x="2732" y="59302"/>
                    </a:cubicBezTo>
                    <a:cubicBezTo>
                      <a:pt x="2517" y="58515"/>
                      <a:pt x="2210" y="57752"/>
                      <a:pt x="1867" y="57150"/>
                    </a:cubicBezTo>
                    <a:cubicBezTo>
                      <a:pt x="1648" y="56776"/>
                      <a:pt x="1406" y="56512"/>
                      <a:pt x="1149" y="56360"/>
                    </a:cubicBezTo>
                    <a:cubicBezTo>
                      <a:pt x="1419" y="56229"/>
                      <a:pt x="1681" y="55988"/>
                      <a:pt x="1932" y="55634"/>
                    </a:cubicBezTo>
                    <a:cubicBezTo>
                      <a:pt x="2114" y="55382"/>
                      <a:pt x="2266" y="55086"/>
                      <a:pt x="2450" y="54730"/>
                    </a:cubicBezTo>
                    <a:cubicBezTo>
                      <a:pt x="2626" y="54384"/>
                      <a:pt x="2798" y="53989"/>
                      <a:pt x="2963" y="53557"/>
                    </a:cubicBezTo>
                    <a:cubicBezTo>
                      <a:pt x="3125" y="53124"/>
                      <a:pt x="3280" y="52651"/>
                      <a:pt x="3420" y="52162"/>
                    </a:cubicBezTo>
                    <a:cubicBezTo>
                      <a:pt x="3622" y="51542"/>
                      <a:pt x="3769" y="51051"/>
                      <a:pt x="3896" y="50577"/>
                    </a:cubicBezTo>
                    <a:cubicBezTo>
                      <a:pt x="3974" y="50300"/>
                      <a:pt x="4037" y="50024"/>
                      <a:pt x="4105" y="49734"/>
                    </a:cubicBezTo>
                    <a:cubicBezTo>
                      <a:pt x="4175" y="49439"/>
                      <a:pt x="4244" y="49136"/>
                      <a:pt x="4332" y="48827"/>
                    </a:cubicBezTo>
                    <a:cubicBezTo>
                      <a:pt x="4418" y="48494"/>
                      <a:pt x="4502" y="48152"/>
                      <a:pt x="4580" y="47802"/>
                    </a:cubicBezTo>
                    <a:cubicBezTo>
                      <a:pt x="4643" y="47520"/>
                      <a:pt x="4702" y="47234"/>
                      <a:pt x="4762" y="46935"/>
                    </a:cubicBezTo>
                    <a:cubicBezTo>
                      <a:pt x="4797" y="46730"/>
                      <a:pt x="4839" y="46528"/>
                      <a:pt x="4884" y="46327"/>
                    </a:cubicBezTo>
                    <a:lnTo>
                      <a:pt x="4960" y="45996"/>
                    </a:lnTo>
                    <a:cubicBezTo>
                      <a:pt x="5030" y="45681"/>
                      <a:pt x="5095" y="45370"/>
                      <a:pt x="5153" y="45061"/>
                    </a:cubicBezTo>
                    <a:cubicBezTo>
                      <a:pt x="5212" y="44754"/>
                      <a:pt x="5265" y="44449"/>
                      <a:pt x="5314" y="44148"/>
                    </a:cubicBezTo>
                    <a:lnTo>
                      <a:pt x="5459" y="43289"/>
                    </a:lnTo>
                    <a:cubicBezTo>
                      <a:pt x="5564" y="42724"/>
                      <a:pt x="5646" y="42172"/>
                      <a:pt x="5705" y="41646"/>
                    </a:cubicBezTo>
                    <a:cubicBezTo>
                      <a:pt x="5734" y="41384"/>
                      <a:pt x="5758" y="41128"/>
                      <a:pt x="5774" y="40887"/>
                    </a:cubicBezTo>
                    <a:cubicBezTo>
                      <a:pt x="5785" y="40797"/>
                      <a:pt x="5793" y="40709"/>
                      <a:pt x="5803" y="40621"/>
                    </a:cubicBezTo>
                    <a:cubicBezTo>
                      <a:pt x="5817" y="40472"/>
                      <a:pt x="5834" y="40326"/>
                      <a:pt x="5844" y="40183"/>
                    </a:cubicBezTo>
                    <a:cubicBezTo>
                      <a:pt x="5918" y="39242"/>
                      <a:pt x="5889" y="38461"/>
                      <a:pt x="5758" y="37861"/>
                    </a:cubicBezTo>
                    <a:cubicBezTo>
                      <a:pt x="5670" y="37431"/>
                      <a:pt x="5533" y="37106"/>
                      <a:pt x="5347" y="36881"/>
                    </a:cubicBezTo>
                    <a:cubicBezTo>
                      <a:pt x="5648" y="36850"/>
                      <a:pt x="5979" y="36711"/>
                      <a:pt x="6339" y="36462"/>
                    </a:cubicBezTo>
                    <a:cubicBezTo>
                      <a:pt x="6824" y="36130"/>
                      <a:pt x="7317" y="35623"/>
                      <a:pt x="8002" y="34858"/>
                    </a:cubicBezTo>
                    <a:cubicBezTo>
                      <a:pt x="8475" y="34318"/>
                      <a:pt x="8948" y="33669"/>
                      <a:pt x="9447" y="32982"/>
                    </a:cubicBezTo>
                    <a:cubicBezTo>
                      <a:pt x="9590" y="32783"/>
                      <a:pt x="9739" y="32579"/>
                      <a:pt x="9895" y="32368"/>
                    </a:cubicBezTo>
                    <a:cubicBezTo>
                      <a:pt x="10143" y="32020"/>
                      <a:pt x="10376" y="31662"/>
                      <a:pt x="10623" y="31281"/>
                    </a:cubicBezTo>
                    <a:cubicBezTo>
                      <a:pt x="10711" y="31144"/>
                      <a:pt x="10801" y="31005"/>
                      <a:pt x="10891" y="30870"/>
                    </a:cubicBezTo>
                    <a:cubicBezTo>
                      <a:pt x="11253" y="30346"/>
                      <a:pt x="11607" y="29800"/>
                      <a:pt x="11945" y="29242"/>
                    </a:cubicBezTo>
                    <a:cubicBezTo>
                      <a:pt x="12117" y="28943"/>
                      <a:pt x="12303" y="28650"/>
                      <a:pt x="12483" y="28366"/>
                    </a:cubicBezTo>
                    <a:cubicBezTo>
                      <a:pt x="12643" y="28112"/>
                      <a:pt x="12800" y="27863"/>
                      <a:pt x="12947" y="27615"/>
                    </a:cubicBezTo>
                    <a:cubicBezTo>
                      <a:pt x="13107" y="27345"/>
                      <a:pt x="13263" y="27079"/>
                      <a:pt x="13410" y="26813"/>
                    </a:cubicBezTo>
                    <a:lnTo>
                      <a:pt x="13481" y="26684"/>
                    </a:lnTo>
                    <a:cubicBezTo>
                      <a:pt x="13598" y="26469"/>
                      <a:pt x="13715" y="26259"/>
                      <a:pt x="13840" y="26054"/>
                    </a:cubicBezTo>
                    <a:cubicBezTo>
                      <a:pt x="14130" y="25559"/>
                      <a:pt x="14396" y="25068"/>
                      <a:pt x="14631" y="24593"/>
                    </a:cubicBezTo>
                    <a:cubicBezTo>
                      <a:pt x="14748" y="24358"/>
                      <a:pt x="14856" y="24127"/>
                      <a:pt x="14952" y="23912"/>
                    </a:cubicBezTo>
                    <a:cubicBezTo>
                      <a:pt x="15065" y="23693"/>
                      <a:pt x="15169" y="23478"/>
                      <a:pt x="15263" y="23270"/>
                    </a:cubicBezTo>
                    <a:cubicBezTo>
                      <a:pt x="15566" y="22601"/>
                      <a:pt x="15781" y="21993"/>
                      <a:pt x="15902" y="21459"/>
                    </a:cubicBezTo>
                    <a:cubicBezTo>
                      <a:pt x="15932" y="21318"/>
                      <a:pt x="15957" y="21181"/>
                      <a:pt x="15973" y="21062"/>
                    </a:cubicBezTo>
                    <a:cubicBezTo>
                      <a:pt x="16045" y="20634"/>
                      <a:pt x="16031" y="20278"/>
                      <a:pt x="15930" y="19996"/>
                    </a:cubicBezTo>
                    <a:lnTo>
                      <a:pt x="15930" y="19996"/>
                    </a:lnTo>
                    <a:cubicBezTo>
                      <a:pt x="16049" y="20026"/>
                      <a:pt x="16177" y="20041"/>
                      <a:pt x="16316" y="20041"/>
                    </a:cubicBezTo>
                    <a:cubicBezTo>
                      <a:pt x="16522" y="20041"/>
                      <a:pt x="16751" y="20008"/>
                      <a:pt x="17003" y="19941"/>
                    </a:cubicBezTo>
                    <a:cubicBezTo>
                      <a:pt x="17299" y="19863"/>
                      <a:pt x="17629" y="19738"/>
                      <a:pt x="17972" y="19575"/>
                    </a:cubicBezTo>
                    <a:cubicBezTo>
                      <a:pt x="18334" y="19421"/>
                      <a:pt x="18719" y="19229"/>
                      <a:pt x="19118" y="19004"/>
                    </a:cubicBezTo>
                    <a:cubicBezTo>
                      <a:pt x="19521" y="18777"/>
                      <a:pt x="19943" y="18513"/>
                      <a:pt x="20368" y="18224"/>
                    </a:cubicBezTo>
                    <a:lnTo>
                      <a:pt x="20413" y="18194"/>
                    </a:lnTo>
                    <a:cubicBezTo>
                      <a:pt x="20845" y="17917"/>
                      <a:pt x="21291" y="17633"/>
                      <a:pt x="21753" y="17304"/>
                    </a:cubicBezTo>
                    <a:cubicBezTo>
                      <a:pt x="22021" y="17103"/>
                      <a:pt x="22301" y="16901"/>
                      <a:pt x="22588" y="16692"/>
                    </a:cubicBezTo>
                    <a:cubicBezTo>
                      <a:pt x="23288" y="16185"/>
                      <a:pt x="24012" y="15661"/>
                      <a:pt x="24726" y="15072"/>
                    </a:cubicBezTo>
                    <a:lnTo>
                      <a:pt x="24928" y="14916"/>
                    </a:lnTo>
                    <a:cubicBezTo>
                      <a:pt x="25387" y="14562"/>
                      <a:pt x="25822" y="14229"/>
                      <a:pt x="26238" y="13879"/>
                    </a:cubicBezTo>
                    <a:cubicBezTo>
                      <a:pt x="26479" y="13678"/>
                      <a:pt x="26712" y="13478"/>
                      <a:pt x="26931" y="13285"/>
                    </a:cubicBezTo>
                    <a:cubicBezTo>
                      <a:pt x="27167" y="13097"/>
                      <a:pt x="27396" y="12909"/>
                      <a:pt x="27617" y="12721"/>
                    </a:cubicBezTo>
                    <a:cubicBezTo>
                      <a:pt x="28055" y="12348"/>
                      <a:pt x="28468" y="11972"/>
                      <a:pt x="28842" y="11606"/>
                    </a:cubicBezTo>
                    <a:lnTo>
                      <a:pt x="29012" y="11446"/>
                    </a:lnTo>
                    <a:cubicBezTo>
                      <a:pt x="29331" y="11150"/>
                      <a:pt x="29632" y="10867"/>
                      <a:pt x="29900" y="10583"/>
                    </a:cubicBezTo>
                    <a:cubicBezTo>
                      <a:pt x="30499" y="9951"/>
                      <a:pt x="30991" y="9320"/>
                      <a:pt x="31320" y="8754"/>
                    </a:cubicBezTo>
                    <a:cubicBezTo>
                      <a:pt x="31457" y="8506"/>
                      <a:pt x="31549" y="8273"/>
                      <a:pt x="31598" y="8060"/>
                    </a:cubicBezTo>
                    <a:cubicBezTo>
                      <a:pt x="31625" y="7944"/>
                      <a:pt x="31633" y="7833"/>
                      <a:pt x="31631" y="7727"/>
                    </a:cubicBezTo>
                    <a:lnTo>
                      <a:pt x="31631" y="7727"/>
                    </a:lnTo>
                    <a:cubicBezTo>
                      <a:pt x="31880" y="7894"/>
                      <a:pt x="32224" y="7997"/>
                      <a:pt x="32662" y="8032"/>
                    </a:cubicBezTo>
                    <a:cubicBezTo>
                      <a:pt x="32822" y="8044"/>
                      <a:pt x="32990" y="8050"/>
                      <a:pt x="33165" y="8050"/>
                    </a:cubicBezTo>
                    <a:cubicBezTo>
                      <a:pt x="33724" y="8050"/>
                      <a:pt x="34351" y="7988"/>
                      <a:pt x="34980" y="7870"/>
                    </a:cubicBezTo>
                    <a:lnTo>
                      <a:pt x="35271" y="7811"/>
                    </a:lnTo>
                    <a:cubicBezTo>
                      <a:pt x="36095" y="7645"/>
                      <a:pt x="37028" y="7455"/>
                      <a:pt x="38026" y="7162"/>
                    </a:cubicBezTo>
                    <a:cubicBezTo>
                      <a:pt x="38301" y="7074"/>
                      <a:pt x="38585" y="6998"/>
                      <a:pt x="38873" y="6919"/>
                    </a:cubicBezTo>
                    <a:cubicBezTo>
                      <a:pt x="39162" y="6839"/>
                      <a:pt x="39457" y="6759"/>
                      <a:pt x="39749" y="6669"/>
                    </a:cubicBezTo>
                    <a:cubicBezTo>
                      <a:pt x="40048" y="6579"/>
                      <a:pt x="40351" y="6483"/>
                      <a:pt x="40660" y="6378"/>
                    </a:cubicBezTo>
                    <a:lnTo>
                      <a:pt x="41108" y="6225"/>
                    </a:lnTo>
                    <a:lnTo>
                      <a:pt x="41576" y="6084"/>
                    </a:lnTo>
                    <a:cubicBezTo>
                      <a:pt x="42196" y="5891"/>
                      <a:pt x="42812" y="5681"/>
                      <a:pt x="43405" y="5458"/>
                    </a:cubicBezTo>
                    <a:cubicBezTo>
                      <a:pt x="43647" y="5368"/>
                      <a:pt x="43884" y="5284"/>
                      <a:pt x="44119" y="5202"/>
                    </a:cubicBezTo>
                    <a:cubicBezTo>
                      <a:pt x="44459" y="5085"/>
                      <a:pt x="44782" y="4973"/>
                      <a:pt x="45101" y="4844"/>
                    </a:cubicBezTo>
                    <a:lnTo>
                      <a:pt x="45662" y="4617"/>
                    </a:lnTo>
                    <a:cubicBezTo>
                      <a:pt x="46501" y="4275"/>
                      <a:pt x="47294" y="3952"/>
                      <a:pt x="47972" y="3606"/>
                    </a:cubicBezTo>
                    <a:cubicBezTo>
                      <a:pt x="48849" y="3140"/>
                      <a:pt x="49484" y="2771"/>
                      <a:pt x="49926" y="2377"/>
                    </a:cubicBezTo>
                    <a:cubicBezTo>
                      <a:pt x="50257" y="2084"/>
                      <a:pt x="50466" y="1791"/>
                      <a:pt x="50566" y="1505"/>
                    </a:cubicBezTo>
                    <a:close/>
                    <a:moveTo>
                      <a:pt x="83465" y="110086"/>
                    </a:moveTo>
                    <a:cubicBezTo>
                      <a:pt x="83954" y="110086"/>
                      <a:pt x="84314" y="110148"/>
                      <a:pt x="84561" y="110244"/>
                    </a:cubicBezTo>
                    <a:cubicBezTo>
                      <a:pt x="78996" y="113031"/>
                      <a:pt x="72967" y="114931"/>
                      <a:pt x="66698" y="115807"/>
                    </a:cubicBezTo>
                    <a:cubicBezTo>
                      <a:pt x="67009" y="115334"/>
                      <a:pt x="67813" y="114778"/>
                      <a:pt x="68953" y="114262"/>
                    </a:cubicBezTo>
                    <a:cubicBezTo>
                      <a:pt x="69350" y="114060"/>
                      <a:pt x="69791" y="113859"/>
                      <a:pt x="70262" y="113667"/>
                    </a:cubicBezTo>
                    <a:cubicBezTo>
                      <a:pt x="70499" y="113571"/>
                      <a:pt x="70745" y="113475"/>
                      <a:pt x="70999" y="113382"/>
                    </a:cubicBezTo>
                    <a:lnTo>
                      <a:pt x="71191" y="113313"/>
                    </a:lnTo>
                    <a:cubicBezTo>
                      <a:pt x="71389" y="113241"/>
                      <a:pt x="71594" y="113168"/>
                      <a:pt x="71792" y="113086"/>
                    </a:cubicBezTo>
                    <a:cubicBezTo>
                      <a:pt x="72529" y="112797"/>
                      <a:pt x="73321" y="112542"/>
                      <a:pt x="74162" y="112269"/>
                    </a:cubicBezTo>
                    <a:cubicBezTo>
                      <a:pt x="74534" y="112151"/>
                      <a:pt x="74912" y="112028"/>
                      <a:pt x="75285" y="111903"/>
                    </a:cubicBezTo>
                    <a:cubicBezTo>
                      <a:pt x="75671" y="111791"/>
                      <a:pt x="76050" y="111678"/>
                      <a:pt x="76422" y="111566"/>
                    </a:cubicBezTo>
                    <a:cubicBezTo>
                      <a:pt x="77269" y="111312"/>
                      <a:pt x="78071" y="111073"/>
                      <a:pt x="78841" y="110895"/>
                    </a:cubicBezTo>
                    <a:cubicBezTo>
                      <a:pt x="79080" y="110837"/>
                      <a:pt x="79313" y="110778"/>
                      <a:pt x="79542" y="110719"/>
                    </a:cubicBezTo>
                    <a:cubicBezTo>
                      <a:pt x="79849" y="110639"/>
                      <a:pt x="80142" y="110563"/>
                      <a:pt x="80432" y="110504"/>
                    </a:cubicBezTo>
                    <a:cubicBezTo>
                      <a:pt x="80891" y="110404"/>
                      <a:pt x="81353" y="110322"/>
                      <a:pt x="81860" y="110250"/>
                    </a:cubicBezTo>
                    <a:cubicBezTo>
                      <a:pt x="82503" y="110134"/>
                      <a:pt x="83034" y="110086"/>
                      <a:pt x="83465" y="110086"/>
                    </a:cubicBezTo>
                    <a:close/>
                    <a:moveTo>
                      <a:pt x="53115" y="114253"/>
                    </a:moveTo>
                    <a:cubicBezTo>
                      <a:pt x="53489" y="114253"/>
                      <a:pt x="53871" y="114260"/>
                      <a:pt x="54257" y="114274"/>
                    </a:cubicBezTo>
                    <a:cubicBezTo>
                      <a:pt x="54390" y="114279"/>
                      <a:pt x="54525" y="114287"/>
                      <a:pt x="54660" y="114293"/>
                    </a:cubicBezTo>
                    <a:cubicBezTo>
                      <a:pt x="54840" y="114303"/>
                      <a:pt x="55022" y="114313"/>
                      <a:pt x="55204" y="114315"/>
                    </a:cubicBezTo>
                    <a:cubicBezTo>
                      <a:pt x="55519" y="114319"/>
                      <a:pt x="55842" y="114330"/>
                      <a:pt x="56162" y="114342"/>
                    </a:cubicBezTo>
                    <a:cubicBezTo>
                      <a:pt x="58705" y="114495"/>
                      <a:pt x="61131" y="114661"/>
                      <a:pt x="62889" y="115027"/>
                    </a:cubicBezTo>
                    <a:cubicBezTo>
                      <a:pt x="63040" y="115064"/>
                      <a:pt x="63185" y="115095"/>
                      <a:pt x="63328" y="115126"/>
                    </a:cubicBezTo>
                    <a:cubicBezTo>
                      <a:pt x="63596" y="115185"/>
                      <a:pt x="63852" y="115240"/>
                      <a:pt x="64083" y="115310"/>
                    </a:cubicBezTo>
                    <a:cubicBezTo>
                      <a:pt x="64431" y="115408"/>
                      <a:pt x="64730" y="115520"/>
                      <a:pt x="64975" y="115641"/>
                    </a:cubicBezTo>
                    <a:cubicBezTo>
                      <a:pt x="65141" y="115725"/>
                      <a:pt x="65325" y="115833"/>
                      <a:pt x="65470" y="115964"/>
                    </a:cubicBezTo>
                    <a:cubicBezTo>
                      <a:pt x="63261" y="116225"/>
                      <a:pt x="61024" y="116359"/>
                      <a:pt x="58769" y="116359"/>
                    </a:cubicBezTo>
                    <a:cubicBezTo>
                      <a:pt x="54797" y="116359"/>
                      <a:pt x="50767" y="115945"/>
                      <a:pt x="46732" y="115085"/>
                    </a:cubicBezTo>
                    <a:cubicBezTo>
                      <a:pt x="47172" y="114743"/>
                      <a:pt x="48111" y="114493"/>
                      <a:pt x="49404" y="114393"/>
                    </a:cubicBezTo>
                    <a:cubicBezTo>
                      <a:pt x="50281" y="114280"/>
                      <a:pt x="51280" y="114260"/>
                      <a:pt x="52186" y="114260"/>
                    </a:cubicBezTo>
                    <a:cubicBezTo>
                      <a:pt x="52283" y="114260"/>
                      <a:pt x="52380" y="114260"/>
                      <a:pt x="52475" y="114260"/>
                    </a:cubicBezTo>
                    <a:cubicBezTo>
                      <a:pt x="52685" y="114256"/>
                      <a:pt x="52898" y="114253"/>
                      <a:pt x="53115" y="114253"/>
                    </a:cubicBezTo>
                    <a:close/>
                    <a:moveTo>
                      <a:pt x="58753" y="1"/>
                    </a:moveTo>
                    <a:cubicBezTo>
                      <a:pt x="56155" y="1"/>
                      <a:pt x="53582" y="175"/>
                      <a:pt x="51047" y="515"/>
                    </a:cubicBezTo>
                    <a:cubicBezTo>
                      <a:pt x="51065" y="486"/>
                      <a:pt x="51079" y="457"/>
                      <a:pt x="51102" y="429"/>
                    </a:cubicBezTo>
                    <a:lnTo>
                      <a:pt x="51102" y="429"/>
                    </a:lnTo>
                    <a:cubicBezTo>
                      <a:pt x="50646" y="488"/>
                      <a:pt x="50192" y="554"/>
                      <a:pt x="49737" y="625"/>
                    </a:cubicBezTo>
                    <a:cubicBezTo>
                      <a:pt x="49768" y="648"/>
                      <a:pt x="49741" y="656"/>
                      <a:pt x="49770" y="678"/>
                    </a:cubicBezTo>
                    <a:cubicBezTo>
                      <a:pt x="43407" y="1669"/>
                      <a:pt x="37470" y="3741"/>
                      <a:pt x="31627" y="6620"/>
                    </a:cubicBezTo>
                    <a:cubicBezTo>
                      <a:pt x="31627" y="6620"/>
                      <a:pt x="31627" y="6620"/>
                      <a:pt x="31629" y="6618"/>
                    </a:cubicBezTo>
                    <a:cubicBezTo>
                      <a:pt x="31635" y="6585"/>
                      <a:pt x="31707" y="6560"/>
                      <a:pt x="31719" y="6526"/>
                    </a:cubicBezTo>
                    <a:lnTo>
                      <a:pt x="31719" y="6526"/>
                    </a:lnTo>
                    <a:cubicBezTo>
                      <a:pt x="31316" y="6734"/>
                      <a:pt x="30943" y="6955"/>
                      <a:pt x="30547" y="7172"/>
                    </a:cubicBezTo>
                    <a:cubicBezTo>
                      <a:pt x="30581" y="7182"/>
                      <a:pt x="30628" y="7197"/>
                      <a:pt x="30661" y="7209"/>
                    </a:cubicBezTo>
                    <a:cubicBezTo>
                      <a:pt x="25076" y="10268"/>
                      <a:pt x="20002" y="14222"/>
                      <a:pt x="15656" y="18926"/>
                    </a:cubicBezTo>
                    <a:cubicBezTo>
                      <a:pt x="15652" y="18891"/>
                      <a:pt x="15652" y="18859"/>
                      <a:pt x="15652" y="18822"/>
                    </a:cubicBezTo>
                    <a:cubicBezTo>
                      <a:pt x="15343" y="19155"/>
                      <a:pt x="15040" y="19493"/>
                      <a:pt x="14738" y="19834"/>
                    </a:cubicBezTo>
                    <a:cubicBezTo>
                      <a:pt x="14756" y="19833"/>
                      <a:pt x="14774" y="19833"/>
                      <a:pt x="14792" y="19833"/>
                    </a:cubicBezTo>
                    <a:cubicBezTo>
                      <a:pt x="14809" y="19833"/>
                      <a:pt x="14827" y="19833"/>
                      <a:pt x="14844" y="19834"/>
                    </a:cubicBezTo>
                    <a:cubicBezTo>
                      <a:pt x="10677" y="24538"/>
                      <a:pt x="7229" y="29954"/>
                      <a:pt x="4721" y="35946"/>
                    </a:cubicBezTo>
                    <a:cubicBezTo>
                      <a:pt x="4707" y="35913"/>
                      <a:pt x="4692" y="35879"/>
                      <a:pt x="4680" y="35844"/>
                    </a:cubicBezTo>
                    <a:cubicBezTo>
                      <a:pt x="4500" y="36273"/>
                      <a:pt x="4324" y="36707"/>
                      <a:pt x="4154" y="37143"/>
                    </a:cubicBezTo>
                    <a:cubicBezTo>
                      <a:pt x="4187" y="37127"/>
                      <a:pt x="4220" y="37114"/>
                      <a:pt x="4252" y="37104"/>
                    </a:cubicBezTo>
                    <a:lnTo>
                      <a:pt x="4252" y="37104"/>
                    </a:lnTo>
                    <a:cubicBezTo>
                      <a:pt x="3158" y="39887"/>
                      <a:pt x="2262" y="42788"/>
                      <a:pt x="1589" y="45795"/>
                    </a:cubicBezTo>
                    <a:cubicBezTo>
                      <a:pt x="846" y="49108"/>
                      <a:pt x="406" y="52416"/>
                      <a:pt x="242" y="55698"/>
                    </a:cubicBezTo>
                    <a:cubicBezTo>
                      <a:pt x="216" y="55673"/>
                      <a:pt x="191" y="55644"/>
                      <a:pt x="169" y="55618"/>
                    </a:cubicBezTo>
                    <a:cubicBezTo>
                      <a:pt x="156" y="55851"/>
                      <a:pt x="132" y="56060"/>
                      <a:pt x="122" y="56293"/>
                    </a:cubicBezTo>
                    <a:cubicBezTo>
                      <a:pt x="122" y="56293"/>
                      <a:pt x="109" y="56268"/>
                      <a:pt x="111" y="56268"/>
                    </a:cubicBezTo>
                    <a:lnTo>
                      <a:pt x="109" y="56268"/>
                    </a:lnTo>
                    <a:cubicBezTo>
                      <a:pt x="128" y="56557"/>
                      <a:pt x="107" y="56759"/>
                      <a:pt x="101" y="56993"/>
                    </a:cubicBezTo>
                    <a:cubicBezTo>
                      <a:pt x="128" y="56968"/>
                      <a:pt x="158" y="56956"/>
                      <a:pt x="187" y="56933"/>
                    </a:cubicBezTo>
                    <a:lnTo>
                      <a:pt x="187" y="56933"/>
                    </a:lnTo>
                    <a:cubicBezTo>
                      <a:pt x="1" y="63421"/>
                      <a:pt x="905" y="69784"/>
                      <a:pt x="2763" y="75793"/>
                    </a:cubicBezTo>
                    <a:cubicBezTo>
                      <a:pt x="2730" y="75778"/>
                      <a:pt x="2701" y="75766"/>
                      <a:pt x="2669" y="75748"/>
                    </a:cubicBezTo>
                    <a:lnTo>
                      <a:pt x="2669" y="75748"/>
                    </a:lnTo>
                    <a:cubicBezTo>
                      <a:pt x="2804" y="76183"/>
                      <a:pt x="2943" y="76617"/>
                      <a:pt x="3086" y="77049"/>
                    </a:cubicBezTo>
                    <a:cubicBezTo>
                      <a:pt x="3102" y="77018"/>
                      <a:pt x="3121" y="76987"/>
                      <a:pt x="3139" y="76959"/>
                    </a:cubicBezTo>
                    <a:cubicBezTo>
                      <a:pt x="5157" y="83037"/>
                      <a:pt x="8154" y="88737"/>
                      <a:pt x="11986" y="93832"/>
                    </a:cubicBezTo>
                    <a:cubicBezTo>
                      <a:pt x="11951" y="93830"/>
                      <a:pt x="11914" y="93825"/>
                      <a:pt x="11880" y="93821"/>
                    </a:cubicBezTo>
                    <a:lnTo>
                      <a:pt x="11880" y="93821"/>
                    </a:lnTo>
                    <a:cubicBezTo>
                      <a:pt x="12150" y="94179"/>
                      <a:pt x="12422" y="94535"/>
                      <a:pt x="12700" y="94889"/>
                    </a:cubicBezTo>
                    <a:cubicBezTo>
                      <a:pt x="12704" y="94852"/>
                      <a:pt x="12706" y="94814"/>
                      <a:pt x="12712" y="94781"/>
                    </a:cubicBezTo>
                    <a:cubicBezTo>
                      <a:pt x="16624" y="99769"/>
                      <a:pt x="21350" y="104139"/>
                      <a:pt x="26747" y="107668"/>
                    </a:cubicBezTo>
                    <a:cubicBezTo>
                      <a:pt x="26715" y="107678"/>
                      <a:pt x="26680" y="107687"/>
                      <a:pt x="26643" y="107693"/>
                    </a:cubicBezTo>
                    <a:cubicBezTo>
                      <a:pt x="27028" y="107944"/>
                      <a:pt x="27414" y="108192"/>
                      <a:pt x="27805" y="108435"/>
                    </a:cubicBezTo>
                    <a:cubicBezTo>
                      <a:pt x="27797" y="108399"/>
                      <a:pt x="27791" y="108366"/>
                      <a:pt x="27785" y="108331"/>
                    </a:cubicBezTo>
                    <a:lnTo>
                      <a:pt x="27785" y="108331"/>
                    </a:lnTo>
                    <a:cubicBezTo>
                      <a:pt x="33071" y="111631"/>
                      <a:pt x="38972" y="114131"/>
                      <a:pt x="45359" y="115633"/>
                    </a:cubicBezTo>
                    <a:cubicBezTo>
                      <a:pt x="45330" y="115651"/>
                      <a:pt x="45298" y="115670"/>
                      <a:pt x="45265" y="115690"/>
                    </a:cubicBezTo>
                    <a:cubicBezTo>
                      <a:pt x="45451" y="115733"/>
                      <a:pt x="45635" y="115780"/>
                      <a:pt x="45821" y="115821"/>
                    </a:cubicBezTo>
                    <a:cubicBezTo>
                      <a:pt x="45840" y="115801"/>
                      <a:pt x="45856" y="115776"/>
                      <a:pt x="45873" y="115754"/>
                    </a:cubicBezTo>
                    <a:cubicBezTo>
                      <a:pt x="45889" y="115758"/>
                      <a:pt x="45891" y="115831"/>
                      <a:pt x="45907" y="115836"/>
                    </a:cubicBezTo>
                    <a:cubicBezTo>
                      <a:pt x="45908" y="115838"/>
                      <a:pt x="45909" y="115839"/>
                      <a:pt x="45910" y="115839"/>
                    </a:cubicBezTo>
                    <a:cubicBezTo>
                      <a:pt x="45914" y="115839"/>
                      <a:pt x="45922" y="115823"/>
                      <a:pt x="45926" y="115823"/>
                    </a:cubicBezTo>
                    <a:cubicBezTo>
                      <a:pt x="45933" y="115823"/>
                      <a:pt x="45934" y="115852"/>
                      <a:pt x="45911" y="115989"/>
                    </a:cubicBezTo>
                    <a:cubicBezTo>
                      <a:pt x="46141" y="116040"/>
                      <a:pt x="46384" y="116016"/>
                      <a:pt x="46613" y="116065"/>
                    </a:cubicBezTo>
                    <a:cubicBezTo>
                      <a:pt x="46593" y="116032"/>
                      <a:pt x="46580" y="115966"/>
                      <a:pt x="46562" y="115938"/>
                    </a:cubicBezTo>
                    <a:lnTo>
                      <a:pt x="46562" y="115938"/>
                    </a:lnTo>
                    <a:cubicBezTo>
                      <a:pt x="50627" y="116803"/>
                      <a:pt x="54687" y="117215"/>
                      <a:pt x="58690" y="117215"/>
                    </a:cubicBezTo>
                    <a:cubicBezTo>
                      <a:pt x="61007" y="117215"/>
                      <a:pt x="63306" y="117077"/>
                      <a:pt x="65575" y="116809"/>
                    </a:cubicBezTo>
                    <a:lnTo>
                      <a:pt x="65575" y="116809"/>
                    </a:lnTo>
                    <a:cubicBezTo>
                      <a:pt x="65554" y="116838"/>
                      <a:pt x="65536" y="116858"/>
                      <a:pt x="65513" y="116887"/>
                    </a:cubicBezTo>
                    <a:cubicBezTo>
                      <a:pt x="65968" y="116834"/>
                      <a:pt x="66424" y="116771"/>
                      <a:pt x="66878" y="116707"/>
                    </a:cubicBezTo>
                    <a:cubicBezTo>
                      <a:pt x="66847" y="116685"/>
                      <a:pt x="66821" y="116660"/>
                      <a:pt x="66794" y="116640"/>
                    </a:cubicBezTo>
                    <a:cubicBezTo>
                      <a:pt x="73180" y="115748"/>
                      <a:pt x="79319" y="113810"/>
                      <a:pt x="84982" y="110966"/>
                    </a:cubicBezTo>
                    <a:lnTo>
                      <a:pt x="84982" y="110966"/>
                    </a:lnTo>
                    <a:cubicBezTo>
                      <a:pt x="84974" y="110999"/>
                      <a:pt x="84964" y="111034"/>
                      <a:pt x="84954" y="111069"/>
                    </a:cubicBezTo>
                    <a:cubicBezTo>
                      <a:pt x="85355" y="110868"/>
                      <a:pt x="85752" y="110661"/>
                      <a:pt x="86149" y="110453"/>
                    </a:cubicBezTo>
                    <a:cubicBezTo>
                      <a:pt x="86114" y="110440"/>
                      <a:pt x="86081" y="110430"/>
                      <a:pt x="86048" y="110416"/>
                    </a:cubicBezTo>
                    <a:cubicBezTo>
                      <a:pt x="91685" y="107443"/>
                      <a:pt x="96828" y="103564"/>
                      <a:pt x="101246" y="98928"/>
                    </a:cubicBezTo>
                    <a:cubicBezTo>
                      <a:pt x="101250" y="98961"/>
                      <a:pt x="101252" y="98995"/>
                      <a:pt x="101254" y="99032"/>
                    </a:cubicBezTo>
                    <a:cubicBezTo>
                      <a:pt x="101567" y="98703"/>
                      <a:pt x="101878" y="98371"/>
                      <a:pt x="102185" y="98034"/>
                    </a:cubicBezTo>
                    <a:lnTo>
                      <a:pt x="102185" y="98034"/>
                    </a:lnTo>
                    <a:cubicBezTo>
                      <a:pt x="102159" y="98035"/>
                      <a:pt x="102134" y="98037"/>
                      <a:pt x="102109" y="98037"/>
                    </a:cubicBezTo>
                    <a:cubicBezTo>
                      <a:pt x="102099" y="98037"/>
                      <a:pt x="102088" y="98037"/>
                      <a:pt x="102078" y="98036"/>
                    </a:cubicBezTo>
                    <a:cubicBezTo>
                      <a:pt x="106319" y="93394"/>
                      <a:pt x="109847" y="88029"/>
                      <a:pt x="112445" y="82082"/>
                    </a:cubicBezTo>
                    <a:cubicBezTo>
                      <a:pt x="112461" y="82115"/>
                      <a:pt x="112486" y="82141"/>
                      <a:pt x="112498" y="82176"/>
                    </a:cubicBezTo>
                    <a:cubicBezTo>
                      <a:pt x="112592" y="81963"/>
                      <a:pt x="112615" y="81785"/>
                      <a:pt x="112787" y="81529"/>
                    </a:cubicBezTo>
                    <a:lnTo>
                      <a:pt x="112787" y="81529"/>
                    </a:lnTo>
                    <a:cubicBezTo>
                      <a:pt x="112787" y="81529"/>
                      <a:pt x="112776" y="81533"/>
                      <a:pt x="112776" y="81533"/>
                    </a:cubicBezTo>
                    <a:cubicBezTo>
                      <a:pt x="112868" y="81319"/>
                      <a:pt x="112950" y="81104"/>
                      <a:pt x="113040" y="80887"/>
                    </a:cubicBezTo>
                    <a:lnTo>
                      <a:pt x="113040" y="80887"/>
                    </a:lnTo>
                    <a:cubicBezTo>
                      <a:pt x="113008" y="80903"/>
                      <a:pt x="112971" y="80918"/>
                      <a:pt x="112936" y="80930"/>
                    </a:cubicBezTo>
                    <a:cubicBezTo>
                      <a:pt x="114188" y="77894"/>
                      <a:pt x="115199" y="74712"/>
                      <a:pt x="115941" y="71400"/>
                    </a:cubicBezTo>
                    <a:cubicBezTo>
                      <a:pt x="116615" y="68393"/>
                      <a:pt x="117040" y="65387"/>
                      <a:pt x="117236" y="62402"/>
                    </a:cubicBezTo>
                    <a:cubicBezTo>
                      <a:pt x="117261" y="62427"/>
                      <a:pt x="117286" y="62451"/>
                      <a:pt x="117310" y="62480"/>
                    </a:cubicBezTo>
                    <a:cubicBezTo>
                      <a:pt x="117341" y="62013"/>
                      <a:pt x="117367" y="61547"/>
                      <a:pt x="117386" y="61080"/>
                    </a:cubicBezTo>
                    <a:lnTo>
                      <a:pt x="117386" y="61080"/>
                    </a:lnTo>
                    <a:cubicBezTo>
                      <a:pt x="117359" y="61107"/>
                      <a:pt x="117333" y="61134"/>
                      <a:pt x="117304" y="61156"/>
                    </a:cubicBezTo>
                    <a:cubicBezTo>
                      <a:pt x="117590" y="54666"/>
                      <a:pt x="116782" y="48297"/>
                      <a:pt x="115019" y="42266"/>
                    </a:cubicBezTo>
                    <a:lnTo>
                      <a:pt x="115019" y="42266"/>
                    </a:lnTo>
                    <a:cubicBezTo>
                      <a:pt x="115051" y="42278"/>
                      <a:pt x="115082" y="42295"/>
                      <a:pt x="115115" y="42311"/>
                    </a:cubicBezTo>
                    <a:cubicBezTo>
                      <a:pt x="114988" y="41875"/>
                      <a:pt x="114855" y="41439"/>
                      <a:pt x="114718" y="41006"/>
                    </a:cubicBezTo>
                    <a:cubicBezTo>
                      <a:pt x="114702" y="41038"/>
                      <a:pt x="114685" y="41069"/>
                      <a:pt x="114667" y="41098"/>
                    </a:cubicBezTo>
                    <a:cubicBezTo>
                      <a:pt x="112744" y="34989"/>
                      <a:pt x="109832" y="29248"/>
                      <a:pt x="106084" y="24100"/>
                    </a:cubicBezTo>
                    <a:lnTo>
                      <a:pt x="106084" y="24100"/>
                    </a:lnTo>
                    <a:cubicBezTo>
                      <a:pt x="106119" y="24102"/>
                      <a:pt x="106154" y="24106"/>
                      <a:pt x="106191" y="24113"/>
                    </a:cubicBezTo>
                    <a:cubicBezTo>
                      <a:pt x="105925" y="23746"/>
                      <a:pt x="105655" y="23386"/>
                      <a:pt x="105382" y="23026"/>
                    </a:cubicBezTo>
                    <a:cubicBezTo>
                      <a:pt x="105376" y="23063"/>
                      <a:pt x="105370" y="23098"/>
                      <a:pt x="105364" y="23130"/>
                    </a:cubicBezTo>
                    <a:cubicBezTo>
                      <a:pt x="101530" y="18085"/>
                      <a:pt x="96877" y="13641"/>
                      <a:pt x="91544" y="10032"/>
                    </a:cubicBezTo>
                    <a:cubicBezTo>
                      <a:pt x="91579" y="10024"/>
                      <a:pt x="91615" y="10018"/>
                      <a:pt x="91652" y="10012"/>
                    </a:cubicBezTo>
                    <a:cubicBezTo>
                      <a:pt x="91272" y="9754"/>
                      <a:pt x="90887" y="9500"/>
                      <a:pt x="90500" y="9251"/>
                    </a:cubicBezTo>
                    <a:lnTo>
                      <a:pt x="90500" y="9251"/>
                    </a:lnTo>
                    <a:cubicBezTo>
                      <a:pt x="90509" y="9286"/>
                      <a:pt x="90515" y="9320"/>
                      <a:pt x="90519" y="9355"/>
                    </a:cubicBezTo>
                    <a:cubicBezTo>
                      <a:pt x="85283" y="5971"/>
                      <a:pt x="79424" y="3377"/>
                      <a:pt x="73069" y="1779"/>
                    </a:cubicBezTo>
                    <a:cubicBezTo>
                      <a:pt x="73100" y="1761"/>
                      <a:pt x="73130" y="1742"/>
                      <a:pt x="73163" y="1724"/>
                    </a:cubicBezTo>
                    <a:cubicBezTo>
                      <a:pt x="72936" y="1667"/>
                      <a:pt x="72705" y="1613"/>
                      <a:pt x="72476" y="1558"/>
                    </a:cubicBezTo>
                    <a:cubicBezTo>
                      <a:pt x="72457" y="1581"/>
                      <a:pt x="72441" y="1603"/>
                      <a:pt x="72423" y="1626"/>
                    </a:cubicBezTo>
                    <a:cubicBezTo>
                      <a:pt x="72138" y="1558"/>
                      <a:pt x="71854" y="1487"/>
                      <a:pt x="71567" y="1423"/>
                    </a:cubicBezTo>
                    <a:cubicBezTo>
                      <a:pt x="71265" y="1356"/>
                      <a:pt x="70960" y="1294"/>
                      <a:pt x="70657" y="1231"/>
                    </a:cubicBezTo>
                    <a:cubicBezTo>
                      <a:pt x="70653" y="1204"/>
                      <a:pt x="70649" y="1176"/>
                      <a:pt x="70641" y="1149"/>
                    </a:cubicBezTo>
                    <a:cubicBezTo>
                      <a:pt x="70418" y="1102"/>
                      <a:pt x="70192" y="1055"/>
                      <a:pt x="69967" y="1010"/>
                    </a:cubicBezTo>
                    <a:lnTo>
                      <a:pt x="69967" y="1010"/>
                    </a:lnTo>
                    <a:cubicBezTo>
                      <a:pt x="69990" y="1041"/>
                      <a:pt x="70010" y="1069"/>
                      <a:pt x="70029" y="1100"/>
                    </a:cubicBezTo>
                    <a:cubicBezTo>
                      <a:pt x="66248" y="359"/>
                      <a:pt x="62476" y="1"/>
                      <a:pt x="58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8"/>
              <p:cNvSpPr/>
              <p:nvPr/>
            </p:nvSpPr>
            <p:spPr>
              <a:xfrm>
                <a:off x="3355825" y="1211850"/>
                <a:ext cx="2927900" cy="2933775"/>
              </a:xfrm>
              <a:custGeom>
                <a:avLst/>
                <a:gdLst/>
                <a:ahLst/>
                <a:cxnLst/>
                <a:rect l="l" t="t" r="r" b="b"/>
                <a:pathLst>
                  <a:path w="117116" h="117351" extrusionOk="0">
                    <a:moveTo>
                      <a:pt x="58559" y="305"/>
                    </a:moveTo>
                    <a:cubicBezTo>
                      <a:pt x="90680" y="305"/>
                      <a:pt x="116812" y="26491"/>
                      <a:pt x="116812" y="58675"/>
                    </a:cubicBezTo>
                    <a:cubicBezTo>
                      <a:pt x="116812" y="90860"/>
                      <a:pt x="90680" y="117046"/>
                      <a:pt x="58559" y="117046"/>
                    </a:cubicBezTo>
                    <a:cubicBezTo>
                      <a:pt x="26438" y="117046"/>
                      <a:pt x="305" y="90860"/>
                      <a:pt x="305" y="58675"/>
                    </a:cubicBezTo>
                    <a:cubicBezTo>
                      <a:pt x="305" y="26491"/>
                      <a:pt x="26438" y="305"/>
                      <a:pt x="58559" y="305"/>
                    </a:cubicBezTo>
                    <a:close/>
                    <a:moveTo>
                      <a:pt x="58559" y="0"/>
                    </a:moveTo>
                    <a:cubicBezTo>
                      <a:pt x="26270" y="0"/>
                      <a:pt x="0" y="26321"/>
                      <a:pt x="0" y="58675"/>
                    </a:cubicBezTo>
                    <a:cubicBezTo>
                      <a:pt x="0" y="91028"/>
                      <a:pt x="26270" y="117351"/>
                      <a:pt x="58559" y="117351"/>
                    </a:cubicBezTo>
                    <a:cubicBezTo>
                      <a:pt x="90847" y="117351"/>
                      <a:pt x="117115" y="91028"/>
                      <a:pt x="117115" y="58675"/>
                    </a:cubicBezTo>
                    <a:cubicBezTo>
                      <a:pt x="117115" y="26321"/>
                      <a:pt x="90847" y="0"/>
                      <a:pt x="58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8"/>
              <p:cNvSpPr/>
              <p:nvPr/>
            </p:nvSpPr>
            <p:spPr>
              <a:xfrm>
                <a:off x="3349425" y="1205400"/>
                <a:ext cx="2940725" cy="2946625"/>
              </a:xfrm>
              <a:custGeom>
                <a:avLst/>
                <a:gdLst/>
                <a:ahLst/>
                <a:cxnLst/>
                <a:rect l="l" t="t" r="r" b="b"/>
                <a:pathLst>
                  <a:path w="117629" h="117865" extrusionOk="0">
                    <a:moveTo>
                      <a:pt x="58815" y="821"/>
                    </a:moveTo>
                    <a:cubicBezTo>
                      <a:pt x="90795" y="821"/>
                      <a:pt x="116811" y="26890"/>
                      <a:pt x="116811" y="58933"/>
                    </a:cubicBezTo>
                    <a:cubicBezTo>
                      <a:pt x="116811" y="90977"/>
                      <a:pt x="90795" y="117046"/>
                      <a:pt x="58815" y="117046"/>
                    </a:cubicBezTo>
                    <a:cubicBezTo>
                      <a:pt x="26835" y="117046"/>
                      <a:pt x="817" y="90977"/>
                      <a:pt x="817" y="58933"/>
                    </a:cubicBezTo>
                    <a:cubicBezTo>
                      <a:pt x="817" y="26890"/>
                      <a:pt x="26835" y="821"/>
                      <a:pt x="58815" y="821"/>
                    </a:cubicBezTo>
                    <a:close/>
                    <a:moveTo>
                      <a:pt x="58815" y="0"/>
                    </a:moveTo>
                    <a:cubicBezTo>
                      <a:pt x="26385" y="0"/>
                      <a:pt x="0" y="26438"/>
                      <a:pt x="0" y="58933"/>
                    </a:cubicBezTo>
                    <a:cubicBezTo>
                      <a:pt x="0" y="91429"/>
                      <a:pt x="26385" y="117864"/>
                      <a:pt x="58815" y="117864"/>
                    </a:cubicBezTo>
                    <a:cubicBezTo>
                      <a:pt x="91245" y="117864"/>
                      <a:pt x="117629" y="91429"/>
                      <a:pt x="117629" y="58933"/>
                    </a:cubicBezTo>
                    <a:cubicBezTo>
                      <a:pt x="117629" y="26438"/>
                      <a:pt x="91245" y="0"/>
                      <a:pt x="58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8"/>
              <p:cNvSpPr/>
              <p:nvPr/>
            </p:nvSpPr>
            <p:spPr>
              <a:xfrm>
                <a:off x="3566900" y="1428825"/>
                <a:ext cx="2485225" cy="2485200"/>
              </a:xfrm>
              <a:custGeom>
                <a:avLst/>
                <a:gdLst/>
                <a:ahLst/>
                <a:cxnLst/>
                <a:rect l="l" t="t" r="r" b="b"/>
                <a:pathLst>
                  <a:path w="99409" h="99408" extrusionOk="0">
                    <a:moveTo>
                      <a:pt x="49704" y="258"/>
                    </a:moveTo>
                    <a:cubicBezTo>
                      <a:pt x="76968" y="258"/>
                      <a:pt x="99150" y="22438"/>
                      <a:pt x="99150" y="49704"/>
                    </a:cubicBezTo>
                    <a:cubicBezTo>
                      <a:pt x="99150" y="76968"/>
                      <a:pt x="76968" y="99148"/>
                      <a:pt x="49704" y="99148"/>
                    </a:cubicBezTo>
                    <a:cubicBezTo>
                      <a:pt x="22440" y="99148"/>
                      <a:pt x="259" y="76968"/>
                      <a:pt x="259" y="49704"/>
                    </a:cubicBezTo>
                    <a:cubicBezTo>
                      <a:pt x="259" y="22440"/>
                      <a:pt x="22440" y="258"/>
                      <a:pt x="49704" y="258"/>
                    </a:cubicBezTo>
                    <a:close/>
                    <a:moveTo>
                      <a:pt x="49704" y="0"/>
                    </a:moveTo>
                    <a:cubicBezTo>
                      <a:pt x="22297" y="0"/>
                      <a:pt x="1" y="22297"/>
                      <a:pt x="1" y="49704"/>
                    </a:cubicBezTo>
                    <a:cubicBezTo>
                      <a:pt x="1" y="77109"/>
                      <a:pt x="22297" y="99408"/>
                      <a:pt x="49704" y="99408"/>
                    </a:cubicBezTo>
                    <a:cubicBezTo>
                      <a:pt x="77112" y="99408"/>
                      <a:pt x="99408" y="77109"/>
                      <a:pt x="99408" y="49704"/>
                    </a:cubicBezTo>
                    <a:cubicBezTo>
                      <a:pt x="99408" y="22297"/>
                      <a:pt x="77110" y="0"/>
                      <a:pt x="49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8"/>
              <p:cNvSpPr/>
              <p:nvPr/>
            </p:nvSpPr>
            <p:spPr>
              <a:xfrm>
                <a:off x="3452550" y="1314450"/>
                <a:ext cx="2713875" cy="2713900"/>
              </a:xfrm>
              <a:custGeom>
                <a:avLst/>
                <a:gdLst/>
                <a:ahLst/>
                <a:cxnLst/>
                <a:rect l="l" t="t" r="r" b="b"/>
                <a:pathLst>
                  <a:path w="108555" h="108556" extrusionOk="0">
                    <a:moveTo>
                      <a:pt x="54278" y="258"/>
                    </a:moveTo>
                    <a:cubicBezTo>
                      <a:pt x="84065" y="258"/>
                      <a:pt x="108297" y="24492"/>
                      <a:pt x="108297" y="54279"/>
                    </a:cubicBezTo>
                    <a:cubicBezTo>
                      <a:pt x="108297" y="84063"/>
                      <a:pt x="84065" y="108297"/>
                      <a:pt x="54278" y="108297"/>
                    </a:cubicBezTo>
                    <a:cubicBezTo>
                      <a:pt x="24492" y="108297"/>
                      <a:pt x="260" y="84063"/>
                      <a:pt x="260" y="54279"/>
                    </a:cubicBezTo>
                    <a:cubicBezTo>
                      <a:pt x="260" y="24492"/>
                      <a:pt x="24492" y="258"/>
                      <a:pt x="54278" y="258"/>
                    </a:cubicBezTo>
                    <a:close/>
                    <a:moveTo>
                      <a:pt x="54278" y="0"/>
                    </a:moveTo>
                    <a:cubicBezTo>
                      <a:pt x="24349" y="0"/>
                      <a:pt x="0" y="24349"/>
                      <a:pt x="0" y="54279"/>
                    </a:cubicBezTo>
                    <a:cubicBezTo>
                      <a:pt x="0" y="84207"/>
                      <a:pt x="24349" y="108555"/>
                      <a:pt x="54278" y="108555"/>
                    </a:cubicBezTo>
                    <a:cubicBezTo>
                      <a:pt x="84206" y="108555"/>
                      <a:pt x="108555" y="84207"/>
                      <a:pt x="108555" y="54279"/>
                    </a:cubicBezTo>
                    <a:cubicBezTo>
                      <a:pt x="108555" y="24349"/>
                      <a:pt x="84206" y="0"/>
                      <a:pt x="54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8"/>
              <p:cNvSpPr/>
              <p:nvPr/>
            </p:nvSpPr>
            <p:spPr>
              <a:xfrm>
                <a:off x="3482725" y="1344975"/>
                <a:ext cx="2652825" cy="2652975"/>
              </a:xfrm>
              <a:custGeom>
                <a:avLst/>
                <a:gdLst/>
                <a:ahLst/>
                <a:cxnLst/>
                <a:rect l="l" t="t" r="r" b="b"/>
                <a:pathLst>
                  <a:path w="106113" h="106119" extrusionOk="0">
                    <a:moveTo>
                      <a:pt x="53581" y="1034"/>
                    </a:moveTo>
                    <a:lnTo>
                      <a:pt x="53681" y="1099"/>
                    </a:lnTo>
                    <a:lnTo>
                      <a:pt x="53681" y="1102"/>
                    </a:lnTo>
                    <a:lnTo>
                      <a:pt x="53683" y="1102"/>
                    </a:lnTo>
                    <a:lnTo>
                      <a:pt x="54062" y="1351"/>
                    </a:lnTo>
                    <a:cubicBezTo>
                      <a:pt x="53730" y="1345"/>
                      <a:pt x="53399" y="1341"/>
                      <a:pt x="53067" y="1341"/>
                    </a:cubicBezTo>
                    <a:cubicBezTo>
                      <a:pt x="53325" y="1187"/>
                      <a:pt x="53581" y="1034"/>
                      <a:pt x="53581" y="1034"/>
                    </a:cubicBezTo>
                    <a:close/>
                    <a:moveTo>
                      <a:pt x="51500" y="50"/>
                    </a:moveTo>
                    <a:lnTo>
                      <a:pt x="52554" y="664"/>
                    </a:lnTo>
                    <a:lnTo>
                      <a:pt x="52560" y="1347"/>
                    </a:lnTo>
                    <a:lnTo>
                      <a:pt x="52447" y="1347"/>
                    </a:lnTo>
                    <a:lnTo>
                      <a:pt x="52439" y="692"/>
                    </a:lnTo>
                    <a:lnTo>
                      <a:pt x="52398" y="692"/>
                    </a:lnTo>
                    <a:lnTo>
                      <a:pt x="52407" y="1347"/>
                    </a:lnTo>
                    <a:cubicBezTo>
                      <a:pt x="52357" y="1349"/>
                      <a:pt x="52308" y="1349"/>
                      <a:pt x="52259" y="1351"/>
                    </a:cubicBezTo>
                    <a:lnTo>
                      <a:pt x="52247" y="576"/>
                    </a:lnTo>
                    <a:lnTo>
                      <a:pt x="52206" y="576"/>
                    </a:lnTo>
                    <a:lnTo>
                      <a:pt x="52218" y="1351"/>
                    </a:lnTo>
                    <a:cubicBezTo>
                      <a:pt x="52163" y="1351"/>
                      <a:pt x="52106" y="1353"/>
                      <a:pt x="52051" y="1353"/>
                    </a:cubicBezTo>
                    <a:lnTo>
                      <a:pt x="52048" y="1353"/>
                    </a:lnTo>
                    <a:lnTo>
                      <a:pt x="52065" y="1351"/>
                    </a:lnTo>
                    <a:lnTo>
                      <a:pt x="52048" y="459"/>
                    </a:lnTo>
                    <a:lnTo>
                      <a:pt x="52008" y="459"/>
                    </a:lnTo>
                    <a:lnTo>
                      <a:pt x="52024" y="1339"/>
                    </a:lnTo>
                    <a:lnTo>
                      <a:pt x="51850" y="1234"/>
                    </a:lnTo>
                    <a:lnTo>
                      <a:pt x="51868" y="1234"/>
                    </a:lnTo>
                    <a:lnTo>
                      <a:pt x="51848" y="342"/>
                    </a:lnTo>
                    <a:lnTo>
                      <a:pt x="51807" y="342"/>
                    </a:lnTo>
                    <a:lnTo>
                      <a:pt x="51828" y="1220"/>
                    </a:lnTo>
                    <a:lnTo>
                      <a:pt x="51828" y="1220"/>
                    </a:lnTo>
                    <a:lnTo>
                      <a:pt x="51654" y="1118"/>
                    </a:lnTo>
                    <a:lnTo>
                      <a:pt x="51672" y="1116"/>
                    </a:lnTo>
                    <a:lnTo>
                      <a:pt x="51647" y="226"/>
                    </a:lnTo>
                    <a:lnTo>
                      <a:pt x="51607" y="226"/>
                    </a:lnTo>
                    <a:lnTo>
                      <a:pt x="51631" y="1104"/>
                    </a:lnTo>
                    <a:lnTo>
                      <a:pt x="51529" y="1042"/>
                    </a:lnTo>
                    <a:lnTo>
                      <a:pt x="51529" y="1061"/>
                    </a:lnTo>
                    <a:lnTo>
                      <a:pt x="52020" y="1355"/>
                    </a:lnTo>
                    <a:cubicBezTo>
                      <a:pt x="51697" y="1361"/>
                      <a:pt x="51373" y="1370"/>
                      <a:pt x="51050" y="1382"/>
                    </a:cubicBezTo>
                    <a:lnTo>
                      <a:pt x="51529" y="1063"/>
                    </a:lnTo>
                    <a:lnTo>
                      <a:pt x="51500" y="50"/>
                    </a:lnTo>
                    <a:close/>
                    <a:moveTo>
                      <a:pt x="55641" y="1087"/>
                    </a:moveTo>
                    <a:cubicBezTo>
                      <a:pt x="55641" y="1087"/>
                      <a:pt x="55705" y="1126"/>
                      <a:pt x="55797" y="1194"/>
                    </a:cubicBezTo>
                    <a:cubicBezTo>
                      <a:pt x="55885" y="1259"/>
                      <a:pt x="56003" y="1347"/>
                      <a:pt x="56122" y="1433"/>
                    </a:cubicBezTo>
                    <a:cubicBezTo>
                      <a:pt x="55795" y="1415"/>
                      <a:pt x="55465" y="1398"/>
                      <a:pt x="55138" y="1384"/>
                    </a:cubicBezTo>
                    <a:lnTo>
                      <a:pt x="55641" y="1087"/>
                    </a:lnTo>
                    <a:close/>
                    <a:moveTo>
                      <a:pt x="55687" y="75"/>
                    </a:moveTo>
                    <a:lnTo>
                      <a:pt x="55687" y="75"/>
                    </a:lnTo>
                    <a:cubicBezTo>
                      <a:pt x="55696" y="80"/>
                      <a:pt x="55758" y="118"/>
                      <a:pt x="55846" y="181"/>
                    </a:cubicBezTo>
                    <a:cubicBezTo>
                      <a:pt x="55940" y="248"/>
                      <a:pt x="56065" y="338"/>
                      <a:pt x="56191" y="428"/>
                    </a:cubicBezTo>
                    <a:cubicBezTo>
                      <a:pt x="56439" y="608"/>
                      <a:pt x="56689" y="788"/>
                      <a:pt x="56689" y="788"/>
                    </a:cubicBezTo>
                    <a:lnTo>
                      <a:pt x="56642" y="1466"/>
                    </a:lnTo>
                    <a:cubicBezTo>
                      <a:pt x="56607" y="1462"/>
                      <a:pt x="56570" y="1460"/>
                      <a:pt x="56535" y="1457"/>
                    </a:cubicBezTo>
                    <a:lnTo>
                      <a:pt x="56578" y="805"/>
                    </a:lnTo>
                    <a:lnTo>
                      <a:pt x="56537" y="803"/>
                    </a:lnTo>
                    <a:lnTo>
                      <a:pt x="56494" y="1455"/>
                    </a:lnTo>
                    <a:cubicBezTo>
                      <a:pt x="56441" y="1451"/>
                      <a:pt x="56386" y="1447"/>
                      <a:pt x="56333" y="1445"/>
                    </a:cubicBezTo>
                    <a:lnTo>
                      <a:pt x="56380" y="672"/>
                    </a:lnTo>
                    <a:lnTo>
                      <a:pt x="56341" y="668"/>
                    </a:lnTo>
                    <a:lnTo>
                      <a:pt x="56292" y="1441"/>
                    </a:lnTo>
                    <a:cubicBezTo>
                      <a:pt x="56245" y="1439"/>
                      <a:pt x="56198" y="1437"/>
                      <a:pt x="56149" y="1433"/>
                    </a:cubicBezTo>
                    <a:cubicBezTo>
                      <a:pt x="56144" y="1429"/>
                      <a:pt x="56138" y="1427"/>
                      <a:pt x="56134" y="1423"/>
                    </a:cubicBezTo>
                    <a:lnTo>
                      <a:pt x="56149" y="1423"/>
                    </a:lnTo>
                    <a:lnTo>
                      <a:pt x="56202" y="533"/>
                    </a:lnTo>
                    <a:lnTo>
                      <a:pt x="56161" y="529"/>
                    </a:lnTo>
                    <a:lnTo>
                      <a:pt x="56110" y="1404"/>
                    </a:lnTo>
                    <a:cubicBezTo>
                      <a:pt x="56054" y="1363"/>
                      <a:pt x="55999" y="1325"/>
                      <a:pt x="55948" y="1286"/>
                    </a:cubicBezTo>
                    <a:lnTo>
                      <a:pt x="55948" y="1286"/>
                    </a:lnTo>
                    <a:lnTo>
                      <a:pt x="55962" y="1288"/>
                    </a:lnTo>
                    <a:lnTo>
                      <a:pt x="56011" y="396"/>
                    </a:lnTo>
                    <a:lnTo>
                      <a:pt x="55971" y="394"/>
                    </a:lnTo>
                    <a:lnTo>
                      <a:pt x="55923" y="1269"/>
                    </a:lnTo>
                    <a:cubicBezTo>
                      <a:pt x="55876" y="1234"/>
                      <a:pt x="55831" y="1202"/>
                      <a:pt x="55795" y="1173"/>
                    </a:cubicBezTo>
                    <a:cubicBezTo>
                      <a:pt x="55782" y="1165"/>
                      <a:pt x="55770" y="1157"/>
                      <a:pt x="55760" y="1149"/>
                    </a:cubicBezTo>
                    <a:lnTo>
                      <a:pt x="55760" y="1149"/>
                    </a:lnTo>
                    <a:lnTo>
                      <a:pt x="55776" y="1151"/>
                    </a:lnTo>
                    <a:lnTo>
                      <a:pt x="55821" y="259"/>
                    </a:lnTo>
                    <a:lnTo>
                      <a:pt x="55780" y="257"/>
                    </a:lnTo>
                    <a:lnTo>
                      <a:pt x="55735" y="1132"/>
                    </a:lnTo>
                    <a:cubicBezTo>
                      <a:pt x="55676" y="1089"/>
                      <a:pt x="55639" y="1067"/>
                      <a:pt x="55639" y="1067"/>
                    </a:cubicBezTo>
                    <a:lnTo>
                      <a:pt x="55687" y="75"/>
                    </a:lnTo>
                    <a:close/>
                    <a:moveTo>
                      <a:pt x="49473" y="1159"/>
                    </a:moveTo>
                    <a:cubicBezTo>
                      <a:pt x="49473" y="1159"/>
                      <a:pt x="49606" y="1230"/>
                      <a:pt x="49780" y="1320"/>
                    </a:cubicBezTo>
                    <a:lnTo>
                      <a:pt x="49780" y="1325"/>
                    </a:lnTo>
                    <a:lnTo>
                      <a:pt x="49784" y="1325"/>
                    </a:lnTo>
                    <a:cubicBezTo>
                      <a:pt x="49849" y="1359"/>
                      <a:pt x="49919" y="1396"/>
                      <a:pt x="49988" y="1433"/>
                    </a:cubicBezTo>
                    <a:cubicBezTo>
                      <a:pt x="49663" y="1451"/>
                      <a:pt x="49338" y="1474"/>
                      <a:pt x="49012" y="1500"/>
                    </a:cubicBezTo>
                    <a:lnTo>
                      <a:pt x="49473" y="1159"/>
                    </a:lnTo>
                    <a:close/>
                    <a:moveTo>
                      <a:pt x="47316" y="324"/>
                    </a:moveTo>
                    <a:lnTo>
                      <a:pt x="47316" y="324"/>
                    </a:lnTo>
                    <a:cubicBezTo>
                      <a:pt x="47320" y="326"/>
                      <a:pt x="47387" y="356"/>
                      <a:pt x="47488" y="402"/>
                    </a:cubicBezTo>
                    <a:cubicBezTo>
                      <a:pt x="47592" y="449"/>
                      <a:pt x="47730" y="514"/>
                      <a:pt x="47867" y="586"/>
                    </a:cubicBezTo>
                    <a:lnTo>
                      <a:pt x="48415" y="866"/>
                    </a:lnTo>
                    <a:lnTo>
                      <a:pt x="48474" y="1545"/>
                    </a:lnTo>
                    <a:cubicBezTo>
                      <a:pt x="48439" y="1548"/>
                      <a:pt x="48405" y="1552"/>
                      <a:pt x="48368" y="1554"/>
                    </a:cubicBezTo>
                    <a:lnTo>
                      <a:pt x="48309" y="899"/>
                    </a:lnTo>
                    <a:lnTo>
                      <a:pt x="48268" y="903"/>
                    </a:lnTo>
                    <a:lnTo>
                      <a:pt x="48327" y="1558"/>
                    </a:lnTo>
                    <a:cubicBezTo>
                      <a:pt x="48278" y="1562"/>
                      <a:pt x="48227" y="1568"/>
                      <a:pt x="48176" y="1572"/>
                    </a:cubicBezTo>
                    <a:lnTo>
                      <a:pt x="48102" y="793"/>
                    </a:lnTo>
                    <a:lnTo>
                      <a:pt x="48061" y="797"/>
                    </a:lnTo>
                    <a:lnTo>
                      <a:pt x="48135" y="1576"/>
                    </a:lnTo>
                    <a:cubicBezTo>
                      <a:pt x="48088" y="1580"/>
                      <a:pt x="48038" y="1586"/>
                      <a:pt x="47991" y="1590"/>
                    </a:cubicBezTo>
                    <a:cubicBezTo>
                      <a:pt x="47983" y="1586"/>
                      <a:pt x="47975" y="1582"/>
                      <a:pt x="47967" y="1578"/>
                    </a:cubicBezTo>
                    <a:lnTo>
                      <a:pt x="47981" y="1576"/>
                    </a:lnTo>
                    <a:lnTo>
                      <a:pt x="47893" y="686"/>
                    </a:lnTo>
                    <a:lnTo>
                      <a:pt x="47854" y="690"/>
                    </a:lnTo>
                    <a:lnTo>
                      <a:pt x="47940" y="1564"/>
                    </a:lnTo>
                    <a:cubicBezTo>
                      <a:pt x="47879" y="1531"/>
                      <a:pt x="47818" y="1500"/>
                      <a:pt x="47760" y="1472"/>
                    </a:cubicBezTo>
                    <a:lnTo>
                      <a:pt x="47777" y="1470"/>
                    </a:lnTo>
                    <a:lnTo>
                      <a:pt x="47687" y="582"/>
                    </a:lnTo>
                    <a:lnTo>
                      <a:pt x="47646" y="586"/>
                    </a:lnTo>
                    <a:lnTo>
                      <a:pt x="47734" y="1457"/>
                    </a:lnTo>
                    <a:cubicBezTo>
                      <a:pt x="47682" y="1433"/>
                      <a:pt x="47635" y="1410"/>
                      <a:pt x="47592" y="1392"/>
                    </a:cubicBezTo>
                    <a:cubicBezTo>
                      <a:pt x="47580" y="1386"/>
                      <a:pt x="47568" y="1380"/>
                      <a:pt x="47556" y="1374"/>
                    </a:cubicBezTo>
                    <a:lnTo>
                      <a:pt x="47570" y="1372"/>
                    </a:lnTo>
                    <a:lnTo>
                      <a:pt x="47476" y="486"/>
                    </a:lnTo>
                    <a:lnTo>
                      <a:pt x="47437" y="490"/>
                    </a:lnTo>
                    <a:lnTo>
                      <a:pt x="47529" y="1361"/>
                    </a:lnTo>
                    <a:cubicBezTo>
                      <a:pt x="47465" y="1331"/>
                      <a:pt x="47425" y="1313"/>
                      <a:pt x="47423" y="1312"/>
                    </a:cubicBezTo>
                    <a:lnTo>
                      <a:pt x="47423" y="1312"/>
                    </a:lnTo>
                    <a:lnTo>
                      <a:pt x="47316" y="324"/>
                    </a:lnTo>
                    <a:close/>
                    <a:moveTo>
                      <a:pt x="57691" y="1239"/>
                    </a:moveTo>
                    <a:cubicBezTo>
                      <a:pt x="57691" y="1239"/>
                      <a:pt x="57928" y="1415"/>
                      <a:pt x="58168" y="1593"/>
                    </a:cubicBezTo>
                    <a:cubicBezTo>
                      <a:pt x="57841" y="1562"/>
                      <a:pt x="57513" y="1533"/>
                      <a:pt x="57184" y="1507"/>
                    </a:cubicBezTo>
                    <a:lnTo>
                      <a:pt x="57691" y="1239"/>
                    </a:lnTo>
                    <a:close/>
                    <a:moveTo>
                      <a:pt x="66047" y="1593"/>
                    </a:moveTo>
                    <a:lnTo>
                      <a:pt x="66047" y="1593"/>
                    </a:lnTo>
                    <a:cubicBezTo>
                      <a:pt x="66047" y="1593"/>
                      <a:pt x="66047" y="1593"/>
                      <a:pt x="66047" y="1593"/>
                    </a:cubicBezTo>
                    <a:close/>
                    <a:moveTo>
                      <a:pt x="57781" y="230"/>
                    </a:moveTo>
                    <a:cubicBezTo>
                      <a:pt x="57781" y="230"/>
                      <a:pt x="58027" y="410"/>
                      <a:pt x="58272" y="588"/>
                    </a:cubicBezTo>
                    <a:cubicBezTo>
                      <a:pt x="58395" y="676"/>
                      <a:pt x="58516" y="768"/>
                      <a:pt x="58606" y="844"/>
                    </a:cubicBezTo>
                    <a:cubicBezTo>
                      <a:pt x="58696" y="915"/>
                      <a:pt x="58755" y="962"/>
                      <a:pt x="58755" y="962"/>
                    </a:cubicBezTo>
                    <a:lnTo>
                      <a:pt x="58681" y="1646"/>
                    </a:lnTo>
                    <a:cubicBezTo>
                      <a:pt x="58645" y="1642"/>
                      <a:pt x="58610" y="1638"/>
                      <a:pt x="58575" y="1635"/>
                    </a:cubicBezTo>
                    <a:lnTo>
                      <a:pt x="58645" y="973"/>
                    </a:lnTo>
                    <a:lnTo>
                      <a:pt x="58604" y="969"/>
                    </a:lnTo>
                    <a:lnTo>
                      <a:pt x="58534" y="1629"/>
                    </a:lnTo>
                    <a:cubicBezTo>
                      <a:pt x="58483" y="1625"/>
                      <a:pt x="58434" y="1619"/>
                      <a:pt x="58383" y="1615"/>
                    </a:cubicBezTo>
                    <a:lnTo>
                      <a:pt x="58462" y="827"/>
                    </a:lnTo>
                    <a:lnTo>
                      <a:pt x="58422" y="823"/>
                    </a:lnTo>
                    <a:lnTo>
                      <a:pt x="58342" y="1611"/>
                    </a:lnTo>
                    <a:cubicBezTo>
                      <a:pt x="58295" y="1605"/>
                      <a:pt x="58248" y="1601"/>
                      <a:pt x="58199" y="1597"/>
                    </a:cubicBezTo>
                    <a:cubicBezTo>
                      <a:pt x="58190" y="1590"/>
                      <a:pt x="58184" y="1584"/>
                      <a:pt x="58176" y="1578"/>
                    </a:cubicBezTo>
                    <a:lnTo>
                      <a:pt x="58176" y="1578"/>
                    </a:lnTo>
                    <a:lnTo>
                      <a:pt x="58190" y="1580"/>
                    </a:lnTo>
                    <a:lnTo>
                      <a:pt x="58278" y="692"/>
                    </a:lnTo>
                    <a:lnTo>
                      <a:pt x="58237" y="688"/>
                    </a:lnTo>
                    <a:lnTo>
                      <a:pt x="58151" y="1560"/>
                    </a:lnTo>
                    <a:cubicBezTo>
                      <a:pt x="58098" y="1521"/>
                      <a:pt x="58043" y="1480"/>
                      <a:pt x="57992" y="1443"/>
                    </a:cubicBezTo>
                    <a:lnTo>
                      <a:pt x="58008" y="1443"/>
                    </a:lnTo>
                    <a:lnTo>
                      <a:pt x="58092" y="555"/>
                    </a:lnTo>
                    <a:lnTo>
                      <a:pt x="58051" y="551"/>
                    </a:lnTo>
                    <a:lnTo>
                      <a:pt x="57969" y="1425"/>
                    </a:lnTo>
                    <a:cubicBezTo>
                      <a:pt x="57910" y="1380"/>
                      <a:pt x="57855" y="1339"/>
                      <a:pt x="57810" y="1306"/>
                    </a:cubicBezTo>
                    <a:lnTo>
                      <a:pt x="57826" y="1306"/>
                    </a:lnTo>
                    <a:lnTo>
                      <a:pt x="57906" y="418"/>
                    </a:lnTo>
                    <a:lnTo>
                      <a:pt x="57867" y="414"/>
                    </a:lnTo>
                    <a:lnTo>
                      <a:pt x="57787" y="1288"/>
                    </a:lnTo>
                    <a:cubicBezTo>
                      <a:pt x="57730" y="1245"/>
                      <a:pt x="57693" y="1218"/>
                      <a:pt x="57693" y="1218"/>
                    </a:cubicBezTo>
                    <a:lnTo>
                      <a:pt x="57781" y="230"/>
                    </a:lnTo>
                    <a:close/>
                    <a:moveTo>
                      <a:pt x="47425" y="1331"/>
                    </a:moveTo>
                    <a:cubicBezTo>
                      <a:pt x="47425" y="1331"/>
                      <a:pt x="47492" y="1363"/>
                      <a:pt x="47595" y="1410"/>
                    </a:cubicBezTo>
                    <a:cubicBezTo>
                      <a:pt x="47695" y="1455"/>
                      <a:pt x="47828" y="1521"/>
                      <a:pt x="47961" y="1593"/>
                    </a:cubicBezTo>
                    <a:cubicBezTo>
                      <a:pt x="47631" y="1625"/>
                      <a:pt x="47302" y="1660"/>
                      <a:pt x="46973" y="1699"/>
                    </a:cubicBezTo>
                    <a:lnTo>
                      <a:pt x="47425" y="1331"/>
                    </a:lnTo>
                    <a:close/>
                    <a:moveTo>
                      <a:pt x="45238" y="590"/>
                    </a:moveTo>
                    <a:lnTo>
                      <a:pt x="46359" y="1093"/>
                    </a:lnTo>
                    <a:lnTo>
                      <a:pt x="46447" y="1766"/>
                    </a:lnTo>
                    <a:lnTo>
                      <a:pt x="46340" y="1781"/>
                    </a:lnTo>
                    <a:lnTo>
                      <a:pt x="46254" y="1132"/>
                    </a:lnTo>
                    <a:lnTo>
                      <a:pt x="46216" y="1136"/>
                    </a:lnTo>
                    <a:lnTo>
                      <a:pt x="46299" y="1785"/>
                    </a:lnTo>
                    <a:cubicBezTo>
                      <a:pt x="46248" y="1793"/>
                      <a:pt x="46199" y="1799"/>
                      <a:pt x="46148" y="1805"/>
                    </a:cubicBezTo>
                    <a:lnTo>
                      <a:pt x="46046" y="1036"/>
                    </a:lnTo>
                    <a:lnTo>
                      <a:pt x="46005" y="1042"/>
                    </a:lnTo>
                    <a:lnTo>
                      <a:pt x="46107" y="1811"/>
                    </a:lnTo>
                    <a:cubicBezTo>
                      <a:pt x="46054" y="1818"/>
                      <a:pt x="46001" y="1826"/>
                      <a:pt x="45948" y="1832"/>
                    </a:cubicBezTo>
                    <a:lnTo>
                      <a:pt x="45939" y="1828"/>
                    </a:lnTo>
                    <a:lnTo>
                      <a:pt x="45950" y="1828"/>
                    </a:lnTo>
                    <a:lnTo>
                      <a:pt x="45827" y="942"/>
                    </a:lnTo>
                    <a:lnTo>
                      <a:pt x="45786" y="948"/>
                    </a:lnTo>
                    <a:lnTo>
                      <a:pt x="45907" y="1813"/>
                    </a:lnTo>
                    <a:lnTo>
                      <a:pt x="45907" y="1813"/>
                    </a:lnTo>
                    <a:lnTo>
                      <a:pt x="45729" y="1732"/>
                    </a:lnTo>
                    <a:lnTo>
                      <a:pt x="45745" y="1730"/>
                    </a:lnTo>
                    <a:lnTo>
                      <a:pt x="45620" y="844"/>
                    </a:lnTo>
                    <a:lnTo>
                      <a:pt x="45579" y="850"/>
                    </a:lnTo>
                    <a:lnTo>
                      <a:pt x="45702" y="1719"/>
                    </a:lnTo>
                    <a:lnTo>
                      <a:pt x="45702" y="1719"/>
                    </a:lnTo>
                    <a:lnTo>
                      <a:pt x="45518" y="1635"/>
                    </a:lnTo>
                    <a:lnTo>
                      <a:pt x="45534" y="1631"/>
                    </a:lnTo>
                    <a:lnTo>
                      <a:pt x="45405" y="750"/>
                    </a:lnTo>
                    <a:lnTo>
                      <a:pt x="45367" y="756"/>
                    </a:lnTo>
                    <a:lnTo>
                      <a:pt x="45493" y="1623"/>
                    </a:lnTo>
                    <a:lnTo>
                      <a:pt x="45385" y="1572"/>
                    </a:lnTo>
                    <a:lnTo>
                      <a:pt x="45238" y="590"/>
                    </a:lnTo>
                    <a:close/>
                    <a:moveTo>
                      <a:pt x="59864" y="437"/>
                    </a:moveTo>
                    <a:lnTo>
                      <a:pt x="59862" y="457"/>
                    </a:lnTo>
                    <a:lnTo>
                      <a:pt x="60807" y="1224"/>
                    </a:lnTo>
                    <a:lnTo>
                      <a:pt x="60707" y="1906"/>
                    </a:lnTo>
                    <a:cubicBezTo>
                      <a:pt x="60670" y="1901"/>
                      <a:pt x="60635" y="1895"/>
                      <a:pt x="60600" y="1891"/>
                    </a:cubicBezTo>
                    <a:lnTo>
                      <a:pt x="60697" y="1234"/>
                    </a:lnTo>
                    <a:lnTo>
                      <a:pt x="60656" y="1228"/>
                    </a:lnTo>
                    <a:lnTo>
                      <a:pt x="60560" y="1885"/>
                    </a:lnTo>
                    <a:cubicBezTo>
                      <a:pt x="60510" y="1877"/>
                      <a:pt x="60459" y="1871"/>
                      <a:pt x="60408" y="1863"/>
                    </a:cubicBezTo>
                    <a:lnTo>
                      <a:pt x="60519" y="1089"/>
                    </a:lnTo>
                    <a:lnTo>
                      <a:pt x="60478" y="1083"/>
                    </a:lnTo>
                    <a:lnTo>
                      <a:pt x="60369" y="1856"/>
                    </a:lnTo>
                    <a:cubicBezTo>
                      <a:pt x="60316" y="1850"/>
                      <a:pt x="60263" y="1842"/>
                      <a:pt x="60210" y="1834"/>
                    </a:cubicBezTo>
                    <a:lnTo>
                      <a:pt x="60206" y="1830"/>
                    </a:lnTo>
                    <a:lnTo>
                      <a:pt x="60224" y="1834"/>
                    </a:lnTo>
                    <a:lnTo>
                      <a:pt x="60345" y="948"/>
                    </a:lnTo>
                    <a:lnTo>
                      <a:pt x="60306" y="942"/>
                    </a:lnTo>
                    <a:lnTo>
                      <a:pt x="60185" y="1816"/>
                    </a:lnTo>
                    <a:lnTo>
                      <a:pt x="60024" y="1681"/>
                    </a:lnTo>
                    <a:lnTo>
                      <a:pt x="60042" y="1685"/>
                    </a:lnTo>
                    <a:lnTo>
                      <a:pt x="60161" y="799"/>
                    </a:lnTo>
                    <a:lnTo>
                      <a:pt x="60120" y="793"/>
                    </a:lnTo>
                    <a:lnTo>
                      <a:pt x="60003" y="1664"/>
                    </a:lnTo>
                    <a:lnTo>
                      <a:pt x="59848" y="1535"/>
                    </a:lnTo>
                    <a:lnTo>
                      <a:pt x="59866" y="1537"/>
                    </a:lnTo>
                    <a:lnTo>
                      <a:pt x="59981" y="653"/>
                    </a:lnTo>
                    <a:lnTo>
                      <a:pt x="59940" y="647"/>
                    </a:lnTo>
                    <a:lnTo>
                      <a:pt x="59827" y="1517"/>
                    </a:lnTo>
                    <a:lnTo>
                      <a:pt x="59735" y="1441"/>
                    </a:lnTo>
                    <a:lnTo>
                      <a:pt x="59733" y="1462"/>
                    </a:lnTo>
                    <a:lnTo>
                      <a:pt x="60179" y="1830"/>
                    </a:lnTo>
                    <a:cubicBezTo>
                      <a:pt x="59856" y="1785"/>
                      <a:pt x="59535" y="1744"/>
                      <a:pt x="59209" y="1705"/>
                    </a:cubicBezTo>
                    <a:lnTo>
                      <a:pt x="59731" y="1462"/>
                    </a:lnTo>
                    <a:lnTo>
                      <a:pt x="59864" y="437"/>
                    </a:lnTo>
                    <a:close/>
                    <a:moveTo>
                      <a:pt x="45387" y="1593"/>
                    </a:moveTo>
                    <a:lnTo>
                      <a:pt x="45909" y="1832"/>
                    </a:lnTo>
                    <a:lnTo>
                      <a:pt x="45909" y="1834"/>
                    </a:lnTo>
                    <a:lnTo>
                      <a:pt x="45911" y="1834"/>
                    </a:lnTo>
                    <a:lnTo>
                      <a:pt x="45919" y="1836"/>
                    </a:lnTo>
                    <a:cubicBezTo>
                      <a:pt x="45590" y="1883"/>
                      <a:pt x="45262" y="1932"/>
                      <a:pt x="44935" y="1983"/>
                    </a:cubicBezTo>
                    <a:cubicBezTo>
                      <a:pt x="45158" y="1777"/>
                      <a:pt x="45387" y="1593"/>
                      <a:pt x="45387" y="1593"/>
                    </a:cubicBezTo>
                    <a:close/>
                    <a:moveTo>
                      <a:pt x="61769" y="1760"/>
                    </a:moveTo>
                    <a:lnTo>
                      <a:pt x="62198" y="2151"/>
                    </a:lnTo>
                    <a:cubicBezTo>
                      <a:pt x="61873" y="2092"/>
                      <a:pt x="61546" y="2036"/>
                      <a:pt x="61218" y="1985"/>
                    </a:cubicBezTo>
                    <a:cubicBezTo>
                      <a:pt x="61495" y="1873"/>
                      <a:pt x="61769" y="1760"/>
                      <a:pt x="61769" y="1760"/>
                    </a:cubicBezTo>
                    <a:close/>
                    <a:moveTo>
                      <a:pt x="61936" y="762"/>
                    </a:moveTo>
                    <a:lnTo>
                      <a:pt x="62849" y="1576"/>
                    </a:lnTo>
                    <a:lnTo>
                      <a:pt x="62722" y="2247"/>
                    </a:lnTo>
                    <a:lnTo>
                      <a:pt x="62618" y="2227"/>
                    </a:lnTo>
                    <a:lnTo>
                      <a:pt x="62738" y="1582"/>
                    </a:lnTo>
                    <a:lnTo>
                      <a:pt x="62698" y="1574"/>
                    </a:lnTo>
                    <a:lnTo>
                      <a:pt x="62579" y="2219"/>
                    </a:lnTo>
                    <a:cubicBezTo>
                      <a:pt x="62528" y="2210"/>
                      <a:pt x="62479" y="2202"/>
                      <a:pt x="62427" y="2192"/>
                    </a:cubicBezTo>
                    <a:lnTo>
                      <a:pt x="62567" y="1427"/>
                    </a:lnTo>
                    <a:lnTo>
                      <a:pt x="62528" y="1421"/>
                    </a:lnTo>
                    <a:lnTo>
                      <a:pt x="62389" y="2184"/>
                    </a:lnTo>
                    <a:cubicBezTo>
                      <a:pt x="62335" y="2176"/>
                      <a:pt x="62280" y="2165"/>
                      <a:pt x="62227" y="2155"/>
                    </a:cubicBezTo>
                    <a:lnTo>
                      <a:pt x="62221" y="2149"/>
                    </a:lnTo>
                    <a:lnTo>
                      <a:pt x="62237" y="2153"/>
                    </a:lnTo>
                    <a:lnTo>
                      <a:pt x="62395" y="1273"/>
                    </a:lnTo>
                    <a:lnTo>
                      <a:pt x="62356" y="1267"/>
                    </a:lnTo>
                    <a:lnTo>
                      <a:pt x="62200" y="2131"/>
                    </a:lnTo>
                    <a:lnTo>
                      <a:pt x="62051" y="1996"/>
                    </a:lnTo>
                    <a:lnTo>
                      <a:pt x="62067" y="1998"/>
                    </a:lnTo>
                    <a:lnTo>
                      <a:pt x="62223" y="1118"/>
                    </a:lnTo>
                    <a:lnTo>
                      <a:pt x="62182" y="1112"/>
                    </a:lnTo>
                    <a:lnTo>
                      <a:pt x="62031" y="1977"/>
                    </a:lnTo>
                    <a:lnTo>
                      <a:pt x="61881" y="1840"/>
                    </a:lnTo>
                    <a:lnTo>
                      <a:pt x="61881" y="1840"/>
                    </a:lnTo>
                    <a:lnTo>
                      <a:pt x="61898" y="1844"/>
                    </a:lnTo>
                    <a:lnTo>
                      <a:pt x="62047" y="964"/>
                    </a:lnTo>
                    <a:lnTo>
                      <a:pt x="62008" y="956"/>
                    </a:lnTo>
                    <a:lnTo>
                      <a:pt x="61861" y="1822"/>
                    </a:lnTo>
                    <a:lnTo>
                      <a:pt x="61773" y="1742"/>
                    </a:lnTo>
                    <a:lnTo>
                      <a:pt x="61936" y="762"/>
                    </a:lnTo>
                    <a:close/>
                    <a:moveTo>
                      <a:pt x="41120" y="1378"/>
                    </a:moveTo>
                    <a:lnTo>
                      <a:pt x="42273" y="1768"/>
                    </a:lnTo>
                    <a:lnTo>
                      <a:pt x="42414" y="2446"/>
                    </a:lnTo>
                    <a:cubicBezTo>
                      <a:pt x="42379" y="2454"/>
                      <a:pt x="42345" y="2462"/>
                      <a:pt x="42310" y="2468"/>
                    </a:cubicBezTo>
                    <a:lnTo>
                      <a:pt x="42171" y="1818"/>
                    </a:lnTo>
                    <a:lnTo>
                      <a:pt x="42132" y="1828"/>
                    </a:lnTo>
                    <a:lnTo>
                      <a:pt x="42269" y="2476"/>
                    </a:lnTo>
                    <a:lnTo>
                      <a:pt x="42120" y="2509"/>
                    </a:lnTo>
                    <a:lnTo>
                      <a:pt x="41952" y="1740"/>
                    </a:lnTo>
                    <a:lnTo>
                      <a:pt x="41913" y="1748"/>
                    </a:lnTo>
                    <a:lnTo>
                      <a:pt x="42079" y="2517"/>
                    </a:lnTo>
                    <a:lnTo>
                      <a:pt x="41929" y="2552"/>
                    </a:lnTo>
                    <a:lnTo>
                      <a:pt x="41911" y="2546"/>
                    </a:lnTo>
                    <a:lnTo>
                      <a:pt x="41929" y="2542"/>
                    </a:lnTo>
                    <a:lnTo>
                      <a:pt x="41737" y="1670"/>
                    </a:lnTo>
                    <a:lnTo>
                      <a:pt x="41698" y="1678"/>
                    </a:lnTo>
                    <a:lnTo>
                      <a:pt x="41886" y="2536"/>
                    </a:lnTo>
                    <a:lnTo>
                      <a:pt x="41696" y="2470"/>
                    </a:lnTo>
                    <a:lnTo>
                      <a:pt x="41712" y="2466"/>
                    </a:lnTo>
                    <a:lnTo>
                      <a:pt x="41518" y="1595"/>
                    </a:lnTo>
                    <a:lnTo>
                      <a:pt x="41479" y="1603"/>
                    </a:lnTo>
                    <a:lnTo>
                      <a:pt x="41670" y="2460"/>
                    </a:lnTo>
                    <a:lnTo>
                      <a:pt x="41481" y="2395"/>
                    </a:lnTo>
                    <a:lnTo>
                      <a:pt x="41494" y="2390"/>
                    </a:lnTo>
                    <a:lnTo>
                      <a:pt x="41295" y="1521"/>
                    </a:lnTo>
                    <a:lnTo>
                      <a:pt x="41254" y="1529"/>
                    </a:lnTo>
                    <a:lnTo>
                      <a:pt x="41449" y="2382"/>
                    </a:lnTo>
                    <a:lnTo>
                      <a:pt x="41342" y="2345"/>
                    </a:lnTo>
                    <a:lnTo>
                      <a:pt x="41346" y="2364"/>
                    </a:lnTo>
                    <a:lnTo>
                      <a:pt x="41120" y="1378"/>
                    </a:lnTo>
                    <a:close/>
                    <a:moveTo>
                      <a:pt x="63790" y="2133"/>
                    </a:moveTo>
                    <a:lnTo>
                      <a:pt x="64209" y="2552"/>
                    </a:lnTo>
                    <a:cubicBezTo>
                      <a:pt x="63882" y="2480"/>
                      <a:pt x="63557" y="2411"/>
                      <a:pt x="63227" y="2345"/>
                    </a:cubicBezTo>
                    <a:cubicBezTo>
                      <a:pt x="63510" y="2229"/>
                      <a:pt x="63790" y="2133"/>
                      <a:pt x="63790" y="2133"/>
                    </a:cubicBezTo>
                    <a:close/>
                    <a:moveTo>
                      <a:pt x="41346" y="2364"/>
                    </a:moveTo>
                    <a:lnTo>
                      <a:pt x="41899" y="2558"/>
                    </a:lnTo>
                    <a:cubicBezTo>
                      <a:pt x="41575" y="2630"/>
                      <a:pt x="41254" y="2703"/>
                      <a:pt x="40935" y="2781"/>
                    </a:cubicBezTo>
                    <a:lnTo>
                      <a:pt x="41346" y="2364"/>
                    </a:lnTo>
                    <a:close/>
                    <a:moveTo>
                      <a:pt x="39090" y="1885"/>
                    </a:moveTo>
                    <a:cubicBezTo>
                      <a:pt x="39092" y="1887"/>
                      <a:pt x="39382" y="1969"/>
                      <a:pt x="39675" y="2053"/>
                    </a:cubicBezTo>
                    <a:cubicBezTo>
                      <a:pt x="39820" y="2094"/>
                      <a:pt x="39965" y="2137"/>
                      <a:pt x="40074" y="2176"/>
                    </a:cubicBezTo>
                    <a:cubicBezTo>
                      <a:pt x="40184" y="2210"/>
                      <a:pt x="40258" y="2235"/>
                      <a:pt x="40258" y="2235"/>
                    </a:cubicBezTo>
                    <a:lnTo>
                      <a:pt x="40426" y="2908"/>
                    </a:lnTo>
                    <a:cubicBezTo>
                      <a:pt x="40391" y="2916"/>
                      <a:pt x="40356" y="2926"/>
                      <a:pt x="40323" y="2935"/>
                    </a:cubicBezTo>
                    <a:lnTo>
                      <a:pt x="40158" y="2284"/>
                    </a:lnTo>
                    <a:lnTo>
                      <a:pt x="40119" y="2294"/>
                    </a:lnTo>
                    <a:lnTo>
                      <a:pt x="40282" y="2945"/>
                    </a:lnTo>
                    <a:cubicBezTo>
                      <a:pt x="40233" y="2957"/>
                      <a:pt x="40184" y="2969"/>
                      <a:pt x="40135" y="2982"/>
                    </a:cubicBezTo>
                    <a:lnTo>
                      <a:pt x="39937" y="2212"/>
                    </a:lnTo>
                    <a:lnTo>
                      <a:pt x="39898" y="2223"/>
                    </a:lnTo>
                    <a:lnTo>
                      <a:pt x="40096" y="2992"/>
                    </a:lnTo>
                    <a:cubicBezTo>
                      <a:pt x="40051" y="3004"/>
                      <a:pt x="40008" y="3014"/>
                      <a:pt x="39965" y="3027"/>
                    </a:cubicBezTo>
                    <a:cubicBezTo>
                      <a:pt x="39953" y="3023"/>
                      <a:pt x="39941" y="3019"/>
                      <a:pt x="39928" y="3016"/>
                    </a:cubicBezTo>
                    <a:lnTo>
                      <a:pt x="39943" y="3012"/>
                    </a:lnTo>
                    <a:lnTo>
                      <a:pt x="39716" y="2149"/>
                    </a:lnTo>
                    <a:lnTo>
                      <a:pt x="39677" y="2159"/>
                    </a:lnTo>
                    <a:lnTo>
                      <a:pt x="39900" y="3006"/>
                    </a:lnTo>
                    <a:cubicBezTo>
                      <a:pt x="39834" y="2988"/>
                      <a:pt x="39771" y="2969"/>
                      <a:pt x="39710" y="2951"/>
                    </a:cubicBezTo>
                    <a:lnTo>
                      <a:pt x="39726" y="2947"/>
                    </a:lnTo>
                    <a:lnTo>
                      <a:pt x="39495" y="2084"/>
                    </a:lnTo>
                    <a:lnTo>
                      <a:pt x="39456" y="2094"/>
                    </a:lnTo>
                    <a:lnTo>
                      <a:pt x="39681" y="2943"/>
                    </a:lnTo>
                    <a:cubicBezTo>
                      <a:pt x="39615" y="2922"/>
                      <a:pt x="39554" y="2906"/>
                      <a:pt x="39503" y="2890"/>
                    </a:cubicBezTo>
                    <a:lnTo>
                      <a:pt x="39505" y="2890"/>
                    </a:lnTo>
                    <a:lnTo>
                      <a:pt x="39272" y="2028"/>
                    </a:lnTo>
                    <a:lnTo>
                      <a:pt x="39233" y="2039"/>
                    </a:lnTo>
                    <a:lnTo>
                      <a:pt x="39460" y="2877"/>
                    </a:lnTo>
                    <a:cubicBezTo>
                      <a:pt x="39399" y="2859"/>
                      <a:pt x="39358" y="2847"/>
                      <a:pt x="39351" y="2845"/>
                    </a:cubicBezTo>
                    <a:lnTo>
                      <a:pt x="39351" y="2845"/>
                    </a:lnTo>
                    <a:lnTo>
                      <a:pt x="39090" y="1885"/>
                    </a:lnTo>
                    <a:close/>
                    <a:moveTo>
                      <a:pt x="65793" y="2595"/>
                    </a:moveTo>
                    <a:cubicBezTo>
                      <a:pt x="65793" y="2595"/>
                      <a:pt x="65846" y="2648"/>
                      <a:pt x="65924" y="2728"/>
                    </a:cubicBezTo>
                    <a:cubicBezTo>
                      <a:pt x="66004" y="2806"/>
                      <a:pt x="66108" y="2920"/>
                      <a:pt x="66210" y="3033"/>
                    </a:cubicBezTo>
                    <a:cubicBezTo>
                      <a:pt x="66210" y="3033"/>
                      <a:pt x="66210" y="3034"/>
                      <a:pt x="66211" y="3035"/>
                    </a:cubicBezTo>
                    <a:lnTo>
                      <a:pt x="66211" y="3035"/>
                    </a:lnTo>
                    <a:cubicBezTo>
                      <a:pt x="65886" y="2949"/>
                      <a:pt x="65561" y="2867"/>
                      <a:pt x="65234" y="2787"/>
                    </a:cubicBezTo>
                    <a:lnTo>
                      <a:pt x="65793" y="2595"/>
                    </a:lnTo>
                    <a:close/>
                    <a:moveTo>
                      <a:pt x="35080" y="3123"/>
                    </a:moveTo>
                    <a:cubicBezTo>
                      <a:pt x="35080" y="3123"/>
                      <a:pt x="35080" y="3123"/>
                      <a:pt x="35080" y="3123"/>
                    </a:cubicBezTo>
                    <a:lnTo>
                      <a:pt x="35080" y="3123"/>
                    </a:lnTo>
                    <a:close/>
                    <a:moveTo>
                      <a:pt x="39356" y="2863"/>
                    </a:moveTo>
                    <a:cubicBezTo>
                      <a:pt x="39356" y="2863"/>
                      <a:pt x="39396" y="2875"/>
                      <a:pt x="39464" y="2896"/>
                    </a:cubicBezTo>
                    <a:lnTo>
                      <a:pt x="39466" y="2900"/>
                    </a:lnTo>
                    <a:lnTo>
                      <a:pt x="39472" y="2898"/>
                    </a:lnTo>
                    <a:cubicBezTo>
                      <a:pt x="39583" y="2931"/>
                      <a:pt x="39757" y="2982"/>
                      <a:pt x="39930" y="3033"/>
                    </a:cubicBezTo>
                    <a:cubicBezTo>
                      <a:pt x="39933" y="3035"/>
                      <a:pt x="39933" y="3035"/>
                      <a:pt x="39935" y="3035"/>
                    </a:cubicBezTo>
                    <a:cubicBezTo>
                      <a:pt x="39609" y="3121"/>
                      <a:pt x="39284" y="3209"/>
                      <a:pt x="38963" y="3301"/>
                    </a:cubicBezTo>
                    <a:lnTo>
                      <a:pt x="39356" y="2863"/>
                    </a:lnTo>
                    <a:close/>
                    <a:moveTo>
                      <a:pt x="37073" y="2470"/>
                    </a:moveTo>
                    <a:cubicBezTo>
                      <a:pt x="37084" y="2473"/>
                      <a:pt x="37373" y="2537"/>
                      <a:pt x="37666" y="2622"/>
                    </a:cubicBezTo>
                    <a:cubicBezTo>
                      <a:pt x="37962" y="2703"/>
                      <a:pt x="38259" y="2787"/>
                      <a:pt x="38259" y="2787"/>
                    </a:cubicBezTo>
                    <a:lnTo>
                      <a:pt x="38257" y="2787"/>
                    </a:lnTo>
                    <a:lnTo>
                      <a:pt x="38451" y="3446"/>
                    </a:lnTo>
                    <a:cubicBezTo>
                      <a:pt x="38419" y="3456"/>
                      <a:pt x="38384" y="3467"/>
                      <a:pt x="38349" y="3477"/>
                    </a:cubicBezTo>
                    <a:lnTo>
                      <a:pt x="38161" y="2841"/>
                    </a:lnTo>
                    <a:lnTo>
                      <a:pt x="38122" y="2853"/>
                    </a:lnTo>
                    <a:lnTo>
                      <a:pt x="38310" y="3489"/>
                    </a:lnTo>
                    <a:cubicBezTo>
                      <a:pt x="38261" y="3503"/>
                      <a:pt x="38212" y="3518"/>
                      <a:pt x="38165" y="3532"/>
                    </a:cubicBezTo>
                    <a:lnTo>
                      <a:pt x="37938" y="2777"/>
                    </a:lnTo>
                    <a:lnTo>
                      <a:pt x="37899" y="2789"/>
                    </a:lnTo>
                    <a:lnTo>
                      <a:pt x="38126" y="3544"/>
                    </a:lnTo>
                    <a:cubicBezTo>
                      <a:pt x="38081" y="3557"/>
                      <a:pt x="38038" y="3571"/>
                      <a:pt x="37993" y="3583"/>
                    </a:cubicBezTo>
                    <a:cubicBezTo>
                      <a:pt x="37983" y="3581"/>
                      <a:pt x="37970" y="3577"/>
                      <a:pt x="37958" y="3573"/>
                    </a:cubicBezTo>
                    <a:lnTo>
                      <a:pt x="37973" y="3569"/>
                    </a:lnTo>
                    <a:lnTo>
                      <a:pt x="37713" y="2716"/>
                    </a:lnTo>
                    <a:lnTo>
                      <a:pt x="37674" y="2728"/>
                    </a:lnTo>
                    <a:lnTo>
                      <a:pt x="37930" y="3565"/>
                    </a:lnTo>
                    <a:cubicBezTo>
                      <a:pt x="37864" y="3546"/>
                      <a:pt x="37799" y="3528"/>
                      <a:pt x="37735" y="3510"/>
                    </a:cubicBezTo>
                    <a:lnTo>
                      <a:pt x="37752" y="3505"/>
                    </a:lnTo>
                    <a:lnTo>
                      <a:pt x="37488" y="2652"/>
                    </a:lnTo>
                    <a:lnTo>
                      <a:pt x="37449" y="2665"/>
                    </a:lnTo>
                    <a:lnTo>
                      <a:pt x="37707" y="3501"/>
                    </a:lnTo>
                    <a:cubicBezTo>
                      <a:pt x="37633" y="3483"/>
                      <a:pt x="37567" y="3465"/>
                      <a:pt x="37512" y="3452"/>
                    </a:cubicBezTo>
                    <a:lnTo>
                      <a:pt x="37529" y="3446"/>
                    </a:lnTo>
                    <a:lnTo>
                      <a:pt x="37263" y="2595"/>
                    </a:lnTo>
                    <a:lnTo>
                      <a:pt x="37224" y="2607"/>
                    </a:lnTo>
                    <a:lnTo>
                      <a:pt x="37486" y="3444"/>
                    </a:lnTo>
                    <a:cubicBezTo>
                      <a:pt x="37420" y="3429"/>
                      <a:pt x="37376" y="3419"/>
                      <a:pt x="37371" y="3418"/>
                    </a:cubicBezTo>
                    <a:lnTo>
                      <a:pt x="37371" y="3418"/>
                    </a:lnTo>
                    <a:lnTo>
                      <a:pt x="37073" y="2470"/>
                    </a:lnTo>
                    <a:close/>
                    <a:moveTo>
                      <a:pt x="67776" y="3143"/>
                    </a:moveTo>
                    <a:cubicBezTo>
                      <a:pt x="67778" y="3145"/>
                      <a:pt x="67978" y="3368"/>
                      <a:pt x="68177" y="3591"/>
                    </a:cubicBezTo>
                    <a:cubicBezTo>
                      <a:pt x="68179" y="3593"/>
                      <a:pt x="68179" y="3593"/>
                      <a:pt x="68179" y="3595"/>
                    </a:cubicBezTo>
                    <a:cubicBezTo>
                      <a:pt x="67859" y="3497"/>
                      <a:pt x="67536" y="3401"/>
                      <a:pt x="67213" y="3309"/>
                    </a:cubicBezTo>
                    <a:lnTo>
                      <a:pt x="67776" y="3143"/>
                    </a:lnTo>
                    <a:close/>
                    <a:moveTo>
                      <a:pt x="68062" y="2172"/>
                    </a:moveTo>
                    <a:cubicBezTo>
                      <a:pt x="68064" y="2174"/>
                      <a:pt x="68269" y="2399"/>
                      <a:pt x="68473" y="2622"/>
                    </a:cubicBezTo>
                    <a:cubicBezTo>
                      <a:pt x="68678" y="2843"/>
                      <a:pt x="68874" y="3080"/>
                      <a:pt x="68874" y="3080"/>
                    </a:cubicBezTo>
                    <a:lnTo>
                      <a:pt x="68663" y="3745"/>
                    </a:lnTo>
                    <a:cubicBezTo>
                      <a:pt x="68631" y="3735"/>
                      <a:pt x="68596" y="3724"/>
                      <a:pt x="68561" y="3714"/>
                    </a:cubicBezTo>
                    <a:lnTo>
                      <a:pt x="68764" y="3070"/>
                    </a:lnTo>
                    <a:lnTo>
                      <a:pt x="68725" y="3057"/>
                    </a:lnTo>
                    <a:lnTo>
                      <a:pt x="68522" y="3702"/>
                    </a:lnTo>
                    <a:cubicBezTo>
                      <a:pt x="68475" y="3686"/>
                      <a:pt x="68426" y="3671"/>
                      <a:pt x="68377" y="3655"/>
                    </a:cubicBezTo>
                    <a:lnTo>
                      <a:pt x="68612" y="2896"/>
                    </a:lnTo>
                    <a:lnTo>
                      <a:pt x="68573" y="2884"/>
                    </a:lnTo>
                    <a:lnTo>
                      <a:pt x="68338" y="3645"/>
                    </a:lnTo>
                    <a:cubicBezTo>
                      <a:pt x="68295" y="3630"/>
                      <a:pt x="68252" y="3618"/>
                      <a:pt x="68209" y="3604"/>
                    </a:cubicBezTo>
                    <a:cubicBezTo>
                      <a:pt x="68201" y="3595"/>
                      <a:pt x="68193" y="3585"/>
                      <a:pt x="68185" y="3575"/>
                    </a:cubicBezTo>
                    <a:lnTo>
                      <a:pt x="68185" y="3575"/>
                    </a:lnTo>
                    <a:lnTo>
                      <a:pt x="68197" y="3579"/>
                    </a:lnTo>
                    <a:lnTo>
                      <a:pt x="68459" y="2726"/>
                    </a:lnTo>
                    <a:lnTo>
                      <a:pt x="68420" y="2714"/>
                    </a:lnTo>
                    <a:lnTo>
                      <a:pt x="68164" y="3553"/>
                    </a:lnTo>
                    <a:cubicBezTo>
                      <a:pt x="68119" y="3503"/>
                      <a:pt x="68074" y="3452"/>
                      <a:pt x="68031" y="3405"/>
                    </a:cubicBezTo>
                    <a:lnTo>
                      <a:pt x="68031" y="3405"/>
                    </a:lnTo>
                    <a:lnTo>
                      <a:pt x="68046" y="3409"/>
                    </a:lnTo>
                    <a:lnTo>
                      <a:pt x="68303" y="2554"/>
                    </a:lnTo>
                    <a:lnTo>
                      <a:pt x="68265" y="2544"/>
                    </a:lnTo>
                    <a:lnTo>
                      <a:pt x="68013" y="3385"/>
                    </a:lnTo>
                    <a:cubicBezTo>
                      <a:pt x="67962" y="3327"/>
                      <a:pt x="67917" y="3276"/>
                      <a:pt x="67878" y="3235"/>
                    </a:cubicBezTo>
                    <a:lnTo>
                      <a:pt x="67878" y="3235"/>
                    </a:lnTo>
                    <a:lnTo>
                      <a:pt x="67894" y="3239"/>
                    </a:lnTo>
                    <a:lnTo>
                      <a:pt x="68148" y="2384"/>
                    </a:lnTo>
                    <a:lnTo>
                      <a:pt x="68109" y="2372"/>
                    </a:lnTo>
                    <a:lnTo>
                      <a:pt x="67859" y="3213"/>
                    </a:lnTo>
                    <a:cubicBezTo>
                      <a:pt x="67812" y="3160"/>
                      <a:pt x="67782" y="3127"/>
                      <a:pt x="67782" y="3127"/>
                    </a:cubicBezTo>
                    <a:lnTo>
                      <a:pt x="68062" y="2172"/>
                    </a:lnTo>
                    <a:close/>
                    <a:moveTo>
                      <a:pt x="37377" y="3436"/>
                    </a:moveTo>
                    <a:cubicBezTo>
                      <a:pt x="37377" y="3436"/>
                      <a:pt x="37668" y="3503"/>
                      <a:pt x="37962" y="3591"/>
                    </a:cubicBezTo>
                    <a:cubicBezTo>
                      <a:pt x="37964" y="3591"/>
                      <a:pt x="37964" y="3593"/>
                      <a:pt x="37966" y="3593"/>
                    </a:cubicBezTo>
                    <a:cubicBezTo>
                      <a:pt x="37641" y="3692"/>
                      <a:pt x="37320" y="3794"/>
                      <a:pt x="36999" y="3900"/>
                    </a:cubicBezTo>
                    <a:lnTo>
                      <a:pt x="37377" y="3436"/>
                    </a:lnTo>
                    <a:close/>
                    <a:moveTo>
                      <a:pt x="35086" y="3141"/>
                    </a:moveTo>
                    <a:lnTo>
                      <a:pt x="36285" y="3413"/>
                    </a:lnTo>
                    <a:lnTo>
                      <a:pt x="36504" y="4064"/>
                    </a:lnTo>
                    <a:cubicBezTo>
                      <a:pt x="36469" y="4076"/>
                      <a:pt x="36434" y="4087"/>
                      <a:pt x="36399" y="4099"/>
                    </a:cubicBezTo>
                    <a:lnTo>
                      <a:pt x="36188" y="3477"/>
                    </a:lnTo>
                    <a:lnTo>
                      <a:pt x="36150" y="3489"/>
                    </a:lnTo>
                    <a:lnTo>
                      <a:pt x="36362" y="4113"/>
                    </a:lnTo>
                    <a:cubicBezTo>
                      <a:pt x="36315" y="4129"/>
                      <a:pt x="36266" y="4144"/>
                      <a:pt x="36219" y="4160"/>
                    </a:cubicBezTo>
                    <a:lnTo>
                      <a:pt x="35963" y="3420"/>
                    </a:lnTo>
                    <a:lnTo>
                      <a:pt x="35927" y="3432"/>
                    </a:lnTo>
                    <a:lnTo>
                      <a:pt x="36182" y="4174"/>
                    </a:lnTo>
                    <a:cubicBezTo>
                      <a:pt x="36135" y="4191"/>
                      <a:pt x="36088" y="4207"/>
                      <a:pt x="36043" y="4224"/>
                    </a:cubicBezTo>
                    <a:lnTo>
                      <a:pt x="36017" y="4215"/>
                    </a:lnTo>
                    <a:lnTo>
                      <a:pt x="36033" y="4211"/>
                    </a:lnTo>
                    <a:lnTo>
                      <a:pt x="35738" y="3366"/>
                    </a:lnTo>
                    <a:lnTo>
                      <a:pt x="35700" y="3381"/>
                    </a:lnTo>
                    <a:lnTo>
                      <a:pt x="35988" y="4209"/>
                    </a:lnTo>
                    <a:lnTo>
                      <a:pt x="35988" y="4209"/>
                    </a:lnTo>
                    <a:lnTo>
                      <a:pt x="35792" y="4162"/>
                    </a:lnTo>
                    <a:lnTo>
                      <a:pt x="35808" y="4158"/>
                    </a:lnTo>
                    <a:lnTo>
                      <a:pt x="35511" y="3315"/>
                    </a:lnTo>
                    <a:lnTo>
                      <a:pt x="35472" y="3330"/>
                    </a:lnTo>
                    <a:lnTo>
                      <a:pt x="35765" y="4156"/>
                    </a:lnTo>
                    <a:lnTo>
                      <a:pt x="35567" y="4109"/>
                    </a:lnTo>
                    <a:lnTo>
                      <a:pt x="35583" y="4105"/>
                    </a:lnTo>
                    <a:lnTo>
                      <a:pt x="35282" y="3264"/>
                    </a:lnTo>
                    <a:lnTo>
                      <a:pt x="35243" y="3278"/>
                    </a:lnTo>
                    <a:lnTo>
                      <a:pt x="35540" y="4103"/>
                    </a:lnTo>
                    <a:lnTo>
                      <a:pt x="35423" y="4076"/>
                    </a:lnTo>
                    <a:lnTo>
                      <a:pt x="35429" y="4095"/>
                    </a:lnTo>
                    <a:lnTo>
                      <a:pt x="35086" y="3141"/>
                    </a:lnTo>
                    <a:close/>
                    <a:moveTo>
                      <a:pt x="69736" y="3765"/>
                    </a:moveTo>
                    <a:lnTo>
                      <a:pt x="70110" y="4228"/>
                    </a:lnTo>
                    <a:cubicBezTo>
                      <a:pt x="69795" y="4117"/>
                      <a:pt x="69478" y="4011"/>
                      <a:pt x="69159" y="3904"/>
                    </a:cubicBezTo>
                    <a:lnTo>
                      <a:pt x="69736" y="3765"/>
                    </a:lnTo>
                    <a:close/>
                    <a:moveTo>
                      <a:pt x="70065" y="2791"/>
                    </a:moveTo>
                    <a:lnTo>
                      <a:pt x="70061" y="2806"/>
                    </a:lnTo>
                    <a:lnTo>
                      <a:pt x="70836" y="3745"/>
                    </a:lnTo>
                    <a:lnTo>
                      <a:pt x="70599" y="4402"/>
                    </a:lnTo>
                    <a:cubicBezTo>
                      <a:pt x="70564" y="4389"/>
                      <a:pt x="70531" y="4377"/>
                      <a:pt x="70499" y="4365"/>
                    </a:cubicBezTo>
                    <a:lnTo>
                      <a:pt x="70724" y="3735"/>
                    </a:lnTo>
                    <a:lnTo>
                      <a:pt x="70685" y="3720"/>
                    </a:lnTo>
                    <a:lnTo>
                      <a:pt x="70460" y="4350"/>
                    </a:lnTo>
                    <a:cubicBezTo>
                      <a:pt x="70413" y="4334"/>
                      <a:pt x="70364" y="4318"/>
                      <a:pt x="70317" y="4299"/>
                    </a:cubicBezTo>
                    <a:lnTo>
                      <a:pt x="70578" y="3557"/>
                    </a:lnTo>
                    <a:lnTo>
                      <a:pt x="70540" y="3542"/>
                    </a:lnTo>
                    <a:lnTo>
                      <a:pt x="70278" y="4287"/>
                    </a:lnTo>
                    <a:cubicBezTo>
                      <a:pt x="70231" y="4271"/>
                      <a:pt x="70186" y="4254"/>
                      <a:pt x="70139" y="4238"/>
                    </a:cubicBezTo>
                    <a:lnTo>
                      <a:pt x="70122" y="4215"/>
                    </a:lnTo>
                    <a:lnTo>
                      <a:pt x="70139" y="4222"/>
                    </a:lnTo>
                    <a:lnTo>
                      <a:pt x="70433" y="3379"/>
                    </a:lnTo>
                    <a:lnTo>
                      <a:pt x="70394" y="3364"/>
                    </a:lnTo>
                    <a:lnTo>
                      <a:pt x="70104" y="4195"/>
                    </a:lnTo>
                    <a:lnTo>
                      <a:pt x="69977" y="4037"/>
                    </a:lnTo>
                    <a:lnTo>
                      <a:pt x="69995" y="4044"/>
                    </a:lnTo>
                    <a:lnTo>
                      <a:pt x="70286" y="3201"/>
                    </a:lnTo>
                    <a:lnTo>
                      <a:pt x="70247" y="3186"/>
                    </a:lnTo>
                    <a:lnTo>
                      <a:pt x="69961" y="4017"/>
                    </a:lnTo>
                    <a:lnTo>
                      <a:pt x="69834" y="3861"/>
                    </a:lnTo>
                    <a:lnTo>
                      <a:pt x="69850" y="3866"/>
                    </a:lnTo>
                    <a:lnTo>
                      <a:pt x="70137" y="3021"/>
                    </a:lnTo>
                    <a:lnTo>
                      <a:pt x="70100" y="3008"/>
                    </a:lnTo>
                    <a:lnTo>
                      <a:pt x="69815" y="3839"/>
                    </a:lnTo>
                    <a:lnTo>
                      <a:pt x="69742" y="3747"/>
                    </a:lnTo>
                    <a:lnTo>
                      <a:pt x="69742" y="3747"/>
                    </a:lnTo>
                    <a:lnTo>
                      <a:pt x="70065" y="2791"/>
                    </a:lnTo>
                    <a:close/>
                    <a:moveTo>
                      <a:pt x="35429" y="4095"/>
                    </a:moveTo>
                    <a:lnTo>
                      <a:pt x="36015" y="4232"/>
                    </a:lnTo>
                    <a:cubicBezTo>
                      <a:pt x="35691" y="4346"/>
                      <a:pt x="35372" y="4461"/>
                      <a:pt x="35053" y="4580"/>
                    </a:cubicBezTo>
                    <a:cubicBezTo>
                      <a:pt x="35055" y="4578"/>
                      <a:pt x="35057" y="4575"/>
                      <a:pt x="35059" y="4571"/>
                    </a:cubicBezTo>
                    <a:cubicBezTo>
                      <a:pt x="35239" y="4322"/>
                      <a:pt x="35429" y="4095"/>
                      <a:pt x="35429" y="4095"/>
                    </a:cubicBezTo>
                    <a:close/>
                    <a:moveTo>
                      <a:pt x="33136" y="3898"/>
                    </a:moveTo>
                    <a:lnTo>
                      <a:pt x="34339" y="4113"/>
                    </a:lnTo>
                    <a:lnTo>
                      <a:pt x="34587" y="4758"/>
                    </a:lnTo>
                    <a:cubicBezTo>
                      <a:pt x="34554" y="4772"/>
                      <a:pt x="34521" y="4784"/>
                      <a:pt x="34486" y="4796"/>
                    </a:cubicBezTo>
                    <a:lnTo>
                      <a:pt x="34247" y="4177"/>
                    </a:lnTo>
                    <a:lnTo>
                      <a:pt x="34210" y="4191"/>
                    </a:lnTo>
                    <a:lnTo>
                      <a:pt x="34449" y="4811"/>
                    </a:lnTo>
                    <a:cubicBezTo>
                      <a:pt x="34402" y="4829"/>
                      <a:pt x="34353" y="4848"/>
                      <a:pt x="34306" y="4868"/>
                    </a:cubicBezTo>
                    <a:lnTo>
                      <a:pt x="34020" y="4134"/>
                    </a:lnTo>
                    <a:lnTo>
                      <a:pt x="33983" y="4148"/>
                    </a:lnTo>
                    <a:lnTo>
                      <a:pt x="34267" y="4882"/>
                    </a:lnTo>
                    <a:cubicBezTo>
                      <a:pt x="34222" y="4901"/>
                      <a:pt x="34177" y="4917"/>
                      <a:pt x="34130" y="4936"/>
                    </a:cubicBezTo>
                    <a:lnTo>
                      <a:pt x="34104" y="4931"/>
                    </a:lnTo>
                    <a:lnTo>
                      <a:pt x="34120" y="4923"/>
                    </a:lnTo>
                    <a:lnTo>
                      <a:pt x="33793" y="4093"/>
                    </a:lnTo>
                    <a:lnTo>
                      <a:pt x="33754" y="4109"/>
                    </a:lnTo>
                    <a:lnTo>
                      <a:pt x="34077" y="4925"/>
                    </a:lnTo>
                    <a:lnTo>
                      <a:pt x="34077" y="4925"/>
                    </a:lnTo>
                    <a:lnTo>
                      <a:pt x="33879" y="4889"/>
                    </a:lnTo>
                    <a:lnTo>
                      <a:pt x="33895" y="4882"/>
                    </a:lnTo>
                    <a:lnTo>
                      <a:pt x="33564" y="4052"/>
                    </a:lnTo>
                    <a:lnTo>
                      <a:pt x="33527" y="4068"/>
                    </a:lnTo>
                    <a:lnTo>
                      <a:pt x="33852" y="4882"/>
                    </a:lnTo>
                    <a:lnTo>
                      <a:pt x="33852" y="4882"/>
                    </a:lnTo>
                    <a:lnTo>
                      <a:pt x="33654" y="4846"/>
                    </a:lnTo>
                    <a:lnTo>
                      <a:pt x="33668" y="4839"/>
                    </a:lnTo>
                    <a:lnTo>
                      <a:pt x="33334" y="4013"/>
                    </a:lnTo>
                    <a:lnTo>
                      <a:pt x="33298" y="4027"/>
                    </a:lnTo>
                    <a:lnTo>
                      <a:pt x="33625" y="4841"/>
                    </a:lnTo>
                    <a:lnTo>
                      <a:pt x="33509" y="4819"/>
                    </a:lnTo>
                    <a:lnTo>
                      <a:pt x="33509" y="4819"/>
                    </a:lnTo>
                    <a:lnTo>
                      <a:pt x="33136" y="3898"/>
                    </a:lnTo>
                    <a:close/>
                    <a:moveTo>
                      <a:pt x="33512" y="4827"/>
                    </a:moveTo>
                    <a:lnTo>
                      <a:pt x="33517" y="4835"/>
                    </a:lnTo>
                    <a:lnTo>
                      <a:pt x="34104" y="4948"/>
                    </a:lnTo>
                    <a:cubicBezTo>
                      <a:pt x="33785" y="5073"/>
                      <a:pt x="33467" y="5202"/>
                      <a:pt x="33152" y="5335"/>
                    </a:cubicBezTo>
                    <a:cubicBezTo>
                      <a:pt x="33156" y="5330"/>
                      <a:pt x="33158" y="5326"/>
                      <a:pt x="33161" y="5322"/>
                    </a:cubicBezTo>
                    <a:lnTo>
                      <a:pt x="33517" y="4837"/>
                    </a:lnTo>
                    <a:lnTo>
                      <a:pt x="33512" y="4827"/>
                    </a:lnTo>
                    <a:close/>
                    <a:moveTo>
                      <a:pt x="31207" y="4727"/>
                    </a:moveTo>
                    <a:lnTo>
                      <a:pt x="32414" y="4884"/>
                    </a:lnTo>
                    <a:lnTo>
                      <a:pt x="32690" y="5529"/>
                    </a:lnTo>
                    <a:cubicBezTo>
                      <a:pt x="32657" y="5543"/>
                      <a:pt x="32624" y="5558"/>
                      <a:pt x="32592" y="5572"/>
                    </a:cubicBezTo>
                    <a:lnTo>
                      <a:pt x="32326" y="4958"/>
                    </a:lnTo>
                    <a:lnTo>
                      <a:pt x="32289" y="4974"/>
                    </a:lnTo>
                    <a:lnTo>
                      <a:pt x="32553" y="5588"/>
                    </a:lnTo>
                    <a:cubicBezTo>
                      <a:pt x="32508" y="5609"/>
                      <a:pt x="32461" y="5627"/>
                      <a:pt x="32416" y="5648"/>
                    </a:cubicBezTo>
                    <a:lnTo>
                      <a:pt x="32099" y="4921"/>
                    </a:lnTo>
                    <a:lnTo>
                      <a:pt x="32060" y="4938"/>
                    </a:lnTo>
                    <a:lnTo>
                      <a:pt x="32377" y="5664"/>
                    </a:lnTo>
                    <a:cubicBezTo>
                      <a:pt x="32334" y="5682"/>
                      <a:pt x="32293" y="5703"/>
                      <a:pt x="32250" y="5721"/>
                    </a:cubicBezTo>
                    <a:lnTo>
                      <a:pt x="32213" y="5715"/>
                    </a:lnTo>
                    <a:lnTo>
                      <a:pt x="32230" y="5709"/>
                    </a:lnTo>
                    <a:lnTo>
                      <a:pt x="31870" y="4893"/>
                    </a:lnTo>
                    <a:lnTo>
                      <a:pt x="31833" y="4909"/>
                    </a:lnTo>
                    <a:lnTo>
                      <a:pt x="32187" y="5713"/>
                    </a:lnTo>
                    <a:lnTo>
                      <a:pt x="31980" y="5682"/>
                    </a:lnTo>
                    <a:lnTo>
                      <a:pt x="32000" y="5674"/>
                    </a:lnTo>
                    <a:lnTo>
                      <a:pt x="31636" y="4858"/>
                    </a:lnTo>
                    <a:lnTo>
                      <a:pt x="31599" y="4876"/>
                    </a:lnTo>
                    <a:lnTo>
                      <a:pt x="31958" y="5680"/>
                    </a:lnTo>
                    <a:lnTo>
                      <a:pt x="31761" y="5652"/>
                    </a:lnTo>
                    <a:lnTo>
                      <a:pt x="31777" y="5646"/>
                    </a:lnTo>
                    <a:lnTo>
                      <a:pt x="31411" y="4831"/>
                    </a:lnTo>
                    <a:lnTo>
                      <a:pt x="31372" y="4848"/>
                    </a:lnTo>
                    <a:lnTo>
                      <a:pt x="31732" y="5648"/>
                    </a:lnTo>
                    <a:lnTo>
                      <a:pt x="31616" y="5631"/>
                    </a:lnTo>
                    <a:lnTo>
                      <a:pt x="31624" y="5650"/>
                    </a:lnTo>
                    <a:lnTo>
                      <a:pt x="31207" y="4727"/>
                    </a:lnTo>
                    <a:close/>
                    <a:moveTo>
                      <a:pt x="73979" y="4295"/>
                    </a:moveTo>
                    <a:lnTo>
                      <a:pt x="74668" y="5310"/>
                    </a:lnTo>
                    <a:lnTo>
                      <a:pt x="74382" y="5942"/>
                    </a:lnTo>
                    <a:cubicBezTo>
                      <a:pt x="74351" y="5926"/>
                      <a:pt x="74318" y="5911"/>
                      <a:pt x="74286" y="5897"/>
                    </a:cubicBezTo>
                    <a:lnTo>
                      <a:pt x="74560" y="5290"/>
                    </a:lnTo>
                    <a:lnTo>
                      <a:pt x="74521" y="5273"/>
                    </a:lnTo>
                    <a:lnTo>
                      <a:pt x="74249" y="5881"/>
                    </a:lnTo>
                    <a:cubicBezTo>
                      <a:pt x="74202" y="5860"/>
                      <a:pt x="74157" y="5840"/>
                      <a:pt x="74112" y="5819"/>
                    </a:cubicBezTo>
                    <a:lnTo>
                      <a:pt x="74437" y="5091"/>
                    </a:lnTo>
                    <a:lnTo>
                      <a:pt x="74400" y="5075"/>
                    </a:lnTo>
                    <a:lnTo>
                      <a:pt x="74075" y="5803"/>
                    </a:lnTo>
                    <a:cubicBezTo>
                      <a:pt x="74030" y="5783"/>
                      <a:pt x="73987" y="5764"/>
                      <a:pt x="73942" y="5744"/>
                    </a:cubicBezTo>
                    <a:lnTo>
                      <a:pt x="73924" y="5715"/>
                    </a:lnTo>
                    <a:lnTo>
                      <a:pt x="73940" y="5721"/>
                    </a:lnTo>
                    <a:lnTo>
                      <a:pt x="74300" y="4905"/>
                    </a:lnTo>
                    <a:lnTo>
                      <a:pt x="74263" y="4889"/>
                    </a:lnTo>
                    <a:lnTo>
                      <a:pt x="73907" y="5693"/>
                    </a:lnTo>
                    <a:lnTo>
                      <a:pt x="73795" y="5523"/>
                    </a:lnTo>
                    <a:lnTo>
                      <a:pt x="73795" y="5523"/>
                    </a:lnTo>
                    <a:lnTo>
                      <a:pt x="73811" y="5531"/>
                    </a:lnTo>
                    <a:lnTo>
                      <a:pt x="74169" y="4713"/>
                    </a:lnTo>
                    <a:lnTo>
                      <a:pt x="74132" y="4696"/>
                    </a:lnTo>
                    <a:lnTo>
                      <a:pt x="73780" y="5500"/>
                    </a:lnTo>
                    <a:lnTo>
                      <a:pt x="73670" y="5332"/>
                    </a:lnTo>
                    <a:lnTo>
                      <a:pt x="73684" y="5341"/>
                    </a:lnTo>
                    <a:lnTo>
                      <a:pt x="74038" y="4520"/>
                    </a:lnTo>
                    <a:lnTo>
                      <a:pt x="73999" y="4504"/>
                    </a:lnTo>
                    <a:lnTo>
                      <a:pt x="73653" y="5308"/>
                    </a:lnTo>
                    <a:lnTo>
                      <a:pt x="73586" y="5208"/>
                    </a:lnTo>
                    <a:lnTo>
                      <a:pt x="73578" y="5226"/>
                    </a:lnTo>
                    <a:lnTo>
                      <a:pt x="73915" y="5731"/>
                    </a:lnTo>
                    <a:cubicBezTo>
                      <a:pt x="73600" y="5592"/>
                      <a:pt x="73285" y="5457"/>
                      <a:pt x="72968" y="5324"/>
                    </a:cubicBezTo>
                    <a:cubicBezTo>
                      <a:pt x="72972" y="5324"/>
                      <a:pt x="72976" y="5322"/>
                      <a:pt x="72980" y="5322"/>
                    </a:cubicBezTo>
                    <a:cubicBezTo>
                      <a:pt x="73283" y="5263"/>
                      <a:pt x="73578" y="5226"/>
                      <a:pt x="73578" y="5226"/>
                    </a:cubicBezTo>
                    <a:lnTo>
                      <a:pt x="73979" y="4295"/>
                    </a:lnTo>
                    <a:close/>
                    <a:moveTo>
                      <a:pt x="31624" y="5650"/>
                    </a:moveTo>
                    <a:lnTo>
                      <a:pt x="32221" y="5733"/>
                    </a:lnTo>
                    <a:cubicBezTo>
                      <a:pt x="31910" y="5871"/>
                      <a:pt x="31599" y="6012"/>
                      <a:pt x="31293" y="6155"/>
                    </a:cubicBezTo>
                    <a:lnTo>
                      <a:pt x="31624" y="5650"/>
                    </a:lnTo>
                    <a:close/>
                    <a:moveTo>
                      <a:pt x="75452" y="6072"/>
                    </a:moveTo>
                    <a:lnTo>
                      <a:pt x="75452" y="6072"/>
                    </a:lnTo>
                    <a:cubicBezTo>
                      <a:pt x="75457" y="6080"/>
                      <a:pt x="75497" y="6141"/>
                      <a:pt x="75554" y="6229"/>
                    </a:cubicBezTo>
                    <a:cubicBezTo>
                      <a:pt x="75613" y="6327"/>
                      <a:pt x="75693" y="6456"/>
                      <a:pt x="75773" y="6587"/>
                    </a:cubicBezTo>
                    <a:cubicBezTo>
                      <a:pt x="75775" y="6591"/>
                      <a:pt x="75777" y="6597"/>
                      <a:pt x="75781" y="6601"/>
                    </a:cubicBezTo>
                    <a:cubicBezTo>
                      <a:pt x="75470" y="6450"/>
                      <a:pt x="75159" y="6300"/>
                      <a:pt x="74846" y="6155"/>
                    </a:cubicBezTo>
                    <a:lnTo>
                      <a:pt x="75452" y="6073"/>
                    </a:lnTo>
                    <a:lnTo>
                      <a:pt x="75452" y="6072"/>
                    </a:lnTo>
                    <a:close/>
                    <a:moveTo>
                      <a:pt x="75896" y="5140"/>
                    </a:moveTo>
                    <a:lnTo>
                      <a:pt x="75888" y="5159"/>
                    </a:lnTo>
                    <a:cubicBezTo>
                      <a:pt x="75888" y="5159"/>
                      <a:pt x="75931" y="5222"/>
                      <a:pt x="75994" y="5316"/>
                    </a:cubicBezTo>
                    <a:cubicBezTo>
                      <a:pt x="76055" y="5414"/>
                      <a:pt x="76135" y="5545"/>
                      <a:pt x="76217" y="5676"/>
                    </a:cubicBezTo>
                    <a:cubicBezTo>
                      <a:pt x="76377" y="5938"/>
                      <a:pt x="76538" y="6200"/>
                      <a:pt x="76538" y="6200"/>
                    </a:cubicBezTo>
                    <a:lnTo>
                      <a:pt x="76225" y="6822"/>
                    </a:lnTo>
                    <a:cubicBezTo>
                      <a:pt x="76192" y="6806"/>
                      <a:pt x="76160" y="6789"/>
                      <a:pt x="76129" y="6773"/>
                    </a:cubicBezTo>
                    <a:lnTo>
                      <a:pt x="76426" y="6177"/>
                    </a:lnTo>
                    <a:lnTo>
                      <a:pt x="76389" y="6159"/>
                    </a:lnTo>
                    <a:lnTo>
                      <a:pt x="76092" y="6754"/>
                    </a:lnTo>
                    <a:cubicBezTo>
                      <a:pt x="76047" y="6732"/>
                      <a:pt x="76002" y="6709"/>
                      <a:pt x="75957" y="6687"/>
                    </a:cubicBezTo>
                    <a:lnTo>
                      <a:pt x="76309" y="5975"/>
                    </a:lnTo>
                    <a:lnTo>
                      <a:pt x="76272" y="5956"/>
                    </a:lnTo>
                    <a:lnTo>
                      <a:pt x="75920" y="6671"/>
                    </a:lnTo>
                    <a:cubicBezTo>
                      <a:pt x="75884" y="6650"/>
                      <a:pt x="75845" y="6632"/>
                      <a:pt x="75808" y="6613"/>
                    </a:cubicBezTo>
                    <a:cubicBezTo>
                      <a:pt x="75800" y="6599"/>
                      <a:pt x="75791" y="6585"/>
                      <a:pt x="75783" y="6572"/>
                    </a:cubicBezTo>
                    <a:lnTo>
                      <a:pt x="75783" y="6572"/>
                    </a:lnTo>
                    <a:lnTo>
                      <a:pt x="75796" y="6578"/>
                    </a:lnTo>
                    <a:lnTo>
                      <a:pt x="76188" y="5774"/>
                    </a:lnTo>
                    <a:lnTo>
                      <a:pt x="76152" y="5758"/>
                    </a:lnTo>
                    <a:lnTo>
                      <a:pt x="75767" y="6546"/>
                    </a:lnTo>
                    <a:cubicBezTo>
                      <a:pt x="75730" y="6486"/>
                      <a:pt x="75695" y="6427"/>
                      <a:pt x="75661" y="6372"/>
                    </a:cubicBezTo>
                    <a:lnTo>
                      <a:pt x="75661" y="6372"/>
                    </a:lnTo>
                    <a:lnTo>
                      <a:pt x="75677" y="6380"/>
                    </a:lnTo>
                    <a:lnTo>
                      <a:pt x="76066" y="5576"/>
                    </a:lnTo>
                    <a:lnTo>
                      <a:pt x="76029" y="5558"/>
                    </a:lnTo>
                    <a:lnTo>
                      <a:pt x="75646" y="6347"/>
                    </a:lnTo>
                    <a:cubicBezTo>
                      <a:pt x="75616" y="6298"/>
                      <a:pt x="75587" y="6251"/>
                      <a:pt x="75562" y="6212"/>
                    </a:cubicBezTo>
                    <a:cubicBezTo>
                      <a:pt x="75552" y="6194"/>
                      <a:pt x="75542" y="6179"/>
                      <a:pt x="75532" y="6163"/>
                    </a:cubicBezTo>
                    <a:lnTo>
                      <a:pt x="75532" y="6163"/>
                    </a:lnTo>
                    <a:lnTo>
                      <a:pt x="75552" y="6173"/>
                    </a:lnTo>
                    <a:lnTo>
                      <a:pt x="75939" y="5369"/>
                    </a:lnTo>
                    <a:lnTo>
                      <a:pt x="75902" y="5351"/>
                    </a:lnTo>
                    <a:lnTo>
                      <a:pt x="75519" y="6147"/>
                    </a:lnTo>
                    <a:cubicBezTo>
                      <a:pt x="75485" y="6094"/>
                      <a:pt x="75463" y="6060"/>
                      <a:pt x="75460" y="6055"/>
                    </a:cubicBezTo>
                    <a:lnTo>
                      <a:pt x="75460" y="6055"/>
                    </a:lnTo>
                    <a:lnTo>
                      <a:pt x="75896" y="5140"/>
                    </a:lnTo>
                    <a:close/>
                    <a:moveTo>
                      <a:pt x="29768" y="6531"/>
                    </a:moveTo>
                    <a:cubicBezTo>
                      <a:pt x="29768" y="6531"/>
                      <a:pt x="30067" y="6560"/>
                      <a:pt x="30368" y="6587"/>
                    </a:cubicBezTo>
                    <a:cubicBezTo>
                      <a:pt x="30372" y="6587"/>
                      <a:pt x="30378" y="6587"/>
                      <a:pt x="30384" y="6589"/>
                    </a:cubicBezTo>
                    <a:cubicBezTo>
                      <a:pt x="30073" y="6740"/>
                      <a:pt x="29764" y="6896"/>
                      <a:pt x="29459" y="7053"/>
                    </a:cubicBezTo>
                    <a:lnTo>
                      <a:pt x="29768" y="6531"/>
                    </a:lnTo>
                    <a:close/>
                    <a:moveTo>
                      <a:pt x="27468" y="6600"/>
                    </a:moveTo>
                    <a:cubicBezTo>
                      <a:pt x="27493" y="6600"/>
                      <a:pt x="27559" y="6603"/>
                      <a:pt x="27649" y="6605"/>
                    </a:cubicBezTo>
                    <a:cubicBezTo>
                      <a:pt x="27763" y="6609"/>
                      <a:pt x="27915" y="6613"/>
                      <a:pt x="28070" y="6628"/>
                    </a:cubicBezTo>
                    <a:lnTo>
                      <a:pt x="28682" y="6673"/>
                    </a:lnTo>
                    <a:lnTo>
                      <a:pt x="29007" y="7290"/>
                    </a:lnTo>
                    <a:cubicBezTo>
                      <a:pt x="28977" y="7307"/>
                      <a:pt x="28944" y="7325"/>
                      <a:pt x="28913" y="7342"/>
                    </a:cubicBezTo>
                    <a:lnTo>
                      <a:pt x="28598" y="6744"/>
                    </a:lnTo>
                    <a:lnTo>
                      <a:pt x="28561" y="6765"/>
                    </a:lnTo>
                    <a:lnTo>
                      <a:pt x="28878" y="7360"/>
                    </a:lnTo>
                    <a:cubicBezTo>
                      <a:pt x="28835" y="7383"/>
                      <a:pt x="28792" y="7405"/>
                      <a:pt x="28749" y="7430"/>
                    </a:cubicBezTo>
                    <a:lnTo>
                      <a:pt x="28371" y="6722"/>
                    </a:lnTo>
                    <a:lnTo>
                      <a:pt x="28336" y="6742"/>
                    </a:lnTo>
                    <a:lnTo>
                      <a:pt x="28713" y="7448"/>
                    </a:lnTo>
                    <a:cubicBezTo>
                      <a:pt x="28676" y="7468"/>
                      <a:pt x="28639" y="7487"/>
                      <a:pt x="28602" y="7507"/>
                    </a:cubicBezTo>
                    <a:cubicBezTo>
                      <a:pt x="28584" y="7505"/>
                      <a:pt x="28563" y="7505"/>
                      <a:pt x="28545" y="7503"/>
                    </a:cubicBezTo>
                    <a:lnTo>
                      <a:pt x="28557" y="7495"/>
                    </a:lnTo>
                    <a:lnTo>
                      <a:pt x="28132" y="6709"/>
                    </a:lnTo>
                    <a:lnTo>
                      <a:pt x="28097" y="6728"/>
                    </a:lnTo>
                    <a:lnTo>
                      <a:pt x="28512" y="7499"/>
                    </a:lnTo>
                    <a:cubicBezTo>
                      <a:pt x="28445" y="7493"/>
                      <a:pt x="28377" y="7489"/>
                      <a:pt x="28314" y="7487"/>
                    </a:cubicBezTo>
                    <a:lnTo>
                      <a:pt x="28326" y="7479"/>
                    </a:lnTo>
                    <a:lnTo>
                      <a:pt x="27900" y="6695"/>
                    </a:lnTo>
                    <a:lnTo>
                      <a:pt x="27864" y="6713"/>
                    </a:lnTo>
                    <a:lnTo>
                      <a:pt x="28283" y="7485"/>
                    </a:lnTo>
                    <a:cubicBezTo>
                      <a:pt x="28228" y="7481"/>
                      <a:pt x="28175" y="7479"/>
                      <a:pt x="28128" y="7477"/>
                    </a:cubicBezTo>
                    <a:lnTo>
                      <a:pt x="28087" y="7477"/>
                    </a:lnTo>
                    <a:lnTo>
                      <a:pt x="28101" y="7468"/>
                    </a:lnTo>
                    <a:lnTo>
                      <a:pt x="27671" y="6685"/>
                    </a:lnTo>
                    <a:lnTo>
                      <a:pt x="27637" y="6705"/>
                    </a:lnTo>
                    <a:lnTo>
                      <a:pt x="28058" y="7475"/>
                    </a:lnTo>
                    <a:cubicBezTo>
                      <a:pt x="27985" y="7471"/>
                      <a:pt x="27941" y="7468"/>
                      <a:pt x="27939" y="7468"/>
                    </a:cubicBezTo>
                    <a:lnTo>
                      <a:pt x="27939" y="7468"/>
                    </a:lnTo>
                    <a:lnTo>
                      <a:pt x="27459" y="6601"/>
                    </a:lnTo>
                    <a:cubicBezTo>
                      <a:pt x="27459" y="6601"/>
                      <a:pt x="27463" y="6600"/>
                      <a:pt x="27468" y="6600"/>
                    </a:cubicBezTo>
                    <a:close/>
                    <a:moveTo>
                      <a:pt x="77287" y="7002"/>
                    </a:moveTo>
                    <a:cubicBezTo>
                      <a:pt x="77287" y="7002"/>
                      <a:pt x="77361" y="7127"/>
                      <a:pt x="77457" y="7290"/>
                    </a:cubicBezTo>
                    <a:lnTo>
                      <a:pt x="77453" y="7295"/>
                    </a:lnTo>
                    <a:lnTo>
                      <a:pt x="77461" y="7299"/>
                    </a:lnTo>
                    <a:cubicBezTo>
                      <a:pt x="77502" y="7368"/>
                      <a:pt x="77547" y="7444"/>
                      <a:pt x="77592" y="7520"/>
                    </a:cubicBezTo>
                    <a:cubicBezTo>
                      <a:pt x="77596" y="7528"/>
                      <a:pt x="77600" y="7536"/>
                      <a:pt x="77606" y="7544"/>
                    </a:cubicBezTo>
                    <a:cubicBezTo>
                      <a:pt x="77299" y="7378"/>
                      <a:pt x="76992" y="7215"/>
                      <a:pt x="76681" y="7055"/>
                    </a:cubicBezTo>
                    <a:lnTo>
                      <a:pt x="77287" y="7002"/>
                    </a:lnTo>
                    <a:close/>
                    <a:moveTo>
                      <a:pt x="77758" y="6106"/>
                    </a:moveTo>
                    <a:cubicBezTo>
                      <a:pt x="77760" y="6108"/>
                      <a:pt x="77915" y="6368"/>
                      <a:pt x="78073" y="6628"/>
                    </a:cubicBezTo>
                    <a:cubicBezTo>
                      <a:pt x="78152" y="6754"/>
                      <a:pt x="78226" y="6891"/>
                      <a:pt x="78281" y="6992"/>
                    </a:cubicBezTo>
                    <a:cubicBezTo>
                      <a:pt x="78337" y="7094"/>
                      <a:pt x="78373" y="7162"/>
                      <a:pt x="78373" y="7162"/>
                    </a:cubicBezTo>
                    <a:lnTo>
                      <a:pt x="78032" y="7777"/>
                    </a:lnTo>
                    <a:cubicBezTo>
                      <a:pt x="77999" y="7759"/>
                      <a:pt x="77966" y="7741"/>
                      <a:pt x="77931" y="7720"/>
                    </a:cubicBezTo>
                    <a:lnTo>
                      <a:pt x="78259" y="7127"/>
                    </a:lnTo>
                    <a:lnTo>
                      <a:pt x="78222" y="7108"/>
                    </a:lnTo>
                    <a:lnTo>
                      <a:pt x="77897" y="7702"/>
                    </a:lnTo>
                    <a:cubicBezTo>
                      <a:pt x="77854" y="7679"/>
                      <a:pt x="77811" y="7655"/>
                      <a:pt x="77770" y="7632"/>
                    </a:cubicBezTo>
                    <a:lnTo>
                      <a:pt x="78155" y="6924"/>
                    </a:lnTo>
                    <a:lnTo>
                      <a:pt x="78120" y="6904"/>
                    </a:lnTo>
                    <a:lnTo>
                      <a:pt x="77733" y="7612"/>
                    </a:lnTo>
                    <a:lnTo>
                      <a:pt x="77633" y="7558"/>
                    </a:lnTo>
                    <a:cubicBezTo>
                      <a:pt x="77623" y="7540"/>
                      <a:pt x="77612" y="7522"/>
                      <a:pt x="77602" y="7505"/>
                    </a:cubicBezTo>
                    <a:lnTo>
                      <a:pt x="77602" y="7505"/>
                    </a:lnTo>
                    <a:lnTo>
                      <a:pt x="77614" y="7511"/>
                    </a:lnTo>
                    <a:lnTo>
                      <a:pt x="78038" y="6726"/>
                    </a:lnTo>
                    <a:lnTo>
                      <a:pt x="78003" y="6705"/>
                    </a:lnTo>
                    <a:lnTo>
                      <a:pt x="77586" y="7479"/>
                    </a:lnTo>
                    <a:cubicBezTo>
                      <a:pt x="77553" y="7421"/>
                      <a:pt x="77520" y="7366"/>
                      <a:pt x="77490" y="7313"/>
                    </a:cubicBezTo>
                    <a:lnTo>
                      <a:pt x="77911" y="6527"/>
                    </a:lnTo>
                    <a:lnTo>
                      <a:pt x="77874" y="6507"/>
                    </a:lnTo>
                    <a:lnTo>
                      <a:pt x="77465" y="7272"/>
                    </a:lnTo>
                    <a:cubicBezTo>
                      <a:pt x="77428" y="7213"/>
                      <a:pt x="77395" y="7155"/>
                      <a:pt x="77369" y="7110"/>
                    </a:cubicBezTo>
                    <a:lnTo>
                      <a:pt x="77369" y="7110"/>
                    </a:lnTo>
                    <a:lnTo>
                      <a:pt x="77383" y="7119"/>
                    </a:lnTo>
                    <a:lnTo>
                      <a:pt x="77801" y="6329"/>
                    </a:lnTo>
                    <a:lnTo>
                      <a:pt x="77766" y="6310"/>
                    </a:lnTo>
                    <a:lnTo>
                      <a:pt x="77355" y="7086"/>
                    </a:lnTo>
                    <a:cubicBezTo>
                      <a:pt x="77318" y="7024"/>
                      <a:pt x="77295" y="6986"/>
                      <a:pt x="77295" y="6986"/>
                    </a:cubicBezTo>
                    <a:lnTo>
                      <a:pt x="77758" y="6106"/>
                    </a:lnTo>
                    <a:close/>
                    <a:moveTo>
                      <a:pt x="27950" y="7487"/>
                    </a:moveTo>
                    <a:cubicBezTo>
                      <a:pt x="27950" y="7487"/>
                      <a:pt x="28023" y="7489"/>
                      <a:pt x="28136" y="7495"/>
                    </a:cubicBezTo>
                    <a:cubicBezTo>
                      <a:pt x="28248" y="7499"/>
                      <a:pt x="28398" y="7505"/>
                      <a:pt x="28551" y="7520"/>
                    </a:cubicBezTo>
                    <a:cubicBezTo>
                      <a:pt x="28559" y="7520"/>
                      <a:pt x="28567" y="7522"/>
                      <a:pt x="28578" y="7522"/>
                    </a:cubicBezTo>
                    <a:cubicBezTo>
                      <a:pt x="28269" y="7687"/>
                      <a:pt x="27964" y="7857"/>
                      <a:pt x="27661" y="8029"/>
                    </a:cubicBezTo>
                    <a:lnTo>
                      <a:pt x="27950" y="7487"/>
                    </a:lnTo>
                    <a:close/>
                    <a:moveTo>
                      <a:pt x="25641" y="7644"/>
                    </a:moveTo>
                    <a:lnTo>
                      <a:pt x="26869" y="7675"/>
                    </a:lnTo>
                    <a:lnTo>
                      <a:pt x="27217" y="8279"/>
                    </a:lnTo>
                    <a:cubicBezTo>
                      <a:pt x="27186" y="8297"/>
                      <a:pt x="27156" y="8315"/>
                      <a:pt x="27125" y="8332"/>
                    </a:cubicBezTo>
                    <a:lnTo>
                      <a:pt x="26787" y="7751"/>
                    </a:lnTo>
                    <a:lnTo>
                      <a:pt x="26753" y="7773"/>
                    </a:lnTo>
                    <a:lnTo>
                      <a:pt x="27090" y="8354"/>
                    </a:lnTo>
                    <a:cubicBezTo>
                      <a:pt x="27047" y="8379"/>
                      <a:pt x="27002" y="8405"/>
                      <a:pt x="26959" y="8430"/>
                    </a:cubicBezTo>
                    <a:lnTo>
                      <a:pt x="26556" y="7745"/>
                    </a:lnTo>
                    <a:lnTo>
                      <a:pt x="26519" y="7765"/>
                    </a:lnTo>
                    <a:lnTo>
                      <a:pt x="26922" y="8450"/>
                    </a:lnTo>
                    <a:cubicBezTo>
                      <a:pt x="26886" y="8473"/>
                      <a:pt x="26849" y="8495"/>
                      <a:pt x="26810" y="8518"/>
                    </a:cubicBezTo>
                    <a:lnTo>
                      <a:pt x="26763" y="8516"/>
                    </a:lnTo>
                    <a:lnTo>
                      <a:pt x="26779" y="8506"/>
                    </a:lnTo>
                    <a:lnTo>
                      <a:pt x="26323" y="7738"/>
                    </a:lnTo>
                    <a:lnTo>
                      <a:pt x="26288" y="7759"/>
                    </a:lnTo>
                    <a:lnTo>
                      <a:pt x="26736" y="8514"/>
                    </a:lnTo>
                    <a:lnTo>
                      <a:pt x="26532" y="8508"/>
                    </a:lnTo>
                    <a:lnTo>
                      <a:pt x="26548" y="8498"/>
                    </a:lnTo>
                    <a:lnTo>
                      <a:pt x="26090" y="7730"/>
                    </a:lnTo>
                    <a:lnTo>
                      <a:pt x="26055" y="7751"/>
                    </a:lnTo>
                    <a:lnTo>
                      <a:pt x="26505" y="8506"/>
                    </a:lnTo>
                    <a:lnTo>
                      <a:pt x="26303" y="8498"/>
                    </a:lnTo>
                    <a:lnTo>
                      <a:pt x="26317" y="8489"/>
                    </a:lnTo>
                    <a:lnTo>
                      <a:pt x="25857" y="7724"/>
                    </a:lnTo>
                    <a:lnTo>
                      <a:pt x="25822" y="7747"/>
                    </a:lnTo>
                    <a:lnTo>
                      <a:pt x="26274" y="8498"/>
                    </a:lnTo>
                    <a:lnTo>
                      <a:pt x="26154" y="8493"/>
                    </a:lnTo>
                    <a:lnTo>
                      <a:pt x="26154" y="8493"/>
                    </a:lnTo>
                    <a:lnTo>
                      <a:pt x="25641" y="7644"/>
                    </a:lnTo>
                    <a:close/>
                    <a:moveTo>
                      <a:pt x="79083" y="7998"/>
                    </a:moveTo>
                    <a:lnTo>
                      <a:pt x="79370" y="8543"/>
                    </a:lnTo>
                    <a:cubicBezTo>
                      <a:pt x="79073" y="8367"/>
                      <a:pt x="78774" y="8193"/>
                      <a:pt x="78474" y="8023"/>
                    </a:cubicBezTo>
                    <a:lnTo>
                      <a:pt x="79083" y="7998"/>
                    </a:lnTo>
                    <a:close/>
                    <a:moveTo>
                      <a:pt x="79591" y="7121"/>
                    </a:moveTo>
                    <a:lnTo>
                      <a:pt x="80168" y="8191"/>
                    </a:lnTo>
                    <a:lnTo>
                      <a:pt x="79799" y="8800"/>
                    </a:lnTo>
                    <a:lnTo>
                      <a:pt x="79707" y="8745"/>
                    </a:lnTo>
                    <a:lnTo>
                      <a:pt x="80059" y="8160"/>
                    </a:lnTo>
                    <a:lnTo>
                      <a:pt x="80024" y="8137"/>
                    </a:lnTo>
                    <a:lnTo>
                      <a:pt x="79673" y="8723"/>
                    </a:lnTo>
                    <a:cubicBezTo>
                      <a:pt x="79630" y="8696"/>
                      <a:pt x="79587" y="8671"/>
                      <a:pt x="79542" y="8645"/>
                    </a:cubicBezTo>
                    <a:lnTo>
                      <a:pt x="79953" y="7957"/>
                    </a:lnTo>
                    <a:lnTo>
                      <a:pt x="79918" y="7937"/>
                    </a:lnTo>
                    <a:lnTo>
                      <a:pt x="79507" y="8624"/>
                    </a:lnTo>
                    <a:lnTo>
                      <a:pt x="79396" y="8557"/>
                    </a:lnTo>
                    <a:lnTo>
                      <a:pt x="79374" y="8514"/>
                    </a:lnTo>
                    <a:lnTo>
                      <a:pt x="79374" y="8514"/>
                    </a:lnTo>
                    <a:lnTo>
                      <a:pt x="79388" y="8522"/>
                    </a:lnTo>
                    <a:lnTo>
                      <a:pt x="79844" y="7755"/>
                    </a:lnTo>
                    <a:lnTo>
                      <a:pt x="79810" y="7734"/>
                    </a:lnTo>
                    <a:lnTo>
                      <a:pt x="79362" y="8489"/>
                    </a:lnTo>
                    <a:lnTo>
                      <a:pt x="79267" y="8311"/>
                    </a:lnTo>
                    <a:lnTo>
                      <a:pt x="79284" y="8322"/>
                    </a:lnTo>
                    <a:lnTo>
                      <a:pt x="79736" y="7550"/>
                    </a:lnTo>
                    <a:lnTo>
                      <a:pt x="79699" y="7530"/>
                    </a:lnTo>
                    <a:lnTo>
                      <a:pt x="79255" y="8289"/>
                    </a:lnTo>
                    <a:lnTo>
                      <a:pt x="79161" y="8111"/>
                    </a:lnTo>
                    <a:lnTo>
                      <a:pt x="79177" y="8119"/>
                    </a:lnTo>
                    <a:lnTo>
                      <a:pt x="79626" y="7348"/>
                    </a:lnTo>
                    <a:lnTo>
                      <a:pt x="79591" y="7327"/>
                    </a:lnTo>
                    <a:lnTo>
                      <a:pt x="79149" y="8086"/>
                    </a:lnTo>
                    <a:lnTo>
                      <a:pt x="79094" y="7980"/>
                    </a:lnTo>
                    <a:lnTo>
                      <a:pt x="79591" y="7121"/>
                    </a:lnTo>
                    <a:close/>
                    <a:moveTo>
                      <a:pt x="26163" y="8510"/>
                    </a:moveTo>
                    <a:lnTo>
                      <a:pt x="26785" y="8532"/>
                    </a:lnTo>
                    <a:cubicBezTo>
                      <a:pt x="26485" y="8710"/>
                      <a:pt x="26186" y="8892"/>
                      <a:pt x="25889" y="9077"/>
                    </a:cubicBezTo>
                    <a:cubicBezTo>
                      <a:pt x="25891" y="9070"/>
                      <a:pt x="25895" y="9064"/>
                      <a:pt x="25897" y="9056"/>
                    </a:cubicBezTo>
                    <a:cubicBezTo>
                      <a:pt x="25963" y="8919"/>
                      <a:pt x="26030" y="8782"/>
                      <a:pt x="26080" y="8678"/>
                    </a:cubicBezTo>
                    <a:cubicBezTo>
                      <a:pt x="26127" y="8573"/>
                      <a:pt x="26163" y="8510"/>
                      <a:pt x="26163" y="8510"/>
                    </a:cubicBezTo>
                    <a:close/>
                    <a:moveTo>
                      <a:pt x="25098" y="8747"/>
                    </a:moveTo>
                    <a:lnTo>
                      <a:pt x="25472" y="9338"/>
                    </a:lnTo>
                    <a:cubicBezTo>
                      <a:pt x="25441" y="9357"/>
                      <a:pt x="25411" y="9377"/>
                      <a:pt x="25382" y="9396"/>
                    </a:cubicBezTo>
                    <a:lnTo>
                      <a:pt x="25020" y="8827"/>
                    </a:lnTo>
                    <a:lnTo>
                      <a:pt x="24985" y="8849"/>
                    </a:lnTo>
                    <a:lnTo>
                      <a:pt x="25347" y="9418"/>
                    </a:lnTo>
                    <a:lnTo>
                      <a:pt x="25218" y="9500"/>
                    </a:lnTo>
                    <a:lnTo>
                      <a:pt x="24789" y="8829"/>
                    </a:lnTo>
                    <a:lnTo>
                      <a:pt x="24754" y="8851"/>
                    </a:lnTo>
                    <a:lnTo>
                      <a:pt x="25183" y="9520"/>
                    </a:lnTo>
                    <a:cubicBezTo>
                      <a:pt x="25147" y="9545"/>
                      <a:pt x="25110" y="9570"/>
                      <a:pt x="25073" y="9594"/>
                    </a:cubicBezTo>
                    <a:lnTo>
                      <a:pt x="25028" y="9594"/>
                    </a:lnTo>
                    <a:lnTo>
                      <a:pt x="25046" y="9582"/>
                    </a:lnTo>
                    <a:lnTo>
                      <a:pt x="24561" y="8831"/>
                    </a:lnTo>
                    <a:lnTo>
                      <a:pt x="24527" y="8854"/>
                    </a:lnTo>
                    <a:lnTo>
                      <a:pt x="25008" y="9594"/>
                    </a:lnTo>
                    <a:lnTo>
                      <a:pt x="24799" y="9596"/>
                    </a:lnTo>
                    <a:lnTo>
                      <a:pt x="24813" y="9586"/>
                    </a:lnTo>
                    <a:lnTo>
                      <a:pt x="24324" y="8839"/>
                    </a:lnTo>
                    <a:lnTo>
                      <a:pt x="24291" y="8862"/>
                    </a:lnTo>
                    <a:lnTo>
                      <a:pt x="24770" y="9596"/>
                    </a:lnTo>
                    <a:lnTo>
                      <a:pt x="24572" y="9598"/>
                    </a:lnTo>
                    <a:lnTo>
                      <a:pt x="24572" y="9598"/>
                    </a:lnTo>
                    <a:lnTo>
                      <a:pt x="24578" y="9594"/>
                    </a:lnTo>
                    <a:lnTo>
                      <a:pt x="24087" y="8849"/>
                    </a:lnTo>
                    <a:lnTo>
                      <a:pt x="24054" y="8872"/>
                    </a:lnTo>
                    <a:lnTo>
                      <a:pt x="24533" y="9598"/>
                    </a:lnTo>
                    <a:lnTo>
                      <a:pt x="24420" y="9600"/>
                    </a:lnTo>
                    <a:lnTo>
                      <a:pt x="24431" y="9617"/>
                    </a:lnTo>
                    <a:lnTo>
                      <a:pt x="23874" y="8772"/>
                    </a:lnTo>
                    <a:lnTo>
                      <a:pt x="23874" y="8772"/>
                    </a:lnTo>
                    <a:lnTo>
                      <a:pt x="25098" y="8747"/>
                    </a:lnTo>
                    <a:close/>
                    <a:moveTo>
                      <a:pt x="80241" y="9056"/>
                    </a:moveTo>
                    <a:lnTo>
                      <a:pt x="80843" y="9060"/>
                    </a:lnTo>
                    <a:lnTo>
                      <a:pt x="81103" y="9617"/>
                    </a:lnTo>
                    <a:lnTo>
                      <a:pt x="81103" y="9617"/>
                    </a:lnTo>
                    <a:cubicBezTo>
                      <a:pt x="80810" y="9426"/>
                      <a:pt x="80516" y="9240"/>
                      <a:pt x="80219" y="9056"/>
                    </a:cubicBezTo>
                    <a:close/>
                    <a:moveTo>
                      <a:pt x="81395" y="8189"/>
                    </a:moveTo>
                    <a:lnTo>
                      <a:pt x="81385" y="8205"/>
                    </a:lnTo>
                    <a:lnTo>
                      <a:pt x="81913" y="9306"/>
                    </a:lnTo>
                    <a:lnTo>
                      <a:pt x="81526" y="9893"/>
                    </a:lnTo>
                    <a:cubicBezTo>
                      <a:pt x="81498" y="9874"/>
                      <a:pt x="81469" y="9854"/>
                      <a:pt x="81438" y="9836"/>
                    </a:cubicBezTo>
                    <a:lnTo>
                      <a:pt x="81815" y="9265"/>
                    </a:lnTo>
                    <a:lnTo>
                      <a:pt x="81780" y="9242"/>
                    </a:lnTo>
                    <a:lnTo>
                      <a:pt x="81405" y="9813"/>
                    </a:lnTo>
                    <a:cubicBezTo>
                      <a:pt x="81363" y="9784"/>
                      <a:pt x="81318" y="9756"/>
                      <a:pt x="81275" y="9727"/>
                    </a:cubicBezTo>
                    <a:lnTo>
                      <a:pt x="81710" y="9060"/>
                    </a:lnTo>
                    <a:lnTo>
                      <a:pt x="81676" y="9038"/>
                    </a:lnTo>
                    <a:lnTo>
                      <a:pt x="81240" y="9705"/>
                    </a:lnTo>
                    <a:cubicBezTo>
                      <a:pt x="81203" y="9680"/>
                      <a:pt x="81166" y="9658"/>
                      <a:pt x="81129" y="9633"/>
                    </a:cubicBezTo>
                    <a:lnTo>
                      <a:pt x="81109" y="9590"/>
                    </a:lnTo>
                    <a:lnTo>
                      <a:pt x="81109" y="9590"/>
                    </a:lnTo>
                    <a:lnTo>
                      <a:pt x="81133" y="9606"/>
                    </a:lnTo>
                    <a:lnTo>
                      <a:pt x="81618" y="8856"/>
                    </a:lnTo>
                    <a:lnTo>
                      <a:pt x="81583" y="8833"/>
                    </a:lnTo>
                    <a:lnTo>
                      <a:pt x="81103" y="9578"/>
                    </a:lnTo>
                    <a:lnTo>
                      <a:pt x="81013" y="9385"/>
                    </a:lnTo>
                    <a:lnTo>
                      <a:pt x="81027" y="9396"/>
                    </a:lnTo>
                    <a:lnTo>
                      <a:pt x="81510" y="8643"/>
                    </a:lnTo>
                    <a:lnTo>
                      <a:pt x="81475" y="8620"/>
                    </a:lnTo>
                    <a:lnTo>
                      <a:pt x="81000" y="9361"/>
                    </a:lnTo>
                    <a:lnTo>
                      <a:pt x="80914" y="9177"/>
                    </a:lnTo>
                    <a:lnTo>
                      <a:pt x="80914" y="9177"/>
                    </a:lnTo>
                    <a:lnTo>
                      <a:pt x="80931" y="9187"/>
                    </a:lnTo>
                    <a:lnTo>
                      <a:pt x="81408" y="8434"/>
                    </a:lnTo>
                    <a:lnTo>
                      <a:pt x="81375" y="8412"/>
                    </a:lnTo>
                    <a:lnTo>
                      <a:pt x="80904" y="9152"/>
                    </a:lnTo>
                    <a:lnTo>
                      <a:pt x="80853" y="9046"/>
                    </a:lnTo>
                    <a:lnTo>
                      <a:pt x="80843" y="9060"/>
                    </a:lnTo>
                    <a:lnTo>
                      <a:pt x="80843" y="9060"/>
                    </a:lnTo>
                    <a:lnTo>
                      <a:pt x="81395" y="8189"/>
                    </a:lnTo>
                    <a:close/>
                    <a:moveTo>
                      <a:pt x="25046" y="9611"/>
                    </a:moveTo>
                    <a:lnTo>
                      <a:pt x="25046" y="9611"/>
                    </a:lnTo>
                    <a:cubicBezTo>
                      <a:pt x="24750" y="9803"/>
                      <a:pt x="24455" y="9997"/>
                      <a:pt x="24163" y="10194"/>
                    </a:cubicBezTo>
                    <a:cubicBezTo>
                      <a:pt x="24169" y="10183"/>
                      <a:pt x="24173" y="10171"/>
                      <a:pt x="24177" y="10161"/>
                    </a:cubicBezTo>
                    <a:cubicBezTo>
                      <a:pt x="24304" y="9889"/>
                      <a:pt x="24431" y="9617"/>
                      <a:pt x="24431" y="9617"/>
                    </a:cubicBezTo>
                    <a:lnTo>
                      <a:pt x="24543" y="9615"/>
                    </a:lnTo>
                    <a:lnTo>
                      <a:pt x="24545" y="9617"/>
                    </a:lnTo>
                    <a:lnTo>
                      <a:pt x="24547" y="9615"/>
                    </a:lnTo>
                    <a:lnTo>
                      <a:pt x="25046" y="9611"/>
                    </a:lnTo>
                    <a:close/>
                    <a:moveTo>
                      <a:pt x="81962" y="10159"/>
                    </a:moveTo>
                    <a:cubicBezTo>
                      <a:pt x="82261" y="10175"/>
                      <a:pt x="82561" y="10190"/>
                      <a:pt x="82561" y="10190"/>
                    </a:cubicBezTo>
                    <a:lnTo>
                      <a:pt x="82694" y="10513"/>
                    </a:lnTo>
                    <a:lnTo>
                      <a:pt x="82692" y="10517"/>
                    </a:lnTo>
                    <a:lnTo>
                      <a:pt x="82699" y="10521"/>
                    </a:lnTo>
                    <a:lnTo>
                      <a:pt x="82797" y="10760"/>
                    </a:lnTo>
                    <a:cubicBezTo>
                      <a:pt x="82508" y="10558"/>
                      <a:pt x="82218" y="10357"/>
                      <a:pt x="81925" y="10159"/>
                    </a:cubicBezTo>
                    <a:close/>
                    <a:moveTo>
                      <a:pt x="23367" y="9885"/>
                    </a:moveTo>
                    <a:lnTo>
                      <a:pt x="23768" y="10466"/>
                    </a:lnTo>
                    <a:cubicBezTo>
                      <a:pt x="23739" y="10486"/>
                      <a:pt x="23708" y="10505"/>
                      <a:pt x="23680" y="10525"/>
                    </a:cubicBezTo>
                    <a:lnTo>
                      <a:pt x="23293" y="9969"/>
                    </a:lnTo>
                    <a:lnTo>
                      <a:pt x="23260" y="9991"/>
                    </a:lnTo>
                    <a:lnTo>
                      <a:pt x="23647" y="10550"/>
                    </a:lnTo>
                    <a:cubicBezTo>
                      <a:pt x="23606" y="10576"/>
                      <a:pt x="23565" y="10605"/>
                      <a:pt x="23524" y="10633"/>
                    </a:cubicBezTo>
                    <a:lnTo>
                      <a:pt x="23068" y="9981"/>
                    </a:lnTo>
                    <a:lnTo>
                      <a:pt x="23035" y="10005"/>
                    </a:lnTo>
                    <a:lnTo>
                      <a:pt x="23491" y="10658"/>
                    </a:lnTo>
                    <a:cubicBezTo>
                      <a:pt x="23455" y="10683"/>
                      <a:pt x="23418" y="10709"/>
                      <a:pt x="23381" y="10734"/>
                    </a:cubicBezTo>
                    <a:lnTo>
                      <a:pt x="23334" y="10738"/>
                    </a:lnTo>
                    <a:lnTo>
                      <a:pt x="23348" y="10728"/>
                    </a:lnTo>
                    <a:lnTo>
                      <a:pt x="22835" y="9997"/>
                    </a:lnTo>
                    <a:lnTo>
                      <a:pt x="22800" y="10020"/>
                    </a:lnTo>
                    <a:lnTo>
                      <a:pt x="23307" y="10740"/>
                    </a:lnTo>
                    <a:lnTo>
                      <a:pt x="23105" y="10750"/>
                    </a:lnTo>
                    <a:lnTo>
                      <a:pt x="23119" y="10740"/>
                    </a:lnTo>
                    <a:lnTo>
                      <a:pt x="22604" y="10012"/>
                    </a:lnTo>
                    <a:lnTo>
                      <a:pt x="22569" y="10036"/>
                    </a:lnTo>
                    <a:lnTo>
                      <a:pt x="23078" y="10752"/>
                    </a:lnTo>
                    <a:lnTo>
                      <a:pt x="22876" y="10762"/>
                    </a:lnTo>
                    <a:lnTo>
                      <a:pt x="22890" y="10752"/>
                    </a:lnTo>
                    <a:lnTo>
                      <a:pt x="22370" y="10028"/>
                    </a:lnTo>
                    <a:lnTo>
                      <a:pt x="22338" y="10050"/>
                    </a:lnTo>
                    <a:lnTo>
                      <a:pt x="22847" y="10764"/>
                    </a:lnTo>
                    <a:lnTo>
                      <a:pt x="22730" y="10771"/>
                    </a:lnTo>
                    <a:lnTo>
                      <a:pt x="22741" y="10787"/>
                    </a:lnTo>
                    <a:lnTo>
                      <a:pt x="22151" y="9964"/>
                    </a:lnTo>
                    <a:lnTo>
                      <a:pt x="22151" y="9964"/>
                    </a:lnTo>
                    <a:lnTo>
                      <a:pt x="23367" y="9885"/>
                    </a:lnTo>
                    <a:close/>
                    <a:moveTo>
                      <a:pt x="23356" y="10752"/>
                    </a:moveTo>
                    <a:lnTo>
                      <a:pt x="23356" y="10752"/>
                    </a:lnTo>
                    <a:cubicBezTo>
                      <a:pt x="23070" y="10955"/>
                      <a:pt x="22786" y="11159"/>
                      <a:pt x="22503" y="11368"/>
                    </a:cubicBezTo>
                    <a:lnTo>
                      <a:pt x="22511" y="11343"/>
                    </a:lnTo>
                    <a:cubicBezTo>
                      <a:pt x="22626" y="11065"/>
                      <a:pt x="22741" y="10787"/>
                      <a:pt x="22741" y="10787"/>
                    </a:cubicBezTo>
                    <a:lnTo>
                      <a:pt x="23356" y="10752"/>
                    </a:lnTo>
                    <a:close/>
                    <a:moveTo>
                      <a:pt x="83627" y="11341"/>
                    </a:moveTo>
                    <a:cubicBezTo>
                      <a:pt x="83779" y="11352"/>
                      <a:pt x="83932" y="11360"/>
                      <a:pt x="84047" y="11368"/>
                    </a:cubicBezTo>
                    <a:cubicBezTo>
                      <a:pt x="84161" y="11374"/>
                      <a:pt x="84235" y="11382"/>
                      <a:pt x="84235" y="11382"/>
                    </a:cubicBezTo>
                    <a:lnTo>
                      <a:pt x="84450" y="11974"/>
                    </a:lnTo>
                    <a:cubicBezTo>
                      <a:pt x="84170" y="11761"/>
                      <a:pt x="83887" y="11548"/>
                      <a:pt x="83605" y="11341"/>
                    </a:cubicBezTo>
                    <a:close/>
                    <a:moveTo>
                      <a:pt x="21683" y="11088"/>
                    </a:moveTo>
                    <a:lnTo>
                      <a:pt x="22113" y="11658"/>
                    </a:lnTo>
                    <a:cubicBezTo>
                      <a:pt x="22084" y="11681"/>
                      <a:pt x="22055" y="11701"/>
                      <a:pt x="22027" y="11724"/>
                    </a:cubicBezTo>
                    <a:lnTo>
                      <a:pt x="21613" y="11176"/>
                    </a:lnTo>
                    <a:lnTo>
                      <a:pt x="21581" y="11200"/>
                    </a:lnTo>
                    <a:lnTo>
                      <a:pt x="21994" y="11749"/>
                    </a:lnTo>
                    <a:lnTo>
                      <a:pt x="21871" y="11841"/>
                    </a:lnTo>
                    <a:lnTo>
                      <a:pt x="21384" y="11198"/>
                    </a:lnTo>
                    <a:lnTo>
                      <a:pt x="21353" y="11223"/>
                    </a:lnTo>
                    <a:lnTo>
                      <a:pt x="21840" y="11865"/>
                    </a:lnTo>
                    <a:lnTo>
                      <a:pt x="21742" y="11939"/>
                    </a:lnTo>
                    <a:lnTo>
                      <a:pt x="21689" y="11943"/>
                    </a:lnTo>
                    <a:lnTo>
                      <a:pt x="21689" y="11943"/>
                    </a:lnTo>
                    <a:lnTo>
                      <a:pt x="21703" y="11933"/>
                    </a:lnTo>
                    <a:lnTo>
                      <a:pt x="21161" y="11223"/>
                    </a:lnTo>
                    <a:lnTo>
                      <a:pt x="21128" y="11247"/>
                    </a:lnTo>
                    <a:lnTo>
                      <a:pt x="21662" y="11947"/>
                    </a:lnTo>
                    <a:lnTo>
                      <a:pt x="21460" y="11967"/>
                    </a:lnTo>
                    <a:lnTo>
                      <a:pt x="21472" y="11955"/>
                    </a:lnTo>
                    <a:lnTo>
                      <a:pt x="20928" y="11249"/>
                    </a:lnTo>
                    <a:lnTo>
                      <a:pt x="20895" y="11274"/>
                    </a:lnTo>
                    <a:lnTo>
                      <a:pt x="21431" y="11969"/>
                    </a:lnTo>
                    <a:lnTo>
                      <a:pt x="21231" y="11990"/>
                    </a:lnTo>
                    <a:lnTo>
                      <a:pt x="21245" y="11980"/>
                    </a:lnTo>
                    <a:lnTo>
                      <a:pt x="20699" y="11274"/>
                    </a:lnTo>
                    <a:lnTo>
                      <a:pt x="20666" y="11298"/>
                    </a:lnTo>
                    <a:lnTo>
                      <a:pt x="21204" y="11992"/>
                    </a:lnTo>
                    <a:lnTo>
                      <a:pt x="21088" y="12004"/>
                    </a:lnTo>
                    <a:lnTo>
                      <a:pt x="20476" y="11223"/>
                    </a:lnTo>
                    <a:lnTo>
                      <a:pt x="21683" y="11088"/>
                    </a:lnTo>
                    <a:close/>
                    <a:moveTo>
                      <a:pt x="84843" y="10572"/>
                    </a:moveTo>
                    <a:lnTo>
                      <a:pt x="85272" y="11724"/>
                    </a:lnTo>
                    <a:lnTo>
                      <a:pt x="84841" y="12276"/>
                    </a:lnTo>
                    <a:cubicBezTo>
                      <a:pt x="84812" y="12256"/>
                      <a:pt x="84785" y="12233"/>
                      <a:pt x="84757" y="12211"/>
                    </a:cubicBezTo>
                    <a:lnTo>
                      <a:pt x="85172" y="11677"/>
                    </a:lnTo>
                    <a:lnTo>
                      <a:pt x="85139" y="11652"/>
                    </a:lnTo>
                    <a:lnTo>
                      <a:pt x="84724" y="12186"/>
                    </a:lnTo>
                    <a:cubicBezTo>
                      <a:pt x="84685" y="12156"/>
                      <a:pt x="84644" y="12125"/>
                      <a:pt x="84603" y="12094"/>
                    </a:cubicBezTo>
                    <a:lnTo>
                      <a:pt x="85092" y="11460"/>
                    </a:lnTo>
                    <a:lnTo>
                      <a:pt x="85060" y="11435"/>
                    </a:lnTo>
                    <a:lnTo>
                      <a:pt x="84573" y="12068"/>
                    </a:lnTo>
                    <a:cubicBezTo>
                      <a:pt x="84540" y="12043"/>
                      <a:pt x="84507" y="12019"/>
                      <a:pt x="84474" y="11992"/>
                    </a:cubicBezTo>
                    <a:lnTo>
                      <a:pt x="84454" y="11939"/>
                    </a:lnTo>
                    <a:lnTo>
                      <a:pt x="84464" y="11947"/>
                    </a:lnTo>
                    <a:lnTo>
                      <a:pt x="85006" y="11237"/>
                    </a:lnTo>
                    <a:lnTo>
                      <a:pt x="84976" y="11212"/>
                    </a:lnTo>
                    <a:lnTo>
                      <a:pt x="84442" y="11908"/>
                    </a:lnTo>
                    <a:lnTo>
                      <a:pt x="84376" y="11724"/>
                    </a:lnTo>
                    <a:lnTo>
                      <a:pt x="84390" y="11734"/>
                    </a:lnTo>
                    <a:lnTo>
                      <a:pt x="84931" y="11022"/>
                    </a:lnTo>
                    <a:lnTo>
                      <a:pt x="84898" y="10998"/>
                    </a:lnTo>
                    <a:lnTo>
                      <a:pt x="84366" y="11697"/>
                    </a:lnTo>
                    <a:lnTo>
                      <a:pt x="84298" y="11505"/>
                    </a:lnTo>
                    <a:lnTo>
                      <a:pt x="84311" y="11515"/>
                    </a:lnTo>
                    <a:lnTo>
                      <a:pt x="84847" y="10803"/>
                    </a:lnTo>
                    <a:lnTo>
                      <a:pt x="84816" y="10779"/>
                    </a:lnTo>
                    <a:lnTo>
                      <a:pt x="84288" y="11480"/>
                    </a:lnTo>
                    <a:lnTo>
                      <a:pt x="84247" y="11366"/>
                    </a:lnTo>
                    <a:lnTo>
                      <a:pt x="84843" y="10572"/>
                    </a:lnTo>
                    <a:close/>
                    <a:moveTo>
                      <a:pt x="21718" y="11957"/>
                    </a:moveTo>
                    <a:lnTo>
                      <a:pt x="21718" y="11957"/>
                    </a:lnTo>
                    <a:cubicBezTo>
                      <a:pt x="21439" y="12170"/>
                      <a:pt x="21165" y="12385"/>
                      <a:pt x="20891" y="12604"/>
                    </a:cubicBezTo>
                    <a:lnTo>
                      <a:pt x="21098" y="12021"/>
                    </a:lnTo>
                    <a:lnTo>
                      <a:pt x="21718" y="11957"/>
                    </a:lnTo>
                    <a:close/>
                    <a:moveTo>
                      <a:pt x="85233" y="12587"/>
                    </a:moveTo>
                    <a:lnTo>
                      <a:pt x="85851" y="12653"/>
                    </a:lnTo>
                    <a:cubicBezTo>
                      <a:pt x="85851" y="12653"/>
                      <a:pt x="85878" y="12722"/>
                      <a:pt x="85915" y="12829"/>
                    </a:cubicBezTo>
                    <a:cubicBezTo>
                      <a:pt x="85952" y="12937"/>
                      <a:pt x="86005" y="13074"/>
                      <a:pt x="86048" y="13222"/>
                    </a:cubicBezTo>
                    <a:cubicBezTo>
                      <a:pt x="86052" y="13234"/>
                      <a:pt x="86056" y="13246"/>
                      <a:pt x="86058" y="13258"/>
                    </a:cubicBezTo>
                    <a:cubicBezTo>
                      <a:pt x="85786" y="13031"/>
                      <a:pt x="85512" y="12808"/>
                      <a:pt x="85233" y="12587"/>
                    </a:cubicBezTo>
                    <a:close/>
                    <a:moveTo>
                      <a:pt x="20052" y="12364"/>
                    </a:moveTo>
                    <a:lnTo>
                      <a:pt x="20500" y="12917"/>
                    </a:lnTo>
                    <a:cubicBezTo>
                      <a:pt x="20472" y="12939"/>
                      <a:pt x="20445" y="12962"/>
                      <a:pt x="20416" y="12984"/>
                    </a:cubicBezTo>
                    <a:lnTo>
                      <a:pt x="19983" y="12452"/>
                    </a:lnTo>
                    <a:lnTo>
                      <a:pt x="19952" y="12479"/>
                    </a:lnTo>
                    <a:lnTo>
                      <a:pt x="20386" y="13009"/>
                    </a:lnTo>
                    <a:cubicBezTo>
                      <a:pt x="20345" y="13044"/>
                      <a:pt x="20304" y="13076"/>
                      <a:pt x="20263" y="13109"/>
                    </a:cubicBezTo>
                    <a:lnTo>
                      <a:pt x="19745" y="12481"/>
                    </a:lnTo>
                    <a:lnTo>
                      <a:pt x="19715" y="12508"/>
                    </a:lnTo>
                    <a:lnTo>
                      <a:pt x="20232" y="13136"/>
                    </a:lnTo>
                    <a:cubicBezTo>
                      <a:pt x="20206" y="13156"/>
                      <a:pt x="20181" y="13177"/>
                      <a:pt x="20157" y="13199"/>
                    </a:cubicBezTo>
                    <a:cubicBezTo>
                      <a:pt x="20132" y="13201"/>
                      <a:pt x="20108" y="13205"/>
                      <a:pt x="20083" y="13209"/>
                    </a:cubicBezTo>
                    <a:lnTo>
                      <a:pt x="20093" y="13199"/>
                    </a:lnTo>
                    <a:lnTo>
                      <a:pt x="19522" y="12512"/>
                    </a:lnTo>
                    <a:lnTo>
                      <a:pt x="19492" y="12538"/>
                    </a:lnTo>
                    <a:lnTo>
                      <a:pt x="20052" y="13213"/>
                    </a:lnTo>
                    <a:cubicBezTo>
                      <a:pt x="19985" y="13224"/>
                      <a:pt x="19919" y="13234"/>
                      <a:pt x="19856" y="13242"/>
                    </a:cubicBezTo>
                    <a:lnTo>
                      <a:pt x="19868" y="13232"/>
                    </a:lnTo>
                    <a:lnTo>
                      <a:pt x="19297" y="12546"/>
                    </a:lnTo>
                    <a:lnTo>
                      <a:pt x="19265" y="12573"/>
                    </a:lnTo>
                    <a:lnTo>
                      <a:pt x="19827" y="13246"/>
                    </a:lnTo>
                    <a:cubicBezTo>
                      <a:pt x="19754" y="13258"/>
                      <a:pt x="19686" y="13269"/>
                      <a:pt x="19631" y="13277"/>
                    </a:cubicBezTo>
                    <a:lnTo>
                      <a:pt x="19643" y="13267"/>
                    </a:lnTo>
                    <a:lnTo>
                      <a:pt x="19068" y="12583"/>
                    </a:lnTo>
                    <a:lnTo>
                      <a:pt x="19037" y="12610"/>
                    </a:lnTo>
                    <a:lnTo>
                      <a:pt x="19602" y="13281"/>
                    </a:lnTo>
                    <a:cubicBezTo>
                      <a:pt x="19531" y="13291"/>
                      <a:pt x="19486" y="13297"/>
                      <a:pt x="19486" y="13297"/>
                    </a:cubicBezTo>
                    <a:lnTo>
                      <a:pt x="19498" y="13314"/>
                    </a:lnTo>
                    <a:lnTo>
                      <a:pt x="19498" y="13314"/>
                    </a:lnTo>
                    <a:lnTo>
                      <a:pt x="18831" y="12524"/>
                    </a:lnTo>
                    <a:lnTo>
                      <a:pt x="18831" y="12524"/>
                    </a:lnTo>
                    <a:lnTo>
                      <a:pt x="18845" y="12540"/>
                    </a:lnTo>
                    <a:cubicBezTo>
                      <a:pt x="18845" y="12540"/>
                      <a:pt x="19144" y="12491"/>
                      <a:pt x="19445" y="12444"/>
                    </a:cubicBezTo>
                    <a:cubicBezTo>
                      <a:pt x="19592" y="12418"/>
                      <a:pt x="19749" y="12403"/>
                      <a:pt x="19862" y="12389"/>
                    </a:cubicBezTo>
                    <a:cubicBezTo>
                      <a:pt x="19977" y="12375"/>
                      <a:pt x="20052" y="12366"/>
                      <a:pt x="20052" y="12366"/>
                    </a:cubicBezTo>
                    <a:lnTo>
                      <a:pt x="20052" y="12364"/>
                    </a:lnTo>
                    <a:close/>
                    <a:moveTo>
                      <a:pt x="86490" y="11868"/>
                    </a:moveTo>
                    <a:lnTo>
                      <a:pt x="86555" y="12045"/>
                    </a:lnTo>
                    <a:cubicBezTo>
                      <a:pt x="86594" y="12154"/>
                      <a:pt x="86649" y="12293"/>
                      <a:pt x="86694" y="12442"/>
                    </a:cubicBezTo>
                    <a:cubicBezTo>
                      <a:pt x="86786" y="12733"/>
                      <a:pt x="86880" y="13025"/>
                      <a:pt x="86880" y="13027"/>
                    </a:cubicBezTo>
                    <a:lnTo>
                      <a:pt x="86424" y="13565"/>
                    </a:lnTo>
                    <a:cubicBezTo>
                      <a:pt x="86398" y="13543"/>
                      <a:pt x="86371" y="13520"/>
                      <a:pt x="86344" y="13498"/>
                    </a:cubicBezTo>
                    <a:lnTo>
                      <a:pt x="86782" y="12976"/>
                    </a:lnTo>
                    <a:lnTo>
                      <a:pt x="86751" y="12949"/>
                    </a:lnTo>
                    <a:lnTo>
                      <a:pt x="86312" y="13471"/>
                    </a:lnTo>
                    <a:cubicBezTo>
                      <a:pt x="86273" y="13438"/>
                      <a:pt x="86234" y="13406"/>
                      <a:pt x="86195" y="13373"/>
                    </a:cubicBezTo>
                    <a:lnTo>
                      <a:pt x="86713" y="12753"/>
                    </a:lnTo>
                    <a:lnTo>
                      <a:pt x="86682" y="12726"/>
                    </a:lnTo>
                    <a:lnTo>
                      <a:pt x="86164" y="13346"/>
                    </a:lnTo>
                    <a:cubicBezTo>
                      <a:pt x="86136" y="13324"/>
                      <a:pt x="86109" y="13299"/>
                      <a:pt x="86080" y="13277"/>
                    </a:cubicBezTo>
                    <a:cubicBezTo>
                      <a:pt x="86074" y="13254"/>
                      <a:pt x="86066" y="13232"/>
                      <a:pt x="86060" y="13209"/>
                    </a:cubicBezTo>
                    <a:lnTo>
                      <a:pt x="86060" y="13209"/>
                    </a:lnTo>
                    <a:lnTo>
                      <a:pt x="86072" y="13220"/>
                    </a:lnTo>
                    <a:lnTo>
                      <a:pt x="86641" y="12530"/>
                    </a:lnTo>
                    <a:lnTo>
                      <a:pt x="86610" y="12506"/>
                    </a:lnTo>
                    <a:lnTo>
                      <a:pt x="86052" y="13181"/>
                    </a:lnTo>
                    <a:cubicBezTo>
                      <a:pt x="86031" y="13115"/>
                      <a:pt x="86011" y="13052"/>
                      <a:pt x="85990" y="12994"/>
                    </a:cubicBezTo>
                    <a:lnTo>
                      <a:pt x="85990" y="12994"/>
                    </a:lnTo>
                    <a:lnTo>
                      <a:pt x="86005" y="13007"/>
                    </a:lnTo>
                    <a:lnTo>
                      <a:pt x="86573" y="12317"/>
                    </a:lnTo>
                    <a:lnTo>
                      <a:pt x="86541" y="12293"/>
                    </a:lnTo>
                    <a:lnTo>
                      <a:pt x="85982" y="12972"/>
                    </a:lnTo>
                    <a:cubicBezTo>
                      <a:pt x="85962" y="12915"/>
                      <a:pt x="85943" y="12861"/>
                      <a:pt x="85927" y="12814"/>
                    </a:cubicBezTo>
                    <a:cubicBezTo>
                      <a:pt x="85921" y="12800"/>
                      <a:pt x="85917" y="12788"/>
                      <a:pt x="85913" y="12776"/>
                    </a:cubicBezTo>
                    <a:lnTo>
                      <a:pt x="85913" y="12776"/>
                    </a:lnTo>
                    <a:lnTo>
                      <a:pt x="85925" y="12786"/>
                    </a:lnTo>
                    <a:lnTo>
                      <a:pt x="86490" y="12094"/>
                    </a:lnTo>
                    <a:lnTo>
                      <a:pt x="86459" y="12068"/>
                    </a:lnTo>
                    <a:lnTo>
                      <a:pt x="85902" y="12749"/>
                    </a:lnTo>
                    <a:cubicBezTo>
                      <a:pt x="85882" y="12685"/>
                      <a:pt x="85866" y="12644"/>
                      <a:pt x="85864" y="12637"/>
                    </a:cubicBezTo>
                    <a:lnTo>
                      <a:pt x="85864" y="12637"/>
                    </a:lnTo>
                    <a:lnTo>
                      <a:pt x="86490" y="11868"/>
                    </a:lnTo>
                    <a:close/>
                    <a:moveTo>
                      <a:pt x="20132" y="13217"/>
                    </a:moveTo>
                    <a:cubicBezTo>
                      <a:pt x="19858" y="13445"/>
                      <a:pt x="19586" y="13674"/>
                      <a:pt x="19318" y="13907"/>
                    </a:cubicBezTo>
                    <a:lnTo>
                      <a:pt x="19498" y="13314"/>
                    </a:lnTo>
                    <a:lnTo>
                      <a:pt x="20093" y="13224"/>
                    </a:lnTo>
                    <a:lnTo>
                      <a:pt x="20132" y="13217"/>
                    </a:lnTo>
                    <a:close/>
                    <a:moveTo>
                      <a:pt x="86805" y="13891"/>
                    </a:moveTo>
                    <a:lnTo>
                      <a:pt x="87418" y="13985"/>
                    </a:lnTo>
                    <a:cubicBezTo>
                      <a:pt x="87418" y="13985"/>
                      <a:pt x="87504" y="14271"/>
                      <a:pt x="87592" y="14560"/>
                    </a:cubicBezTo>
                    <a:cubicBezTo>
                      <a:pt x="87594" y="14570"/>
                      <a:pt x="87596" y="14580"/>
                      <a:pt x="87601" y="14590"/>
                    </a:cubicBezTo>
                    <a:cubicBezTo>
                      <a:pt x="87339" y="14355"/>
                      <a:pt x="87073" y="14122"/>
                      <a:pt x="86805" y="13891"/>
                    </a:cubicBezTo>
                    <a:close/>
                    <a:moveTo>
                      <a:pt x="18477" y="13709"/>
                    </a:moveTo>
                    <a:lnTo>
                      <a:pt x="18941" y="14236"/>
                    </a:lnTo>
                    <a:cubicBezTo>
                      <a:pt x="18917" y="14259"/>
                      <a:pt x="18890" y="14281"/>
                      <a:pt x="18866" y="14304"/>
                    </a:cubicBezTo>
                    <a:lnTo>
                      <a:pt x="18416" y="13796"/>
                    </a:lnTo>
                    <a:lnTo>
                      <a:pt x="18387" y="13823"/>
                    </a:lnTo>
                    <a:lnTo>
                      <a:pt x="18835" y="14330"/>
                    </a:lnTo>
                    <a:cubicBezTo>
                      <a:pt x="18796" y="14365"/>
                      <a:pt x="18757" y="14402"/>
                      <a:pt x="18716" y="14437"/>
                    </a:cubicBezTo>
                    <a:lnTo>
                      <a:pt x="18182" y="13835"/>
                    </a:lnTo>
                    <a:lnTo>
                      <a:pt x="18152" y="13864"/>
                    </a:lnTo>
                    <a:lnTo>
                      <a:pt x="18688" y="14463"/>
                    </a:lnTo>
                    <a:cubicBezTo>
                      <a:pt x="18659" y="14488"/>
                      <a:pt x="18630" y="14515"/>
                      <a:pt x="18602" y="14539"/>
                    </a:cubicBezTo>
                    <a:cubicBezTo>
                      <a:pt x="18585" y="14541"/>
                      <a:pt x="18567" y="14545"/>
                      <a:pt x="18551" y="14547"/>
                    </a:cubicBezTo>
                    <a:lnTo>
                      <a:pt x="18553" y="14545"/>
                    </a:lnTo>
                    <a:lnTo>
                      <a:pt x="17955" y="13880"/>
                    </a:lnTo>
                    <a:lnTo>
                      <a:pt x="17925" y="13907"/>
                    </a:lnTo>
                    <a:lnTo>
                      <a:pt x="18506" y="14553"/>
                    </a:lnTo>
                    <a:cubicBezTo>
                      <a:pt x="18438" y="14564"/>
                      <a:pt x="18373" y="14576"/>
                      <a:pt x="18309" y="14586"/>
                    </a:cubicBezTo>
                    <a:lnTo>
                      <a:pt x="18321" y="14576"/>
                    </a:lnTo>
                    <a:lnTo>
                      <a:pt x="17722" y="13913"/>
                    </a:lnTo>
                    <a:lnTo>
                      <a:pt x="17691" y="13940"/>
                    </a:lnTo>
                    <a:lnTo>
                      <a:pt x="18280" y="14590"/>
                    </a:lnTo>
                    <a:cubicBezTo>
                      <a:pt x="18223" y="14601"/>
                      <a:pt x="18170" y="14609"/>
                      <a:pt x="18123" y="14617"/>
                    </a:cubicBezTo>
                    <a:cubicBezTo>
                      <a:pt x="18109" y="14619"/>
                      <a:pt x="18094" y="14621"/>
                      <a:pt x="18082" y="14625"/>
                    </a:cubicBezTo>
                    <a:lnTo>
                      <a:pt x="18094" y="14615"/>
                    </a:lnTo>
                    <a:lnTo>
                      <a:pt x="17493" y="13954"/>
                    </a:lnTo>
                    <a:lnTo>
                      <a:pt x="17462" y="13983"/>
                    </a:lnTo>
                    <a:lnTo>
                      <a:pt x="18053" y="14631"/>
                    </a:lnTo>
                    <a:cubicBezTo>
                      <a:pt x="17982" y="14643"/>
                      <a:pt x="17939" y="14654"/>
                      <a:pt x="17939" y="14654"/>
                    </a:cubicBezTo>
                    <a:lnTo>
                      <a:pt x="17951" y="14668"/>
                    </a:lnTo>
                    <a:lnTo>
                      <a:pt x="17951" y="14668"/>
                    </a:lnTo>
                    <a:lnTo>
                      <a:pt x="17269" y="13919"/>
                    </a:lnTo>
                    <a:lnTo>
                      <a:pt x="17269" y="13919"/>
                    </a:lnTo>
                    <a:cubicBezTo>
                      <a:pt x="17277" y="13917"/>
                      <a:pt x="17348" y="13903"/>
                      <a:pt x="17454" y="13880"/>
                    </a:cubicBezTo>
                    <a:cubicBezTo>
                      <a:pt x="17569" y="13862"/>
                      <a:pt x="17720" y="13835"/>
                      <a:pt x="17871" y="13809"/>
                    </a:cubicBezTo>
                    <a:cubicBezTo>
                      <a:pt x="18174" y="13758"/>
                      <a:pt x="18477" y="13709"/>
                      <a:pt x="18477" y="13709"/>
                    </a:cubicBezTo>
                    <a:close/>
                    <a:moveTo>
                      <a:pt x="18579" y="14560"/>
                    </a:moveTo>
                    <a:cubicBezTo>
                      <a:pt x="18315" y="14795"/>
                      <a:pt x="18055" y="15034"/>
                      <a:pt x="17796" y="15276"/>
                    </a:cubicBezTo>
                    <a:lnTo>
                      <a:pt x="17951" y="14668"/>
                    </a:lnTo>
                    <a:cubicBezTo>
                      <a:pt x="17951" y="14668"/>
                      <a:pt x="18025" y="14652"/>
                      <a:pt x="18135" y="14631"/>
                    </a:cubicBezTo>
                    <a:cubicBezTo>
                      <a:pt x="18240" y="14613"/>
                      <a:pt x="18379" y="14590"/>
                      <a:pt x="18518" y="14568"/>
                    </a:cubicBezTo>
                    <a:lnTo>
                      <a:pt x="18522" y="14572"/>
                    </a:lnTo>
                    <a:lnTo>
                      <a:pt x="18528" y="14568"/>
                    </a:lnTo>
                    <a:cubicBezTo>
                      <a:pt x="18534" y="14566"/>
                      <a:pt x="18542" y="14564"/>
                      <a:pt x="18549" y="14564"/>
                    </a:cubicBezTo>
                    <a:cubicBezTo>
                      <a:pt x="18559" y="14562"/>
                      <a:pt x="18569" y="14560"/>
                      <a:pt x="18579" y="14560"/>
                    </a:cubicBezTo>
                    <a:close/>
                    <a:moveTo>
                      <a:pt x="88323" y="15255"/>
                    </a:moveTo>
                    <a:lnTo>
                      <a:pt x="88934" y="15376"/>
                    </a:lnTo>
                    <a:lnTo>
                      <a:pt x="89086" y="15982"/>
                    </a:lnTo>
                    <a:cubicBezTo>
                      <a:pt x="88834" y="15736"/>
                      <a:pt x="88581" y="15495"/>
                      <a:pt x="88323" y="15255"/>
                    </a:cubicBezTo>
                    <a:close/>
                    <a:moveTo>
                      <a:pt x="89634" y="14643"/>
                    </a:moveTo>
                    <a:lnTo>
                      <a:pt x="89941" y="15822"/>
                    </a:lnTo>
                    <a:lnTo>
                      <a:pt x="89440" y="16327"/>
                    </a:lnTo>
                    <a:lnTo>
                      <a:pt x="89364" y="16252"/>
                    </a:lnTo>
                    <a:lnTo>
                      <a:pt x="89845" y="15765"/>
                    </a:lnTo>
                    <a:lnTo>
                      <a:pt x="89816" y="15736"/>
                    </a:lnTo>
                    <a:lnTo>
                      <a:pt x="89335" y="16223"/>
                    </a:lnTo>
                    <a:cubicBezTo>
                      <a:pt x="89299" y="16188"/>
                      <a:pt x="89262" y="16151"/>
                      <a:pt x="89225" y="16117"/>
                    </a:cubicBezTo>
                    <a:lnTo>
                      <a:pt x="89788" y="15542"/>
                    </a:lnTo>
                    <a:lnTo>
                      <a:pt x="89759" y="15513"/>
                    </a:lnTo>
                    <a:lnTo>
                      <a:pt x="89196" y="16088"/>
                    </a:lnTo>
                    <a:cubicBezTo>
                      <a:pt x="89168" y="16059"/>
                      <a:pt x="89137" y="16031"/>
                      <a:pt x="89108" y="16002"/>
                    </a:cubicBezTo>
                    <a:lnTo>
                      <a:pt x="89094" y="15949"/>
                    </a:lnTo>
                    <a:lnTo>
                      <a:pt x="89106" y="15959"/>
                    </a:lnTo>
                    <a:lnTo>
                      <a:pt x="89728" y="15319"/>
                    </a:lnTo>
                    <a:lnTo>
                      <a:pt x="89700" y="15290"/>
                    </a:lnTo>
                    <a:lnTo>
                      <a:pt x="89088" y="15920"/>
                    </a:lnTo>
                    <a:lnTo>
                      <a:pt x="89039" y="15726"/>
                    </a:lnTo>
                    <a:lnTo>
                      <a:pt x="89051" y="15738"/>
                    </a:lnTo>
                    <a:lnTo>
                      <a:pt x="89671" y="15096"/>
                    </a:lnTo>
                    <a:lnTo>
                      <a:pt x="89642" y="15067"/>
                    </a:lnTo>
                    <a:lnTo>
                      <a:pt x="89033" y="15697"/>
                    </a:lnTo>
                    <a:lnTo>
                      <a:pt x="88984" y="15505"/>
                    </a:lnTo>
                    <a:lnTo>
                      <a:pt x="88996" y="15515"/>
                    </a:lnTo>
                    <a:lnTo>
                      <a:pt x="89612" y="14871"/>
                    </a:lnTo>
                    <a:lnTo>
                      <a:pt x="89583" y="14842"/>
                    </a:lnTo>
                    <a:lnTo>
                      <a:pt x="88977" y="15476"/>
                    </a:lnTo>
                    <a:lnTo>
                      <a:pt x="88949" y="15362"/>
                    </a:lnTo>
                    <a:lnTo>
                      <a:pt x="89634" y="14643"/>
                    </a:lnTo>
                    <a:close/>
                    <a:moveTo>
                      <a:pt x="17075" y="15959"/>
                    </a:moveTo>
                    <a:cubicBezTo>
                      <a:pt x="16822" y="16207"/>
                      <a:pt x="16568" y="16456"/>
                      <a:pt x="16321" y="16708"/>
                    </a:cubicBezTo>
                    <a:lnTo>
                      <a:pt x="16327" y="16675"/>
                    </a:lnTo>
                    <a:cubicBezTo>
                      <a:pt x="16384" y="16372"/>
                      <a:pt x="16462" y="16086"/>
                      <a:pt x="16462" y="16086"/>
                    </a:cubicBezTo>
                    <a:lnTo>
                      <a:pt x="16448" y="16072"/>
                    </a:lnTo>
                    <a:lnTo>
                      <a:pt x="16462" y="16084"/>
                    </a:lnTo>
                    <a:lnTo>
                      <a:pt x="17075" y="15959"/>
                    </a:lnTo>
                    <a:close/>
                    <a:moveTo>
                      <a:pt x="89777" y="16663"/>
                    </a:moveTo>
                    <a:lnTo>
                      <a:pt x="89777" y="16663"/>
                    </a:lnTo>
                    <a:cubicBezTo>
                      <a:pt x="89790" y="16667"/>
                      <a:pt x="89800" y="16669"/>
                      <a:pt x="89812" y="16673"/>
                    </a:cubicBezTo>
                    <a:cubicBezTo>
                      <a:pt x="90105" y="16747"/>
                      <a:pt x="90395" y="16818"/>
                      <a:pt x="90395" y="16818"/>
                    </a:cubicBezTo>
                    <a:lnTo>
                      <a:pt x="90518" y="17428"/>
                    </a:lnTo>
                    <a:cubicBezTo>
                      <a:pt x="90275" y="17170"/>
                      <a:pt x="90027" y="16917"/>
                      <a:pt x="89777" y="16663"/>
                    </a:cubicBezTo>
                    <a:close/>
                    <a:moveTo>
                      <a:pt x="15478" y="16561"/>
                    </a:moveTo>
                    <a:lnTo>
                      <a:pt x="15983" y="17052"/>
                    </a:lnTo>
                    <a:cubicBezTo>
                      <a:pt x="15958" y="17076"/>
                      <a:pt x="15936" y="17101"/>
                      <a:pt x="15911" y="17125"/>
                    </a:cubicBezTo>
                    <a:lnTo>
                      <a:pt x="15420" y="16649"/>
                    </a:lnTo>
                    <a:lnTo>
                      <a:pt x="15392" y="16677"/>
                    </a:lnTo>
                    <a:lnTo>
                      <a:pt x="15885" y="17154"/>
                    </a:lnTo>
                    <a:cubicBezTo>
                      <a:pt x="15848" y="17191"/>
                      <a:pt x="15811" y="17230"/>
                      <a:pt x="15774" y="17268"/>
                    </a:cubicBezTo>
                    <a:lnTo>
                      <a:pt x="15197" y="16716"/>
                    </a:lnTo>
                    <a:lnTo>
                      <a:pt x="15169" y="16745"/>
                    </a:lnTo>
                    <a:lnTo>
                      <a:pt x="15746" y="17297"/>
                    </a:lnTo>
                    <a:cubicBezTo>
                      <a:pt x="15717" y="17328"/>
                      <a:pt x="15686" y="17358"/>
                      <a:pt x="15658" y="17389"/>
                    </a:cubicBezTo>
                    <a:lnTo>
                      <a:pt x="15609" y="17401"/>
                    </a:lnTo>
                    <a:lnTo>
                      <a:pt x="15621" y="17389"/>
                    </a:lnTo>
                    <a:lnTo>
                      <a:pt x="14974" y="16773"/>
                    </a:lnTo>
                    <a:lnTo>
                      <a:pt x="14946" y="16804"/>
                    </a:lnTo>
                    <a:lnTo>
                      <a:pt x="15582" y="17410"/>
                    </a:lnTo>
                    <a:lnTo>
                      <a:pt x="15386" y="17459"/>
                    </a:lnTo>
                    <a:lnTo>
                      <a:pt x="15386" y="17459"/>
                    </a:lnTo>
                    <a:lnTo>
                      <a:pt x="15398" y="17446"/>
                    </a:lnTo>
                    <a:lnTo>
                      <a:pt x="14749" y="16833"/>
                    </a:lnTo>
                    <a:lnTo>
                      <a:pt x="14721" y="16863"/>
                    </a:lnTo>
                    <a:lnTo>
                      <a:pt x="15359" y="17465"/>
                    </a:lnTo>
                    <a:lnTo>
                      <a:pt x="15163" y="17516"/>
                    </a:lnTo>
                    <a:lnTo>
                      <a:pt x="15175" y="17502"/>
                    </a:lnTo>
                    <a:lnTo>
                      <a:pt x="14524" y="16892"/>
                    </a:lnTo>
                    <a:lnTo>
                      <a:pt x="14496" y="16923"/>
                    </a:lnTo>
                    <a:lnTo>
                      <a:pt x="15136" y="17522"/>
                    </a:lnTo>
                    <a:lnTo>
                      <a:pt x="15021" y="17551"/>
                    </a:lnTo>
                    <a:lnTo>
                      <a:pt x="15034" y="17565"/>
                    </a:lnTo>
                    <a:lnTo>
                      <a:pt x="14294" y="16873"/>
                    </a:lnTo>
                    <a:lnTo>
                      <a:pt x="14294" y="16873"/>
                    </a:lnTo>
                    <a:lnTo>
                      <a:pt x="15478" y="16561"/>
                    </a:lnTo>
                    <a:close/>
                    <a:moveTo>
                      <a:pt x="15637" y="17412"/>
                    </a:moveTo>
                    <a:lnTo>
                      <a:pt x="15637" y="17412"/>
                    </a:lnTo>
                    <a:cubicBezTo>
                      <a:pt x="15392" y="17669"/>
                      <a:pt x="15148" y="17929"/>
                      <a:pt x="14909" y="18191"/>
                    </a:cubicBezTo>
                    <a:cubicBezTo>
                      <a:pt x="14911" y="18179"/>
                      <a:pt x="14915" y="18167"/>
                      <a:pt x="14917" y="18154"/>
                    </a:cubicBezTo>
                    <a:cubicBezTo>
                      <a:pt x="14976" y="17860"/>
                      <a:pt x="15034" y="17565"/>
                      <a:pt x="15034" y="17565"/>
                    </a:cubicBezTo>
                    <a:lnTo>
                      <a:pt x="15637" y="17412"/>
                    </a:lnTo>
                    <a:close/>
                    <a:moveTo>
                      <a:pt x="91189" y="18146"/>
                    </a:moveTo>
                    <a:lnTo>
                      <a:pt x="91189" y="18146"/>
                    </a:lnTo>
                    <a:cubicBezTo>
                      <a:pt x="91201" y="18148"/>
                      <a:pt x="91212" y="18152"/>
                      <a:pt x="91224" y="18154"/>
                    </a:cubicBezTo>
                    <a:cubicBezTo>
                      <a:pt x="91373" y="18191"/>
                      <a:pt x="91518" y="18232"/>
                      <a:pt x="91625" y="18267"/>
                    </a:cubicBezTo>
                    <a:cubicBezTo>
                      <a:pt x="91731" y="18298"/>
                      <a:pt x="91803" y="18320"/>
                      <a:pt x="91805" y="18320"/>
                    </a:cubicBezTo>
                    <a:lnTo>
                      <a:pt x="91899" y="18938"/>
                    </a:lnTo>
                    <a:cubicBezTo>
                      <a:pt x="91666" y="18672"/>
                      <a:pt x="91428" y="18408"/>
                      <a:pt x="91189" y="18146"/>
                    </a:cubicBezTo>
                    <a:close/>
                    <a:moveTo>
                      <a:pt x="92558" y="17645"/>
                    </a:moveTo>
                    <a:lnTo>
                      <a:pt x="92758" y="18854"/>
                    </a:lnTo>
                    <a:lnTo>
                      <a:pt x="92760" y="18854"/>
                    </a:lnTo>
                    <a:lnTo>
                      <a:pt x="92226" y="19312"/>
                    </a:lnTo>
                    <a:cubicBezTo>
                      <a:pt x="92204" y="19286"/>
                      <a:pt x="92181" y="19259"/>
                      <a:pt x="92157" y="19233"/>
                    </a:cubicBezTo>
                    <a:lnTo>
                      <a:pt x="92666" y="18791"/>
                    </a:lnTo>
                    <a:lnTo>
                      <a:pt x="92640" y="18760"/>
                    </a:lnTo>
                    <a:lnTo>
                      <a:pt x="92130" y="19202"/>
                    </a:lnTo>
                    <a:cubicBezTo>
                      <a:pt x="92097" y="19163"/>
                      <a:pt x="92065" y="19124"/>
                      <a:pt x="92030" y="19087"/>
                    </a:cubicBezTo>
                    <a:lnTo>
                      <a:pt x="92631" y="18561"/>
                    </a:lnTo>
                    <a:lnTo>
                      <a:pt x="92605" y="18531"/>
                    </a:lnTo>
                    <a:lnTo>
                      <a:pt x="92003" y="19057"/>
                    </a:lnTo>
                    <a:cubicBezTo>
                      <a:pt x="91975" y="19024"/>
                      <a:pt x="91948" y="18993"/>
                      <a:pt x="91919" y="18960"/>
                    </a:cubicBezTo>
                    <a:lnTo>
                      <a:pt x="91911" y="18909"/>
                    </a:lnTo>
                    <a:lnTo>
                      <a:pt x="91924" y="18922"/>
                    </a:lnTo>
                    <a:lnTo>
                      <a:pt x="92595" y="18332"/>
                    </a:lnTo>
                    <a:lnTo>
                      <a:pt x="92568" y="18302"/>
                    </a:lnTo>
                    <a:lnTo>
                      <a:pt x="91907" y="18883"/>
                    </a:lnTo>
                    <a:lnTo>
                      <a:pt x="91877" y="18682"/>
                    </a:lnTo>
                    <a:lnTo>
                      <a:pt x="91889" y="18694"/>
                    </a:lnTo>
                    <a:lnTo>
                      <a:pt x="92556" y="18103"/>
                    </a:lnTo>
                    <a:lnTo>
                      <a:pt x="92529" y="18072"/>
                    </a:lnTo>
                    <a:lnTo>
                      <a:pt x="91872" y="18656"/>
                    </a:lnTo>
                    <a:lnTo>
                      <a:pt x="91842" y="18453"/>
                    </a:lnTo>
                    <a:lnTo>
                      <a:pt x="91854" y="18467"/>
                    </a:lnTo>
                    <a:lnTo>
                      <a:pt x="92519" y="17872"/>
                    </a:lnTo>
                    <a:lnTo>
                      <a:pt x="92490" y="17841"/>
                    </a:lnTo>
                    <a:lnTo>
                      <a:pt x="91838" y="18426"/>
                    </a:lnTo>
                    <a:lnTo>
                      <a:pt x="91819" y="18308"/>
                    </a:lnTo>
                    <a:lnTo>
                      <a:pt x="92558" y="17645"/>
                    </a:lnTo>
                    <a:close/>
                    <a:moveTo>
                      <a:pt x="14258" y="18917"/>
                    </a:moveTo>
                    <a:cubicBezTo>
                      <a:pt x="14025" y="19181"/>
                      <a:pt x="13796" y="19445"/>
                      <a:pt x="13571" y="19713"/>
                    </a:cubicBezTo>
                    <a:lnTo>
                      <a:pt x="13663" y="19097"/>
                    </a:lnTo>
                    <a:lnTo>
                      <a:pt x="14258" y="18917"/>
                    </a:lnTo>
                    <a:close/>
                    <a:moveTo>
                      <a:pt x="92550" y="19689"/>
                    </a:moveTo>
                    <a:lnTo>
                      <a:pt x="93151" y="19873"/>
                    </a:lnTo>
                    <a:cubicBezTo>
                      <a:pt x="93151" y="19873"/>
                      <a:pt x="93163" y="19947"/>
                      <a:pt x="93176" y="20059"/>
                    </a:cubicBezTo>
                    <a:cubicBezTo>
                      <a:pt x="93188" y="20174"/>
                      <a:pt x="93206" y="20325"/>
                      <a:pt x="93223" y="20476"/>
                    </a:cubicBezTo>
                    <a:cubicBezTo>
                      <a:pt x="93223" y="20487"/>
                      <a:pt x="93225" y="20495"/>
                      <a:pt x="93225" y="20505"/>
                    </a:cubicBezTo>
                    <a:cubicBezTo>
                      <a:pt x="93002" y="20229"/>
                      <a:pt x="92777" y="19957"/>
                      <a:pt x="92550" y="19689"/>
                    </a:cubicBezTo>
                    <a:close/>
                    <a:moveTo>
                      <a:pt x="12703" y="19638"/>
                    </a:moveTo>
                    <a:lnTo>
                      <a:pt x="13254" y="20094"/>
                    </a:lnTo>
                    <a:cubicBezTo>
                      <a:pt x="13231" y="20120"/>
                      <a:pt x="13207" y="20147"/>
                      <a:pt x="13184" y="20176"/>
                    </a:cubicBezTo>
                    <a:lnTo>
                      <a:pt x="12652" y="19736"/>
                    </a:lnTo>
                    <a:lnTo>
                      <a:pt x="12626" y="19766"/>
                    </a:lnTo>
                    <a:lnTo>
                      <a:pt x="13160" y="20206"/>
                    </a:lnTo>
                    <a:cubicBezTo>
                      <a:pt x="13127" y="20245"/>
                      <a:pt x="13094" y="20284"/>
                      <a:pt x="13061" y="20325"/>
                    </a:cubicBezTo>
                    <a:lnTo>
                      <a:pt x="12437" y="19812"/>
                    </a:lnTo>
                    <a:lnTo>
                      <a:pt x="12411" y="19844"/>
                    </a:lnTo>
                    <a:lnTo>
                      <a:pt x="13037" y="20356"/>
                    </a:lnTo>
                    <a:lnTo>
                      <a:pt x="12965" y="20444"/>
                    </a:lnTo>
                    <a:cubicBezTo>
                      <a:pt x="12945" y="20452"/>
                      <a:pt x="12924" y="20458"/>
                      <a:pt x="12906" y="20464"/>
                    </a:cubicBezTo>
                    <a:lnTo>
                      <a:pt x="12914" y="20454"/>
                    </a:lnTo>
                    <a:lnTo>
                      <a:pt x="12220" y="19891"/>
                    </a:lnTo>
                    <a:lnTo>
                      <a:pt x="12194" y="19922"/>
                    </a:lnTo>
                    <a:lnTo>
                      <a:pt x="12875" y="20474"/>
                    </a:lnTo>
                    <a:cubicBezTo>
                      <a:pt x="12812" y="20497"/>
                      <a:pt x="12748" y="20519"/>
                      <a:pt x="12689" y="20542"/>
                    </a:cubicBezTo>
                    <a:lnTo>
                      <a:pt x="12699" y="20530"/>
                    </a:lnTo>
                    <a:lnTo>
                      <a:pt x="12004" y="19969"/>
                    </a:lnTo>
                    <a:lnTo>
                      <a:pt x="11979" y="20000"/>
                    </a:lnTo>
                    <a:lnTo>
                      <a:pt x="12662" y="20552"/>
                    </a:lnTo>
                    <a:cubicBezTo>
                      <a:pt x="12591" y="20577"/>
                      <a:pt x="12525" y="20599"/>
                      <a:pt x="12474" y="20618"/>
                    </a:cubicBezTo>
                    <a:lnTo>
                      <a:pt x="12484" y="20605"/>
                    </a:lnTo>
                    <a:lnTo>
                      <a:pt x="11787" y="20049"/>
                    </a:lnTo>
                    <a:lnTo>
                      <a:pt x="11762" y="20080"/>
                    </a:lnTo>
                    <a:lnTo>
                      <a:pt x="12446" y="20628"/>
                    </a:lnTo>
                    <a:cubicBezTo>
                      <a:pt x="12378" y="20652"/>
                      <a:pt x="12335" y="20667"/>
                      <a:pt x="12335" y="20667"/>
                    </a:cubicBezTo>
                    <a:lnTo>
                      <a:pt x="11541" y="20037"/>
                    </a:lnTo>
                    <a:lnTo>
                      <a:pt x="11558" y="20049"/>
                    </a:lnTo>
                    <a:cubicBezTo>
                      <a:pt x="11558" y="20049"/>
                      <a:pt x="11844" y="19944"/>
                      <a:pt x="12130" y="19838"/>
                    </a:cubicBezTo>
                    <a:cubicBezTo>
                      <a:pt x="12274" y="19787"/>
                      <a:pt x="12415" y="19736"/>
                      <a:pt x="12521" y="19697"/>
                    </a:cubicBezTo>
                    <a:cubicBezTo>
                      <a:pt x="12628" y="19658"/>
                      <a:pt x="12703" y="19638"/>
                      <a:pt x="12703" y="19638"/>
                    </a:cubicBezTo>
                    <a:close/>
                    <a:moveTo>
                      <a:pt x="12947" y="20468"/>
                    </a:moveTo>
                    <a:lnTo>
                      <a:pt x="12947" y="20468"/>
                    </a:lnTo>
                    <a:cubicBezTo>
                      <a:pt x="12724" y="20742"/>
                      <a:pt x="12505" y="21017"/>
                      <a:pt x="12288" y="21295"/>
                    </a:cubicBezTo>
                    <a:lnTo>
                      <a:pt x="12351" y="20679"/>
                    </a:lnTo>
                    <a:cubicBezTo>
                      <a:pt x="12351" y="20679"/>
                      <a:pt x="12636" y="20579"/>
                      <a:pt x="12918" y="20478"/>
                    </a:cubicBezTo>
                    <a:cubicBezTo>
                      <a:pt x="12928" y="20474"/>
                      <a:pt x="12937" y="20472"/>
                      <a:pt x="12947" y="20468"/>
                    </a:cubicBezTo>
                    <a:close/>
                    <a:moveTo>
                      <a:pt x="93843" y="21278"/>
                    </a:moveTo>
                    <a:lnTo>
                      <a:pt x="94426" y="21489"/>
                    </a:lnTo>
                    <a:cubicBezTo>
                      <a:pt x="94426" y="21489"/>
                      <a:pt x="94454" y="21786"/>
                      <a:pt x="94485" y="22085"/>
                    </a:cubicBezTo>
                    <a:lnTo>
                      <a:pt x="94487" y="22123"/>
                    </a:lnTo>
                    <a:cubicBezTo>
                      <a:pt x="94276" y="21839"/>
                      <a:pt x="94060" y="21559"/>
                      <a:pt x="93843" y="21278"/>
                    </a:cubicBezTo>
                    <a:close/>
                    <a:moveTo>
                      <a:pt x="95230" y="20872"/>
                    </a:moveTo>
                    <a:cubicBezTo>
                      <a:pt x="95231" y="20881"/>
                      <a:pt x="95263" y="21179"/>
                      <a:pt x="95297" y="21475"/>
                    </a:cubicBezTo>
                    <a:lnTo>
                      <a:pt x="95342" y="22089"/>
                    </a:lnTo>
                    <a:lnTo>
                      <a:pt x="94774" y="22506"/>
                    </a:lnTo>
                    <a:cubicBezTo>
                      <a:pt x="94753" y="22479"/>
                      <a:pt x="94733" y="22453"/>
                      <a:pt x="94712" y="22424"/>
                    </a:cubicBezTo>
                    <a:lnTo>
                      <a:pt x="95269" y="22015"/>
                    </a:lnTo>
                    <a:lnTo>
                      <a:pt x="95244" y="21982"/>
                    </a:lnTo>
                    <a:lnTo>
                      <a:pt x="94688" y="22391"/>
                    </a:lnTo>
                    <a:cubicBezTo>
                      <a:pt x="94657" y="22351"/>
                      <a:pt x="94626" y="22308"/>
                      <a:pt x="94594" y="22265"/>
                    </a:cubicBezTo>
                    <a:lnTo>
                      <a:pt x="95244" y="21784"/>
                    </a:lnTo>
                    <a:lnTo>
                      <a:pt x="95220" y="21749"/>
                    </a:lnTo>
                    <a:lnTo>
                      <a:pt x="94569" y="22232"/>
                    </a:lnTo>
                    <a:cubicBezTo>
                      <a:pt x="94549" y="22203"/>
                      <a:pt x="94528" y="22175"/>
                      <a:pt x="94506" y="22146"/>
                    </a:cubicBezTo>
                    <a:cubicBezTo>
                      <a:pt x="94503" y="22121"/>
                      <a:pt x="94501" y="22099"/>
                      <a:pt x="94501" y="22074"/>
                    </a:cubicBezTo>
                    <a:lnTo>
                      <a:pt x="94501" y="22074"/>
                    </a:lnTo>
                    <a:lnTo>
                      <a:pt x="94510" y="22087"/>
                    </a:lnTo>
                    <a:lnTo>
                      <a:pt x="95224" y="21551"/>
                    </a:lnTo>
                    <a:lnTo>
                      <a:pt x="95199" y="21518"/>
                    </a:lnTo>
                    <a:lnTo>
                      <a:pt x="94497" y="22044"/>
                    </a:lnTo>
                    <a:cubicBezTo>
                      <a:pt x="94491" y="21976"/>
                      <a:pt x="94485" y="21911"/>
                      <a:pt x="94477" y="21847"/>
                    </a:cubicBezTo>
                    <a:lnTo>
                      <a:pt x="94477" y="21847"/>
                    </a:lnTo>
                    <a:lnTo>
                      <a:pt x="94487" y="21859"/>
                    </a:lnTo>
                    <a:lnTo>
                      <a:pt x="95199" y="21321"/>
                    </a:lnTo>
                    <a:lnTo>
                      <a:pt x="95175" y="21291"/>
                    </a:lnTo>
                    <a:lnTo>
                      <a:pt x="94475" y="21819"/>
                    </a:lnTo>
                    <a:cubicBezTo>
                      <a:pt x="94467" y="21745"/>
                      <a:pt x="94461" y="21675"/>
                      <a:pt x="94454" y="21620"/>
                    </a:cubicBezTo>
                    <a:lnTo>
                      <a:pt x="94454" y="21620"/>
                    </a:lnTo>
                    <a:lnTo>
                      <a:pt x="94465" y="21632"/>
                    </a:lnTo>
                    <a:lnTo>
                      <a:pt x="95175" y="21092"/>
                    </a:lnTo>
                    <a:lnTo>
                      <a:pt x="95150" y="21060"/>
                    </a:lnTo>
                    <a:lnTo>
                      <a:pt x="94452" y="21591"/>
                    </a:lnTo>
                    <a:cubicBezTo>
                      <a:pt x="94444" y="21520"/>
                      <a:pt x="94440" y="21475"/>
                      <a:pt x="94440" y="21475"/>
                    </a:cubicBezTo>
                    <a:lnTo>
                      <a:pt x="95230" y="20872"/>
                    </a:lnTo>
                    <a:close/>
                    <a:moveTo>
                      <a:pt x="11691" y="22072"/>
                    </a:moveTo>
                    <a:lnTo>
                      <a:pt x="11691" y="22072"/>
                    </a:lnTo>
                    <a:cubicBezTo>
                      <a:pt x="11478" y="22355"/>
                      <a:pt x="11269" y="22641"/>
                      <a:pt x="11062" y="22927"/>
                    </a:cubicBezTo>
                    <a:lnTo>
                      <a:pt x="11097" y="22310"/>
                    </a:lnTo>
                    <a:cubicBezTo>
                      <a:pt x="11097" y="22310"/>
                      <a:pt x="11375" y="22197"/>
                      <a:pt x="11654" y="22085"/>
                    </a:cubicBezTo>
                    <a:cubicBezTo>
                      <a:pt x="11666" y="22080"/>
                      <a:pt x="11678" y="22076"/>
                      <a:pt x="11691" y="22072"/>
                    </a:cubicBezTo>
                    <a:close/>
                    <a:moveTo>
                      <a:pt x="95068" y="22913"/>
                    </a:moveTo>
                    <a:lnTo>
                      <a:pt x="95639" y="23146"/>
                    </a:lnTo>
                    <a:lnTo>
                      <a:pt x="95670" y="23766"/>
                    </a:lnTo>
                    <a:cubicBezTo>
                      <a:pt x="95471" y="23480"/>
                      <a:pt x="95271" y="23195"/>
                      <a:pt x="95068" y="22913"/>
                    </a:cubicBezTo>
                    <a:close/>
                    <a:moveTo>
                      <a:pt x="10197" y="22934"/>
                    </a:moveTo>
                    <a:lnTo>
                      <a:pt x="10770" y="23337"/>
                    </a:lnTo>
                    <a:cubicBezTo>
                      <a:pt x="10749" y="23367"/>
                      <a:pt x="10729" y="23396"/>
                      <a:pt x="10709" y="23425"/>
                    </a:cubicBezTo>
                    <a:lnTo>
                      <a:pt x="10156" y="23036"/>
                    </a:lnTo>
                    <a:lnTo>
                      <a:pt x="10134" y="23071"/>
                    </a:lnTo>
                    <a:lnTo>
                      <a:pt x="10686" y="23457"/>
                    </a:lnTo>
                    <a:cubicBezTo>
                      <a:pt x="10657" y="23500"/>
                      <a:pt x="10629" y="23541"/>
                      <a:pt x="10598" y="23582"/>
                    </a:cubicBezTo>
                    <a:lnTo>
                      <a:pt x="9943" y="23128"/>
                    </a:lnTo>
                    <a:lnTo>
                      <a:pt x="9919" y="23161"/>
                    </a:lnTo>
                    <a:lnTo>
                      <a:pt x="10576" y="23617"/>
                    </a:lnTo>
                    <a:lnTo>
                      <a:pt x="10504" y="23719"/>
                    </a:lnTo>
                    <a:lnTo>
                      <a:pt x="10453" y="23740"/>
                    </a:lnTo>
                    <a:lnTo>
                      <a:pt x="10453" y="23740"/>
                    </a:lnTo>
                    <a:lnTo>
                      <a:pt x="10465" y="23725"/>
                    </a:lnTo>
                    <a:lnTo>
                      <a:pt x="9729" y="23218"/>
                    </a:lnTo>
                    <a:lnTo>
                      <a:pt x="9706" y="23251"/>
                    </a:lnTo>
                    <a:lnTo>
                      <a:pt x="10430" y="23750"/>
                    </a:lnTo>
                    <a:lnTo>
                      <a:pt x="10240" y="23830"/>
                    </a:lnTo>
                    <a:lnTo>
                      <a:pt x="10250" y="23813"/>
                    </a:lnTo>
                    <a:lnTo>
                      <a:pt x="9514" y="23310"/>
                    </a:lnTo>
                    <a:lnTo>
                      <a:pt x="9491" y="23343"/>
                    </a:lnTo>
                    <a:lnTo>
                      <a:pt x="10215" y="23840"/>
                    </a:lnTo>
                    <a:lnTo>
                      <a:pt x="10025" y="23920"/>
                    </a:lnTo>
                    <a:lnTo>
                      <a:pt x="10025" y="23920"/>
                    </a:lnTo>
                    <a:lnTo>
                      <a:pt x="10037" y="23903"/>
                    </a:lnTo>
                    <a:lnTo>
                      <a:pt x="9299" y="23402"/>
                    </a:lnTo>
                    <a:lnTo>
                      <a:pt x="9276" y="23437"/>
                    </a:lnTo>
                    <a:lnTo>
                      <a:pt x="10003" y="23928"/>
                    </a:lnTo>
                    <a:lnTo>
                      <a:pt x="9893" y="23975"/>
                    </a:lnTo>
                    <a:lnTo>
                      <a:pt x="9893" y="23975"/>
                    </a:lnTo>
                    <a:lnTo>
                      <a:pt x="9069" y="23420"/>
                    </a:lnTo>
                    <a:lnTo>
                      <a:pt x="9069" y="23420"/>
                    </a:lnTo>
                    <a:lnTo>
                      <a:pt x="10197" y="22934"/>
                    </a:lnTo>
                    <a:close/>
                    <a:moveTo>
                      <a:pt x="10488" y="23744"/>
                    </a:moveTo>
                    <a:lnTo>
                      <a:pt x="10488" y="23744"/>
                    </a:lnTo>
                    <a:cubicBezTo>
                      <a:pt x="10289" y="24032"/>
                      <a:pt x="10093" y="24321"/>
                      <a:pt x="9900" y="24613"/>
                    </a:cubicBezTo>
                    <a:lnTo>
                      <a:pt x="9909" y="23985"/>
                    </a:lnTo>
                    <a:lnTo>
                      <a:pt x="10488" y="23744"/>
                    </a:lnTo>
                    <a:close/>
                    <a:moveTo>
                      <a:pt x="96226" y="24591"/>
                    </a:moveTo>
                    <a:lnTo>
                      <a:pt x="96789" y="24853"/>
                    </a:lnTo>
                    <a:lnTo>
                      <a:pt x="96793" y="25464"/>
                    </a:lnTo>
                    <a:cubicBezTo>
                      <a:pt x="96607" y="25172"/>
                      <a:pt x="96418" y="24881"/>
                      <a:pt x="96226" y="24591"/>
                    </a:cubicBezTo>
                    <a:close/>
                    <a:moveTo>
                      <a:pt x="97638" y="24303"/>
                    </a:moveTo>
                    <a:lnTo>
                      <a:pt x="97658" y="25522"/>
                    </a:lnTo>
                    <a:lnTo>
                      <a:pt x="97660" y="25522"/>
                    </a:lnTo>
                    <a:lnTo>
                      <a:pt x="97059" y="25892"/>
                    </a:lnTo>
                    <a:cubicBezTo>
                      <a:pt x="97040" y="25863"/>
                      <a:pt x="97022" y="25833"/>
                      <a:pt x="97004" y="25802"/>
                    </a:cubicBezTo>
                    <a:lnTo>
                      <a:pt x="97579" y="25444"/>
                    </a:lnTo>
                    <a:lnTo>
                      <a:pt x="97556" y="25409"/>
                    </a:lnTo>
                    <a:lnTo>
                      <a:pt x="96981" y="25767"/>
                    </a:lnTo>
                    <a:lnTo>
                      <a:pt x="96901" y="25638"/>
                    </a:lnTo>
                    <a:lnTo>
                      <a:pt x="97576" y="25215"/>
                    </a:lnTo>
                    <a:lnTo>
                      <a:pt x="97554" y="25180"/>
                    </a:lnTo>
                    <a:lnTo>
                      <a:pt x="96879" y="25604"/>
                    </a:lnTo>
                    <a:cubicBezTo>
                      <a:pt x="96856" y="25567"/>
                      <a:pt x="96832" y="25528"/>
                      <a:pt x="96807" y="25491"/>
                    </a:cubicBezTo>
                    <a:lnTo>
                      <a:pt x="96807" y="25440"/>
                    </a:lnTo>
                    <a:lnTo>
                      <a:pt x="96813" y="25450"/>
                    </a:lnTo>
                    <a:lnTo>
                      <a:pt x="97568" y="24973"/>
                    </a:lnTo>
                    <a:lnTo>
                      <a:pt x="97548" y="24939"/>
                    </a:lnTo>
                    <a:lnTo>
                      <a:pt x="96807" y="25407"/>
                    </a:lnTo>
                    <a:lnTo>
                      <a:pt x="96807" y="25217"/>
                    </a:lnTo>
                    <a:lnTo>
                      <a:pt x="96815" y="25233"/>
                    </a:lnTo>
                    <a:lnTo>
                      <a:pt x="97568" y="24752"/>
                    </a:lnTo>
                    <a:lnTo>
                      <a:pt x="97548" y="24718"/>
                    </a:lnTo>
                    <a:lnTo>
                      <a:pt x="96807" y="25190"/>
                    </a:lnTo>
                    <a:lnTo>
                      <a:pt x="96805" y="24988"/>
                    </a:lnTo>
                    <a:lnTo>
                      <a:pt x="96813" y="25002"/>
                    </a:lnTo>
                    <a:lnTo>
                      <a:pt x="97564" y="24521"/>
                    </a:lnTo>
                    <a:lnTo>
                      <a:pt x="97542" y="24486"/>
                    </a:lnTo>
                    <a:lnTo>
                      <a:pt x="96805" y="24961"/>
                    </a:lnTo>
                    <a:lnTo>
                      <a:pt x="96803" y="24843"/>
                    </a:lnTo>
                    <a:lnTo>
                      <a:pt x="96803" y="24843"/>
                    </a:lnTo>
                    <a:lnTo>
                      <a:pt x="97638" y="24303"/>
                    </a:lnTo>
                    <a:close/>
                    <a:moveTo>
                      <a:pt x="9041" y="24650"/>
                    </a:moveTo>
                    <a:lnTo>
                      <a:pt x="9628" y="25031"/>
                    </a:lnTo>
                    <a:cubicBezTo>
                      <a:pt x="9610" y="25059"/>
                      <a:pt x="9589" y="25090"/>
                      <a:pt x="9571" y="25119"/>
                    </a:cubicBezTo>
                    <a:lnTo>
                      <a:pt x="9004" y="24754"/>
                    </a:lnTo>
                    <a:lnTo>
                      <a:pt x="8982" y="24789"/>
                    </a:lnTo>
                    <a:lnTo>
                      <a:pt x="9548" y="25153"/>
                    </a:lnTo>
                    <a:cubicBezTo>
                      <a:pt x="9522" y="25196"/>
                      <a:pt x="9493" y="25239"/>
                      <a:pt x="9467" y="25282"/>
                    </a:cubicBezTo>
                    <a:lnTo>
                      <a:pt x="8796" y="24855"/>
                    </a:lnTo>
                    <a:lnTo>
                      <a:pt x="8775" y="24889"/>
                    </a:lnTo>
                    <a:lnTo>
                      <a:pt x="9444" y="25317"/>
                    </a:lnTo>
                    <a:cubicBezTo>
                      <a:pt x="9422" y="25354"/>
                      <a:pt x="9397" y="25391"/>
                      <a:pt x="9373" y="25430"/>
                    </a:cubicBezTo>
                    <a:lnTo>
                      <a:pt x="9328" y="25450"/>
                    </a:lnTo>
                    <a:lnTo>
                      <a:pt x="9338" y="25434"/>
                    </a:lnTo>
                    <a:lnTo>
                      <a:pt x="8583" y="24957"/>
                    </a:lnTo>
                    <a:lnTo>
                      <a:pt x="8562" y="24992"/>
                    </a:lnTo>
                    <a:lnTo>
                      <a:pt x="9305" y="25460"/>
                    </a:lnTo>
                    <a:lnTo>
                      <a:pt x="9125" y="25546"/>
                    </a:lnTo>
                    <a:lnTo>
                      <a:pt x="9133" y="25532"/>
                    </a:lnTo>
                    <a:lnTo>
                      <a:pt x="8378" y="25057"/>
                    </a:lnTo>
                    <a:lnTo>
                      <a:pt x="8356" y="25092"/>
                    </a:lnTo>
                    <a:lnTo>
                      <a:pt x="9100" y="25559"/>
                    </a:lnTo>
                    <a:lnTo>
                      <a:pt x="8916" y="25644"/>
                    </a:lnTo>
                    <a:lnTo>
                      <a:pt x="8916" y="25644"/>
                    </a:lnTo>
                    <a:lnTo>
                      <a:pt x="8924" y="25630"/>
                    </a:lnTo>
                    <a:lnTo>
                      <a:pt x="8167" y="25160"/>
                    </a:lnTo>
                    <a:lnTo>
                      <a:pt x="8145" y="25194"/>
                    </a:lnTo>
                    <a:lnTo>
                      <a:pt x="8892" y="25657"/>
                    </a:lnTo>
                    <a:lnTo>
                      <a:pt x="8783" y="25708"/>
                    </a:lnTo>
                    <a:lnTo>
                      <a:pt x="8800" y="25718"/>
                    </a:lnTo>
                    <a:lnTo>
                      <a:pt x="9356" y="25454"/>
                    </a:lnTo>
                    <a:lnTo>
                      <a:pt x="9356" y="25454"/>
                    </a:lnTo>
                    <a:cubicBezTo>
                      <a:pt x="9168" y="25751"/>
                      <a:pt x="8984" y="26050"/>
                      <a:pt x="8802" y="26350"/>
                    </a:cubicBezTo>
                    <a:cubicBezTo>
                      <a:pt x="8802" y="26340"/>
                      <a:pt x="8800" y="26330"/>
                      <a:pt x="8800" y="26320"/>
                    </a:cubicBezTo>
                    <a:cubicBezTo>
                      <a:pt x="8794" y="26017"/>
                      <a:pt x="8800" y="25718"/>
                      <a:pt x="8800" y="25718"/>
                    </a:cubicBezTo>
                    <a:lnTo>
                      <a:pt x="7938" y="25184"/>
                    </a:lnTo>
                    <a:lnTo>
                      <a:pt x="9041" y="24650"/>
                    </a:lnTo>
                    <a:close/>
                    <a:moveTo>
                      <a:pt x="98761" y="26070"/>
                    </a:moveTo>
                    <a:lnTo>
                      <a:pt x="98745" y="26080"/>
                    </a:lnTo>
                    <a:lnTo>
                      <a:pt x="98710" y="27306"/>
                    </a:lnTo>
                    <a:lnTo>
                      <a:pt x="98102" y="27647"/>
                    </a:lnTo>
                    <a:cubicBezTo>
                      <a:pt x="98084" y="27617"/>
                      <a:pt x="98067" y="27586"/>
                      <a:pt x="98049" y="27555"/>
                    </a:cubicBezTo>
                    <a:lnTo>
                      <a:pt x="98632" y="27224"/>
                    </a:lnTo>
                    <a:lnTo>
                      <a:pt x="98614" y="27189"/>
                    </a:lnTo>
                    <a:lnTo>
                      <a:pt x="98029" y="27521"/>
                    </a:lnTo>
                    <a:lnTo>
                      <a:pt x="97953" y="27388"/>
                    </a:lnTo>
                    <a:lnTo>
                      <a:pt x="98640" y="26993"/>
                    </a:lnTo>
                    <a:lnTo>
                      <a:pt x="98622" y="26958"/>
                    </a:lnTo>
                    <a:lnTo>
                      <a:pt x="97932" y="27353"/>
                    </a:lnTo>
                    <a:cubicBezTo>
                      <a:pt x="97910" y="27312"/>
                      <a:pt x="97887" y="27273"/>
                      <a:pt x="97865" y="27234"/>
                    </a:cubicBezTo>
                    <a:lnTo>
                      <a:pt x="97867" y="27193"/>
                    </a:lnTo>
                    <a:lnTo>
                      <a:pt x="97875" y="27210"/>
                    </a:lnTo>
                    <a:lnTo>
                      <a:pt x="98649" y="26762"/>
                    </a:lnTo>
                    <a:lnTo>
                      <a:pt x="98628" y="26727"/>
                    </a:lnTo>
                    <a:lnTo>
                      <a:pt x="97867" y="27167"/>
                    </a:lnTo>
                    <a:lnTo>
                      <a:pt x="97867" y="27167"/>
                    </a:lnTo>
                    <a:lnTo>
                      <a:pt x="97875" y="26964"/>
                    </a:lnTo>
                    <a:lnTo>
                      <a:pt x="97883" y="26980"/>
                    </a:lnTo>
                    <a:lnTo>
                      <a:pt x="98655" y="26530"/>
                    </a:lnTo>
                    <a:lnTo>
                      <a:pt x="98634" y="26494"/>
                    </a:lnTo>
                    <a:lnTo>
                      <a:pt x="97875" y="26937"/>
                    </a:lnTo>
                    <a:lnTo>
                      <a:pt x="97875" y="26937"/>
                    </a:lnTo>
                    <a:lnTo>
                      <a:pt x="97883" y="26735"/>
                    </a:lnTo>
                    <a:lnTo>
                      <a:pt x="97894" y="26749"/>
                    </a:lnTo>
                    <a:lnTo>
                      <a:pt x="98661" y="26297"/>
                    </a:lnTo>
                    <a:lnTo>
                      <a:pt x="98640" y="26262"/>
                    </a:lnTo>
                    <a:lnTo>
                      <a:pt x="97885" y="26706"/>
                    </a:lnTo>
                    <a:lnTo>
                      <a:pt x="97890" y="26588"/>
                    </a:lnTo>
                    <a:lnTo>
                      <a:pt x="97890" y="26588"/>
                    </a:lnTo>
                    <a:lnTo>
                      <a:pt x="97873" y="26598"/>
                    </a:lnTo>
                    <a:lnTo>
                      <a:pt x="97849" y="27208"/>
                    </a:lnTo>
                    <a:cubicBezTo>
                      <a:pt x="97673" y="26905"/>
                      <a:pt x="97495" y="26602"/>
                      <a:pt x="97313" y="26303"/>
                    </a:cubicBezTo>
                    <a:lnTo>
                      <a:pt x="97313" y="26303"/>
                    </a:lnTo>
                    <a:cubicBezTo>
                      <a:pt x="97323" y="26307"/>
                      <a:pt x="97331" y="26313"/>
                      <a:pt x="97341" y="26318"/>
                    </a:cubicBezTo>
                    <a:lnTo>
                      <a:pt x="97873" y="26596"/>
                    </a:lnTo>
                    <a:lnTo>
                      <a:pt x="98761" y="26070"/>
                    </a:lnTo>
                    <a:close/>
                    <a:moveTo>
                      <a:pt x="8294" y="27205"/>
                    </a:moveTo>
                    <a:lnTo>
                      <a:pt x="8294" y="27205"/>
                    </a:lnTo>
                    <a:cubicBezTo>
                      <a:pt x="8120" y="27504"/>
                      <a:pt x="7949" y="27807"/>
                      <a:pt x="7781" y="28110"/>
                    </a:cubicBezTo>
                    <a:cubicBezTo>
                      <a:pt x="7781" y="28104"/>
                      <a:pt x="7781" y="28098"/>
                      <a:pt x="7781" y="28091"/>
                    </a:cubicBezTo>
                    <a:cubicBezTo>
                      <a:pt x="7766" y="27791"/>
                      <a:pt x="7754" y="27490"/>
                      <a:pt x="7754" y="27490"/>
                    </a:cubicBezTo>
                    <a:lnTo>
                      <a:pt x="8294" y="27205"/>
                    </a:lnTo>
                    <a:close/>
                    <a:moveTo>
                      <a:pt x="99786" y="27901"/>
                    </a:moveTo>
                    <a:lnTo>
                      <a:pt x="99784" y="27903"/>
                    </a:lnTo>
                    <a:lnTo>
                      <a:pt x="99692" y="29129"/>
                    </a:lnTo>
                    <a:lnTo>
                      <a:pt x="99074" y="29448"/>
                    </a:lnTo>
                    <a:cubicBezTo>
                      <a:pt x="99058" y="29415"/>
                      <a:pt x="99041" y="29384"/>
                      <a:pt x="99025" y="29352"/>
                    </a:cubicBezTo>
                    <a:lnTo>
                      <a:pt x="99620" y="29045"/>
                    </a:lnTo>
                    <a:lnTo>
                      <a:pt x="99600" y="29008"/>
                    </a:lnTo>
                    <a:lnTo>
                      <a:pt x="99007" y="29317"/>
                    </a:lnTo>
                    <a:cubicBezTo>
                      <a:pt x="98980" y="29268"/>
                      <a:pt x="98955" y="29219"/>
                      <a:pt x="98929" y="29170"/>
                    </a:cubicBezTo>
                    <a:lnTo>
                      <a:pt x="99635" y="28801"/>
                    </a:lnTo>
                    <a:lnTo>
                      <a:pt x="99616" y="28767"/>
                    </a:lnTo>
                    <a:lnTo>
                      <a:pt x="98910" y="29135"/>
                    </a:lnTo>
                    <a:cubicBezTo>
                      <a:pt x="98892" y="29098"/>
                      <a:pt x="98874" y="29061"/>
                      <a:pt x="98853" y="29024"/>
                    </a:cubicBezTo>
                    <a:lnTo>
                      <a:pt x="98857" y="28983"/>
                    </a:lnTo>
                    <a:lnTo>
                      <a:pt x="98865" y="28998"/>
                    </a:lnTo>
                    <a:lnTo>
                      <a:pt x="99655" y="28582"/>
                    </a:lnTo>
                    <a:lnTo>
                      <a:pt x="99637" y="28546"/>
                    </a:lnTo>
                    <a:lnTo>
                      <a:pt x="98859" y="28955"/>
                    </a:lnTo>
                    <a:lnTo>
                      <a:pt x="98859" y="28955"/>
                    </a:lnTo>
                    <a:lnTo>
                      <a:pt x="98878" y="28752"/>
                    </a:lnTo>
                    <a:lnTo>
                      <a:pt x="98886" y="28769"/>
                    </a:lnTo>
                    <a:lnTo>
                      <a:pt x="99674" y="28349"/>
                    </a:lnTo>
                    <a:lnTo>
                      <a:pt x="99655" y="28314"/>
                    </a:lnTo>
                    <a:lnTo>
                      <a:pt x="98880" y="28726"/>
                    </a:lnTo>
                    <a:lnTo>
                      <a:pt x="98880" y="28726"/>
                    </a:lnTo>
                    <a:lnTo>
                      <a:pt x="98894" y="28539"/>
                    </a:lnTo>
                    <a:lnTo>
                      <a:pt x="99680" y="28120"/>
                    </a:lnTo>
                    <a:lnTo>
                      <a:pt x="99661" y="28083"/>
                    </a:lnTo>
                    <a:lnTo>
                      <a:pt x="98898" y="28492"/>
                    </a:lnTo>
                    <a:lnTo>
                      <a:pt x="98908" y="28376"/>
                    </a:lnTo>
                    <a:lnTo>
                      <a:pt x="98892" y="28386"/>
                    </a:lnTo>
                    <a:lnTo>
                      <a:pt x="98882" y="28501"/>
                    </a:lnTo>
                    <a:lnTo>
                      <a:pt x="98874" y="28505"/>
                    </a:lnTo>
                    <a:lnTo>
                      <a:pt x="98880" y="28515"/>
                    </a:lnTo>
                    <a:lnTo>
                      <a:pt x="98839" y="28998"/>
                    </a:lnTo>
                    <a:cubicBezTo>
                      <a:pt x="98677" y="28691"/>
                      <a:pt x="98511" y="28386"/>
                      <a:pt x="98344" y="28083"/>
                    </a:cubicBezTo>
                    <a:lnTo>
                      <a:pt x="98344" y="28083"/>
                    </a:lnTo>
                    <a:cubicBezTo>
                      <a:pt x="98350" y="28085"/>
                      <a:pt x="98354" y="28089"/>
                      <a:pt x="98360" y="28091"/>
                    </a:cubicBezTo>
                    <a:cubicBezTo>
                      <a:pt x="98495" y="28163"/>
                      <a:pt x="98628" y="28235"/>
                      <a:pt x="98730" y="28290"/>
                    </a:cubicBezTo>
                    <a:cubicBezTo>
                      <a:pt x="98827" y="28347"/>
                      <a:pt x="98892" y="28384"/>
                      <a:pt x="98892" y="28384"/>
                    </a:cubicBezTo>
                    <a:lnTo>
                      <a:pt x="99786" y="27901"/>
                    </a:lnTo>
                    <a:close/>
                    <a:moveTo>
                      <a:pt x="6922" y="28208"/>
                    </a:moveTo>
                    <a:lnTo>
                      <a:pt x="7543" y="28544"/>
                    </a:lnTo>
                    <a:cubicBezTo>
                      <a:pt x="7527" y="28576"/>
                      <a:pt x="7511" y="28607"/>
                      <a:pt x="7494" y="28638"/>
                    </a:cubicBezTo>
                    <a:lnTo>
                      <a:pt x="6889" y="28314"/>
                    </a:lnTo>
                    <a:lnTo>
                      <a:pt x="6870" y="28349"/>
                    </a:lnTo>
                    <a:lnTo>
                      <a:pt x="7474" y="28672"/>
                    </a:lnTo>
                    <a:cubicBezTo>
                      <a:pt x="7449" y="28717"/>
                      <a:pt x="7427" y="28762"/>
                      <a:pt x="7402" y="28807"/>
                    </a:cubicBezTo>
                    <a:lnTo>
                      <a:pt x="6696" y="28433"/>
                    </a:lnTo>
                    <a:lnTo>
                      <a:pt x="6678" y="28470"/>
                    </a:lnTo>
                    <a:lnTo>
                      <a:pt x="7382" y="28844"/>
                    </a:lnTo>
                    <a:cubicBezTo>
                      <a:pt x="7361" y="28883"/>
                      <a:pt x="7341" y="28922"/>
                      <a:pt x="7320" y="28961"/>
                    </a:cubicBezTo>
                    <a:lnTo>
                      <a:pt x="7282" y="28983"/>
                    </a:lnTo>
                    <a:lnTo>
                      <a:pt x="7282" y="28983"/>
                    </a:lnTo>
                    <a:lnTo>
                      <a:pt x="7290" y="28969"/>
                    </a:lnTo>
                    <a:lnTo>
                      <a:pt x="6500" y="28552"/>
                    </a:lnTo>
                    <a:lnTo>
                      <a:pt x="6482" y="28589"/>
                    </a:lnTo>
                    <a:lnTo>
                      <a:pt x="7259" y="28998"/>
                    </a:lnTo>
                    <a:lnTo>
                      <a:pt x="7083" y="29102"/>
                    </a:lnTo>
                    <a:lnTo>
                      <a:pt x="7095" y="29075"/>
                    </a:lnTo>
                    <a:lnTo>
                      <a:pt x="6304" y="28664"/>
                    </a:lnTo>
                    <a:lnTo>
                      <a:pt x="6285" y="28699"/>
                    </a:lnTo>
                    <a:lnTo>
                      <a:pt x="7071" y="29108"/>
                    </a:lnTo>
                    <a:lnTo>
                      <a:pt x="6889" y="29217"/>
                    </a:lnTo>
                    <a:lnTo>
                      <a:pt x="6889" y="29217"/>
                    </a:lnTo>
                    <a:lnTo>
                      <a:pt x="6897" y="29200"/>
                    </a:lnTo>
                    <a:lnTo>
                      <a:pt x="6103" y="28791"/>
                    </a:lnTo>
                    <a:lnTo>
                      <a:pt x="6085" y="28828"/>
                    </a:lnTo>
                    <a:lnTo>
                      <a:pt x="6864" y="29231"/>
                    </a:lnTo>
                    <a:lnTo>
                      <a:pt x="6762" y="29290"/>
                    </a:lnTo>
                    <a:lnTo>
                      <a:pt x="6778" y="29298"/>
                    </a:lnTo>
                    <a:lnTo>
                      <a:pt x="7304" y="28990"/>
                    </a:lnTo>
                    <a:lnTo>
                      <a:pt x="7304" y="28990"/>
                    </a:lnTo>
                    <a:cubicBezTo>
                      <a:pt x="7145" y="29292"/>
                      <a:pt x="6989" y="29597"/>
                      <a:pt x="6834" y="29904"/>
                    </a:cubicBezTo>
                    <a:lnTo>
                      <a:pt x="6778" y="29301"/>
                    </a:lnTo>
                    <a:lnTo>
                      <a:pt x="5862" y="28828"/>
                    </a:lnTo>
                    <a:lnTo>
                      <a:pt x="5862" y="28828"/>
                    </a:lnTo>
                    <a:lnTo>
                      <a:pt x="5880" y="28836"/>
                    </a:lnTo>
                    <a:lnTo>
                      <a:pt x="6922" y="28208"/>
                    </a:lnTo>
                    <a:close/>
                    <a:moveTo>
                      <a:pt x="4955" y="30718"/>
                    </a:moveTo>
                    <a:cubicBezTo>
                      <a:pt x="4955" y="30718"/>
                      <a:pt x="4955" y="30718"/>
                      <a:pt x="4955" y="30718"/>
                    </a:cubicBezTo>
                    <a:lnTo>
                      <a:pt x="4955" y="30718"/>
                    </a:lnTo>
                    <a:close/>
                    <a:moveTo>
                      <a:pt x="6394" y="30804"/>
                    </a:moveTo>
                    <a:lnTo>
                      <a:pt x="6394" y="30804"/>
                    </a:lnTo>
                    <a:cubicBezTo>
                      <a:pt x="6244" y="31115"/>
                      <a:pt x="6099" y="31426"/>
                      <a:pt x="5956" y="31741"/>
                    </a:cubicBezTo>
                    <a:lnTo>
                      <a:pt x="5874" y="31146"/>
                    </a:lnTo>
                    <a:cubicBezTo>
                      <a:pt x="5874" y="31146"/>
                      <a:pt x="6124" y="30980"/>
                      <a:pt x="6375" y="30815"/>
                    </a:cubicBezTo>
                    <a:cubicBezTo>
                      <a:pt x="6381" y="30810"/>
                      <a:pt x="6388" y="30806"/>
                      <a:pt x="6394" y="30804"/>
                    </a:cubicBezTo>
                    <a:close/>
                    <a:moveTo>
                      <a:pt x="100189" y="31752"/>
                    </a:moveTo>
                    <a:lnTo>
                      <a:pt x="100690" y="32083"/>
                    </a:lnTo>
                    <a:cubicBezTo>
                      <a:pt x="100688" y="32093"/>
                      <a:pt x="100647" y="32386"/>
                      <a:pt x="100606" y="32676"/>
                    </a:cubicBezTo>
                    <a:cubicBezTo>
                      <a:pt x="100606" y="32682"/>
                      <a:pt x="100604" y="32687"/>
                      <a:pt x="100604" y="32691"/>
                    </a:cubicBezTo>
                    <a:cubicBezTo>
                      <a:pt x="100469" y="32376"/>
                      <a:pt x="100330" y="32063"/>
                      <a:pt x="100189" y="31752"/>
                    </a:cubicBezTo>
                    <a:close/>
                    <a:moveTo>
                      <a:pt x="101617" y="31674"/>
                    </a:moveTo>
                    <a:cubicBezTo>
                      <a:pt x="101615" y="31686"/>
                      <a:pt x="101576" y="31981"/>
                      <a:pt x="101537" y="32277"/>
                    </a:cubicBezTo>
                    <a:cubicBezTo>
                      <a:pt x="101503" y="32576"/>
                      <a:pt x="101445" y="32879"/>
                      <a:pt x="101445" y="32879"/>
                    </a:cubicBezTo>
                    <a:lnTo>
                      <a:pt x="100799" y="33149"/>
                    </a:lnTo>
                    <a:cubicBezTo>
                      <a:pt x="100784" y="33116"/>
                      <a:pt x="100772" y="33083"/>
                      <a:pt x="100758" y="33051"/>
                    </a:cubicBezTo>
                    <a:lnTo>
                      <a:pt x="101384" y="32789"/>
                    </a:lnTo>
                    <a:lnTo>
                      <a:pt x="101368" y="32750"/>
                    </a:lnTo>
                    <a:lnTo>
                      <a:pt x="100742" y="33014"/>
                    </a:lnTo>
                    <a:cubicBezTo>
                      <a:pt x="100723" y="32967"/>
                      <a:pt x="100703" y="32920"/>
                      <a:pt x="100682" y="32873"/>
                    </a:cubicBezTo>
                    <a:lnTo>
                      <a:pt x="101421" y="32560"/>
                    </a:lnTo>
                    <a:lnTo>
                      <a:pt x="101404" y="32523"/>
                    </a:lnTo>
                    <a:lnTo>
                      <a:pt x="100666" y="32836"/>
                    </a:lnTo>
                    <a:cubicBezTo>
                      <a:pt x="100649" y="32797"/>
                      <a:pt x="100633" y="32758"/>
                      <a:pt x="100617" y="32721"/>
                    </a:cubicBezTo>
                    <a:cubicBezTo>
                      <a:pt x="100619" y="32703"/>
                      <a:pt x="100621" y="32689"/>
                      <a:pt x="100623" y="32672"/>
                    </a:cubicBezTo>
                    <a:lnTo>
                      <a:pt x="100629" y="32684"/>
                    </a:lnTo>
                    <a:lnTo>
                      <a:pt x="101449" y="32333"/>
                    </a:lnTo>
                    <a:lnTo>
                      <a:pt x="101433" y="32296"/>
                    </a:lnTo>
                    <a:lnTo>
                      <a:pt x="100627" y="32642"/>
                    </a:lnTo>
                    <a:cubicBezTo>
                      <a:pt x="100637" y="32574"/>
                      <a:pt x="100645" y="32509"/>
                      <a:pt x="100656" y="32445"/>
                    </a:cubicBezTo>
                    <a:lnTo>
                      <a:pt x="100662" y="32459"/>
                    </a:lnTo>
                    <a:lnTo>
                      <a:pt x="101480" y="32105"/>
                    </a:lnTo>
                    <a:lnTo>
                      <a:pt x="101464" y="32067"/>
                    </a:lnTo>
                    <a:lnTo>
                      <a:pt x="100660" y="32416"/>
                    </a:lnTo>
                    <a:cubicBezTo>
                      <a:pt x="100670" y="32343"/>
                      <a:pt x="100678" y="32275"/>
                      <a:pt x="100686" y="32218"/>
                    </a:cubicBezTo>
                    <a:lnTo>
                      <a:pt x="100692" y="32234"/>
                    </a:lnTo>
                    <a:lnTo>
                      <a:pt x="101511" y="31876"/>
                    </a:lnTo>
                    <a:lnTo>
                      <a:pt x="101494" y="31837"/>
                    </a:lnTo>
                    <a:lnTo>
                      <a:pt x="100690" y="32191"/>
                    </a:lnTo>
                    <a:cubicBezTo>
                      <a:pt x="100701" y="32122"/>
                      <a:pt x="100707" y="32079"/>
                      <a:pt x="100709" y="32075"/>
                    </a:cubicBezTo>
                    <a:lnTo>
                      <a:pt x="101617" y="31674"/>
                    </a:lnTo>
                    <a:close/>
                    <a:moveTo>
                      <a:pt x="5109" y="31932"/>
                    </a:moveTo>
                    <a:lnTo>
                      <a:pt x="5745" y="32212"/>
                    </a:lnTo>
                    <a:cubicBezTo>
                      <a:pt x="5731" y="32245"/>
                      <a:pt x="5716" y="32277"/>
                      <a:pt x="5702" y="32310"/>
                    </a:cubicBezTo>
                    <a:lnTo>
                      <a:pt x="5088" y="32042"/>
                    </a:lnTo>
                    <a:lnTo>
                      <a:pt x="5072" y="32079"/>
                    </a:lnTo>
                    <a:lnTo>
                      <a:pt x="5686" y="32347"/>
                    </a:lnTo>
                    <a:cubicBezTo>
                      <a:pt x="5665" y="32394"/>
                      <a:pt x="5645" y="32441"/>
                      <a:pt x="5624" y="32488"/>
                    </a:cubicBezTo>
                    <a:lnTo>
                      <a:pt x="4896" y="32171"/>
                    </a:lnTo>
                    <a:lnTo>
                      <a:pt x="4880" y="32208"/>
                    </a:lnTo>
                    <a:lnTo>
                      <a:pt x="5608" y="32525"/>
                    </a:lnTo>
                    <a:lnTo>
                      <a:pt x="5557" y="32644"/>
                    </a:lnTo>
                    <a:cubicBezTo>
                      <a:pt x="5543" y="32652"/>
                      <a:pt x="5530" y="32660"/>
                      <a:pt x="5518" y="32668"/>
                    </a:cubicBezTo>
                    <a:lnTo>
                      <a:pt x="5524" y="32656"/>
                    </a:lnTo>
                    <a:lnTo>
                      <a:pt x="4702" y="32304"/>
                    </a:lnTo>
                    <a:lnTo>
                      <a:pt x="4685" y="32341"/>
                    </a:lnTo>
                    <a:lnTo>
                      <a:pt x="5491" y="32687"/>
                    </a:lnTo>
                    <a:cubicBezTo>
                      <a:pt x="5434" y="32723"/>
                      <a:pt x="5377" y="32762"/>
                      <a:pt x="5326" y="32797"/>
                    </a:cubicBezTo>
                    <a:lnTo>
                      <a:pt x="5332" y="32785"/>
                    </a:lnTo>
                    <a:lnTo>
                      <a:pt x="4509" y="32435"/>
                    </a:lnTo>
                    <a:lnTo>
                      <a:pt x="4493" y="32472"/>
                    </a:lnTo>
                    <a:lnTo>
                      <a:pt x="5299" y="32815"/>
                    </a:lnTo>
                    <a:cubicBezTo>
                      <a:pt x="5238" y="32858"/>
                      <a:pt x="5182" y="32897"/>
                      <a:pt x="5137" y="32930"/>
                    </a:cubicBezTo>
                    <a:lnTo>
                      <a:pt x="5144" y="32916"/>
                    </a:lnTo>
                    <a:lnTo>
                      <a:pt x="4321" y="32570"/>
                    </a:lnTo>
                    <a:lnTo>
                      <a:pt x="4305" y="32607"/>
                    </a:lnTo>
                    <a:lnTo>
                      <a:pt x="5113" y="32946"/>
                    </a:lnTo>
                    <a:cubicBezTo>
                      <a:pt x="5056" y="32989"/>
                      <a:pt x="5019" y="33016"/>
                      <a:pt x="5019" y="33016"/>
                    </a:cubicBezTo>
                    <a:lnTo>
                      <a:pt x="5037" y="33024"/>
                    </a:lnTo>
                    <a:cubicBezTo>
                      <a:pt x="5037" y="33024"/>
                      <a:pt x="5277" y="32844"/>
                      <a:pt x="5534" y="32678"/>
                    </a:cubicBezTo>
                    <a:cubicBezTo>
                      <a:pt x="5536" y="32674"/>
                      <a:pt x="5541" y="32672"/>
                      <a:pt x="5545" y="3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0"/>
                      <a:pt x="5148" y="33619"/>
                    </a:cubicBezTo>
                    <a:lnTo>
                      <a:pt x="5037" y="33024"/>
                    </a:lnTo>
                    <a:lnTo>
                      <a:pt x="4103" y="32633"/>
                    </a:lnTo>
                    <a:lnTo>
                      <a:pt x="4103" y="32633"/>
                    </a:lnTo>
                    <a:cubicBezTo>
                      <a:pt x="4114" y="32625"/>
                      <a:pt x="4350" y="32445"/>
                      <a:pt x="4601" y="32277"/>
                    </a:cubicBezTo>
                    <a:cubicBezTo>
                      <a:pt x="4855" y="32105"/>
                      <a:pt x="5109" y="31932"/>
                      <a:pt x="5109" y="31932"/>
                    </a:cubicBezTo>
                    <a:close/>
                    <a:moveTo>
                      <a:pt x="102442" y="33599"/>
                    </a:moveTo>
                    <a:lnTo>
                      <a:pt x="102423" y="33607"/>
                    </a:lnTo>
                    <a:lnTo>
                      <a:pt x="102206" y="34804"/>
                    </a:lnTo>
                    <a:lnTo>
                      <a:pt x="101552" y="35048"/>
                    </a:lnTo>
                    <a:cubicBezTo>
                      <a:pt x="101537" y="35015"/>
                      <a:pt x="101525" y="34982"/>
                      <a:pt x="101513" y="34949"/>
                    </a:cubicBezTo>
                    <a:lnTo>
                      <a:pt x="102143" y="34714"/>
                    </a:lnTo>
                    <a:lnTo>
                      <a:pt x="102129" y="34675"/>
                    </a:lnTo>
                    <a:lnTo>
                      <a:pt x="101499" y="34910"/>
                    </a:lnTo>
                    <a:cubicBezTo>
                      <a:pt x="101482" y="34861"/>
                      <a:pt x="101464" y="34814"/>
                      <a:pt x="101445" y="34767"/>
                    </a:cubicBezTo>
                    <a:lnTo>
                      <a:pt x="102184" y="34487"/>
                    </a:lnTo>
                    <a:lnTo>
                      <a:pt x="102170" y="34450"/>
                    </a:lnTo>
                    <a:lnTo>
                      <a:pt x="101431" y="34728"/>
                    </a:lnTo>
                    <a:cubicBezTo>
                      <a:pt x="101415" y="34683"/>
                      <a:pt x="101396" y="34638"/>
                      <a:pt x="101380" y="34593"/>
                    </a:cubicBezTo>
                    <a:lnTo>
                      <a:pt x="101386" y="34565"/>
                    </a:lnTo>
                    <a:lnTo>
                      <a:pt x="101392" y="34579"/>
                    </a:lnTo>
                    <a:lnTo>
                      <a:pt x="102225" y="34260"/>
                    </a:lnTo>
                    <a:lnTo>
                      <a:pt x="102210" y="34223"/>
                    </a:lnTo>
                    <a:lnTo>
                      <a:pt x="101390" y="34536"/>
                    </a:lnTo>
                    <a:lnTo>
                      <a:pt x="101425" y="34358"/>
                    </a:lnTo>
                    <a:lnTo>
                      <a:pt x="102253" y="34037"/>
                    </a:lnTo>
                    <a:lnTo>
                      <a:pt x="102239" y="34000"/>
                    </a:lnTo>
                    <a:lnTo>
                      <a:pt x="101433" y="34311"/>
                    </a:lnTo>
                    <a:lnTo>
                      <a:pt x="101470" y="34115"/>
                    </a:lnTo>
                    <a:lnTo>
                      <a:pt x="101476" y="34131"/>
                    </a:lnTo>
                    <a:lnTo>
                      <a:pt x="102307" y="33806"/>
                    </a:lnTo>
                    <a:lnTo>
                      <a:pt x="102292" y="33767"/>
                    </a:lnTo>
                    <a:lnTo>
                      <a:pt x="101476" y="34086"/>
                    </a:lnTo>
                    <a:lnTo>
                      <a:pt x="101476" y="34086"/>
                    </a:lnTo>
                    <a:lnTo>
                      <a:pt x="101499" y="33971"/>
                    </a:lnTo>
                    <a:lnTo>
                      <a:pt x="101499" y="33971"/>
                    </a:lnTo>
                    <a:lnTo>
                      <a:pt x="101480" y="33978"/>
                    </a:lnTo>
                    <a:lnTo>
                      <a:pt x="101415" y="34317"/>
                    </a:lnTo>
                    <a:lnTo>
                      <a:pt x="101406" y="34321"/>
                    </a:lnTo>
                    <a:lnTo>
                      <a:pt x="101413" y="34336"/>
                    </a:lnTo>
                    <a:lnTo>
                      <a:pt x="101368" y="34565"/>
                    </a:lnTo>
                    <a:cubicBezTo>
                      <a:pt x="101247" y="34250"/>
                      <a:pt x="101122" y="33937"/>
                      <a:pt x="100995" y="33624"/>
                    </a:cubicBezTo>
                    <a:lnTo>
                      <a:pt x="100995" y="33624"/>
                    </a:lnTo>
                    <a:lnTo>
                      <a:pt x="101480" y="33978"/>
                    </a:lnTo>
                    <a:lnTo>
                      <a:pt x="102442" y="33599"/>
                    </a:lnTo>
                    <a:close/>
                    <a:moveTo>
                      <a:pt x="4767" y="34579"/>
                    </a:moveTo>
                    <a:lnTo>
                      <a:pt x="4767" y="34579"/>
                    </a:lnTo>
                    <a:cubicBezTo>
                      <a:pt x="4646" y="34896"/>
                      <a:pt x="4526" y="35215"/>
                      <a:pt x="4411" y="35537"/>
                    </a:cubicBezTo>
                    <a:cubicBezTo>
                      <a:pt x="4409" y="35534"/>
                      <a:pt x="4409" y="35532"/>
                      <a:pt x="4409" y="35528"/>
                    </a:cubicBezTo>
                    <a:cubicBezTo>
                      <a:pt x="4335" y="35232"/>
                      <a:pt x="4282" y="34937"/>
                      <a:pt x="4282" y="34937"/>
                    </a:cubicBezTo>
                    <a:lnTo>
                      <a:pt x="4767" y="34579"/>
                    </a:lnTo>
                    <a:close/>
                    <a:moveTo>
                      <a:pt x="101724" y="35520"/>
                    </a:moveTo>
                    <a:cubicBezTo>
                      <a:pt x="101726" y="35522"/>
                      <a:pt x="101730" y="35524"/>
                      <a:pt x="101732" y="35526"/>
                    </a:cubicBezTo>
                    <a:lnTo>
                      <a:pt x="102198" y="35905"/>
                    </a:lnTo>
                    <a:lnTo>
                      <a:pt x="103174" y="35563"/>
                    </a:lnTo>
                    <a:lnTo>
                      <a:pt x="103174" y="35563"/>
                    </a:lnTo>
                    <a:lnTo>
                      <a:pt x="103154" y="35571"/>
                    </a:lnTo>
                    <a:lnTo>
                      <a:pt x="102882" y="36762"/>
                    </a:lnTo>
                    <a:lnTo>
                      <a:pt x="102225" y="36977"/>
                    </a:lnTo>
                    <a:cubicBezTo>
                      <a:pt x="102215" y="36944"/>
                      <a:pt x="102204" y="36909"/>
                      <a:pt x="102192" y="36877"/>
                    </a:cubicBezTo>
                    <a:lnTo>
                      <a:pt x="102822" y="36668"/>
                    </a:lnTo>
                    <a:lnTo>
                      <a:pt x="102810" y="36629"/>
                    </a:lnTo>
                    <a:lnTo>
                      <a:pt x="102180" y="36838"/>
                    </a:lnTo>
                    <a:lnTo>
                      <a:pt x="102131" y="36692"/>
                    </a:lnTo>
                    <a:lnTo>
                      <a:pt x="102875" y="36443"/>
                    </a:lnTo>
                    <a:lnTo>
                      <a:pt x="102863" y="36404"/>
                    </a:lnTo>
                    <a:lnTo>
                      <a:pt x="102118" y="36654"/>
                    </a:lnTo>
                    <a:lnTo>
                      <a:pt x="102069" y="36508"/>
                    </a:lnTo>
                    <a:lnTo>
                      <a:pt x="102075" y="36488"/>
                    </a:lnTo>
                    <a:lnTo>
                      <a:pt x="102082" y="36504"/>
                    </a:lnTo>
                    <a:lnTo>
                      <a:pt x="102927" y="36218"/>
                    </a:lnTo>
                    <a:lnTo>
                      <a:pt x="102914" y="36179"/>
                    </a:lnTo>
                    <a:lnTo>
                      <a:pt x="102082" y="36461"/>
                    </a:lnTo>
                    <a:lnTo>
                      <a:pt x="102133" y="36253"/>
                    </a:lnTo>
                    <a:lnTo>
                      <a:pt x="102139" y="36271"/>
                    </a:lnTo>
                    <a:lnTo>
                      <a:pt x="102984" y="35983"/>
                    </a:lnTo>
                    <a:lnTo>
                      <a:pt x="102970" y="35944"/>
                    </a:lnTo>
                    <a:lnTo>
                      <a:pt x="102137" y="36228"/>
                    </a:lnTo>
                    <a:lnTo>
                      <a:pt x="102137" y="36228"/>
                    </a:lnTo>
                    <a:lnTo>
                      <a:pt x="102182" y="36042"/>
                    </a:lnTo>
                    <a:lnTo>
                      <a:pt x="102188" y="36056"/>
                    </a:lnTo>
                    <a:lnTo>
                      <a:pt x="103031" y="35766"/>
                    </a:lnTo>
                    <a:lnTo>
                      <a:pt x="103019" y="35727"/>
                    </a:lnTo>
                    <a:lnTo>
                      <a:pt x="102190" y="36013"/>
                    </a:lnTo>
                    <a:lnTo>
                      <a:pt x="102190" y="36013"/>
                    </a:lnTo>
                    <a:lnTo>
                      <a:pt x="102217" y="35899"/>
                    </a:lnTo>
                    <a:lnTo>
                      <a:pt x="102198" y="35905"/>
                    </a:lnTo>
                    <a:lnTo>
                      <a:pt x="102061" y="36480"/>
                    </a:lnTo>
                    <a:cubicBezTo>
                      <a:pt x="101951" y="36158"/>
                      <a:pt x="101840" y="35839"/>
                      <a:pt x="101724" y="35520"/>
                    </a:cubicBezTo>
                    <a:close/>
                    <a:moveTo>
                      <a:pt x="4072" y="36506"/>
                    </a:moveTo>
                    <a:lnTo>
                      <a:pt x="4072" y="36506"/>
                    </a:lnTo>
                    <a:cubicBezTo>
                      <a:pt x="3963" y="36827"/>
                      <a:pt x="3857" y="37149"/>
                      <a:pt x="3754" y="37472"/>
                    </a:cubicBezTo>
                    <a:lnTo>
                      <a:pt x="3752" y="37466"/>
                    </a:lnTo>
                    <a:cubicBezTo>
                      <a:pt x="3683" y="37173"/>
                      <a:pt x="3611" y="36881"/>
                      <a:pt x="3611" y="36881"/>
                    </a:cubicBezTo>
                    <a:lnTo>
                      <a:pt x="4072" y="36506"/>
                    </a:lnTo>
                    <a:close/>
                    <a:moveTo>
                      <a:pt x="102380" y="37460"/>
                    </a:moveTo>
                    <a:lnTo>
                      <a:pt x="102380" y="37460"/>
                    </a:lnTo>
                    <a:cubicBezTo>
                      <a:pt x="102382" y="37460"/>
                      <a:pt x="102384" y="37462"/>
                      <a:pt x="102386" y="37464"/>
                    </a:cubicBezTo>
                    <a:cubicBezTo>
                      <a:pt x="102619" y="37651"/>
                      <a:pt x="102833" y="37848"/>
                      <a:pt x="102844" y="37858"/>
                    </a:cubicBezTo>
                    <a:lnTo>
                      <a:pt x="102844" y="37858"/>
                    </a:lnTo>
                    <a:lnTo>
                      <a:pt x="102677" y="38429"/>
                    </a:lnTo>
                    <a:cubicBezTo>
                      <a:pt x="102583" y="38104"/>
                      <a:pt x="102483" y="37781"/>
                      <a:pt x="102380" y="37460"/>
                    </a:cubicBezTo>
                    <a:close/>
                    <a:moveTo>
                      <a:pt x="103812" y="37563"/>
                    </a:moveTo>
                    <a:lnTo>
                      <a:pt x="103483" y="38745"/>
                    </a:lnTo>
                    <a:lnTo>
                      <a:pt x="102824" y="38933"/>
                    </a:lnTo>
                    <a:cubicBezTo>
                      <a:pt x="102814" y="38898"/>
                      <a:pt x="102804" y="38863"/>
                      <a:pt x="102794" y="38830"/>
                    </a:cubicBezTo>
                    <a:lnTo>
                      <a:pt x="103428" y="38648"/>
                    </a:lnTo>
                    <a:lnTo>
                      <a:pt x="103418" y="38609"/>
                    </a:lnTo>
                    <a:lnTo>
                      <a:pt x="102783" y="38790"/>
                    </a:lnTo>
                    <a:cubicBezTo>
                      <a:pt x="102769" y="38740"/>
                      <a:pt x="102755" y="38693"/>
                      <a:pt x="102740" y="38644"/>
                    </a:cubicBezTo>
                    <a:lnTo>
                      <a:pt x="103491" y="38425"/>
                    </a:lnTo>
                    <a:lnTo>
                      <a:pt x="103481" y="38386"/>
                    </a:lnTo>
                    <a:lnTo>
                      <a:pt x="102730" y="38603"/>
                    </a:lnTo>
                    <a:cubicBezTo>
                      <a:pt x="102716" y="38556"/>
                      <a:pt x="102702" y="38507"/>
                      <a:pt x="102687" y="38458"/>
                    </a:cubicBezTo>
                    <a:lnTo>
                      <a:pt x="102691" y="38438"/>
                    </a:lnTo>
                    <a:lnTo>
                      <a:pt x="102697" y="38454"/>
                    </a:lnTo>
                    <a:lnTo>
                      <a:pt x="103555" y="38202"/>
                    </a:lnTo>
                    <a:lnTo>
                      <a:pt x="103542" y="38163"/>
                    </a:lnTo>
                    <a:lnTo>
                      <a:pt x="102699" y="38411"/>
                    </a:lnTo>
                    <a:lnTo>
                      <a:pt x="102753" y="38229"/>
                    </a:lnTo>
                    <a:lnTo>
                      <a:pt x="102757" y="38241"/>
                    </a:lnTo>
                    <a:lnTo>
                      <a:pt x="103612" y="37985"/>
                    </a:lnTo>
                    <a:lnTo>
                      <a:pt x="103600" y="37947"/>
                    </a:lnTo>
                    <a:lnTo>
                      <a:pt x="102761" y="38198"/>
                    </a:lnTo>
                    <a:lnTo>
                      <a:pt x="102820" y="37994"/>
                    </a:lnTo>
                    <a:lnTo>
                      <a:pt x="102826" y="38010"/>
                    </a:lnTo>
                    <a:lnTo>
                      <a:pt x="103679" y="37752"/>
                    </a:lnTo>
                    <a:lnTo>
                      <a:pt x="103667" y="37713"/>
                    </a:lnTo>
                    <a:lnTo>
                      <a:pt x="102828" y="37967"/>
                    </a:lnTo>
                    <a:lnTo>
                      <a:pt x="102863" y="37853"/>
                    </a:lnTo>
                    <a:lnTo>
                      <a:pt x="103812" y="37563"/>
                    </a:lnTo>
                    <a:close/>
                    <a:moveTo>
                      <a:pt x="2942" y="37748"/>
                    </a:moveTo>
                    <a:lnTo>
                      <a:pt x="3607" y="37951"/>
                    </a:lnTo>
                    <a:cubicBezTo>
                      <a:pt x="3597" y="37985"/>
                      <a:pt x="3587" y="38020"/>
                      <a:pt x="3576" y="38053"/>
                    </a:cubicBezTo>
                    <a:lnTo>
                      <a:pt x="2938" y="37861"/>
                    </a:lnTo>
                    <a:lnTo>
                      <a:pt x="2926" y="37900"/>
                    </a:lnTo>
                    <a:lnTo>
                      <a:pt x="3564" y="38092"/>
                    </a:lnTo>
                    <a:cubicBezTo>
                      <a:pt x="3550" y="38143"/>
                      <a:pt x="3536" y="38192"/>
                      <a:pt x="3519" y="38243"/>
                    </a:cubicBezTo>
                    <a:lnTo>
                      <a:pt x="2770" y="38018"/>
                    </a:lnTo>
                    <a:lnTo>
                      <a:pt x="2758" y="38057"/>
                    </a:lnTo>
                    <a:lnTo>
                      <a:pt x="3507" y="38282"/>
                    </a:lnTo>
                    <a:cubicBezTo>
                      <a:pt x="3495" y="38329"/>
                      <a:pt x="3480" y="38376"/>
                      <a:pt x="3466" y="38423"/>
                    </a:cubicBezTo>
                    <a:lnTo>
                      <a:pt x="3448" y="38438"/>
                    </a:lnTo>
                    <a:lnTo>
                      <a:pt x="3454" y="38421"/>
                    </a:lnTo>
                    <a:lnTo>
                      <a:pt x="2596" y="38170"/>
                    </a:lnTo>
                    <a:lnTo>
                      <a:pt x="2584" y="38208"/>
                    </a:lnTo>
                    <a:lnTo>
                      <a:pt x="3427" y="38456"/>
                    </a:lnTo>
                    <a:lnTo>
                      <a:pt x="3278" y="38591"/>
                    </a:lnTo>
                    <a:lnTo>
                      <a:pt x="3282" y="38575"/>
                    </a:lnTo>
                    <a:lnTo>
                      <a:pt x="2425" y="38325"/>
                    </a:lnTo>
                    <a:lnTo>
                      <a:pt x="2414" y="38364"/>
                    </a:lnTo>
                    <a:lnTo>
                      <a:pt x="3257" y="38609"/>
                    </a:lnTo>
                    <a:lnTo>
                      <a:pt x="3108" y="38742"/>
                    </a:lnTo>
                    <a:lnTo>
                      <a:pt x="3108" y="38742"/>
                    </a:lnTo>
                    <a:lnTo>
                      <a:pt x="3112" y="38726"/>
                    </a:lnTo>
                    <a:lnTo>
                      <a:pt x="2253" y="38483"/>
                    </a:lnTo>
                    <a:lnTo>
                      <a:pt x="2242" y="38522"/>
                    </a:lnTo>
                    <a:lnTo>
                      <a:pt x="3085" y="38763"/>
                    </a:lnTo>
                    <a:lnTo>
                      <a:pt x="2997" y="38841"/>
                    </a:lnTo>
                    <a:lnTo>
                      <a:pt x="3018" y="38847"/>
                    </a:lnTo>
                    <a:lnTo>
                      <a:pt x="3458" y="38454"/>
                    </a:lnTo>
                    <a:lnTo>
                      <a:pt x="3458" y="38454"/>
                    </a:lnTo>
                    <a:cubicBezTo>
                      <a:pt x="3364" y="38771"/>
                      <a:pt x="3274" y="39090"/>
                      <a:pt x="3186" y="39411"/>
                    </a:cubicBezTo>
                    <a:lnTo>
                      <a:pt x="3018" y="38847"/>
                    </a:lnTo>
                    <a:lnTo>
                      <a:pt x="2042" y="38571"/>
                    </a:lnTo>
                    <a:lnTo>
                      <a:pt x="2942" y="37748"/>
                    </a:lnTo>
                    <a:close/>
                    <a:moveTo>
                      <a:pt x="102963" y="39436"/>
                    </a:moveTo>
                    <a:lnTo>
                      <a:pt x="103405" y="39835"/>
                    </a:lnTo>
                    <a:cubicBezTo>
                      <a:pt x="103405" y="39835"/>
                      <a:pt x="103364" y="39980"/>
                      <a:pt x="103303" y="40168"/>
                    </a:cubicBezTo>
                    <a:lnTo>
                      <a:pt x="103297" y="40171"/>
                    </a:lnTo>
                    <a:lnTo>
                      <a:pt x="103299" y="40179"/>
                    </a:lnTo>
                    <a:cubicBezTo>
                      <a:pt x="103276" y="40252"/>
                      <a:pt x="103248" y="40332"/>
                      <a:pt x="103221" y="40412"/>
                    </a:cubicBezTo>
                    <a:cubicBezTo>
                      <a:pt x="103137" y="40085"/>
                      <a:pt x="103053" y="39759"/>
                      <a:pt x="102963" y="39436"/>
                    </a:cubicBezTo>
                    <a:close/>
                    <a:moveTo>
                      <a:pt x="104383" y="39579"/>
                    </a:moveTo>
                    <a:cubicBezTo>
                      <a:pt x="104377" y="39600"/>
                      <a:pt x="104300" y="39881"/>
                      <a:pt x="104203" y="40164"/>
                    </a:cubicBezTo>
                    <a:lnTo>
                      <a:pt x="104009" y="40747"/>
                    </a:lnTo>
                    <a:lnTo>
                      <a:pt x="103342" y="40907"/>
                    </a:lnTo>
                    <a:lnTo>
                      <a:pt x="103315" y="40799"/>
                    </a:lnTo>
                    <a:lnTo>
                      <a:pt x="103966" y="40641"/>
                    </a:lnTo>
                    <a:lnTo>
                      <a:pt x="103956" y="40600"/>
                    </a:lnTo>
                    <a:lnTo>
                      <a:pt x="103307" y="40760"/>
                    </a:lnTo>
                    <a:cubicBezTo>
                      <a:pt x="103295" y="40711"/>
                      <a:pt x="103283" y="40664"/>
                      <a:pt x="103270" y="40614"/>
                    </a:cubicBezTo>
                    <a:lnTo>
                      <a:pt x="104033" y="40426"/>
                    </a:lnTo>
                    <a:lnTo>
                      <a:pt x="104023" y="40387"/>
                    </a:lnTo>
                    <a:lnTo>
                      <a:pt x="103260" y="40576"/>
                    </a:lnTo>
                    <a:cubicBezTo>
                      <a:pt x="103250" y="40531"/>
                      <a:pt x="103238" y="40486"/>
                      <a:pt x="103227" y="40439"/>
                    </a:cubicBezTo>
                    <a:cubicBezTo>
                      <a:pt x="103231" y="40428"/>
                      <a:pt x="103233" y="40418"/>
                      <a:pt x="103238" y="40408"/>
                    </a:cubicBezTo>
                    <a:lnTo>
                      <a:pt x="103242" y="40422"/>
                    </a:lnTo>
                    <a:lnTo>
                      <a:pt x="104107" y="40205"/>
                    </a:lnTo>
                    <a:lnTo>
                      <a:pt x="104097" y="40166"/>
                    </a:lnTo>
                    <a:lnTo>
                      <a:pt x="103248" y="40379"/>
                    </a:lnTo>
                    <a:cubicBezTo>
                      <a:pt x="103268" y="40320"/>
                      <a:pt x="103289" y="40263"/>
                      <a:pt x="103307" y="40207"/>
                    </a:cubicBezTo>
                    <a:lnTo>
                      <a:pt x="104173" y="39986"/>
                    </a:lnTo>
                    <a:lnTo>
                      <a:pt x="104162" y="39948"/>
                    </a:lnTo>
                    <a:lnTo>
                      <a:pt x="103321" y="40162"/>
                    </a:lnTo>
                    <a:cubicBezTo>
                      <a:pt x="103346" y="40091"/>
                      <a:pt x="103366" y="40023"/>
                      <a:pt x="103383" y="39970"/>
                    </a:cubicBezTo>
                    <a:lnTo>
                      <a:pt x="103387" y="39984"/>
                    </a:lnTo>
                    <a:lnTo>
                      <a:pt x="104250" y="39761"/>
                    </a:lnTo>
                    <a:lnTo>
                      <a:pt x="104240" y="39722"/>
                    </a:lnTo>
                    <a:lnTo>
                      <a:pt x="103391" y="39941"/>
                    </a:lnTo>
                    <a:cubicBezTo>
                      <a:pt x="103411" y="39874"/>
                      <a:pt x="103424" y="39831"/>
                      <a:pt x="103424" y="39829"/>
                    </a:cubicBezTo>
                    <a:lnTo>
                      <a:pt x="104383" y="39579"/>
                    </a:lnTo>
                    <a:close/>
                    <a:moveTo>
                      <a:pt x="2918" y="40414"/>
                    </a:moveTo>
                    <a:lnTo>
                      <a:pt x="2918" y="40414"/>
                    </a:lnTo>
                    <a:cubicBezTo>
                      <a:pt x="2836" y="40737"/>
                      <a:pt x="2758" y="41061"/>
                      <a:pt x="2682" y="41388"/>
                    </a:cubicBezTo>
                    <a:lnTo>
                      <a:pt x="2490" y="40835"/>
                    </a:lnTo>
                    <a:cubicBezTo>
                      <a:pt x="2490" y="40835"/>
                      <a:pt x="2705" y="40625"/>
                      <a:pt x="2918" y="40414"/>
                    </a:cubicBezTo>
                    <a:close/>
                    <a:moveTo>
                      <a:pt x="103465" y="41425"/>
                    </a:moveTo>
                    <a:lnTo>
                      <a:pt x="103878" y="41836"/>
                    </a:lnTo>
                    <a:cubicBezTo>
                      <a:pt x="103878" y="41836"/>
                      <a:pt x="103778" y="42116"/>
                      <a:pt x="103679" y="42401"/>
                    </a:cubicBezTo>
                    <a:cubicBezTo>
                      <a:pt x="103610" y="42073"/>
                      <a:pt x="103538" y="41748"/>
                      <a:pt x="103465" y="41425"/>
                    </a:cubicBezTo>
                    <a:close/>
                    <a:moveTo>
                      <a:pt x="1901" y="41756"/>
                    </a:moveTo>
                    <a:lnTo>
                      <a:pt x="2570" y="41903"/>
                    </a:lnTo>
                    <a:cubicBezTo>
                      <a:pt x="2562" y="41938"/>
                      <a:pt x="2553" y="41973"/>
                      <a:pt x="2545" y="42008"/>
                    </a:cubicBezTo>
                    <a:lnTo>
                      <a:pt x="1901" y="41869"/>
                    </a:lnTo>
                    <a:lnTo>
                      <a:pt x="1893" y="41908"/>
                    </a:lnTo>
                    <a:lnTo>
                      <a:pt x="2537" y="42049"/>
                    </a:lnTo>
                    <a:cubicBezTo>
                      <a:pt x="2527" y="42098"/>
                      <a:pt x="2517" y="42147"/>
                      <a:pt x="2504" y="42198"/>
                    </a:cubicBezTo>
                    <a:lnTo>
                      <a:pt x="1737" y="42032"/>
                    </a:lnTo>
                    <a:lnTo>
                      <a:pt x="1727" y="42073"/>
                    </a:lnTo>
                    <a:lnTo>
                      <a:pt x="2496" y="42237"/>
                    </a:lnTo>
                    <a:cubicBezTo>
                      <a:pt x="2486" y="42284"/>
                      <a:pt x="2476" y="42329"/>
                      <a:pt x="2468" y="42376"/>
                    </a:cubicBezTo>
                    <a:lnTo>
                      <a:pt x="2445" y="42397"/>
                    </a:lnTo>
                    <a:lnTo>
                      <a:pt x="2447" y="42382"/>
                    </a:lnTo>
                    <a:lnTo>
                      <a:pt x="1573" y="42200"/>
                    </a:lnTo>
                    <a:lnTo>
                      <a:pt x="1565" y="42239"/>
                    </a:lnTo>
                    <a:lnTo>
                      <a:pt x="2423" y="42419"/>
                    </a:lnTo>
                    <a:cubicBezTo>
                      <a:pt x="2373" y="42468"/>
                      <a:pt x="2326" y="42515"/>
                      <a:pt x="2281" y="42562"/>
                    </a:cubicBezTo>
                    <a:lnTo>
                      <a:pt x="2285" y="42548"/>
                    </a:lnTo>
                    <a:lnTo>
                      <a:pt x="1410" y="42368"/>
                    </a:lnTo>
                    <a:lnTo>
                      <a:pt x="1402" y="42407"/>
                    </a:lnTo>
                    <a:lnTo>
                      <a:pt x="2261" y="42585"/>
                    </a:lnTo>
                    <a:cubicBezTo>
                      <a:pt x="2210" y="42638"/>
                      <a:pt x="2163" y="42687"/>
                      <a:pt x="2126" y="42728"/>
                    </a:cubicBezTo>
                    <a:lnTo>
                      <a:pt x="2128" y="42714"/>
                    </a:lnTo>
                    <a:lnTo>
                      <a:pt x="1254" y="42538"/>
                    </a:lnTo>
                    <a:lnTo>
                      <a:pt x="1246" y="42579"/>
                    </a:lnTo>
                    <a:lnTo>
                      <a:pt x="2105" y="42750"/>
                    </a:lnTo>
                    <a:cubicBezTo>
                      <a:pt x="2056" y="42804"/>
                      <a:pt x="2026" y="42836"/>
                      <a:pt x="2026" y="42836"/>
                    </a:cubicBezTo>
                    <a:lnTo>
                      <a:pt x="2046" y="42840"/>
                    </a:lnTo>
                    <a:lnTo>
                      <a:pt x="2046" y="42840"/>
                    </a:lnTo>
                    <a:lnTo>
                      <a:pt x="1052" y="42642"/>
                    </a:lnTo>
                    <a:cubicBezTo>
                      <a:pt x="1054" y="42642"/>
                      <a:pt x="1250" y="42415"/>
                      <a:pt x="1469" y="42196"/>
                    </a:cubicBezTo>
                    <a:cubicBezTo>
                      <a:pt x="1686" y="41975"/>
                      <a:pt x="1901" y="41756"/>
                      <a:pt x="1901" y="41756"/>
                    </a:cubicBezTo>
                    <a:close/>
                    <a:moveTo>
                      <a:pt x="104866" y="41617"/>
                    </a:moveTo>
                    <a:lnTo>
                      <a:pt x="104866" y="41617"/>
                    </a:lnTo>
                    <a:cubicBezTo>
                      <a:pt x="104862" y="41630"/>
                      <a:pt x="104766" y="41912"/>
                      <a:pt x="104670" y="42194"/>
                    </a:cubicBezTo>
                    <a:cubicBezTo>
                      <a:pt x="104578" y="42480"/>
                      <a:pt x="104459" y="42767"/>
                      <a:pt x="104459" y="42767"/>
                    </a:cubicBezTo>
                    <a:lnTo>
                      <a:pt x="103782" y="42902"/>
                    </a:lnTo>
                    <a:cubicBezTo>
                      <a:pt x="103774" y="42867"/>
                      <a:pt x="103767" y="42832"/>
                      <a:pt x="103761" y="42800"/>
                    </a:cubicBezTo>
                    <a:lnTo>
                      <a:pt x="104416" y="42667"/>
                    </a:lnTo>
                    <a:lnTo>
                      <a:pt x="104408" y="42626"/>
                    </a:lnTo>
                    <a:lnTo>
                      <a:pt x="103753" y="42759"/>
                    </a:lnTo>
                    <a:cubicBezTo>
                      <a:pt x="103743" y="42710"/>
                      <a:pt x="103733" y="42658"/>
                      <a:pt x="103722" y="42607"/>
                    </a:cubicBezTo>
                    <a:lnTo>
                      <a:pt x="104498" y="42448"/>
                    </a:lnTo>
                    <a:lnTo>
                      <a:pt x="104490" y="42409"/>
                    </a:lnTo>
                    <a:lnTo>
                      <a:pt x="103714" y="42568"/>
                    </a:lnTo>
                    <a:lnTo>
                      <a:pt x="103686" y="42431"/>
                    </a:lnTo>
                    <a:cubicBezTo>
                      <a:pt x="103690" y="42421"/>
                      <a:pt x="103692" y="42411"/>
                      <a:pt x="103696" y="42401"/>
                    </a:cubicBezTo>
                    <a:lnTo>
                      <a:pt x="103700" y="42415"/>
                    </a:lnTo>
                    <a:lnTo>
                      <a:pt x="104574" y="42231"/>
                    </a:lnTo>
                    <a:lnTo>
                      <a:pt x="104565" y="42192"/>
                    </a:lnTo>
                    <a:lnTo>
                      <a:pt x="103706" y="42372"/>
                    </a:lnTo>
                    <a:cubicBezTo>
                      <a:pt x="103729" y="42306"/>
                      <a:pt x="103751" y="42243"/>
                      <a:pt x="103772" y="42184"/>
                    </a:cubicBezTo>
                    <a:lnTo>
                      <a:pt x="103776" y="42200"/>
                    </a:lnTo>
                    <a:lnTo>
                      <a:pt x="104649" y="42014"/>
                    </a:lnTo>
                    <a:lnTo>
                      <a:pt x="104639" y="41973"/>
                    </a:lnTo>
                    <a:lnTo>
                      <a:pt x="103782" y="42157"/>
                    </a:lnTo>
                    <a:cubicBezTo>
                      <a:pt x="103806" y="42086"/>
                      <a:pt x="103829" y="42022"/>
                      <a:pt x="103847" y="41969"/>
                    </a:cubicBezTo>
                    <a:lnTo>
                      <a:pt x="103851" y="41985"/>
                    </a:lnTo>
                    <a:lnTo>
                      <a:pt x="104723" y="41795"/>
                    </a:lnTo>
                    <a:lnTo>
                      <a:pt x="104715" y="41756"/>
                    </a:lnTo>
                    <a:lnTo>
                      <a:pt x="103857" y="41942"/>
                    </a:lnTo>
                    <a:cubicBezTo>
                      <a:pt x="103882" y="41874"/>
                      <a:pt x="103896" y="41833"/>
                      <a:pt x="103896" y="41832"/>
                    </a:cubicBezTo>
                    <a:lnTo>
                      <a:pt x="103896" y="41832"/>
                    </a:lnTo>
                    <a:lnTo>
                      <a:pt x="104866" y="41617"/>
                    </a:lnTo>
                    <a:close/>
                    <a:moveTo>
                      <a:pt x="2461" y="42405"/>
                    </a:moveTo>
                    <a:lnTo>
                      <a:pt x="2461" y="42405"/>
                    </a:lnTo>
                    <a:cubicBezTo>
                      <a:pt x="2392" y="42730"/>
                      <a:pt x="2326" y="43057"/>
                      <a:pt x="2265" y="43387"/>
                    </a:cubicBezTo>
                    <a:lnTo>
                      <a:pt x="2046" y="42840"/>
                    </a:lnTo>
                    <a:cubicBezTo>
                      <a:pt x="2046" y="42840"/>
                      <a:pt x="2240" y="42617"/>
                      <a:pt x="2461" y="42405"/>
                    </a:cubicBezTo>
                    <a:close/>
                    <a:moveTo>
                      <a:pt x="104222" y="45424"/>
                    </a:moveTo>
                    <a:lnTo>
                      <a:pt x="104222" y="45424"/>
                    </a:lnTo>
                    <a:cubicBezTo>
                      <a:pt x="104409" y="45652"/>
                      <a:pt x="104596" y="45875"/>
                      <a:pt x="104602" y="45883"/>
                    </a:cubicBezTo>
                    <a:lnTo>
                      <a:pt x="104602" y="45883"/>
                    </a:lnTo>
                    <a:lnTo>
                      <a:pt x="104600" y="45883"/>
                    </a:lnTo>
                    <a:lnTo>
                      <a:pt x="104359" y="46404"/>
                    </a:lnTo>
                    <a:cubicBezTo>
                      <a:pt x="104316" y="46077"/>
                      <a:pt x="104271" y="45752"/>
                      <a:pt x="104222" y="45424"/>
                    </a:cubicBezTo>
                    <a:close/>
                    <a:moveTo>
                      <a:pt x="105605" y="45744"/>
                    </a:moveTo>
                    <a:lnTo>
                      <a:pt x="105099" y="46859"/>
                    </a:lnTo>
                    <a:lnTo>
                      <a:pt x="104424" y="46938"/>
                    </a:lnTo>
                    <a:cubicBezTo>
                      <a:pt x="104420" y="46904"/>
                      <a:pt x="104416" y="46869"/>
                      <a:pt x="104412" y="46834"/>
                    </a:cubicBezTo>
                    <a:lnTo>
                      <a:pt x="105060" y="46754"/>
                    </a:lnTo>
                    <a:lnTo>
                      <a:pt x="105056" y="46715"/>
                    </a:lnTo>
                    <a:lnTo>
                      <a:pt x="104408" y="46793"/>
                    </a:lnTo>
                    <a:cubicBezTo>
                      <a:pt x="104402" y="46744"/>
                      <a:pt x="104396" y="46697"/>
                      <a:pt x="104389" y="46648"/>
                    </a:cubicBezTo>
                    <a:lnTo>
                      <a:pt x="105150" y="46554"/>
                    </a:lnTo>
                    <a:lnTo>
                      <a:pt x="105146" y="46513"/>
                    </a:lnTo>
                    <a:lnTo>
                      <a:pt x="104383" y="46609"/>
                    </a:lnTo>
                    <a:cubicBezTo>
                      <a:pt x="104377" y="46550"/>
                      <a:pt x="104369" y="46492"/>
                      <a:pt x="104363" y="46435"/>
                    </a:cubicBezTo>
                    <a:lnTo>
                      <a:pt x="104365" y="46431"/>
                    </a:lnTo>
                    <a:lnTo>
                      <a:pt x="104367" y="46447"/>
                    </a:lnTo>
                    <a:lnTo>
                      <a:pt x="105253" y="46335"/>
                    </a:lnTo>
                    <a:lnTo>
                      <a:pt x="105247" y="46294"/>
                    </a:lnTo>
                    <a:lnTo>
                      <a:pt x="104375" y="46407"/>
                    </a:lnTo>
                    <a:lnTo>
                      <a:pt x="104375" y="46407"/>
                    </a:lnTo>
                    <a:lnTo>
                      <a:pt x="104461" y="46222"/>
                    </a:lnTo>
                    <a:lnTo>
                      <a:pt x="104463" y="46241"/>
                    </a:lnTo>
                    <a:lnTo>
                      <a:pt x="105349" y="46124"/>
                    </a:lnTo>
                    <a:lnTo>
                      <a:pt x="105343" y="46083"/>
                    </a:lnTo>
                    <a:lnTo>
                      <a:pt x="104473" y="46198"/>
                    </a:lnTo>
                    <a:lnTo>
                      <a:pt x="104557" y="46014"/>
                    </a:lnTo>
                    <a:lnTo>
                      <a:pt x="104561" y="46030"/>
                    </a:lnTo>
                    <a:lnTo>
                      <a:pt x="105445" y="45911"/>
                    </a:lnTo>
                    <a:lnTo>
                      <a:pt x="105439" y="45870"/>
                    </a:lnTo>
                    <a:lnTo>
                      <a:pt x="104569" y="45989"/>
                    </a:lnTo>
                    <a:lnTo>
                      <a:pt x="104621" y="45881"/>
                    </a:lnTo>
                    <a:lnTo>
                      <a:pt x="104607" y="45882"/>
                    </a:lnTo>
                    <a:lnTo>
                      <a:pt x="104607" y="45882"/>
                    </a:lnTo>
                    <a:lnTo>
                      <a:pt x="105605" y="45744"/>
                    </a:lnTo>
                    <a:close/>
                    <a:moveTo>
                      <a:pt x="1772" y="46462"/>
                    </a:moveTo>
                    <a:lnTo>
                      <a:pt x="1772" y="46462"/>
                    </a:lnTo>
                    <a:cubicBezTo>
                      <a:pt x="1731" y="46787"/>
                      <a:pt x="1692" y="47112"/>
                      <a:pt x="1657" y="47440"/>
                    </a:cubicBezTo>
                    <a:cubicBezTo>
                      <a:pt x="1531" y="47172"/>
                      <a:pt x="1406" y="46906"/>
                      <a:pt x="1406" y="46906"/>
                    </a:cubicBezTo>
                    <a:lnTo>
                      <a:pt x="1623" y="46644"/>
                    </a:lnTo>
                    <a:lnTo>
                      <a:pt x="1625" y="46644"/>
                    </a:lnTo>
                    <a:lnTo>
                      <a:pt x="1625" y="46640"/>
                    </a:lnTo>
                    <a:lnTo>
                      <a:pt x="1772" y="46462"/>
                    </a:lnTo>
                    <a:close/>
                    <a:moveTo>
                      <a:pt x="104484" y="47456"/>
                    </a:moveTo>
                    <a:lnTo>
                      <a:pt x="104484" y="47456"/>
                    </a:lnTo>
                    <a:cubicBezTo>
                      <a:pt x="104576" y="47573"/>
                      <a:pt x="104670" y="47687"/>
                      <a:pt x="104739" y="47775"/>
                    </a:cubicBezTo>
                    <a:cubicBezTo>
                      <a:pt x="104807" y="47865"/>
                      <a:pt x="104852" y="47925"/>
                      <a:pt x="104852" y="47925"/>
                    </a:cubicBezTo>
                    <a:lnTo>
                      <a:pt x="104580" y="48442"/>
                    </a:lnTo>
                    <a:cubicBezTo>
                      <a:pt x="104551" y="48113"/>
                      <a:pt x="104518" y="47783"/>
                      <a:pt x="104484" y="47456"/>
                    </a:cubicBezTo>
                    <a:close/>
                    <a:moveTo>
                      <a:pt x="921" y="47888"/>
                    </a:moveTo>
                    <a:lnTo>
                      <a:pt x="1608" y="47955"/>
                    </a:lnTo>
                    <a:cubicBezTo>
                      <a:pt x="1604" y="47990"/>
                      <a:pt x="1600" y="48027"/>
                      <a:pt x="1598" y="48062"/>
                    </a:cubicBezTo>
                    <a:lnTo>
                      <a:pt x="939" y="47998"/>
                    </a:lnTo>
                    <a:lnTo>
                      <a:pt x="935" y="48039"/>
                    </a:lnTo>
                    <a:lnTo>
                      <a:pt x="1594" y="48103"/>
                    </a:lnTo>
                    <a:cubicBezTo>
                      <a:pt x="1588" y="48154"/>
                      <a:pt x="1584" y="48203"/>
                      <a:pt x="1580" y="48254"/>
                    </a:cubicBezTo>
                    <a:lnTo>
                      <a:pt x="802" y="48182"/>
                    </a:lnTo>
                    <a:lnTo>
                      <a:pt x="798" y="48223"/>
                    </a:lnTo>
                    <a:lnTo>
                      <a:pt x="1576" y="48295"/>
                    </a:lnTo>
                    <a:cubicBezTo>
                      <a:pt x="1569" y="48348"/>
                      <a:pt x="1565" y="48403"/>
                      <a:pt x="1561" y="48457"/>
                    </a:cubicBezTo>
                    <a:lnTo>
                      <a:pt x="1549" y="48471"/>
                    </a:lnTo>
                    <a:lnTo>
                      <a:pt x="1551" y="48452"/>
                    </a:lnTo>
                    <a:lnTo>
                      <a:pt x="661" y="48375"/>
                    </a:lnTo>
                    <a:lnTo>
                      <a:pt x="659" y="48416"/>
                    </a:lnTo>
                    <a:lnTo>
                      <a:pt x="1535" y="48491"/>
                    </a:lnTo>
                    <a:lnTo>
                      <a:pt x="1418" y="48647"/>
                    </a:lnTo>
                    <a:lnTo>
                      <a:pt x="1420" y="48630"/>
                    </a:lnTo>
                    <a:lnTo>
                      <a:pt x="530" y="48555"/>
                    </a:lnTo>
                    <a:lnTo>
                      <a:pt x="526" y="48596"/>
                    </a:lnTo>
                    <a:lnTo>
                      <a:pt x="1402" y="48669"/>
                    </a:lnTo>
                    <a:lnTo>
                      <a:pt x="1281" y="48831"/>
                    </a:lnTo>
                    <a:lnTo>
                      <a:pt x="1283" y="48815"/>
                    </a:lnTo>
                    <a:lnTo>
                      <a:pt x="393" y="48743"/>
                    </a:lnTo>
                    <a:lnTo>
                      <a:pt x="389" y="48782"/>
                    </a:lnTo>
                    <a:lnTo>
                      <a:pt x="1265" y="48853"/>
                    </a:lnTo>
                    <a:lnTo>
                      <a:pt x="1193" y="48948"/>
                    </a:lnTo>
                    <a:lnTo>
                      <a:pt x="203" y="48870"/>
                    </a:lnTo>
                    <a:lnTo>
                      <a:pt x="921" y="47888"/>
                    </a:lnTo>
                    <a:close/>
                    <a:moveTo>
                      <a:pt x="105858" y="47826"/>
                    </a:moveTo>
                    <a:lnTo>
                      <a:pt x="105300" y="48921"/>
                    </a:lnTo>
                    <a:lnTo>
                      <a:pt x="104625" y="48974"/>
                    </a:lnTo>
                    <a:cubicBezTo>
                      <a:pt x="104621" y="48937"/>
                      <a:pt x="104619" y="48903"/>
                      <a:pt x="104617" y="48868"/>
                    </a:cubicBezTo>
                    <a:lnTo>
                      <a:pt x="105265" y="48815"/>
                    </a:lnTo>
                    <a:lnTo>
                      <a:pt x="105263" y="48774"/>
                    </a:lnTo>
                    <a:lnTo>
                      <a:pt x="104612" y="48827"/>
                    </a:lnTo>
                    <a:cubicBezTo>
                      <a:pt x="104608" y="48776"/>
                      <a:pt x="104604" y="48725"/>
                      <a:pt x="104600" y="48673"/>
                    </a:cubicBezTo>
                    <a:lnTo>
                      <a:pt x="105373" y="48608"/>
                    </a:lnTo>
                    <a:lnTo>
                      <a:pt x="105369" y="48569"/>
                    </a:lnTo>
                    <a:lnTo>
                      <a:pt x="104596" y="48632"/>
                    </a:lnTo>
                    <a:lnTo>
                      <a:pt x="104582" y="48471"/>
                    </a:lnTo>
                    <a:lnTo>
                      <a:pt x="104592" y="48452"/>
                    </a:lnTo>
                    <a:lnTo>
                      <a:pt x="104594" y="48481"/>
                    </a:lnTo>
                    <a:lnTo>
                      <a:pt x="105484" y="48403"/>
                    </a:lnTo>
                    <a:lnTo>
                      <a:pt x="105480" y="48364"/>
                    </a:lnTo>
                    <a:lnTo>
                      <a:pt x="104598" y="48440"/>
                    </a:lnTo>
                    <a:lnTo>
                      <a:pt x="104694" y="48258"/>
                    </a:lnTo>
                    <a:lnTo>
                      <a:pt x="104696" y="48276"/>
                    </a:lnTo>
                    <a:lnTo>
                      <a:pt x="105584" y="48195"/>
                    </a:lnTo>
                    <a:lnTo>
                      <a:pt x="105582" y="48154"/>
                    </a:lnTo>
                    <a:lnTo>
                      <a:pt x="104707" y="48234"/>
                    </a:lnTo>
                    <a:lnTo>
                      <a:pt x="104801" y="48053"/>
                    </a:lnTo>
                    <a:lnTo>
                      <a:pt x="104803" y="48070"/>
                    </a:lnTo>
                    <a:lnTo>
                      <a:pt x="105691" y="47986"/>
                    </a:lnTo>
                    <a:lnTo>
                      <a:pt x="105687" y="47945"/>
                    </a:lnTo>
                    <a:lnTo>
                      <a:pt x="104815" y="48029"/>
                    </a:lnTo>
                    <a:lnTo>
                      <a:pt x="104815" y="48029"/>
                    </a:lnTo>
                    <a:lnTo>
                      <a:pt x="104870" y="47923"/>
                    </a:lnTo>
                    <a:lnTo>
                      <a:pt x="104870" y="47923"/>
                    </a:lnTo>
                    <a:lnTo>
                      <a:pt x="105858" y="47826"/>
                    </a:lnTo>
                    <a:close/>
                    <a:moveTo>
                      <a:pt x="1557" y="48487"/>
                    </a:moveTo>
                    <a:cubicBezTo>
                      <a:pt x="1531" y="48808"/>
                      <a:pt x="1504" y="49132"/>
                      <a:pt x="1481" y="49455"/>
                    </a:cubicBezTo>
                    <a:lnTo>
                      <a:pt x="1213" y="48950"/>
                    </a:lnTo>
                    <a:lnTo>
                      <a:pt x="1557" y="48487"/>
                    </a:lnTo>
                    <a:close/>
                    <a:moveTo>
                      <a:pt x="104664" y="49508"/>
                    </a:moveTo>
                    <a:lnTo>
                      <a:pt x="105005" y="49975"/>
                    </a:lnTo>
                    <a:cubicBezTo>
                      <a:pt x="105005" y="49975"/>
                      <a:pt x="104970" y="50040"/>
                      <a:pt x="104917" y="50140"/>
                    </a:cubicBezTo>
                    <a:cubicBezTo>
                      <a:pt x="104864" y="50239"/>
                      <a:pt x="104801" y="50367"/>
                      <a:pt x="104721" y="50498"/>
                    </a:cubicBezTo>
                    <a:cubicBezTo>
                      <a:pt x="104704" y="50167"/>
                      <a:pt x="104686" y="49838"/>
                      <a:pt x="104664" y="49508"/>
                    </a:cubicBezTo>
                    <a:close/>
                    <a:moveTo>
                      <a:pt x="104762" y="51554"/>
                    </a:moveTo>
                    <a:lnTo>
                      <a:pt x="105079" y="52029"/>
                    </a:lnTo>
                    <a:lnTo>
                      <a:pt x="106112" y="52008"/>
                    </a:lnTo>
                    <a:lnTo>
                      <a:pt x="106112" y="52008"/>
                    </a:lnTo>
                    <a:lnTo>
                      <a:pt x="106092" y="52010"/>
                    </a:lnTo>
                    <a:lnTo>
                      <a:pt x="105478" y="53058"/>
                    </a:lnTo>
                    <a:lnTo>
                      <a:pt x="104784" y="53058"/>
                    </a:lnTo>
                    <a:lnTo>
                      <a:pt x="104784" y="53056"/>
                    </a:lnTo>
                    <a:cubicBezTo>
                      <a:pt x="104784" y="53021"/>
                      <a:pt x="104784" y="52986"/>
                      <a:pt x="104784" y="52949"/>
                    </a:cubicBezTo>
                    <a:lnTo>
                      <a:pt x="105449" y="52949"/>
                    </a:lnTo>
                    <a:lnTo>
                      <a:pt x="105449" y="52908"/>
                    </a:lnTo>
                    <a:lnTo>
                      <a:pt x="104784" y="52908"/>
                    </a:lnTo>
                    <a:cubicBezTo>
                      <a:pt x="104784" y="52859"/>
                      <a:pt x="104784" y="52808"/>
                      <a:pt x="104784" y="52757"/>
                    </a:cubicBezTo>
                    <a:lnTo>
                      <a:pt x="105566" y="52751"/>
                    </a:lnTo>
                    <a:lnTo>
                      <a:pt x="105566" y="52710"/>
                    </a:lnTo>
                    <a:lnTo>
                      <a:pt x="104784" y="52716"/>
                    </a:lnTo>
                    <a:cubicBezTo>
                      <a:pt x="104782" y="52663"/>
                      <a:pt x="104782" y="52610"/>
                      <a:pt x="104782" y="52557"/>
                    </a:cubicBezTo>
                    <a:lnTo>
                      <a:pt x="104788" y="52544"/>
                    </a:lnTo>
                    <a:lnTo>
                      <a:pt x="104788" y="52563"/>
                    </a:lnTo>
                    <a:lnTo>
                      <a:pt x="105682" y="52555"/>
                    </a:lnTo>
                    <a:lnTo>
                      <a:pt x="105682" y="52514"/>
                    </a:lnTo>
                    <a:lnTo>
                      <a:pt x="104803" y="52522"/>
                    </a:lnTo>
                    <a:lnTo>
                      <a:pt x="104907" y="52348"/>
                    </a:lnTo>
                    <a:lnTo>
                      <a:pt x="104907" y="52354"/>
                    </a:lnTo>
                    <a:lnTo>
                      <a:pt x="105801" y="52344"/>
                    </a:lnTo>
                    <a:lnTo>
                      <a:pt x="105799" y="52303"/>
                    </a:lnTo>
                    <a:lnTo>
                      <a:pt x="104927" y="52313"/>
                    </a:lnTo>
                    <a:lnTo>
                      <a:pt x="105024" y="52154"/>
                    </a:lnTo>
                    <a:lnTo>
                      <a:pt x="105024" y="52172"/>
                    </a:lnTo>
                    <a:lnTo>
                      <a:pt x="105916" y="52156"/>
                    </a:lnTo>
                    <a:lnTo>
                      <a:pt x="105916" y="52115"/>
                    </a:lnTo>
                    <a:lnTo>
                      <a:pt x="105038" y="52129"/>
                    </a:lnTo>
                    <a:lnTo>
                      <a:pt x="105099" y="52029"/>
                    </a:lnTo>
                    <a:lnTo>
                      <a:pt x="105079" y="52029"/>
                    </a:lnTo>
                    <a:lnTo>
                      <a:pt x="104909" y="52313"/>
                    </a:lnTo>
                    <a:lnTo>
                      <a:pt x="104907" y="52313"/>
                    </a:lnTo>
                    <a:lnTo>
                      <a:pt x="104907" y="52315"/>
                    </a:lnTo>
                    <a:lnTo>
                      <a:pt x="104782" y="52526"/>
                    </a:lnTo>
                    <a:cubicBezTo>
                      <a:pt x="104778" y="52201"/>
                      <a:pt x="104772" y="51877"/>
                      <a:pt x="104762" y="51554"/>
                    </a:cubicBezTo>
                    <a:close/>
                    <a:moveTo>
                      <a:pt x="688" y="52027"/>
                    </a:moveTo>
                    <a:lnTo>
                      <a:pt x="1363" y="52039"/>
                    </a:lnTo>
                    <a:cubicBezTo>
                      <a:pt x="1363" y="52074"/>
                      <a:pt x="1363" y="52111"/>
                      <a:pt x="1363" y="52145"/>
                    </a:cubicBezTo>
                    <a:lnTo>
                      <a:pt x="710" y="52135"/>
                    </a:lnTo>
                    <a:lnTo>
                      <a:pt x="708" y="52176"/>
                    </a:lnTo>
                    <a:lnTo>
                      <a:pt x="1361" y="52186"/>
                    </a:lnTo>
                    <a:cubicBezTo>
                      <a:pt x="1361" y="52237"/>
                      <a:pt x="1359" y="52289"/>
                      <a:pt x="1359" y="52340"/>
                    </a:cubicBezTo>
                    <a:lnTo>
                      <a:pt x="583" y="52329"/>
                    </a:lnTo>
                    <a:lnTo>
                      <a:pt x="583" y="52370"/>
                    </a:lnTo>
                    <a:lnTo>
                      <a:pt x="1359" y="52381"/>
                    </a:lnTo>
                    <a:cubicBezTo>
                      <a:pt x="1359" y="52434"/>
                      <a:pt x="1357" y="52487"/>
                      <a:pt x="1357" y="52540"/>
                    </a:cubicBezTo>
                    <a:lnTo>
                      <a:pt x="1350" y="52550"/>
                    </a:lnTo>
                    <a:lnTo>
                      <a:pt x="1350" y="52534"/>
                    </a:lnTo>
                    <a:lnTo>
                      <a:pt x="456" y="52524"/>
                    </a:lnTo>
                    <a:lnTo>
                      <a:pt x="456" y="52565"/>
                    </a:lnTo>
                    <a:lnTo>
                      <a:pt x="1334" y="52573"/>
                    </a:lnTo>
                    <a:lnTo>
                      <a:pt x="1224" y="52745"/>
                    </a:lnTo>
                    <a:lnTo>
                      <a:pt x="1224" y="52726"/>
                    </a:lnTo>
                    <a:lnTo>
                      <a:pt x="330" y="52720"/>
                    </a:lnTo>
                    <a:lnTo>
                      <a:pt x="330" y="52761"/>
                    </a:lnTo>
                    <a:lnTo>
                      <a:pt x="1207" y="52767"/>
                    </a:lnTo>
                    <a:lnTo>
                      <a:pt x="1097" y="52937"/>
                    </a:lnTo>
                    <a:lnTo>
                      <a:pt x="1097" y="52921"/>
                    </a:lnTo>
                    <a:lnTo>
                      <a:pt x="203" y="52919"/>
                    </a:lnTo>
                    <a:lnTo>
                      <a:pt x="203" y="52960"/>
                    </a:lnTo>
                    <a:lnTo>
                      <a:pt x="1080" y="52962"/>
                    </a:lnTo>
                    <a:lnTo>
                      <a:pt x="1015" y="53060"/>
                    </a:lnTo>
                    <a:lnTo>
                      <a:pt x="21" y="53060"/>
                    </a:lnTo>
                    <a:lnTo>
                      <a:pt x="688" y="52027"/>
                    </a:lnTo>
                    <a:close/>
                    <a:moveTo>
                      <a:pt x="1357" y="52569"/>
                    </a:moveTo>
                    <a:cubicBezTo>
                      <a:pt x="1357" y="52733"/>
                      <a:pt x="1355" y="52896"/>
                      <a:pt x="1355" y="53060"/>
                    </a:cubicBezTo>
                    <a:cubicBezTo>
                      <a:pt x="1355" y="53226"/>
                      <a:pt x="1357" y="53389"/>
                      <a:pt x="1357" y="53553"/>
                    </a:cubicBezTo>
                    <a:lnTo>
                      <a:pt x="1033" y="53060"/>
                    </a:lnTo>
                    <a:lnTo>
                      <a:pt x="1357" y="52569"/>
                    </a:lnTo>
                    <a:close/>
                    <a:moveTo>
                      <a:pt x="104780" y="53588"/>
                    </a:moveTo>
                    <a:lnTo>
                      <a:pt x="105079" y="54085"/>
                    </a:lnTo>
                    <a:lnTo>
                      <a:pt x="104762" y="54560"/>
                    </a:lnTo>
                    <a:cubicBezTo>
                      <a:pt x="104772" y="54236"/>
                      <a:pt x="104778" y="53913"/>
                      <a:pt x="104780" y="53588"/>
                    </a:cubicBezTo>
                    <a:close/>
                    <a:moveTo>
                      <a:pt x="1367" y="54079"/>
                    </a:moveTo>
                    <a:lnTo>
                      <a:pt x="1369" y="54185"/>
                    </a:lnTo>
                    <a:lnTo>
                      <a:pt x="718" y="54199"/>
                    </a:lnTo>
                    <a:lnTo>
                      <a:pt x="720" y="54240"/>
                    </a:lnTo>
                    <a:lnTo>
                      <a:pt x="1371" y="54226"/>
                    </a:lnTo>
                    <a:cubicBezTo>
                      <a:pt x="1371" y="54277"/>
                      <a:pt x="1373" y="54328"/>
                      <a:pt x="1375" y="54377"/>
                    </a:cubicBezTo>
                    <a:lnTo>
                      <a:pt x="608" y="54396"/>
                    </a:lnTo>
                    <a:lnTo>
                      <a:pt x="610" y="54437"/>
                    </a:lnTo>
                    <a:lnTo>
                      <a:pt x="1375" y="54418"/>
                    </a:lnTo>
                    <a:cubicBezTo>
                      <a:pt x="1377" y="54476"/>
                      <a:pt x="1379" y="54533"/>
                      <a:pt x="1381" y="54590"/>
                    </a:cubicBezTo>
                    <a:lnTo>
                      <a:pt x="1379" y="54592"/>
                    </a:lnTo>
                    <a:lnTo>
                      <a:pt x="1379" y="54574"/>
                    </a:lnTo>
                    <a:lnTo>
                      <a:pt x="485" y="54600"/>
                    </a:lnTo>
                    <a:lnTo>
                      <a:pt x="487" y="54641"/>
                    </a:lnTo>
                    <a:lnTo>
                      <a:pt x="1365" y="54615"/>
                    </a:lnTo>
                    <a:lnTo>
                      <a:pt x="1365" y="54615"/>
                    </a:lnTo>
                    <a:lnTo>
                      <a:pt x="1262" y="54789"/>
                    </a:lnTo>
                    <a:lnTo>
                      <a:pt x="1260" y="54772"/>
                    </a:lnTo>
                    <a:lnTo>
                      <a:pt x="368" y="54801"/>
                    </a:lnTo>
                    <a:lnTo>
                      <a:pt x="370" y="54842"/>
                    </a:lnTo>
                    <a:lnTo>
                      <a:pt x="1248" y="54813"/>
                    </a:lnTo>
                    <a:lnTo>
                      <a:pt x="1142" y="54991"/>
                    </a:lnTo>
                    <a:lnTo>
                      <a:pt x="1142" y="54969"/>
                    </a:lnTo>
                    <a:lnTo>
                      <a:pt x="250" y="55001"/>
                    </a:lnTo>
                    <a:lnTo>
                      <a:pt x="252" y="55042"/>
                    </a:lnTo>
                    <a:lnTo>
                      <a:pt x="1132" y="55010"/>
                    </a:lnTo>
                    <a:lnTo>
                      <a:pt x="1071" y="55113"/>
                    </a:lnTo>
                    <a:lnTo>
                      <a:pt x="76" y="55153"/>
                    </a:lnTo>
                    <a:lnTo>
                      <a:pt x="76" y="55153"/>
                    </a:lnTo>
                    <a:lnTo>
                      <a:pt x="692" y="54093"/>
                    </a:lnTo>
                    <a:lnTo>
                      <a:pt x="690" y="54093"/>
                    </a:lnTo>
                    <a:lnTo>
                      <a:pt x="1367" y="54079"/>
                    </a:lnTo>
                    <a:close/>
                    <a:moveTo>
                      <a:pt x="1381" y="54619"/>
                    </a:moveTo>
                    <a:cubicBezTo>
                      <a:pt x="1391" y="54950"/>
                      <a:pt x="1404" y="55278"/>
                      <a:pt x="1420" y="55607"/>
                    </a:cubicBezTo>
                    <a:cubicBezTo>
                      <a:pt x="1254" y="55359"/>
                      <a:pt x="1089" y="55112"/>
                      <a:pt x="1089" y="55112"/>
                    </a:cubicBezTo>
                    <a:lnTo>
                      <a:pt x="1381" y="54619"/>
                    </a:lnTo>
                    <a:close/>
                    <a:moveTo>
                      <a:pt x="104723" y="55615"/>
                    </a:moveTo>
                    <a:cubicBezTo>
                      <a:pt x="104801" y="55746"/>
                      <a:pt x="104866" y="55875"/>
                      <a:pt x="104919" y="55973"/>
                    </a:cubicBezTo>
                    <a:cubicBezTo>
                      <a:pt x="104972" y="56074"/>
                      <a:pt x="105007" y="56139"/>
                      <a:pt x="105007" y="56139"/>
                    </a:cubicBezTo>
                    <a:lnTo>
                      <a:pt x="104664" y="56605"/>
                    </a:lnTo>
                    <a:cubicBezTo>
                      <a:pt x="104686" y="56276"/>
                      <a:pt x="104707" y="55947"/>
                      <a:pt x="104723" y="55615"/>
                    </a:cubicBezTo>
                    <a:close/>
                    <a:moveTo>
                      <a:pt x="105007" y="56139"/>
                    </a:moveTo>
                    <a:lnTo>
                      <a:pt x="106024" y="56198"/>
                    </a:lnTo>
                    <a:lnTo>
                      <a:pt x="106018" y="56198"/>
                    </a:lnTo>
                    <a:lnTo>
                      <a:pt x="105300" y="57195"/>
                    </a:lnTo>
                    <a:lnTo>
                      <a:pt x="104625" y="57141"/>
                    </a:lnTo>
                    <a:cubicBezTo>
                      <a:pt x="104627" y="57109"/>
                      <a:pt x="104629" y="57076"/>
                      <a:pt x="104633" y="57043"/>
                    </a:cubicBezTo>
                    <a:lnTo>
                      <a:pt x="105279" y="57092"/>
                    </a:lnTo>
                    <a:lnTo>
                      <a:pt x="105281" y="57054"/>
                    </a:lnTo>
                    <a:lnTo>
                      <a:pt x="104635" y="57004"/>
                    </a:lnTo>
                    <a:cubicBezTo>
                      <a:pt x="104639" y="56949"/>
                      <a:pt x="104643" y="56896"/>
                      <a:pt x="104647" y="56841"/>
                    </a:cubicBezTo>
                    <a:lnTo>
                      <a:pt x="105419" y="56898"/>
                    </a:lnTo>
                    <a:lnTo>
                      <a:pt x="105423" y="56857"/>
                    </a:lnTo>
                    <a:lnTo>
                      <a:pt x="104649" y="56802"/>
                    </a:lnTo>
                    <a:cubicBezTo>
                      <a:pt x="104653" y="56747"/>
                      <a:pt x="104657" y="56691"/>
                      <a:pt x="104662" y="56636"/>
                    </a:cubicBezTo>
                    <a:lnTo>
                      <a:pt x="104666" y="56630"/>
                    </a:lnTo>
                    <a:lnTo>
                      <a:pt x="104664" y="56648"/>
                    </a:lnTo>
                    <a:lnTo>
                      <a:pt x="105556" y="56710"/>
                    </a:lnTo>
                    <a:lnTo>
                      <a:pt x="105558" y="56669"/>
                    </a:lnTo>
                    <a:lnTo>
                      <a:pt x="104682" y="56610"/>
                    </a:lnTo>
                    <a:lnTo>
                      <a:pt x="104803" y="56446"/>
                    </a:lnTo>
                    <a:lnTo>
                      <a:pt x="104801" y="56462"/>
                    </a:lnTo>
                    <a:lnTo>
                      <a:pt x="105693" y="56520"/>
                    </a:lnTo>
                    <a:lnTo>
                      <a:pt x="105695" y="56481"/>
                    </a:lnTo>
                    <a:lnTo>
                      <a:pt x="104819" y="56423"/>
                    </a:lnTo>
                    <a:lnTo>
                      <a:pt x="104940" y="56260"/>
                    </a:lnTo>
                    <a:lnTo>
                      <a:pt x="104938" y="56276"/>
                    </a:lnTo>
                    <a:lnTo>
                      <a:pt x="105828" y="56331"/>
                    </a:lnTo>
                    <a:lnTo>
                      <a:pt x="105832" y="56290"/>
                    </a:lnTo>
                    <a:lnTo>
                      <a:pt x="104956" y="56237"/>
                    </a:lnTo>
                    <a:lnTo>
                      <a:pt x="105026" y="56141"/>
                    </a:lnTo>
                    <a:lnTo>
                      <a:pt x="105007" y="56139"/>
                    </a:lnTo>
                    <a:close/>
                    <a:moveTo>
                      <a:pt x="1479" y="56663"/>
                    </a:moveTo>
                    <a:cubicBezTo>
                      <a:pt x="1502" y="56986"/>
                      <a:pt x="1526" y="57309"/>
                      <a:pt x="1555" y="57630"/>
                    </a:cubicBezTo>
                    <a:lnTo>
                      <a:pt x="1211" y="57168"/>
                    </a:lnTo>
                    <a:lnTo>
                      <a:pt x="1479" y="56663"/>
                    </a:lnTo>
                    <a:close/>
                    <a:moveTo>
                      <a:pt x="104582" y="57671"/>
                    </a:moveTo>
                    <a:lnTo>
                      <a:pt x="104854" y="58189"/>
                    </a:lnTo>
                    <a:cubicBezTo>
                      <a:pt x="104854" y="58189"/>
                      <a:pt x="104809" y="58248"/>
                      <a:pt x="104741" y="58338"/>
                    </a:cubicBezTo>
                    <a:cubicBezTo>
                      <a:pt x="104672" y="58426"/>
                      <a:pt x="104578" y="58541"/>
                      <a:pt x="104486" y="58655"/>
                    </a:cubicBezTo>
                    <a:cubicBezTo>
                      <a:pt x="104520" y="58328"/>
                      <a:pt x="104553" y="58001"/>
                      <a:pt x="104582" y="57671"/>
                    </a:cubicBezTo>
                    <a:close/>
                    <a:moveTo>
                      <a:pt x="1608" y="58160"/>
                    </a:moveTo>
                    <a:cubicBezTo>
                      <a:pt x="1612" y="58197"/>
                      <a:pt x="1614" y="58236"/>
                      <a:pt x="1618" y="58275"/>
                    </a:cubicBezTo>
                    <a:lnTo>
                      <a:pt x="952" y="58342"/>
                    </a:lnTo>
                    <a:lnTo>
                      <a:pt x="956" y="58381"/>
                    </a:lnTo>
                    <a:lnTo>
                      <a:pt x="1623" y="58316"/>
                    </a:lnTo>
                    <a:cubicBezTo>
                      <a:pt x="1629" y="58363"/>
                      <a:pt x="1633" y="58410"/>
                      <a:pt x="1639" y="58459"/>
                    </a:cubicBezTo>
                    <a:lnTo>
                      <a:pt x="855" y="58539"/>
                    </a:lnTo>
                    <a:lnTo>
                      <a:pt x="859" y="58580"/>
                    </a:lnTo>
                    <a:lnTo>
                      <a:pt x="1643" y="58498"/>
                    </a:lnTo>
                    <a:cubicBezTo>
                      <a:pt x="1647" y="58547"/>
                      <a:pt x="1653" y="58596"/>
                      <a:pt x="1657" y="58645"/>
                    </a:cubicBezTo>
                    <a:cubicBezTo>
                      <a:pt x="1655" y="58653"/>
                      <a:pt x="1651" y="58660"/>
                      <a:pt x="1649" y="58666"/>
                    </a:cubicBezTo>
                    <a:lnTo>
                      <a:pt x="1647" y="58651"/>
                    </a:lnTo>
                    <a:lnTo>
                      <a:pt x="759" y="58748"/>
                    </a:lnTo>
                    <a:lnTo>
                      <a:pt x="763" y="58788"/>
                    </a:lnTo>
                    <a:lnTo>
                      <a:pt x="1635" y="58694"/>
                    </a:lnTo>
                    <a:lnTo>
                      <a:pt x="1635" y="58694"/>
                    </a:lnTo>
                    <a:cubicBezTo>
                      <a:pt x="1606" y="58754"/>
                      <a:pt x="1580" y="58813"/>
                      <a:pt x="1553" y="58870"/>
                    </a:cubicBezTo>
                    <a:lnTo>
                      <a:pt x="1551" y="58856"/>
                    </a:lnTo>
                    <a:lnTo>
                      <a:pt x="665" y="58956"/>
                    </a:lnTo>
                    <a:lnTo>
                      <a:pt x="669" y="58997"/>
                    </a:lnTo>
                    <a:lnTo>
                      <a:pt x="1539" y="58899"/>
                    </a:lnTo>
                    <a:lnTo>
                      <a:pt x="1539" y="58899"/>
                    </a:lnTo>
                    <a:cubicBezTo>
                      <a:pt x="1508" y="58966"/>
                      <a:pt x="1477" y="59030"/>
                      <a:pt x="1455" y="59081"/>
                    </a:cubicBezTo>
                    <a:lnTo>
                      <a:pt x="1453" y="59065"/>
                    </a:lnTo>
                    <a:lnTo>
                      <a:pt x="567" y="59167"/>
                    </a:lnTo>
                    <a:lnTo>
                      <a:pt x="571" y="59206"/>
                    </a:lnTo>
                    <a:lnTo>
                      <a:pt x="1443" y="59106"/>
                    </a:lnTo>
                    <a:lnTo>
                      <a:pt x="1443" y="59106"/>
                    </a:lnTo>
                    <a:cubicBezTo>
                      <a:pt x="1412" y="59171"/>
                      <a:pt x="1393" y="59212"/>
                      <a:pt x="1393" y="59212"/>
                    </a:cubicBezTo>
                    <a:lnTo>
                      <a:pt x="405" y="59329"/>
                    </a:lnTo>
                    <a:cubicBezTo>
                      <a:pt x="407" y="59327"/>
                      <a:pt x="532" y="59050"/>
                      <a:pt x="659" y="58776"/>
                    </a:cubicBezTo>
                    <a:cubicBezTo>
                      <a:pt x="722" y="58639"/>
                      <a:pt x="786" y="58502"/>
                      <a:pt x="833" y="58398"/>
                    </a:cubicBezTo>
                    <a:cubicBezTo>
                      <a:pt x="886" y="58295"/>
                      <a:pt x="921" y="58228"/>
                      <a:pt x="921" y="58226"/>
                    </a:cubicBezTo>
                    <a:lnTo>
                      <a:pt x="1608" y="58160"/>
                    </a:lnTo>
                    <a:close/>
                    <a:moveTo>
                      <a:pt x="1661" y="58678"/>
                    </a:moveTo>
                    <a:cubicBezTo>
                      <a:pt x="1696" y="59005"/>
                      <a:pt x="1735" y="59331"/>
                      <a:pt x="1776" y="59656"/>
                    </a:cubicBezTo>
                    <a:lnTo>
                      <a:pt x="1412" y="59212"/>
                    </a:lnTo>
                    <a:cubicBezTo>
                      <a:pt x="1412" y="59210"/>
                      <a:pt x="1535" y="58946"/>
                      <a:pt x="1661" y="58678"/>
                    </a:cubicBezTo>
                    <a:close/>
                    <a:moveTo>
                      <a:pt x="104359" y="59709"/>
                    </a:moveTo>
                    <a:lnTo>
                      <a:pt x="104602" y="60231"/>
                    </a:lnTo>
                    <a:cubicBezTo>
                      <a:pt x="104602" y="60231"/>
                      <a:pt x="104412" y="60460"/>
                      <a:pt x="104222" y="60689"/>
                    </a:cubicBezTo>
                    <a:cubicBezTo>
                      <a:pt x="104271" y="60364"/>
                      <a:pt x="104316" y="60036"/>
                      <a:pt x="104359" y="59709"/>
                    </a:cubicBezTo>
                    <a:close/>
                    <a:moveTo>
                      <a:pt x="103679" y="63713"/>
                    </a:moveTo>
                    <a:cubicBezTo>
                      <a:pt x="103780" y="63995"/>
                      <a:pt x="103878" y="64276"/>
                      <a:pt x="103878" y="64278"/>
                    </a:cubicBezTo>
                    <a:lnTo>
                      <a:pt x="103465" y="64689"/>
                    </a:lnTo>
                    <a:cubicBezTo>
                      <a:pt x="103540" y="64366"/>
                      <a:pt x="103612" y="64040"/>
                      <a:pt x="103679" y="63713"/>
                    </a:cubicBezTo>
                    <a:close/>
                    <a:moveTo>
                      <a:pt x="103898" y="64282"/>
                    </a:moveTo>
                    <a:lnTo>
                      <a:pt x="104868" y="64497"/>
                    </a:lnTo>
                    <a:lnTo>
                      <a:pt x="104009" y="65366"/>
                    </a:lnTo>
                    <a:lnTo>
                      <a:pt x="103342" y="65207"/>
                    </a:lnTo>
                    <a:cubicBezTo>
                      <a:pt x="103352" y="65172"/>
                      <a:pt x="103360" y="65137"/>
                      <a:pt x="103368" y="65102"/>
                    </a:cubicBezTo>
                    <a:lnTo>
                      <a:pt x="104009" y="65256"/>
                    </a:lnTo>
                    <a:lnTo>
                      <a:pt x="104019" y="65215"/>
                    </a:lnTo>
                    <a:lnTo>
                      <a:pt x="103377" y="65063"/>
                    </a:lnTo>
                    <a:cubicBezTo>
                      <a:pt x="103389" y="65014"/>
                      <a:pt x="103401" y="64963"/>
                      <a:pt x="103411" y="64914"/>
                    </a:cubicBezTo>
                    <a:lnTo>
                      <a:pt x="104170" y="65092"/>
                    </a:lnTo>
                    <a:lnTo>
                      <a:pt x="104181" y="65051"/>
                    </a:lnTo>
                    <a:lnTo>
                      <a:pt x="103422" y="64875"/>
                    </a:lnTo>
                    <a:cubicBezTo>
                      <a:pt x="103434" y="64822"/>
                      <a:pt x="103446" y="64771"/>
                      <a:pt x="103459" y="64720"/>
                    </a:cubicBezTo>
                    <a:lnTo>
                      <a:pt x="103467" y="64709"/>
                    </a:lnTo>
                    <a:lnTo>
                      <a:pt x="103467" y="64709"/>
                    </a:lnTo>
                    <a:lnTo>
                      <a:pt x="103463" y="64728"/>
                    </a:lnTo>
                    <a:lnTo>
                      <a:pt x="104334" y="64928"/>
                    </a:lnTo>
                    <a:lnTo>
                      <a:pt x="104342" y="64887"/>
                    </a:lnTo>
                    <a:lnTo>
                      <a:pt x="103487" y="64691"/>
                    </a:lnTo>
                    <a:lnTo>
                      <a:pt x="103630" y="64548"/>
                    </a:lnTo>
                    <a:lnTo>
                      <a:pt x="103626" y="64566"/>
                    </a:lnTo>
                    <a:lnTo>
                      <a:pt x="104498" y="64763"/>
                    </a:lnTo>
                    <a:lnTo>
                      <a:pt x="104506" y="64722"/>
                    </a:lnTo>
                    <a:lnTo>
                      <a:pt x="103649" y="64529"/>
                    </a:lnTo>
                    <a:lnTo>
                      <a:pt x="103794" y="64386"/>
                    </a:lnTo>
                    <a:lnTo>
                      <a:pt x="103790" y="64402"/>
                    </a:lnTo>
                    <a:lnTo>
                      <a:pt x="104659" y="64597"/>
                    </a:lnTo>
                    <a:lnTo>
                      <a:pt x="104670" y="64556"/>
                    </a:lnTo>
                    <a:lnTo>
                      <a:pt x="103812" y="64366"/>
                    </a:lnTo>
                    <a:lnTo>
                      <a:pt x="103898" y="64282"/>
                    </a:lnTo>
                    <a:close/>
                    <a:moveTo>
                      <a:pt x="2568" y="64216"/>
                    </a:moveTo>
                    <a:cubicBezTo>
                      <a:pt x="2574" y="64251"/>
                      <a:pt x="2582" y="64286"/>
                      <a:pt x="2590" y="64321"/>
                    </a:cubicBezTo>
                    <a:lnTo>
                      <a:pt x="1948" y="64462"/>
                    </a:lnTo>
                    <a:lnTo>
                      <a:pt x="1956" y="64503"/>
                    </a:lnTo>
                    <a:lnTo>
                      <a:pt x="2598" y="64360"/>
                    </a:lnTo>
                    <a:cubicBezTo>
                      <a:pt x="2611" y="64409"/>
                      <a:pt x="2621" y="64460"/>
                      <a:pt x="2633" y="64509"/>
                    </a:cubicBezTo>
                    <a:lnTo>
                      <a:pt x="1872" y="64681"/>
                    </a:lnTo>
                    <a:lnTo>
                      <a:pt x="1882" y="64720"/>
                    </a:lnTo>
                    <a:lnTo>
                      <a:pt x="2641" y="64548"/>
                    </a:lnTo>
                    <a:cubicBezTo>
                      <a:pt x="2654" y="64601"/>
                      <a:pt x="2666" y="64652"/>
                      <a:pt x="2678" y="64705"/>
                    </a:cubicBezTo>
                    <a:lnTo>
                      <a:pt x="2674" y="64718"/>
                    </a:lnTo>
                    <a:lnTo>
                      <a:pt x="2670" y="64699"/>
                    </a:lnTo>
                    <a:lnTo>
                      <a:pt x="1799" y="64900"/>
                    </a:lnTo>
                    <a:lnTo>
                      <a:pt x="1809" y="64941"/>
                    </a:lnTo>
                    <a:lnTo>
                      <a:pt x="2664" y="64742"/>
                    </a:lnTo>
                    <a:lnTo>
                      <a:pt x="2598" y="64934"/>
                    </a:lnTo>
                    <a:lnTo>
                      <a:pt x="2594" y="64916"/>
                    </a:lnTo>
                    <a:lnTo>
                      <a:pt x="1725" y="65121"/>
                    </a:lnTo>
                    <a:lnTo>
                      <a:pt x="1733" y="65159"/>
                    </a:lnTo>
                    <a:lnTo>
                      <a:pt x="2588" y="64959"/>
                    </a:lnTo>
                    <a:lnTo>
                      <a:pt x="2588" y="64959"/>
                    </a:lnTo>
                    <a:lnTo>
                      <a:pt x="2523" y="65151"/>
                    </a:lnTo>
                    <a:lnTo>
                      <a:pt x="2519" y="65133"/>
                    </a:lnTo>
                    <a:lnTo>
                      <a:pt x="1649" y="65342"/>
                    </a:lnTo>
                    <a:lnTo>
                      <a:pt x="1659" y="65380"/>
                    </a:lnTo>
                    <a:lnTo>
                      <a:pt x="2513" y="65176"/>
                    </a:lnTo>
                    <a:lnTo>
                      <a:pt x="2474" y="65288"/>
                    </a:lnTo>
                    <a:lnTo>
                      <a:pt x="2492" y="65284"/>
                    </a:lnTo>
                    <a:lnTo>
                      <a:pt x="2492" y="65284"/>
                    </a:lnTo>
                    <a:lnTo>
                      <a:pt x="1508" y="65521"/>
                    </a:lnTo>
                    <a:lnTo>
                      <a:pt x="1899" y="64364"/>
                    </a:lnTo>
                    <a:lnTo>
                      <a:pt x="2568" y="64216"/>
                    </a:lnTo>
                    <a:close/>
                    <a:moveTo>
                      <a:pt x="2684" y="64734"/>
                    </a:moveTo>
                    <a:cubicBezTo>
                      <a:pt x="2760" y="65059"/>
                      <a:pt x="2838" y="65385"/>
                      <a:pt x="2920" y="65706"/>
                    </a:cubicBezTo>
                    <a:cubicBezTo>
                      <a:pt x="2707" y="65495"/>
                      <a:pt x="2492" y="65284"/>
                      <a:pt x="2492" y="65284"/>
                    </a:cubicBezTo>
                    <a:lnTo>
                      <a:pt x="2684" y="64734"/>
                    </a:lnTo>
                    <a:close/>
                    <a:moveTo>
                      <a:pt x="3049" y="66197"/>
                    </a:moveTo>
                    <a:cubicBezTo>
                      <a:pt x="3057" y="66232"/>
                      <a:pt x="3067" y="66264"/>
                      <a:pt x="3075" y="66299"/>
                    </a:cubicBezTo>
                    <a:lnTo>
                      <a:pt x="2431" y="66471"/>
                    </a:lnTo>
                    <a:lnTo>
                      <a:pt x="2441" y="66510"/>
                    </a:lnTo>
                    <a:lnTo>
                      <a:pt x="3085" y="66338"/>
                    </a:lnTo>
                    <a:cubicBezTo>
                      <a:pt x="3100" y="66387"/>
                      <a:pt x="3112" y="66436"/>
                      <a:pt x="3124" y="66485"/>
                    </a:cubicBezTo>
                    <a:lnTo>
                      <a:pt x="2373" y="66686"/>
                    </a:lnTo>
                    <a:lnTo>
                      <a:pt x="2384" y="66727"/>
                    </a:lnTo>
                    <a:lnTo>
                      <a:pt x="3135" y="66524"/>
                    </a:lnTo>
                    <a:cubicBezTo>
                      <a:pt x="3149" y="66573"/>
                      <a:pt x="3163" y="66622"/>
                      <a:pt x="3175" y="66671"/>
                    </a:cubicBezTo>
                    <a:lnTo>
                      <a:pt x="3169" y="66694"/>
                    </a:lnTo>
                    <a:lnTo>
                      <a:pt x="3165" y="66678"/>
                    </a:lnTo>
                    <a:lnTo>
                      <a:pt x="2304" y="66911"/>
                    </a:lnTo>
                    <a:lnTo>
                      <a:pt x="2314" y="66952"/>
                    </a:lnTo>
                    <a:lnTo>
                      <a:pt x="3161" y="66721"/>
                    </a:lnTo>
                    <a:lnTo>
                      <a:pt x="3104" y="66913"/>
                    </a:lnTo>
                    <a:lnTo>
                      <a:pt x="3100" y="66896"/>
                    </a:lnTo>
                    <a:lnTo>
                      <a:pt x="2238" y="67134"/>
                    </a:lnTo>
                    <a:lnTo>
                      <a:pt x="2251" y="67173"/>
                    </a:lnTo>
                    <a:lnTo>
                      <a:pt x="3098" y="66939"/>
                    </a:lnTo>
                    <a:lnTo>
                      <a:pt x="3040" y="67132"/>
                    </a:lnTo>
                    <a:lnTo>
                      <a:pt x="3034" y="67115"/>
                    </a:lnTo>
                    <a:lnTo>
                      <a:pt x="2175" y="67357"/>
                    </a:lnTo>
                    <a:lnTo>
                      <a:pt x="2187" y="67396"/>
                    </a:lnTo>
                    <a:lnTo>
                      <a:pt x="3032" y="67160"/>
                    </a:lnTo>
                    <a:lnTo>
                      <a:pt x="2997" y="67273"/>
                    </a:lnTo>
                    <a:lnTo>
                      <a:pt x="2042" y="67543"/>
                    </a:lnTo>
                    <a:lnTo>
                      <a:pt x="2378" y="66373"/>
                    </a:lnTo>
                    <a:lnTo>
                      <a:pt x="2375" y="66373"/>
                    </a:lnTo>
                    <a:lnTo>
                      <a:pt x="3049" y="66197"/>
                    </a:lnTo>
                    <a:close/>
                    <a:moveTo>
                      <a:pt x="3186" y="66702"/>
                    </a:moveTo>
                    <a:cubicBezTo>
                      <a:pt x="3272" y="67023"/>
                      <a:pt x="3364" y="67342"/>
                      <a:pt x="3458" y="67662"/>
                    </a:cubicBezTo>
                    <a:lnTo>
                      <a:pt x="3018" y="67267"/>
                    </a:lnTo>
                    <a:lnTo>
                      <a:pt x="3186" y="66702"/>
                    </a:lnTo>
                    <a:close/>
                    <a:moveTo>
                      <a:pt x="102677" y="67684"/>
                    </a:moveTo>
                    <a:lnTo>
                      <a:pt x="102843" y="68257"/>
                    </a:lnTo>
                    <a:cubicBezTo>
                      <a:pt x="102843" y="68257"/>
                      <a:pt x="102736" y="68357"/>
                      <a:pt x="102589" y="68482"/>
                    </a:cubicBezTo>
                    <a:lnTo>
                      <a:pt x="102587" y="68482"/>
                    </a:lnTo>
                    <a:lnTo>
                      <a:pt x="102587" y="68484"/>
                    </a:lnTo>
                    <a:cubicBezTo>
                      <a:pt x="102526" y="68537"/>
                      <a:pt x="102456" y="68595"/>
                      <a:pt x="102384" y="68652"/>
                    </a:cubicBezTo>
                    <a:cubicBezTo>
                      <a:pt x="102384" y="68654"/>
                      <a:pt x="102382" y="68654"/>
                      <a:pt x="102380" y="68656"/>
                    </a:cubicBezTo>
                    <a:cubicBezTo>
                      <a:pt x="102483" y="68333"/>
                      <a:pt x="102581" y="68009"/>
                      <a:pt x="102677" y="67684"/>
                    </a:cubicBezTo>
                    <a:close/>
                    <a:moveTo>
                      <a:pt x="3607" y="68167"/>
                    </a:moveTo>
                    <a:cubicBezTo>
                      <a:pt x="3617" y="68200"/>
                      <a:pt x="3628" y="68235"/>
                      <a:pt x="3638" y="68269"/>
                    </a:cubicBezTo>
                    <a:lnTo>
                      <a:pt x="2995" y="68468"/>
                    </a:lnTo>
                    <a:lnTo>
                      <a:pt x="3006" y="68507"/>
                    </a:lnTo>
                    <a:lnTo>
                      <a:pt x="3650" y="68308"/>
                    </a:lnTo>
                    <a:lnTo>
                      <a:pt x="3697" y="68460"/>
                    </a:lnTo>
                    <a:lnTo>
                      <a:pt x="2942" y="68695"/>
                    </a:lnTo>
                    <a:lnTo>
                      <a:pt x="2954" y="68734"/>
                    </a:lnTo>
                    <a:lnTo>
                      <a:pt x="3709" y="68498"/>
                    </a:lnTo>
                    <a:cubicBezTo>
                      <a:pt x="3722" y="68537"/>
                      <a:pt x="3734" y="68578"/>
                      <a:pt x="3746" y="68617"/>
                    </a:cubicBezTo>
                    <a:cubicBezTo>
                      <a:pt x="3744" y="68631"/>
                      <a:pt x="3740" y="68646"/>
                      <a:pt x="3736" y="68658"/>
                    </a:cubicBezTo>
                    <a:lnTo>
                      <a:pt x="3732" y="68646"/>
                    </a:lnTo>
                    <a:lnTo>
                      <a:pt x="2881" y="68914"/>
                    </a:lnTo>
                    <a:lnTo>
                      <a:pt x="2893" y="68953"/>
                    </a:lnTo>
                    <a:lnTo>
                      <a:pt x="3730" y="68689"/>
                    </a:lnTo>
                    <a:lnTo>
                      <a:pt x="3730" y="68689"/>
                    </a:lnTo>
                    <a:cubicBezTo>
                      <a:pt x="3714" y="68754"/>
                      <a:pt x="3697" y="68820"/>
                      <a:pt x="3683" y="68881"/>
                    </a:cubicBezTo>
                    <a:lnTo>
                      <a:pt x="3679" y="68867"/>
                    </a:lnTo>
                    <a:lnTo>
                      <a:pt x="2828" y="69139"/>
                    </a:lnTo>
                    <a:lnTo>
                      <a:pt x="2840" y="69178"/>
                    </a:lnTo>
                    <a:lnTo>
                      <a:pt x="3677" y="68910"/>
                    </a:lnTo>
                    <a:lnTo>
                      <a:pt x="3677" y="68910"/>
                    </a:lnTo>
                    <a:cubicBezTo>
                      <a:pt x="3658" y="68981"/>
                      <a:pt x="3644" y="69045"/>
                      <a:pt x="3632" y="69098"/>
                    </a:cubicBezTo>
                    <a:lnTo>
                      <a:pt x="3630" y="69094"/>
                    </a:lnTo>
                    <a:lnTo>
                      <a:pt x="2781" y="69368"/>
                    </a:lnTo>
                    <a:lnTo>
                      <a:pt x="2793" y="69407"/>
                    </a:lnTo>
                    <a:lnTo>
                      <a:pt x="3621" y="69139"/>
                    </a:lnTo>
                    <a:lnTo>
                      <a:pt x="3621" y="69139"/>
                    </a:lnTo>
                    <a:cubicBezTo>
                      <a:pt x="3606" y="69202"/>
                      <a:pt x="3596" y="69243"/>
                      <a:pt x="3595" y="69245"/>
                    </a:cubicBezTo>
                    <a:lnTo>
                      <a:pt x="3595" y="69245"/>
                    </a:lnTo>
                    <a:lnTo>
                      <a:pt x="2631" y="69560"/>
                    </a:lnTo>
                    <a:lnTo>
                      <a:pt x="2631" y="69560"/>
                    </a:lnTo>
                    <a:lnTo>
                      <a:pt x="2650" y="69554"/>
                    </a:lnTo>
                    <a:cubicBezTo>
                      <a:pt x="2650" y="69554"/>
                      <a:pt x="2719" y="69257"/>
                      <a:pt x="2787" y="68961"/>
                    </a:cubicBezTo>
                    <a:cubicBezTo>
                      <a:pt x="2852" y="68666"/>
                      <a:pt x="2940" y="68370"/>
                      <a:pt x="2940" y="68370"/>
                    </a:cubicBezTo>
                    <a:lnTo>
                      <a:pt x="3607" y="68167"/>
                    </a:lnTo>
                    <a:close/>
                    <a:moveTo>
                      <a:pt x="3756" y="68650"/>
                    </a:moveTo>
                    <a:cubicBezTo>
                      <a:pt x="3859" y="68971"/>
                      <a:pt x="3963" y="69294"/>
                      <a:pt x="4072" y="69613"/>
                    </a:cubicBezTo>
                    <a:lnTo>
                      <a:pt x="3613" y="69239"/>
                    </a:lnTo>
                    <a:cubicBezTo>
                      <a:pt x="3613" y="69239"/>
                      <a:pt x="3623" y="69198"/>
                      <a:pt x="3638" y="69133"/>
                    </a:cubicBezTo>
                    <a:lnTo>
                      <a:pt x="3642" y="69133"/>
                    </a:lnTo>
                    <a:lnTo>
                      <a:pt x="3640" y="69127"/>
                    </a:lnTo>
                    <a:cubicBezTo>
                      <a:pt x="3666" y="69016"/>
                      <a:pt x="3711" y="68836"/>
                      <a:pt x="3754" y="68656"/>
                    </a:cubicBezTo>
                    <a:cubicBezTo>
                      <a:pt x="3754" y="68654"/>
                      <a:pt x="3756" y="68652"/>
                      <a:pt x="3756" y="68650"/>
                    </a:cubicBezTo>
                    <a:close/>
                    <a:moveTo>
                      <a:pt x="102059" y="69634"/>
                    </a:moveTo>
                    <a:lnTo>
                      <a:pt x="102196" y="70209"/>
                    </a:lnTo>
                    <a:lnTo>
                      <a:pt x="102198" y="70209"/>
                    </a:lnTo>
                    <a:lnTo>
                      <a:pt x="102198" y="70209"/>
                    </a:lnTo>
                    <a:cubicBezTo>
                      <a:pt x="102188" y="70217"/>
                      <a:pt x="102071" y="70310"/>
                      <a:pt x="101924" y="70430"/>
                    </a:cubicBezTo>
                    <a:lnTo>
                      <a:pt x="101920" y="70430"/>
                    </a:lnTo>
                    <a:lnTo>
                      <a:pt x="101918" y="70434"/>
                    </a:lnTo>
                    <a:cubicBezTo>
                      <a:pt x="101859" y="70483"/>
                      <a:pt x="101795" y="70534"/>
                      <a:pt x="101730" y="70587"/>
                    </a:cubicBezTo>
                    <a:lnTo>
                      <a:pt x="101724" y="70593"/>
                    </a:lnTo>
                    <a:cubicBezTo>
                      <a:pt x="101838" y="70274"/>
                      <a:pt x="101951" y="69955"/>
                      <a:pt x="102059" y="69634"/>
                    </a:cubicBezTo>
                    <a:close/>
                    <a:moveTo>
                      <a:pt x="102216" y="70216"/>
                    </a:moveTo>
                    <a:lnTo>
                      <a:pt x="103154" y="70542"/>
                    </a:lnTo>
                    <a:cubicBezTo>
                      <a:pt x="103154" y="70542"/>
                      <a:pt x="102918" y="70737"/>
                      <a:pt x="102685" y="70931"/>
                    </a:cubicBezTo>
                    <a:cubicBezTo>
                      <a:pt x="102456" y="71125"/>
                      <a:pt x="102206" y="71307"/>
                      <a:pt x="102206" y="71307"/>
                    </a:cubicBezTo>
                    <a:lnTo>
                      <a:pt x="101550" y="71064"/>
                    </a:lnTo>
                    <a:cubicBezTo>
                      <a:pt x="101564" y="71031"/>
                      <a:pt x="101576" y="70997"/>
                      <a:pt x="101589" y="70962"/>
                    </a:cubicBezTo>
                    <a:lnTo>
                      <a:pt x="102221" y="71197"/>
                    </a:lnTo>
                    <a:lnTo>
                      <a:pt x="102235" y="71158"/>
                    </a:lnTo>
                    <a:lnTo>
                      <a:pt x="101603" y="70925"/>
                    </a:lnTo>
                    <a:cubicBezTo>
                      <a:pt x="101619" y="70878"/>
                      <a:pt x="101638" y="70831"/>
                      <a:pt x="101654" y="70784"/>
                    </a:cubicBezTo>
                    <a:lnTo>
                      <a:pt x="102405" y="71056"/>
                    </a:lnTo>
                    <a:lnTo>
                      <a:pt x="102419" y="71019"/>
                    </a:lnTo>
                    <a:lnTo>
                      <a:pt x="101668" y="70745"/>
                    </a:lnTo>
                    <a:cubicBezTo>
                      <a:pt x="101683" y="70704"/>
                      <a:pt x="101697" y="70663"/>
                      <a:pt x="101711" y="70624"/>
                    </a:cubicBezTo>
                    <a:cubicBezTo>
                      <a:pt x="101724" y="70614"/>
                      <a:pt x="101736" y="70606"/>
                      <a:pt x="101746" y="70596"/>
                    </a:cubicBezTo>
                    <a:lnTo>
                      <a:pt x="101746" y="70596"/>
                    </a:lnTo>
                    <a:lnTo>
                      <a:pt x="101742" y="70608"/>
                    </a:lnTo>
                    <a:lnTo>
                      <a:pt x="102583" y="70911"/>
                    </a:lnTo>
                    <a:lnTo>
                      <a:pt x="102595" y="70874"/>
                    </a:lnTo>
                    <a:lnTo>
                      <a:pt x="101771" y="70575"/>
                    </a:lnTo>
                    <a:cubicBezTo>
                      <a:pt x="101818" y="70538"/>
                      <a:pt x="101865" y="70501"/>
                      <a:pt x="101908" y="70465"/>
                    </a:cubicBezTo>
                    <a:lnTo>
                      <a:pt x="101908" y="70469"/>
                    </a:lnTo>
                    <a:lnTo>
                      <a:pt x="102749" y="70767"/>
                    </a:lnTo>
                    <a:lnTo>
                      <a:pt x="102761" y="70729"/>
                    </a:lnTo>
                    <a:lnTo>
                      <a:pt x="101942" y="70438"/>
                    </a:lnTo>
                    <a:cubicBezTo>
                      <a:pt x="102002" y="70389"/>
                      <a:pt x="102057" y="70344"/>
                      <a:pt x="102102" y="70307"/>
                    </a:cubicBezTo>
                    <a:lnTo>
                      <a:pt x="102102" y="70307"/>
                    </a:lnTo>
                    <a:lnTo>
                      <a:pt x="102096" y="70323"/>
                    </a:lnTo>
                    <a:lnTo>
                      <a:pt x="102939" y="70618"/>
                    </a:lnTo>
                    <a:lnTo>
                      <a:pt x="102951" y="70581"/>
                    </a:lnTo>
                    <a:lnTo>
                      <a:pt x="102125" y="70289"/>
                    </a:lnTo>
                    <a:cubicBezTo>
                      <a:pt x="102175" y="70248"/>
                      <a:pt x="102210" y="70220"/>
                      <a:pt x="102216" y="70216"/>
                    </a:cubicBezTo>
                    <a:close/>
                    <a:moveTo>
                      <a:pt x="4243" y="70109"/>
                    </a:moveTo>
                    <a:cubicBezTo>
                      <a:pt x="4256" y="70143"/>
                      <a:pt x="4266" y="70176"/>
                      <a:pt x="4278" y="70209"/>
                    </a:cubicBezTo>
                    <a:lnTo>
                      <a:pt x="3650" y="70430"/>
                    </a:lnTo>
                    <a:lnTo>
                      <a:pt x="3662" y="70469"/>
                    </a:lnTo>
                    <a:lnTo>
                      <a:pt x="4293" y="70248"/>
                    </a:lnTo>
                    <a:cubicBezTo>
                      <a:pt x="4309" y="70297"/>
                      <a:pt x="4325" y="70344"/>
                      <a:pt x="4344" y="70393"/>
                    </a:cubicBezTo>
                    <a:lnTo>
                      <a:pt x="3603" y="70655"/>
                    </a:lnTo>
                    <a:lnTo>
                      <a:pt x="3615" y="70694"/>
                    </a:lnTo>
                    <a:lnTo>
                      <a:pt x="4356" y="70430"/>
                    </a:lnTo>
                    <a:cubicBezTo>
                      <a:pt x="4372" y="70473"/>
                      <a:pt x="4387" y="70514"/>
                      <a:pt x="4401" y="70557"/>
                    </a:cubicBezTo>
                    <a:cubicBezTo>
                      <a:pt x="4399" y="70569"/>
                      <a:pt x="4395" y="70583"/>
                      <a:pt x="4393" y="70596"/>
                    </a:cubicBezTo>
                    <a:lnTo>
                      <a:pt x="4387" y="70583"/>
                    </a:lnTo>
                    <a:lnTo>
                      <a:pt x="3546" y="70886"/>
                    </a:lnTo>
                    <a:lnTo>
                      <a:pt x="3560" y="70923"/>
                    </a:lnTo>
                    <a:lnTo>
                      <a:pt x="4385" y="70626"/>
                    </a:lnTo>
                    <a:lnTo>
                      <a:pt x="4385" y="70626"/>
                    </a:lnTo>
                    <a:cubicBezTo>
                      <a:pt x="4368" y="70694"/>
                      <a:pt x="4354" y="70759"/>
                      <a:pt x="4340" y="70823"/>
                    </a:cubicBezTo>
                    <a:lnTo>
                      <a:pt x="4333" y="70808"/>
                    </a:lnTo>
                    <a:lnTo>
                      <a:pt x="3495" y="71113"/>
                    </a:lnTo>
                    <a:lnTo>
                      <a:pt x="3509" y="71152"/>
                    </a:lnTo>
                    <a:lnTo>
                      <a:pt x="4333" y="70851"/>
                    </a:lnTo>
                    <a:lnTo>
                      <a:pt x="4333" y="70851"/>
                    </a:lnTo>
                    <a:cubicBezTo>
                      <a:pt x="4315" y="70929"/>
                      <a:pt x="4301" y="71001"/>
                      <a:pt x="4290" y="71056"/>
                    </a:cubicBezTo>
                    <a:lnTo>
                      <a:pt x="4284" y="71039"/>
                    </a:lnTo>
                    <a:lnTo>
                      <a:pt x="3448" y="71348"/>
                    </a:lnTo>
                    <a:lnTo>
                      <a:pt x="3462" y="71387"/>
                    </a:lnTo>
                    <a:lnTo>
                      <a:pt x="4284" y="71084"/>
                    </a:lnTo>
                    <a:lnTo>
                      <a:pt x="4284" y="71084"/>
                    </a:lnTo>
                    <a:cubicBezTo>
                      <a:pt x="4272" y="71148"/>
                      <a:pt x="4266" y="71189"/>
                      <a:pt x="4266" y="71191"/>
                    </a:cubicBezTo>
                    <a:lnTo>
                      <a:pt x="4266" y="71191"/>
                    </a:lnTo>
                    <a:lnTo>
                      <a:pt x="3335" y="71535"/>
                    </a:lnTo>
                    <a:lnTo>
                      <a:pt x="3335" y="71535"/>
                    </a:lnTo>
                    <a:cubicBezTo>
                      <a:pt x="3339" y="71512"/>
                      <a:pt x="3387" y="71225"/>
                      <a:pt x="3456" y="70935"/>
                    </a:cubicBezTo>
                    <a:cubicBezTo>
                      <a:pt x="3523" y="70636"/>
                      <a:pt x="3591" y="70338"/>
                      <a:pt x="3591" y="70336"/>
                    </a:cubicBezTo>
                    <a:lnTo>
                      <a:pt x="4243" y="70109"/>
                    </a:lnTo>
                    <a:close/>
                    <a:moveTo>
                      <a:pt x="4411" y="70583"/>
                    </a:moveTo>
                    <a:cubicBezTo>
                      <a:pt x="4528" y="70904"/>
                      <a:pt x="4646" y="71224"/>
                      <a:pt x="4769" y="71543"/>
                    </a:cubicBezTo>
                    <a:lnTo>
                      <a:pt x="4282" y="71185"/>
                    </a:lnTo>
                    <a:cubicBezTo>
                      <a:pt x="4282" y="71185"/>
                      <a:pt x="4335" y="70890"/>
                      <a:pt x="4409" y="70591"/>
                    </a:cubicBezTo>
                    <a:cubicBezTo>
                      <a:pt x="4409" y="70589"/>
                      <a:pt x="4411" y="70587"/>
                      <a:pt x="4411" y="70583"/>
                    </a:cubicBezTo>
                    <a:close/>
                    <a:moveTo>
                      <a:pt x="101368" y="71547"/>
                    </a:moveTo>
                    <a:lnTo>
                      <a:pt x="101480" y="72136"/>
                    </a:lnTo>
                    <a:lnTo>
                      <a:pt x="100995" y="72490"/>
                    </a:lnTo>
                    <a:cubicBezTo>
                      <a:pt x="101122" y="72177"/>
                      <a:pt x="101247" y="71864"/>
                      <a:pt x="101368" y="71547"/>
                    </a:cubicBezTo>
                    <a:close/>
                    <a:moveTo>
                      <a:pt x="101498" y="72143"/>
                    </a:moveTo>
                    <a:lnTo>
                      <a:pt x="102422" y="72507"/>
                    </a:lnTo>
                    <a:lnTo>
                      <a:pt x="102422" y="72507"/>
                    </a:lnTo>
                    <a:lnTo>
                      <a:pt x="101447" y="73235"/>
                    </a:lnTo>
                    <a:lnTo>
                      <a:pt x="100799" y="72965"/>
                    </a:lnTo>
                    <a:cubicBezTo>
                      <a:pt x="100813" y="72932"/>
                      <a:pt x="100827" y="72899"/>
                      <a:pt x="100842" y="72866"/>
                    </a:cubicBezTo>
                    <a:lnTo>
                      <a:pt x="101462" y="73124"/>
                    </a:lnTo>
                    <a:lnTo>
                      <a:pt x="101478" y="73087"/>
                    </a:lnTo>
                    <a:lnTo>
                      <a:pt x="100856" y="72830"/>
                    </a:lnTo>
                    <a:cubicBezTo>
                      <a:pt x="100877" y="72783"/>
                      <a:pt x="100895" y="72736"/>
                      <a:pt x="100915" y="72688"/>
                    </a:cubicBezTo>
                    <a:lnTo>
                      <a:pt x="101648" y="72989"/>
                    </a:lnTo>
                    <a:lnTo>
                      <a:pt x="101662" y="72950"/>
                    </a:lnTo>
                    <a:lnTo>
                      <a:pt x="100930" y="72650"/>
                    </a:lnTo>
                    <a:cubicBezTo>
                      <a:pt x="100948" y="72607"/>
                      <a:pt x="100967" y="72562"/>
                      <a:pt x="100985" y="72519"/>
                    </a:cubicBezTo>
                    <a:lnTo>
                      <a:pt x="101012" y="72498"/>
                    </a:lnTo>
                    <a:lnTo>
                      <a:pt x="101003" y="72515"/>
                    </a:lnTo>
                    <a:lnTo>
                      <a:pt x="101832" y="72850"/>
                    </a:lnTo>
                    <a:lnTo>
                      <a:pt x="101846" y="72813"/>
                    </a:lnTo>
                    <a:lnTo>
                      <a:pt x="101032" y="72482"/>
                    </a:lnTo>
                    <a:lnTo>
                      <a:pt x="101196" y="72363"/>
                    </a:lnTo>
                    <a:lnTo>
                      <a:pt x="101190" y="72380"/>
                    </a:lnTo>
                    <a:lnTo>
                      <a:pt x="102018" y="72713"/>
                    </a:lnTo>
                    <a:lnTo>
                      <a:pt x="102032" y="72676"/>
                    </a:lnTo>
                    <a:lnTo>
                      <a:pt x="101216" y="72349"/>
                    </a:lnTo>
                    <a:lnTo>
                      <a:pt x="101380" y="72228"/>
                    </a:lnTo>
                    <a:lnTo>
                      <a:pt x="101374" y="72245"/>
                    </a:lnTo>
                    <a:lnTo>
                      <a:pt x="102202" y="72574"/>
                    </a:lnTo>
                    <a:lnTo>
                      <a:pt x="102219" y="72537"/>
                    </a:lnTo>
                    <a:lnTo>
                      <a:pt x="101402" y="72212"/>
                    </a:lnTo>
                    <a:lnTo>
                      <a:pt x="101498" y="72143"/>
                    </a:lnTo>
                    <a:close/>
                    <a:moveTo>
                      <a:pt x="4955" y="72024"/>
                    </a:moveTo>
                    <a:cubicBezTo>
                      <a:pt x="4968" y="72056"/>
                      <a:pt x="4982" y="72089"/>
                      <a:pt x="4994" y="72124"/>
                    </a:cubicBezTo>
                    <a:lnTo>
                      <a:pt x="4376" y="72369"/>
                    </a:lnTo>
                    <a:lnTo>
                      <a:pt x="4393" y="72406"/>
                    </a:lnTo>
                    <a:lnTo>
                      <a:pt x="5011" y="72161"/>
                    </a:lnTo>
                    <a:cubicBezTo>
                      <a:pt x="5029" y="72210"/>
                      <a:pt x="5049" y="72259"/>
                      <a:pt x="5068" y="72308"/>
                    </a:cubicBezTo>
                    <a:lnTo>
                      <a:pt x="4340" y="72598"/>
                    </a:lnTo>
                    <a:lnTo>
                      <a:pt x="4354" y="72637"/>
                    </a:lnTo>
                    <a:lnTo>
                      <a:pt x="5084" y="72345"/>
                    </a:lnTo>
                    <a:cubicBezTo>
                      <a:pt x="5101" y="72388"/>
                      <a:pt x="5119" y="72431"/>
                      <a:pt x="5135" y="72474"/>
                    </a:cubicBezTo>
                    <a:lnTo>
                      <a:pt x="5129" y="72506"/>
                    </a:lnTo>
                    <a:lnTo>
                      <a:pt x="5123" y="72488"/>
                    </a:lnTo>
                    <a:lnTo>
                      <a:pt x="4297" y="72826"/>
                    </a:lnTo>
                    <a:lnTo>
                      <a:pt x="4311" y="72862"/>
                    </a:lnTo>
                    <a:lnTo>
                      <a:pt x="5125" y="72533"/>
                    </a:lnTo>
                    <a:lnTo>
                      <a:pt x="5088" y="72734"/>
                    </a:lnTo>
                    <a:lnTo>
                      <a:pt x="5080" y="72715"/>
                    </a:lnTo>
                    <a:lnTo>
                      <a:pt x="4256" y="73055"/>
                    </a:lnTo>
                    <a:lnTo>
                      <a:pt x="4270" y="73092"/>
                    </a:lnTo>
                    <a:lnTo>
                      <a:pt x="5082" y="72760"/>
                    </a:lnTo>
                    <a:lnTo>
                      <a:pt x="5045" y="72959"/>
                    </a:lnTo>
                    <a:lnTo>
                      <a:pt x="5039" y="72944"/>
                    </a:lnTo>
                    <a:lnTo>
                      <a:pt x="4215" y="73286"/>
                    </a:lnTo>
                    <a:lnTo>
                      <a:pt x="4231" y="73323"/>
                    </a:lnTo>
                    <a:lnTo>
                      <a:pt x="5041" y="72987"/>
                    </a:lnTo>
                    <a:lnTo>
                      <a:pt x="5019" y="73104"/>
                    </a:lnTo>
                    <a:lnTo>
                      <a:pt x="5037" y="73098"/>
                    </a:lnTo>
                    <a:lnTo>
                      <a:pt x="5148" y="72502"/>
                    </a:lnTo>
                    <a:cubicBezTo>
                      <a:pt x="5277" y="72819"/>
                      <a:pt x="5410" y="73137"/>
                      <a:pt x="5545" y="73452"/>
                    </a:cubicBezTo>
                    <a:cubicBezTo>
                      <a:pt x="5541" y="73448"/>
                      <a:pt x="5536" y="73445"/>
                      <a:pt x="5534" y="73443"/>
                    </a:cubicBezTo>
                    <a:cubicBezTo>
                      <a:pt x="5277" y="73276"/>
                      <a:pt x="5037" y="73098"/>
                      <a:pt x="5037" y="73098"/>
                    </a:cubicBezTo>
                    <a:lnTo>
                      <a:pt x="4084" y="73495"/>
                    </a:lnTo>
                    <a:lnTo>
                      <a:pt x="4084" y="73495"/>
                    </a:lnTo>
                    <a:lnTo>
                      <a:pt x="4102" y="73486"/>
                    </a:lnTo>
                    <a:lnTo>
                      <a:pt x="4313" y="72277"/>
                    </a:lnTo>
                    <a:lnTo>
                      <a:pt x="4955" y="72024"/>
                    </a:lnTo>
                    <a:close/>
                    <a:moveTo>
                      <a:pt x="100604" y="73425"/>
                    </a:moveTo>
                    <a:cubicBezTo>
                      <a:pt x="100604" y="73429"/>
                      <a:pt x="100606" y="73433"/>
                      <a:pt x="100606" y="73437"/>
                    </a:cubicBezTo>
                    <a:lnTo>
                      <a:pt x="100690" y="74033"/>
                    </a:lnTo>
                    <a:lnTo>
                      <a:pt x="101617" y="74442"/>
                    </a:lnTo>
                    <a:lnTo>
                      <a:pt x="101617" y="74442"/>
                    </a:lnTo>
                    <a:lnTo>
                      <a:pt x="100604" y="75127"/>
                    </a:lnTo>
                    <a:lnTo>
                      <a:pt x="99972" y="74833"/>
                    </a:lnTo>
                    <a:cubicBezTo>
                      <a:pt x="99989" y="74802"/>
                      <a:pt x="100003" y="74769"/>
                      <a:pt x="100017" y="74736"/>
                    </a:cubicBezTo>
                    <a:lnTo>
                      <a:pt x="100625" y="75017"/>
                    </a:lnTo>
                    <a:lnTo>
                      <a:pt x="100643" y="74980"/>
                    </a:lnTo>
                    <a:lnTo>
                      <a:pt x="100036" y="74700"/>
                    </a:lnTo>
                    <a:cubicBezTo>
                      <a:pt x="100056" y="74653"/>
                      <a:pt x="100079" y="74608"/>
                      <a:pt x="100099" y="74561"/>
                    </a:cubicBezTo>
                    <a:lnTo>
                      <a:pt x="100817" y="74890"/>
                    </a:lnTo>
                    <a:lnTo>
                      <a:pt x="100834" y="74853"/>
                    </a:lnTo>
                    <a:lnTo>
                      <a:pt x="100115" y="74524"/>
                    </a:lnTo>
                    <a:cubicBezTo>
                      <a:pt x="100136" y="74481"/>
                      <a:pt x="100156" y="74436"/>
                      <a:pt x="100177" y="74393"/>
                    </a:cubicBezTo>
                    <a:lnTo>
                      <a:pt x="100210" y="74370"/>
                    </a:lnTo>
                    <a:lnTo>
                      <a:pt x="100210" y="74370"/>
                    </a:lnTo>
                    <a:lnTo>
                      <a:pt x="100201" y="74389"/>
                    </a:lnTo>
                    <a:lnTo>
                      <a:pt x="101016" y="74757"/>
                    </a:lnTo>
                    <a:lnTo>
                      <a:pt x="101032" y="74720"/>
                    </a:lnTo>
                    <a:lnTo>
                      <a:pt x="100232" y="74356"/>
                    </a:lnTo>
                    <a:lnTo>
                      <a:pt x="100394" y="74250"/>
                    </a:lnTo>
                    <a:lnTo>
                      <a:pt x="100394" y="74250"/>
                    </a:lnTo>
                    <a:lnTo>
                      <a:pt x="100388" y="74266"/>
                    </a:lnTo>
                    <a:lnTo>
                      <a:pt x="101202" y="74630"/>
                    </a:lnTo>
                    <a:lnTo>
                      <a:pt x="101218" y="74593"/>
                    </a:lnTo>
                    <a:lnTo>
                      <a:pt x="100416" y="74233"/>
                    </a:lnTo>
                    <a:lnTo>
                      <a:pt x="100586" y="74123"/>
                    </a:lnTo>
                    <a:lnTo>
                      <a:pt x="100586" y="74123"/>
                    </a:lnTo>
                    <a:lnTo>
                      <a:pt x="100578" y="74139"/>
                    </a:lnTo>
                    <a:lnTo>
                      <a:pt x="101394" y="74501"/>
                    </a:lnTo>
                    <a:lnTo>
                      <a:pt x="101411" y="74462"/>
                    </a:lnTo>
                    <a:lnTo>
                      <a:pt x="100609" y="74106"/>
                    </a:lnTo>
                    <a:lnTo>
                      <a:pt x="100709" y="74041"/>
                    </a:lnTo>
                    <a:lnTo>
                      <a:pt x="100690" y="74035"/>
                    </a:lnTo>
                    <a:lnTo>
                      <a:pt x="100189" y="74366"/>
                    </a:lnTo>
                    <a:cubicBezTo>
                      <a:pt x="100330" y="74053"/>
                      <a:pt x="100469" y="73740"/>
                      <a:pt x="100604" y="73425"/>
                    </a:cubicBezTo>
                    <a:close/>
                    <a:moveTo>
                      <a:pt x="5958" y="74372"/>
                    </a:moveTo>
                    <a:cubicBezTo>
                      <a:pt x="6101" y="74687"/>
                      <a:pt x="6246" y="75000"/>
                      <a:pt x="6396" y="75311"/>
                    </a:cubicBezTo>
                    <a:cubicBezTo>
                      <a:pt x="6390" y="75307"/>
                      <a:pt x="6383" y="75303"/>
                      <a:pt x="6377" y="75299"/>
                    </a:cubicBezTo>
                    <a:cubicBezTo>
                      <a:pt x="6126" y="75135"/>
                      <a:pt x="5874" y="74970"/>
                      <a:pt x="5874" y="74970"/>
                    </a:cubicBezTo>
                    <a:lnTo>
                      <a:pt x="5952" y="74407"/>
                    </a:lnTo>
                    <a:lnTo>
                      <a:pt x="5954" y="74407"/>
                    </a:lnTo>
                    <a:lnTo>
                      <a:pt x="5954" y="74405"/>
                    </a:lnTo>
                    <a:lnTo>
                      <a:pt x="5958" y="74372"/>
                    </a:lnTo>
                    <a:close/>
                    <a:moveTo>
                      <a:pt x="5747" y="73902"/>
                    </a:moveTo>
                    <a:cubicBezTo>
                      <a:pt x="5761" y="73934"/>
                      <a:pt x="5776" y="73967"/>
                      <a:pt x="5790" y="74000"/>
                    </a:cubicBezTo>
                    <a:lnTo>
                      <a:pt x="5178" y="74272"/>
                    </a:lnTo>
                    <a:lnTo>
                      <a:pt x="5197" y="74309"/>
                    </a:lnTo>
                    <a:lnTo>
                      <a:pt x="5806" y="74037"/>
                    </a:lnTo>
                    <a:cubicBezTo>
                      <a:pt x="5827" y="74084"/>
                      <a:pt x="5847" y="74131"/>
                      <a:pt x="5868" y="74176"/>
                    </a:cubicBezTo>
                    <a:lnTo>
                      <a:pt x="5150" y="74499"/>
                    </a:lnTo>
                    <a:lnTo>
                      <a:pt x="5166" y="74536"/>
                    </a:lnTo>
                    <a:lnTo>
                      <a:pt x="5886" y="74215"/>
                    </a:lnTo>
                    <a:lnTo>
                      <a:pt x="5944" y="74346"/>
                    </a:lnTo>
                    <a:lnTo>
                      <a:pt x="5939" y="74376"/>
                    </a:lnTo>
                    <a:lnTo>
                      <a:pt x="5937" y="74370"/>
                    </a:lnTo>
                    <a:lnTo>
                      <a:pt x="5123" y="74736"/>
                    </a:lnTo>
                    <a:lnTo>
                      <a:pt x="5140" y="74773"/>
                    </a:lnTo>
                    <a:lnTo>
                      <a:pt x="5935" y="74415"/>
                    </a:lnTo>
                    <a:lnTo>
                      <a:pt x="5935" y="74415"/>
                    </a:lnTo>
                    <a:lnTo>
                      <a:pt x="5909" y="74603"/>
                    </a:lnTo>
                    <a:lnTo>
                      <a:pt x="5901" y="74587"/>
                    </a:lnTo>
                    <a:lnTo>
                      <a:pt x="5090" y="74959"/>
                    </a:lnTo>
                    <a:lnTo>
                      <a:pt x="5107" y="74996"/>
                    </a:lnTo>
                    <a:lnTo>
                      <a:pt x="5905" y="74630"/>
                    </a:lnTo>
                    <a:lnTo>
                      <a:pt x="5878" y="74831"/>
                    </a:lnTo>
                    <a:lnTo>
                      <a:pt x="5870" y="74816"/>
                    </a:lnTo>
                    <a:lnTo>
                      <a:pt x="5060" y="75191"/>
                    </a:lnTo>
                    <a:lnTo>
                      <a:pt x="5078" y="75227"/>
                    </a:lnTo>
                    <a:lnTo>
                      <a:pt x="5874" y="74859"/>
                    </a:lnTo>
                    <a:lnTo>
                      <a:pt x="5858" y="74977"/>
                    </a:lnTo>
                    <a:lnTo>
                      <a:pt x="5858" y="74977"/>
                    </a:lnTo>
                    <a:lnTo>
                      <a:pt x="4947" y="75401"/>
                    </a:lnTo>
                    <a:lnTo>
                      <a:pt x="4955" y="75395"/>
                    </a:lnTo>
                    <a:lnTo>
                      <a:pt x="5111" y="74182"/>
                    </a:lnTo>
                    <a:lnTo>
                      <a:pt x="5747" y="73902"/>
                    </a:lnTo>
                    <a:close/>
                    <a:moveTo>
                      <a:pt x="99762" y="75281"/>
                    </a:moveTo>
                    <a:cubicBezTo>
                      <a:pt x="99764" y="75287"/>
                      <a:pt x="99764" y="75293"/>
                      <a:pt x="99766" y="75299"/>
                    </a:cubicBezTo>
                    <a:cubicBezTo>
                      <a:pt x="99786" y="75451"/>
                      <a:pt x="99804" y="75602"/>
                      <a:pt x="99813" y="75712"/>
                    </a:cubicBezTo>
                    <a:cubicBezTo>
                      <a:pt x="99823" y="75825"/>
                      <a:pt x="99829" y="75901"/>
                      <a:pt x="99829" y="75901"/>
                    </a:cubicBezTo>
                    <a:lnTo>
                      <a:pt x="99305" y="76214"/>
                    </a:lnTo>
                    <a:cubicBezTo>
                      <a:pt x="99461" y="75905"/>
                      <a:pt x="99612" y="75594"/>
                      <a:pt x="99762" y="75281"/>
                    </a:cubicBezTo>
                    <a:close/>
                    <a:moveTo>
                      <a:pt x="99847" y="75909"/>
                    </a:moveTo>
                    <a:lnTo>
                      <a:pt x="100738" y="76345"/>
                    </a:lnTo>
                    <a:lnTo>
                      <a:pt x="100738" y="76345"/>
                    </a:lnTo>
                    <a:lnTo>
                      <a:pt x="99692" y="76985"/>
                    </a:lnTo>
                    <a:lnTo>
                      <a:pt x="99074" y="76668"/>
                    </a:lnTo>
                    <a:cubicBezTo>
                      <a:pt x="99090" y="76635"/>
                      <a:pt x="99107" y="76604"/>
                      <a:pt x="99123" y="76572"/>
                    </a:cubicBezTo>
                    <a:lnTo>
                      <a:pt x="99719" y="76877"/>
                    </a:lnTo>
                    <a:lnTo>
                      <a:pt x="99737" y="76842"/>
                    </a:lnTo>
                    <a:lnTo>
                      <a:pt x="99142" y="76537"/>
                    </a:lnTo>
                    <a:cubicBezTo>
                      <a:pt x="99164" y="76490"/>
                      <a:pt x="99187" y="76445"/>
                      <a:pt x="99211" y="76400"/>
                    </a:cubicBezTo>
                    <a:lnTo>
                      <a:pt x="99917" y="76758"/>
                    </a:lnTo>
                    <a:lnTo>
                      <a:pt x="99935" y="76721"/>
                    </a:lnTo>
                    <a:lnTo>
                      <a:pt x="99230" y="76363"/>
                    </a:lnTo>
                    <a:cubicBezTo>
                      <a:pt x="99250" y="76322"/>
                      <a:pt x="99271" y="76281"/>
                      <a:pt x="99291" y="76240"/>
                    </a:cubicBezTo>
                    <a:lnTo>
                      <a:pt x="99324" y="76220"/>
                    </a:lnTo>
                    <a:lnTo>
                      <a:pt x="99316" y="76236"/>
                    </a:lnTo>
                    <a:lnTo>
                      <a:pt x="100113" y="76637"/>
                    </a:lnTo>
                    <a:lnTo>
                      <a:pt x="100132" y="76600"/>
                    </a:lnTo>
                    <a:lnTo>
                      <a:pt x="99348" y="76207"/>
                    </a:lnTo>
                    <a:lnTo>
                      <a:pt x="99522" y="76103"/>
                    </a:lnTo>
                    <a:lnTo>
                      <a:pt x="99522" y="76103"/>
                    </a:lnTo>
                    <a:lnTo>
                      <a:pt x="99514" y="76117"/>
                    </a:lnTo>
                    <a:lnTo>
                      <a:pt x="100314" y="76516"/>
                    </a:lnTo>
                    <a:lnTo>
                      <a:pt x="100332" y="76480"/>
                    </a:lnTo>
                    <a:lnTo>
                      <a:pt x="99545" y="76089"/>
                    </a:lnTo>
                    <a:lnTo>
                      <a:pt x="99721" y="75984"/>
                    </a:lnTo>
                    <a:lnTo>
                      <a:pt x="99712" y="75999"/>
                    </a:lnTo>
                    <a:lnTo>
                      <a:pt x="100512" y="76394"/>
                    </a:lnTo>
                    <a:lnTo>
                      <a:pt x="100531" y="76357"/>
                    </a:lnTo>
                    <a:lnTo>
                      <a:pt x="99743" y="75970"/>
                    </a:lnTo>
                    <a:lnTo>
                      <a:pt x="99847" y="75909"/>
                    </a:lnTo>
                    <a:close/>
                    <a:moveTo>
                      <a:pt x="6836" y="76210"/>
                    </a:moveTo>
                    <a:cubicBezTo>
                      <a:pt x="6991" y="76516"/>
                      <a:pt x="7147" y="76821"/>
                      <a:pt x="7306" y="77124"/>
                    </a:cubicBezTo>
                    <a:lnTo>
                      <a:pt x="6780" y="76815"/>
                    </a:lnTo>
                    <a:lnTo>
                      <a:pt x="6836" y="76210"/>
                    </a:lnTo>
                    <a:close/>
                    <a:moveTo>
                      <a:pt x="6611" y="75753"/>
                    </a:moveTo>
                    <a:cubicBezTo>
                      <a:pt x="6625" y="75786"/>
                      <a:pt x="6641" y="75819"/>
                      <a:pt x="6658" y="75849"/>
                    </a:cubicBezTo>
                    <a:lnTo>
                      <a:pt x="6052" y="76148"/>
                    </a:lnTo>
                    <a:lnTo>
                      <a:pt x="6068" y="76185"/>
                    </a:lnTo>
                    <a:lnTo>
                      <a:pt x="6674" y="75886"/>
                    </a:lnTo>
                    <a:cubicBezTo>
                      <a:pt x="6696" y="75931"/>
                      <a:pt x="6719" y="75978"/>
                      <a:pt x="6741" y="76023"/>
                    </a:cubicBezTo>
                    <a:lnTo>
                      <a:pt x="6032" y="76377"/>
                    </a:lnTo>
                    <a:lnTo>
                      <a:pt x="6050" y="76414"/>
                    </a:lnTo>
                    <a:lnTo>
                      <a:pt x="6760" y="76060"/>
                    </a:lnTo>
                    <a:cubicBezTo>
                      <a:pt x="6780" y="76101"/>
                      <a:pt x="6801" y="76142"/>
                      <a:pt x="6821" y="76183"/>
                    </a:cubicBezTo>
                    <a:lnTo>
                      <a:pt x="6819" y="76222"/>
                    </a:lnTo>
                    <a:lnTo>
                      <a:pt x="6811" y="76205"/>
                    </a:lnTo>
                    <a:lnTo>
                      <a:pt x="6013" y="76606"/>
                    </a:lnTo>
                    <a:lnTo>
                      <a:pt x="6032" y="76643"/>
                    </a:lnTo>
                    <a:lnTo>
                      <a:pt x="6817" y="76248"/>
                    </a:lnTo>
                    <a:lnTo>
                      <a:pt x="6799" y="76449"/>
                    </a:lnTo>
                    <a:lnTo>
                      <a:pt x="6791" y="76433"/>
                    </a:lnTo>
                    <a:lnTo>
                      <a:pt x="5993" y="76838"/>
                    </a:lnTo>
                    <a:lnTo>
                      <a:pt x="6011" y="76872"/>
                    </a:lnTo>
                    <a:lnTo>
                      <a:pt x="6795" y="76476"/>
                    </a:lnTo>
                    <a:lnTo>
                      <a:pt x="6776" y="76678"/>
                    </a:lnTo>
                    <a:lnTo>
                      <a:pt x="6770" y="76662"/>
                    </a:lnTo>
                    <a:lnTo>
                      <a:pt x="5974" y="77069"/>
                    </a:lnTo>
                    <a:lnTo>
                      <a:pt x="5995" y="77106"/>
                    </a:lnTo>
                    <a:lnTo>
                      <a:pt x="6774" y="76705"/>
                    </a:lnTo>
                    <a:lnTo>
                      <a:pt x="6764" y="76823"/>
                    </a:lnTo>
                    <a:lnTo>
                      <a:pt x="5880" y="77278"/>
                    </a:lnTo>
                    <a:lnTo>
                      <a:pt x="5978" y="76062"/>
                    </a:lnTo>
                    <a:lnTo>
                      <a:pt x="6611" y="75753"/>
                    </a:lnTo>
                    <a:close/>
                    <a:moveTo>
                      <a:pt x="98839" y="77116"/>
                    </a:moveTo>
                    <a:lnTo>
                      <a:pt x="98892" y="77730"/>
                    </a:lnTo>
                    <a:cubicBezTo>
                      <a:pt x="98892" y="77730"/>
                      <a:pt x="98827" y="77769"/>
                      <a:pt x="98730" y="77824"/>
                    </a:cubicBezTo>
                    <a:cubicBezTo>
                      <a:pt x="98689" y="77846"/>
                      <a:pt x="98642" y="77873"/>
                      <a:pt x="98591" y="77899"/>
                    </a:cubicBezTo>
                    <a:lnTo>
                      <a:pt x="98587" y="77897"/>
                    </a:lnTo>
                    <a:lnTo>
                      <a:pt x="98585" y="77902"/>
                    </a:lnTo>
                    <a:cubicBezTo>
                      <a:pt x="98514" y="77940"/>
                      <a:pt x="98438" y="77981"/>
                      <a:pt x="98360" y="78024"/>
                    </a:cubicBezTo>
                    <a:cubicBezTo>
                      <a:pt x="98354" y="78026"/>
                      <a:pt x="98350" y="78028"/>
                      <a:pt x="98344" y="78032"/>
                    </a:cubicBezTo>
                    <a:cubicBezTo>
                      <a:pt x="98511" y="77730"/>
                      <a:pt x="98677" y="77423"/>
                      <a:pt x="98839" y="77116"/>
                    </a:cubicBezTo>
                    <a:close/>
                    <a:moveTo>
                      <a:pt x="7783" y="78004"/>
                    </a:moveTo>
                    <a:cubicBezTo>
                      <a:pt x="7951" y="78307"/>
                      <a:pt x="8122" y="78609"/>
                      <a:pt x="8296" y="78910"/>
                    </a:cubicBezTo>
                    <a:lnTo>
                      <a:pt x="7756" y="78624"/>
                    </a:lnTo>
                    <a:cubicBezTo>
                      <a:pt x="7756" y="78624"/>
                      <a:pt x="7769" y="78323"/>
                      <a:pt x="7781" y="78024"/>
                    </a:cubicBezTo>
                    <a:cubicBezTo>
                      <a:pt x="7783" y="78016"/>
                      <a:pt x="7783" y="78010"/>
                      <a:pt x="7783" y="78004"/>
                    </a:cubicBezTo>
                    <a:close/>
                    <a:moveTo>
                      <a:pt x="7546" y="77570"/>
                    </a:moveTo>
                    <a:cubicBezTo>
                      <a:pt x="7562" y="77603"/>
                      <a:pt x="7580" y="77634"/>
                      <a:pt x="7597" y="77664"/>
                    </a:cubicBezTo>
                    <a:lnTo>
                      <a:pt x="6995" y="77992"/>
                    </a:lnTo>
                    <a:lnTo>
                      <a:pt x="7014" y="78028"/>
                    </a:lnTo>
                    <a:lnTo>
                      <a:pt x="7615" y="77701"/>
                    </a:lnTo>
                    <a:cubicBezTo>
                      <a:pt x="7642" y="77748"/>
                      <a:pt x="7668" y="77795"/>
                      <a:pt x="7693" y="77842"/>
                    </a:cubicBezTo>
                    <a:lnTo>
                      <a:pt x="6985" y="78231"/>
                    </a:lnTo>
                    <a:lnTo>
                      <a:pt x="7005" y="78268"/>
                    </a:lnTo>
                    <a:lnTo>
                      <a:pt x="7713" y="77879"/>
                    </a:lnTo>
                    <a:cubicBezTo>
                      <a:pt x="7732" y="77912"/>
                      <a:pt x="7750" y="77944"/>
                      <a:pt x="7766" y="77977"/>
                    </a:cubicBezTo>
                    <a:cubicBezTo>
                      <a:pt x="7766" y="77996"/>
                      <a:pt x="7766" y="78012"/>
                      <a:pt x="7764" y="78030"/>
                    </a:cubicBezTo>
                    <a:lnTo>
                      <a:pt x="7758" y="78018"/>
                    </a:lnTo>
                    <a:lnTo>
                      <a:pt x="6977" y="78450"/>
                    </a:lnTo>
                    <a:lnTo>
                      <a:pt x="6995" y="78487"/>
                    </a:lnTo>
                    <a:lnTo>
                      <a:pt x="7762" y="78061"/>
                    </a:lnTo>
                    <a:lnTo>
                      <a:pt x="7762" y="78061"/>
                    </a:lnTo>
                    <a:cubicBezTo>
                      <a:pt x="7760" y="78135"/>
                      <a:pt x="7756" y="78206"/>
                      <a:pt x="7754" y="78274"/>
                    </a:cubicBezTo>
                    <a:lnTo>
                      <a:pt x="7740" y="78247"/>
                    </a:lnTo>
                    <a:lnTo>
                      <a:pt x="6958" y="78681"/>
                    </a:lnTo>
                    <a:lnTo>
                      <a:pt x="6979" y="78718"/>
                    </a:lnTo>
                    <a:lnTo>
                      <a:pt x="7754" y="78286"/>
                    </a:lnTo>
                    <a:lnTo>
                      <a:pt x="7754" y="78286"/>
                    </a:lnTo>
                    <a:cubicBezTo>
                      <a:pt x="7750" y="78362"/>
                      <a:pt x="7748" y="78431"/>
                      <a:pt x="7746" y="78489"/>
                    </a:cubicBezTo>
                    <a:lnTo>
                      <a:pt x="7738" y="78474"/>
                    </a:lnTo>
                    <a:lnTo>
                      <a:pt x="6960" y="78910"/>
                    </a:lnTo>
                    <a:lnTo>
                      <a:pt x="6981" y="78947"/>
                    </a:lnTo>
                    <a:lnTo>
                      <a:pt x="7744" y="78517"/>
                    </a:lnTo>
                    <a:lnTo>
                      <a:pt x="7744" y="78517"/>
                    </a:lnTo>
                    <a:cubicBezTo>
                      <a:pt x="7742" y="78583"/>
                      <a:pt x="7740" y="78626"/>
                      <a:pt x="7740" y="78633"/>
                    </a:cubicBezTo>
                    <a:lnTo>
                      <a:pt x="7740" y="78633"/>
                    </a:lnTo>
                    <a:lnTo>
                      <a:pt x="6874" y="79123"/>
                    </a:lnTo>
                    <a:cubicBezTo>
                      <a:pt x="6874" y="79121"/>
                      <a:pt x="6885" y="78816"/>
                      <a:pt x="6895" y="78513"/>
                    </a:cubicBezTo>
                    <a:cubicBezTo>
                      <a:pt x="6899" y="78362"/>
                      <a:pt x="6905" y="78210"/>
                      <a:pt x="6909" y="78098"/>
                    </a:cubicBezTo>
                    <a:cubicBezTo>
                      <a:pt x="6917" y="77983"/>
                      <a:pt x="6924" y="77908"/>
                      <a:pt x="6924" y="77908"/>
                    </a:cubicBezTo>
                    <a:lnTo>
                      <a:pt x="7546" y="77570"/>
                    </a:lnTo>
                    <a:close/>
                    <a:moveTo>
                      <a:pt x="97849" y="78914"/>
                    </a:moveTo>
                    <a:lnTo>
                      <a:pt x="97871" y="79526"/>
                    </a:lnTo>
                    <a:lnTo>
                      <a:pt x="97341" y="79804"/>
                    </a:lnTo>
                    <a:cubicBezTo>
                      <a:pt x="97331" y="79808"/>
                      <a:pt x="97321" y="79814"/>
                      <a:pt x="97311" y="79819"/>
                    </a:cubicBezTo>
                    <a:cubicBezTo>
                      <a:pt x="97493" y="79520"/>
                      <a:pt x="97673" y="79217"/>
                      <a:pt x="97849" y="78914"/>
                    </a:cubicBezTo>
                    <a:close/>
                    <a:moveTo>
                      <a:pt x="97886" y="79535"/>
                    </a:moveTo>
                    <a:lnTo>
                      <a:pt x="98761" y="80052"/>
                    </a:lnTo>
                    <a:lnTo>
                      <a:pt x="98761" y="80052"/>
                    </a:lnTo>
                    <a:lnTo>
                      <a:pt x="98743" y="80042"/>
                    </a:lnTo>
                    <a:cubicBezTo>
                      <a:pt x="98743" y="80042"/>
                      <a:pt x="98477" y="80185"/>
                      <a:pt x="98209" y="80330"/>
                    </a:cubicBezTo>
                    <a:cubicBezTo>
                      <a:pt x="97939" y="80469"/>
                      <a:pt x="97658" y="80600"/>
                      <a:pt x="97658" y="80600"/>
                    </a:cubicBezTo>
                    <a:lnTo>
                      <a:pt x="97059" y="80230"/>
                    </a:lnTo>
                    <a:cubicBezTo>
                      <a:pt x="97077" y="80199"/>
                      <a:pt x="97096" y="80170"/>
                      <a:pt x="97116" y="80140"/>
                    </a:cubicBezTo>
                    <a:lnTo>
                      <a:pt x="97695" y="80496"/>
                    </a:lnTo>
                    <a:lnTo>
                      <a:pt x="97718" y="80461"/>
                    </a:lnTo>
                    <a:lnTo>
                      <a:pt x="97137" y="80105"/>
                    </a:lnTo>
                    <a:cubicBezTo>
                      <a:pt x="97161" y="80064"/>
                      <a:pt x="97188" y="80023"/>
                      <a:pt x="97212" y="79982"/>
                    </a:cubicBezTo>
                    <a:lnTo>
                      <a:pt x="97904" y="80406"/>
                    </a:lnTo>
                    <a:lnTo>
                      <a:pt x="97926" y="80371"/>
                    </a:lnTo>
                    <a:lnTo>
                      <a:pt x="97233" y="79947"/>
                    </a:lnTo>
                    <a:cubicBezTo>
                      <a:pt x="97253" y="79913"/>
                      <a:pt x="97276" y="79880"/>
                      <a:pt x="97296" y="79845"/>
                    </a:cubicBezTo>
                    <a:cubicBezTo>
                      <a:pt x="97315" y="79835"/>
                      <a:pt x="97335" y="79825"/>
                      <a:pt x="97356" y="79814"/>
                    </a:cubicBezTo>
                    <a:lnTo>
                      <a:pt x="97356" y="79814"/>
                    </a:lnTo>
                    <a:lnTo>
                      <a:pt x="97347" y="79827"/>
                    </a:lnTo>
                    <a:lnTo>
                      <a:pt x="98110" y="80289"/>
                    </a:lnTo>
                    <a:lnTo>
                      <a:pt x="98133" y="80254"/>
                    </a:lnTo>
                    <a:lnTo>
                      <a:pt x="97382" y="79800"/>
                    </a:lnTo>
                    <a:cubicBezTo>
                      <a:pt x="97441" y="79769"/>
                      <a:pt x="97501" y="79739"/>
                      <a:pt x="97558" y="79708"/>
                    </a:cubicBezTo>
                    <a:lnTo>
                      <a:pt x="97558" y="79708"/>
                    </a:lnTo>
                    <a:lnTo>
                      <a:pt x="97548" y="79722"/>
                    </a:lnTo>
                    <a:lnTo>
                      <a:pt x="98315" y="80183"/>
                    </a:lnTo>
                    <a:lnTo>
                      <a:pt x="98336" y="80148"/>
                    </a:lnTo>
                    <a:lnTo>
                      <a:pt x="97583" y="79696"/>
                    </a:lnTo>
                    <a:cubicBezTo>
                      <a:pt x="97646" y="79663"/>
                      <a:pt x="97705" y="79630"/>
                      <a:pt x="97752" y="79606"/>
                    </a:cubicBezTo>
                    <a:lnTo>
                      <a:pt x="97752" y="79606"/>
                    </a:lnTo>
                    <a:lnTo>
                      <a:pt x="97746" y="79618"/>
                    </a:lnTo>
                    <a:lnTo>
                      <a:pt x="98514" y="80074"/>
                    </a:lnTo>
                    <a:lnTo>
                      <a:pt x="98534" y="80040"/>
                    </a:lnTo>
                    <a:lnTo>
                      <a:pt x="97781" y="79591"/>
                    </a:lnTo>
                    <a:cubicBezTo>
                      <a:pt x="97840" y="79560"/>
                      <a:pt x="97879" y="79539"/>
                      <a:pt x="97886" y="79535"/>
                    </a:cubicBezTo>
                    <a:close/>
                    <a:moveTo>
                      <a:pt x="8800" y="79769"/>
                    </a:moveTo>
                    <a:cubicBezTo>
                      <a:pt x="8982" y="80070"/>
                      <a:pt x="9166" y="80369"/>
                      <a:pt x="9354" y="80666"/>
                    </a:cubicBezTo>
                    <a:lnTo>
                      <a:pt x="8798" y="80404"/>
                    </a:lnTo>
                    <a:cubicBezTo>
                      <a:pt x="8798" y="80404"/>
                      <a:pt x="8794" y="80258"/>
                      <a:pt x="8796" y="80068"/>
                    </a:cubicBezTo>
                    <a:cubicBezTo>
                      <a:pt x="8796" y="79984"/>
                      <a:pt x="8796" y="79894"/>
                      <a:pt x="8798" y="79802"/>
                    </a:cubicBezTo>
                    <a:cubicBezTo>
                      <a:pt x="8800" y="79792"/>
                      <a:pt x="8800" y="79780"/>
                      <a:pt x="8800" y="79769"/>
                    </a:cubicBezTo>
                    <a:close/>
                    <a:moveTo>
                      <a:pt x="96791" y="80657"/>
                    </a:moveTo>
                    <a:lnTo>
                      <a:pt x="96787" y="81271"/>
                    </a:lnTo>
                    <a:lnTo>
                      <a:pt x="96224" y="81533"/>
                    </a:lnTo>
                    <a:cubicBezTo>
                      <a:pt x="96416" y="81243"/>
                      <a:pt x="96605" y="80952"/>
                      <a:pt x="96791" y="80657"/>
                    </a:cubicBezTo>
                    <a:close/>
                    <a:moveTo>
                      <a:pt x="96803" y="81282"/>
                    </a:moveTo>
                    <a:lnTo>
                      <a:pt x="97654" y="81832"/>
                    </a:lnTo>
                    <a:lnTo>
                      <a:pt x="97654" y="81832"/>
                    </a:lnTo>
                    <a:lnTo>
                      <a:pt x="97638" y="81822"/>
                    </a:lnTo>
                    <a:lnTo>
                      <a:pt x="96541" y="82343"/>
                    </a:lnTo>
                    <a:lnTo>
                      <a:pt x="95950" y="81944"/>
                    </a:lnTo>
                    <a:cubicBezTo>
                      <a:pt x="95968" y="81916"/>
                      <a:pt x="95989" y="81887"/>
                      <a:pt x="96009" y="81856"/>
                    </a:cubicBezTo>
                    <a:lnTo>
                      <a:pt x="96576" y="82239"/>
                    </a:lnTo>
                    <a:lnTo>
                      <a:pt x="96599" y="82204"/>
                    </a:lnTo>
                    <a:lnTo>
                      <a:pt x="96032" y="81824"/>
                    </a:lnTo>
                    <a:cubicBezTo>
                      <a:pt x="96060" y="81781"/>
                      <a:pt x="96089" y="81738"/>
                      <a:pt x="96118" y="81697"/>
                    </a:cubicBezTo>
                    <a:lnTo>
                      <a:pt x="96785" y="82141"/>
                    </a:lnTo>
                    <a:lnTo>
                      <a:pt x="96807" y="82108"/>
                    </a:lnTo>
                    <a:lnTo>
                      <a:pt x="96140" y="81662"/>
                    </a:lnTo>
                    <a:cubicBezTo>
                      <a:pt x="96163" y="81627"/>
                      <a:pt x="96185" y="81592"/>
                      <a:pt x="96208" y="81560"/>
                    </a:cubicBezTo>
                    <a:lnTo>
                      <a:pt x="96257" y="81535"/>
                    </a:lnTo>
                    <a:lnTo>
                      <a:pt x="96257" y="81535"/>
                    </a:lnTo>
                    <a:lnTo>
                      <a:pt x="96249" y="81549"/>
                    </a:lnTo>
                    <a:lnTo>
                      <a:pt x="96993" y="82042"/>
                    </a:lnTo>
                    <a:lnTo>
                      <a:pt x="97016" y="82008"/>
                    </a:lnTo>
                    <a:lnTo>
                      <a:pt x="96281" y="81525"/>
                    </a:lnTo>
                    <a:lnTo>
                      <a:pt x="96463" y="81439"/>
                    </a:lnTo>
                    <a:lnTo>
                      <a:pt x="96455" y="81453"/>
                    </a:lnTo>
                    <a:lnTo>
                      <a:pt x="97202" y="81944"/>
                    </a:lnTo>
                    <a:lnTo>
                      <a:pt x="97223" y="81909"/>
                    </a:lnTo>
                    <a:lnTo>
                      <a:pt x="96488" y="81429"/>
                    </a:lnTo>
                    <a:lnTo>
                      <a:pt x="96670" y="81343"/>
                    </a:lnTo>
                    <a:lnTo>
                      <a:pt x="96662" y="81357"/>
                    </a:lnTo>
                    <a:lnTo>
                      <a:pt x="97409" y="81844"/>
                    </a:lnTo>
                    <a:lnTo>
                      <a:pt x="97431" y="81809"/>
                    </a:lnTo>
                    <a:lnTo>
                      <a:pt x="96697" y="81330"/>
                    </a:lnTo>
                    <a:lnTo>
                      <a:pt x="96803" y="81282"/>
                    </a:lnTo>
                    <a:close/>
                    <a:moveTo>
                      <a:pt x="9900" y="81508"/>
                    </a:moveTo>
                    <a:cubicBezTo>
                      <a:pt x="10093" y="81799"/>
                      <a:pt x="10289" y="82090"/>
                      <a:pt x="10488" y="82376"/>
                    </a:cubicBezTo>
                    <a:lnTo>
                      <a:pt x="9907" y="82135"/>
                    </a:lnTo>
                    <a:lnTo>
                      <a:pt x="9900" y="81508"/>
                    </a:lnTo>
                    <a:close/>
                    <a:moveTo>
                      <a:pt x="9628" y="81091"/>
                    </a:moveTo>
                    <a:cubicBezTo>
                      <a:pt x="9647" y="81122"/>
                      <a:pt x="9665" y="81150"/>
                      <a:pt x="9686" y="81181"/>
                    </a:cubicBezTo>
                    <a:lnTo>
                      <a:pt x="9121" y="81549"/>
                    </a:lnTo>
                    <a:lnTo>
                      <a:pt x="9141" y="81582"/>
                    </a:lnTo>
                    <a:lnTo>
                      <a:pt x="9708" y="81216"/>
                    </a:lnTo>
                    <a:cubicBezTo>
                      <a:pt x="9737" y="81261"/>
                      <a:pt x="9767" y="81304"/>
                      <a:pt x="9796" y="81349"/>
                    </a:cubicBezTo>
                    <a:lnTo>
                      <a:pt x="9129" y="81787"/>
                    </a:lnTo>
                    <a:lnTo>
                      <a:pt x="9152" y="81822"/>
                    </a:lnTo>
                    <a:lnTo>
                      <a:pt x="9819" y="81384"/>
                    </a:lnTo>
                    <a:lnTo>
                      <a:pt x="9884" y="81482"/>
                    </a:lnTo>
                    <a:lnTo>
                      <a:pt x="9884" y="81535"/>
                    </a:lnTo>
                    <a:lnTo>
                      <a:pt x="9874" y="81521"/>
                    </a:lnTo>
                    <a:lnTo>
                      <a:pt x="9129" y="82014"/>
                    </a:lnTo>
                    <a:lnTo>
                      <a:pt x="9152" y="82047"/>
                    </a:lnTo>
                    <a:lnTo>
                      <a:pt x="9884" y="81564"/>
                    </a:lnTo>
                    <a:lnTo>
                      <a:pt x="9886" y="81766"/>
                    </a:lnTo>
                    <a:lnTo>
                      <a:pt x="9878" y="81752"/>
                    </a:lnTo>
                    <a:lnTo>
                      <a:pt x="9133" y="82247"/>
                    </a:lnTo>
                    <a:lnTo>
                      <a:pt x="9156" y="82280"/>
                    </a:lnTo>
                    <a:lnTo>
                      <a:pt x="9886" y="81793"/>
                    </a:lnTo>
                    <a:lnTo>
                      <a:pt x="9890" y="82014"/>
                    </a:lnTo>
                    <a:lnTo>
                      <a:pt x="9872" y="81985"/>
                    </a:lnTo>
                    <a:lnTo>
                      <a:pt x="9131" y="82482"/>
                    </a:lnTo>
                    <a:lnTo>
                      <a:pt x="9154" y="82517"/>
                    </a:lnTo>
                    <a:lnTo>
                      <a:pt x="9890" y="82022"/>
                    </a:lnTo>
                    <a:lnTo>
                      <a:pt x="9892" y="82144"/>
                    </a:lnTo>
                    <a:lnTo>
                      <a:pt x="9068" y="82700"/>
                    </a:lnTo>
                    <a:lnTo>
                      <a:pt x="9041" y="81472"/>
                    </a:lnTo>
                    <a:lnTo>
                      <a:pt x="9628" y="81091"/>
                    </a:lnTo>
                    <a:close/>
                    <a:moveTo>
                      <a:pt x="95670" y="82347"/>
                    </a:moveTo>
                    <a:lnTo>
                      <a:pt x="95639" y="82967"/>
                    </a:lnTo>
                    <a:lnTo>
                      <a:pt x="96468" y="83550"/>
                    </a:lnTo>
                    <a:lnTo>
                      <a:pt x="96466" y="83550"/>
                    </a:lnTo>
                    <a:lnTo>
                      <a:pt x="95342" y="84025"/>
                    </a:lnTo>
                    <a:lnTo>
                      <a:pt x="94774" y="83606"/>
                    </a:lnTo>
                    <a:cubicBezTo>
                      <a:pt x="94794" y="83577"/>
                      <a:pt x="94814" y="83548"/>
                      <a:pt x="94835" y="83520"/>
                    </a:cubicBezTo>
                    <a:lnTo>
                      <a:pt x="95383" y="83921"/>
                    </a:lnTo>
                    <a:lnTo>
                      <a:pt x="95408" y="83888"/>
                    </a:lnTo>
                    <a:lnTo>
                      <a:pt x="94859" y="83487"/>
                    </a:lnTo>
                    <a:cubicBezTo>
                      <a:pt x="94890" y="83448"/>
                      <a:pt x="94919" y="83407"/>
                      <a:pt x="94947" y="83366"/>
                    </a:cubicBezTo>
                    <a:lnTo>
                      <a:pt x="95596" y="83837"/>
                    </a:lnTo>
                    <a:lnTo>
                      <a:pt x="95621" y="83804"/>
                    </a:lnTo>
                    <a:lnTo>
                      <a:pt x="94972" y="83333"/>
                    </a:lnTo>
                    <a:cubicBezTo>
                      <a:pt x="94997" y="83299"/>
                      <a:pt x="95023" y="83262"/>
                      <a:pt x="95050" y="83225"/>
                    </a:cubicBezTo>
                    <a:lnTo>
                      <a:pt x="95095" y="83207"/>
                    </a:lnTo>
                    <a:lnTo>
                      <a:pt x="95085" y="83221"/>
                    </a:lnTo>
                    <a:lnTo>
                      <a:pt x="95809" y="83743"/>
                    </a:lnTo>
                    <a:lnTo>
                      <a:pt x="95833" y="83710"/>
                    </a:lnTo>
                    <a:lnTo>
                      <a:pt x="95119" y="83196"/>
                    </a:lnTo>
                    <a:lnTo>
                      <a:pt x="95301" y="83123"/>
                    </a:lnTo>
                    <a:lnTo>
                      <a:pt x="95297" y="83129"/>
                    </a:lnTo>
                    <a:lnTo>
                      <a:pt x="96024" y="83649"/>
                    </a:lnTo>
                    <a:lnTo>
                      <a:pt x="96048" y="83614"/>
                    </a:lnTo>
                    <a:lnTo>
                      <a:pt x="95338" y="83108"/>
                    </a:lnTo>
                    <a:lnTo>
                      <a:pt x="95518" y="83035"/>
                    </a:lnTo>
                    <a:lnTo>
                      <a:pt x="95508" y="83047"/>
                    </a:lnTo>
                    <a:lnTo>
                      <a:pt x="96236" y="83563"/>
                    </a:lnTo>
                    <a:lnTo>
                      <a:pt x="96261" y="83530"/>
                    </a:lnTo>
                    <a:lnTo>
                      <a:pt x="95545" y="83022"/>
                    </a:lnTo>
                    <a:lnTo>
                      <a:pt x="95653" y="82977"/>
                    </a:lnTo>
                    <a:lnTo>
                      <a:pt x="95639" y="82967"/>
                    </a:lnTo>
                    <a:lnTo>
                      <a:pt x="95322" y="83096"/>
                    </a:lnTo>
                    <a:lnTo>
                      <a:pt x="95320" y="83096"/>
                    </a:lnTo>
                    <a:lnTo>
                      <a:pt x="95320" y="83098"/>
                    </a:lnTo>
                    <a:lnTo>
                      <a:pt x="95068" y="83200"/>
                    </a:lnTo>
                    <a:cubicBezTo>
                      <a:pt x="95271" y="82918"/>
                      <a:pt x="95471" y="82634"/>
                      <a:pt x="95670" y="82347"/>
                    </a:cubicBezTo>
                    <a:close/>
                    <a:moveTo>
                      <a:pt x="11062" y="83194"/>
                    </a:moveTo>
                    <a:lnTo>
                      <a:pt x="11062" y="83194"/>
                    </a:lnTo>
                    <a:cubicBezTo>
                      <a:pt x="11269" y="83481"/>
                      <a:pt x="11478" y="83767"/>
                      <a:pt x="11691" y="84050"/>
                    </a:cubicBezTo>
                    <a:cubicBezTo>
                      <a:pt x="11678" y="84045"/>
                      <a:pt x="11666" y="84041"/>
                      <a:pt x="11654" y="84037"/>
                    </a:cubicBezTo>
                    <a:lnTo>
                      <a:pt x="11097" y="83812"/>
                    </a:lnTo>
                    <a:lnTo>
                      <a:pt x="11077" y="83462"/>
                    </a:lnTo>
                    <a:lnTo>
                      <a:pt x="11079" y="83460"/>
                    </a:lnTo>
                    <a:lnTo>
                      <a:pt x="11077" y="83458"/>
                    </a:lnTo>
                    <a:lnTo>
                      <a:pt x="11062" y="83194"/>
                    </a:lnTo>
                    <a:close/>
                    <a:moveTo>
                      <a:pt x="10770" y="82783"/>
                    </a:moveTo>
                    <a:cubicBezTo>
                      <a:pt x="10790" y="82814"/>
                      <a:pt x="10811" y="82842"/>
                      <a:pt x="10833" y="82871"/>
                    </a:cubicBezTo>
                    <a:lnTo>
                      <a:pt x="10281" y="83262"/>
                    </a:lnTo>
                    <a:lnTo>
                      <a:pt x="10305" y="83295"/>
                    </a:lnTo>
                    <a:lnTo>
                      <a:pt x="10856" y="82904"/>
                    </a:lnTo>
                    <a:cubicBezTo>
                      <a:pt x="10884" y="82947"/>
                      <a:pt x="10915" y="82988"/>
                      <a:pt x="10944" y="83029"/>
                    </a:cubicBezTo>
                    <a:lnTo>
                      <a:pt x="10291" y="83493"/>
                    </a:lnTo>
                    <a:lnTo>
                      <a:pt x="10316" y="83526"/>
                    </a:lnTo>
                    <a:lnTo>
                      <a:pt x="10968" y="83061"/>
                    </a:lnTo>
                    <a:cubicBezTo>
                      <a:pt x="10993" y="83098"/>
                      <a:pt x="11020" y="83133"/>
                      <a:pt x="11044" y="83168"/>
                    </a:cubicBezTo>
                    <a:lnTo>
                      <a:pt x="11046" y="83215"/>
                    </a:lnTo>
                    <a:lnTo>
                      <a:pt x="11036" y="83203"/>
                    </a:lnTo>
                    <a:lnTo>
                      <a:pt x="10312" y="83724"/>
                    </a:lnTo>
                    <a:lnTo>
                      <a:pt x="10334" y="83757"/>
                    </a:lnTo>
                    <a:lnTo>
                      <a:pt x="11048" y="83243"/>
                    </a:lnTo>
                    <a:lnTo>
                      <a:pt x="11060" y="83434"/>
                    </a:lnTo>
                    <a:lnTo>
                      <a:pt x="11060" y="83434"/>
                    </a:lnTo>
                    <a:lnTo>
                      <a:pt x="11054" y="83428"/>
                    </a:lnTo>
                    <a:lnTo>
                      <a:pt x="10332" y="83951"/>
                    </a:lnTo>
                    <a:lnTo>
                      <a:pt x="10355" y="83984"/>
                    </a:lnTo>
                    <a:lnTo>
                      <a:pt x="11062" y="83473"/>
                    </a:lnTo>
                    <a:lnTo>
                      <a:pt x="11075" y="83677"/>
                    </a:lnTo>
                    <a:lnTo>
                      <a:pt x="11062" y="83663"/>
                    </a:lnTo>
                    <a:lnTo>
                      <a:pt x="10342" y="84189"/>
                    </a:lnTo>
                    <a:lnTo>
                      <a:pt x="10367" y="84221"/>
                    </a:lnTo>
                    <a:lnTo>
                      <a:pt x="11075" y="83704"/>
                    </a:lnTo>
                    <a:lnTo>
                      <a:pt x="11083" y="83822"/>
                    </a:lnTo>
                    <a:lnTo>
                      <a:pt x="11097" y="83812"/>
                    </a:lnTo>
                    <a:lnTo>
                      <a:pt x="10265" y="84422"/>
                    </a:lnTo>
                    <a:lnTo>
                      <a:pt x="10265" y="84422"/>
                    </a:lnTo>
                    <a:lnTo>
                      <a:pt x="10281" y="84410"/>
                    </a:lnTo>
                    <a:lnTo>
                      <a:pt x="10197" y="83188"/>
                    </a:lnTo>
                    <a:lnTo>
                      <a:pt x="10770" y="82783"/>
                    </a:lnTo>
                    <a:close/>
                    <a:moveTo>
                      <a:pt x="11979" y="84430"/>
                    </a:moveTo>
                    <a:cubicBezTo>
                      <a:pt x="12002" y="84459"/>
                      <a:pt x="12024" y="84487"/>
                      <a:pt x="12045" y="84516"/>
                    </a:cubicBezTo>
                    <a:lnTo>
                      <a:pt x="11506" y="84929"/>
                    </a:lnTo>
                    <a:lnTo>
                      <a:pt x="11531" y="84962"/>
                    </a:lnTo>
                    <a:lnTo>
                      <a:pt x="12069" y="84549"/>
                    </a:lnTo>
                    <a:lnTo>
                      <a:pt x="12163" y="84669"/>
                    </a:lnTo>
                    <a:lnTo>
                      <a:pt x="11531" y="85158"/>
                    </a:lnTo>
                    <a:lnTo>
                      <a:pt x="11556" y="85191"/>
                    </a:lnTo>
                    <a:lnTo>
                      <a:pt x="12188" y="84702"/>
                    </a:lnTo>
                    <a:cubicBezTo>
                      <a:pt x="12214" y="84735"/>
                      <a:pt x="12241" y="84770"/>
                      <a:pt x="12268" y="84802"/>
                    </a:cubicBezTo>
                    <a:lnTo>
                      <a:pt x="12272" y="84845"/>
                    </a:lnTo>
                    <a:lnTo>
                      <a:pt x="12272" y="84845"/>
                    </a:lnTo>
                    <a:lnTo>
                      <a:pt x="12265" y="84837"/>
                    </a:lnTo>
                    <a:lnTo>
                      <a:pt x="11562" y="85388"/>
                    </a:lnTo>
                    <a:lnTo>
                      <a:pt x="11586" y="85420"/>
                    </a:lnTo>
                    <a:lnTo>
                      <a:pt x="12276" y="84880"/>
                    </a:lnTo>
                    <a:lnTo>
                      <a:pt x="12296" y="85081"/>
                    </a:lnTo>
                    <a:lnTo>
                      <a:pt x="12286" y="85066"/>
                    </a:lnTo>
                    <a:lnTo>
                      <a:pt x="11584" y="85619"/>
                    </a:lnTo>
                    <a:lnTo>
                      <a:pt x="11609" y="85649"/>
                    </a:lnTo>
                    <a:lnTo>
                      <a:pt x="12298" y="85107"/>
                    </a:lnTo>
                    <a:lnTo>
                      <a:pt x="12321" y="85310"/>
                    </a:lnTo>
                    <a:lnTo>
                      <a:pt x="12306" y="85293"/>
                    </a:lnTo>
                    <a:lnTo>
                      <a:pt x="11609" y="85848"/>
                    </a:lnTo>
                    <a:lnTo>
                      <a:pt x="11633" y="85879"/>
                    </a:lnTo>
                    <a:lnTo>
                      <a:pt x="12323" y="85332"/>
                    </a:lnTo>
                    <a:lnTo>
                      <a:pt x="12335" y="85453"/>
                    </a:lnTo>
                    <a:lnTo>
                      <a:pt x="12349" y="85441"/>
                    </a:lnTo>
                    <a:lnTo>
                      <a:pt x="12286" y="84827"/>
                    </a:lnTo>
                    <a:lnTo>
                      <a:pt x="12286" y="84827"/>
                    </a:lnTo>
                    <a:cubicBezTo>
                      <a:pt x="12503" y="85105"/>
                      <a:pt x="12722" y="85379"/>
                      <a:pt x="12945" y="85654"/>
                    </a:cubicBezTo>
                    <a:cubicBezTo>
                      <a:pt x="12937" y="85649"/>
                      <a:pt x="12926" y="85647"/>
                      <a:pt x="12918" y="85643"/>
                    </a:cubicBezTo>
                    <a:cubicBezTo>
                      <a:pt x="12634" y="85543"/>
                      <a:pt x="12349" y="85443"/>
                      <a:pt x="12349" y="85443"/>
                    </a:cubicBezTo>
                    <a:lnTo>
                      <a:pt x="11558" y="86072"/>
                    </a:lnTo>
                    <a:lnTo>
                      <a:pt x="11558" y="86072"/>
                    </a:lnTo>
                    <a:lnTo>
                      <a:pt x="11418" y="84860"/>
                    </a:lnTo>
                    <a:lnTo>
                      <a:pt x="11979" y="84430"/>
                    </a:lnTo>
                    <a:close/>
                    <a:moveTo>
                      <a:pt x="93225" y="85609"/>
                    </a:moveTo>
                    <a:cubicBezTo>
                      <a:pt x="93225" y="85619"/>
                      <a:pt x="93223" y="85627"/>
                      <a:pt x="93223" y="85637"/>
                    </a:cubicBezTo>
                    <a:cubicBezTo>
                      <a:pt x="93206" y="85789"/>
                      <a:pt x="93188" y="85940"/>
                      <a:pt x="93176" y="86052"/>
                    </a:cubicBezTo>
                    <a:cubicBezTo>
                      <a:pt x="93163" y="86167"/>
                      <a:pt x="93151" y="86241"/>
                      <a:pt x="93151" y="86241"/>
                    </a:cubicBezTo>
                    <a:lnTo>
                      <a:pt x="92550" y="86425"/>
                    </a:lnTo>
                    <a:cubicBezTo>
                      <a:pt x="92777" y="86155"/>
                      <a:pt x="93002" y="85883"/>
                      <a:pt x="93225" y="85609"/>
                    </a:cubicBezTo>
                    <a:close/>
                    <a:moveTo>
                      <a:pt x="93165" y="86251"/>
                    </a:moveTo>
                    <a:lnTo>
                      <a:pt x="93931" y="86887"/>
                    </a:lnTo>
                    <a:lnTo>
                      <a:pt x="92758" y="87260"/>
                    </a:lnTo>
                    <a:lnTo>
                      <a:pt x="92226" y="86801"/>
                    </a:lnTo>
                    <a:cubicBezTo>
                      <a:pt x="92251" y="86775"/>
                      <a:pt x="92273" y="86748"/>
                      <a:pt x="92296" y="86719"/>
                    </a:cubicBezTo>
                    <a:lnTo>
                      <a:pt x="92812" y="87161"/>
                    </a:lnTo>
                    <a:lnTo>
                      <a:pt x="92838" y="87131"/>
                    </a:lnTo>
                    <a:lnTo>
                      <a:pt x="92325" y="86689"/>
                    </a:lnTo>
                    <a:cubicBezTo>
                      <a:pt x="92355" y="86654"/>
                      <a:pt x="92386" y="86617"/>
                      <a:pt x="92417" y="86582"/>
                    </a:cubicBezTo>
                    <a:lnTo>
                      <a:pt x="93028" y="87102"/>
                    </a:lnTo>
                    <a:lnTo>
                      <a:pt x="93053" y="87071"/>
                    </a:lnTo>
                    <a:lnTo>
                      <a:pt x="92441" y="86552"/>
                    </a:lnTo>
                    <a:lnTo>
                      <a:pt x="92529" y="86447"/>
                    </a:lnTo>
                    <a:lnTo>
                      <a:pt x="92582" y="86431"/>
                    </a:lnTo>
                    <a:lnTo>
                      <a:pt x="92572" y="86445"/>
                    </a:lnTo>
                    <a:lnTo>
                      <a:pt x="93253" y="87022"/>
                    </a:lnTo>
                    <a:lnTo>
                      <a:pt x="93280" y="86990"/>
                    </a:lnTo>
                    <a:lnTo>
                      <a:pt x="92609" y="86423"/>
                    </a:lnTo>
                    <a:lnTo>
                      <a:pt x="92801" y="86363"/>
                    </a:lnTo>
                    <a:lnTo>
                      <a:pt x="92801" y="86363"/>
                    </a:lnTo>
                    <a:lnTo>
                      <a:pt x="92789" y="86378"/>
                    </a:lnTo>
                    <a:lnTo>
                      <a:pt x="93472" y="86953"/>
                    </a:lnTo>
                    <a:lnTo>
                      <a:pt x="93499" y="86922"/>
                    </a:lnTo>
                    <a:lnTo>
                      <a:pt x="92826" y="86357"/>
                    </a:lnTo>
                    <a:lnTo>
                      <a:pt x="93024" y="86296"/>
                    </a:lnTo>
                    <a:lnTo>
                      <a:pt x="93014" y="86308"/>
                    </a:lnTo>
                    <a:lnTo>
                      <a:pt x="93699" y="86879"/>
                    </a:lnTo>
                    <a:lnTo>
                      <a:pt x="93726" y="86848"/>
                    </a:lnTo>
                    <a:lnTo>
                      <a:pt x="93051" y="86288"/>
                    </a:lnTo>
                    <a:lnTo>
                      <a:pt x="93165" y="86251"/>
                    </a:lnTo>
                    <a:close/>
                    <a:moveTo>
                      <a:pt x="13254" y="86028"/>
                    </a:moveTo>
                    <a:lnTo>
                      <a:pt x="13321" y="86110"/>
                    </a:lnTo>
                    <a:lnTo>
                      <a:pt x="12793" y="86550"/>
                    </a:lnTo>
                    <a:lnTo>
                      <a:pt x="12820" y="86580"/>
                    </a:lnTo>
                    <a:lnTo>
                      <a:pt x="13348" y="86140"/>
                    </a:lnTo>
                    <a:lnTo>
                      <a:pt x="13446" y="86259"/>
                    </a:lnTo>
                    <a:lnTo>
                      <a:pt x="12824" y="86779"/>
                    </a:lnTo>
                    <a:lnTo>
                      <a:pt x="12851" y="86812"/>
                    </a:lnTo>
                    <a:lnTo>
                      <a:pt x="13473" y="86290"/>
                    </a:lnTo>
                    <a:cubicBezTo>
                      <a:pt x="13497" y="86321"/>
                      <a:pt x="13524" y="86351"/>
                      <a:pt x="13550" y="86382"/>
                    </a:cubicBezTo>
                    <a:lnTo>
                      <a:pt x="13559" y="86439"/>
                    </a:lnTo>
                    <a:lnTo>
                      <a:pt x="13546" y="86425"/>
                    </a:lnTo>
                    <a:lnTo>
                      <a:pt x="12865" y="87002"/>
                    </a:lnTo>
                    <a:lnTo>
                      <a:pt x="12892" y="87035"/>
                    </a:lnTo>
                    <a:lnTo>
                      <a:pt x="13563" y="86466"/>
                    </a:lnTo>
                    <a:lnTo>
                      <a:pt x="13589" y="86648"/>
                    </a:lnTo>
                    <a:lnTo>
                      <a:pt x="13589" y="86648"/>
                    </a:lnTo>
                    <a:lnTo>
                      <a:pt x="13587" y="86646"/>
                    </a:lnTo>
                    <a:lnTo>
                      <a:pt x="12908" y="87225"/>
                    </a:lnTo>
                    <a:lnTo>
                      <a:pt x="12934" y="87256"/>
                    </a:lnTo>
                    <a:lnTo>
                      <a:pt x="13597" y="86691"/>
                    </a:lnTo>
                    <a:lnTo>
                      <a:pt x="13626" y="86891"/>
                    </a:lnTo>
                    <a:lnTo>
                      <a:pt x="13616" y="86877"/>
                    </a:lnTo>
                    <a:lnTo>
                      <a:pt x="12939" y="87460"/>
                    </a:lnTo>
                    <a:lnTo>
                      <a:pt x="12965" y="87491"/>
                    </a:lnTo>
                    <a:lnTo>
                      <a:pt x="13630" y="86918"/>
                    </a:lnTo>
                    <a:lnTo>
                      <a:pt x="13649" y="87035"/>
                    </a:lnTo>
                    <a:lnTo>
                      <a:pt x="13663" y="87022"/>
                    </a:lnTo>
                    <a:lnTo>
                      <a:pt x="13612" y="86679"/>
                    </a:lnTo>
                    <a:lnTo>
                      <a:pt x="13614" y="86677"/>
                    </a:lnTo>
                    <a:lnTo>
                      <a:pt x="13610" y="86672"/>
                    </a:lnTo>
                    <a:lnTo>
                      <a:pt x="13571" y="86406"/>
                    </a:lnTo>
                    <a:lnTo>
                      <a:pt x="13571" y="86406"/>
                    </a:lnTo>
                    <a:cubicBezTo>
                      <a:pt x="13798" y="86674"/>
                      <a:pt x="14027" y="86940"/>
                      <a:pt x="14258" y="87202"/>
                    </a:cubicBezTo>
                    <a:lnTo>
                      <a:pt x="13663" y="87022"/>
                    </a:lnTo>
                    <a:lnTo>
                      <a:pt x="12896" y="87685"/>
                    </a:lnTo>
                    <a:lnTo>
                      <a:pt x="12896" y="87685"/>
                    </a:lnTo>
                    <a:lnTo>
                      <a:pt x="12703" y="86484"/>
                    </a:lnTo>
                    <a:lnTo>
                      <a:pt x="13254" y="86028"/>
                    </a:lnTo>
                    <a:close/>
                    <a:moveTo>
                      <a:pt x="91901" y="87176"/>
                    </a:moveTo>
                    <a:lnTo>
                      <a:pt x="91805" y="87794"/>
                    </a:lnTo>
                    <a:cubicBezTo>
                      <a:pt x="91803" y="87794"/>
                      <a:pt x="91731" y="87816"/>
                      <a:pt x="91625" y="87849"/>
                    </a:cubicBezTo>
                    <a:cubicBezTo>
                      <a:pt x="91518" y="87882"/>
                      <a:pt x="91373" y="87922"/>
                      <a:pt x="91224" y="87959"/>
                    </a:cubicBezTo>
                    <a:cubicBezTo>
                      <a:pt x="91212" y="87963"/>
                      <a:pt x="91201" y="87965"/>
                      <a:pt x="91189" y="87970"/>
                    </a:cubicBezTo>
                    <a:cubicBezTo>
                      <a:pt x="91428" y="87708"/>
                      <a:pt x="91666" y="87442"/>
                      <a:pt x="91901" y="87176"/>
                    </a:cubicBezTo>
                    <a:close/>
                    <a:moveTo>
                      <a:pt x="91819" y="87808"/>
                    </a:moveTo>
                    <a:lnTo>
                      <a:pt x="92560" y="88471"/>
                    </a:lnTo>
                    <a:cubicBezTo>
                      <a:pt x="92558" y="88471"/>
                      <a:pt x="92484" y="88493"/>
                      <a:pt x="92376" y="88528"/>
                    </a:cubicBezTo>
                    <a:cubicBezTo>
                      <a:pt x="92269" y="88563"/>
                      <a:pt x="92122" y="88606"/>
                      <a:pt x="91971" y="88645"/>
                    </a:cubicBezTo>
                    <a:cubicBezTo>
                      <a:pt x="91687" y="88721"/>
                      <a:pt x="91403" y="88796"/>
                      <a:pt x="91379" y="88802"/>
                    </a:cubicBezTo>
                    <a:lnTo>
                      <a:pt x="91379" y="88802"/>
                    </a:lnTo>
                    <a:lnTo>
                      <a:pt x="90862" y="88321"/>
                    </a:lnTo>
                    <a:cubicBezTo>
                      <a:pt x="90886" y="88295"/>
                      <a:pt x="90911" y="88270"/>
                      <a:pt x="90935" y="88244"/>
                    </a:cubicBezTo>
                    <a:lnTo>
                      <a:pt x="91435" y="88708"/>
                    </a:lnTo>
                    <a:lnTo>
                      <a:pt x="91463" y="88677"/>
                    </a:lnTo>
                    <a:lnTo>
                      <a:pt x="90964" y="88213"/>
                    </a:lnTo>
                    <a:cubicBezTo>
                      <a:pt x="90997" y="88176"/>
                      <a:pt x="91032" y="88139"/>
                      <a:pt x="91066" y="88103"/>
                    </a:cubicBezTo>
                    <a:lnTo>
                      <a:pt x="91660" y="88649"/>
                    </a:lnTo>
                    <a:lnTo>
                      <a:pt x="91688" y="88618"/>
                    </a:lnTo>
                    <a:lnTo>
                      <a:pt x="91095" y="88072"/>
                    </a:lnTo>
                    <a:cubicBezTo>
                      <a:pt x="91120" y="88045"/>
                      <a:pt x="91144" y="88019"/>
                      <a:pt x="91169" y="87990"/>
                    </a:cubicBezTo>
                    <a:cubicBezTo>
                      <a:pt x="91193" y="87986"/>
                      <a:pt x="91216" y="87980"/>
                      <a:pt x="91238" y="87974"/>
                    </a:cubicBezTo>
                    <a:cubicBezTo>
                      <a:pt x="91242" y="87972"/>
                      <a:pt x="91246" y="87972"/>
                      <a:pt x="91250" y="87970"/>
                    </a:cubicBezTo>
                    <a:lnTo>
                      <a:pt x="91250" y="87970"/>
                    </a:lnTo>
                    <a:lnTo>
                      <a:pt x="91240" y="87982"/>
                    </a:lnTo>
                    <a:lnTo>
                      <a:pt x="91899" y="88585"/>
                    </a:lnTo>
                    <a:lnTo>
                      <a:pt x="91926" y="88555"/>
                    </a:lnTo>
                    <a:lnTo>
                      <a:pt x="91279" y="87963"/>
                    </a:lnTo>
                    <a:cubicBezTo>
                      <a:pt x="91343" y="87947"/>
                      <a:pt x="91404" y="87931"/>
                      <a:pt x="91461" y="87914"/>
                    </a:cubicBezTo>
                    <a:lnTo>
                      <a:pt x="91461" y="87914"/>
                    </a:lnTo>
                    <a:lnTo>
                      <a:pt x="91451" y="87927"/>
                    </a:lnTo>
                    <a:lnTo>
                      <a:pt x="92112" y="88526"/>
                    </a:lnTo>
                    <a:lnTo>
                      <a:pt x="92138" y="88495"/>
                    </a:lnTo>
                    <a:lnTo>
                      <a:pt x="91490" y="87906"/>
                    </a:lnTo>
                    <a:cubicBezTo>
                      <a:pt x="91545" y="87892"/>
                      <a:pt x="91596" y="87875"/>
                      <a:pt x="91639" y="87861"/>
                    </a:cubicBezTo>
                    <a:cubicBezTo>
                      <a:pt x="91662" y="87855"/>
                      <a:pt x="91682" y="87849"/>
                      <a:pt x="91701" y="87843"/>
                    </a:cubicBezTo>
                    <a:lnTo>
                      <a:pt x="91701" y="87843"/>
                    </a:lnTo>
                    <a:lnTo>
                      <a:pt x="91684" y="87863"/>
                    </a:lnTo>
                    <a:lnTo>
                      <a:pt x="92345" y="88461"/>
                    </a:lnTo>
                    <a:lnTo>
                      <a:pt x="92374" y="88430"/>
                    </a:lnTo>
                    <a:lnTo>
                      <a:pt x="91717" y="87839"/>
                    </a:lnTo>
                    <a:cubicBezTo>
                      <a:pt x="91780" y="87820"/>
                      <a:pt x="91819" y="87808"/>
                      <a:pt x="91819" y="87808"/>
                    </a:cubicBezTo>
                    <a:close/>
                    <a:moveTo>
                      <a:pt x="14588" y="87575"/>
                    </a:moveTo>
                    <a:cubicBezTo>
                      <a:pt x="14610" y="87599"/>
                      <a:pt x="14633" y="87624"/>
                      <a:pt x="14653" y="87646"/>
                    </a:cubicBezTo>
                    <a:lnTo>
                      <a:pt x="14137" y="88111"/>
                    </a:lnTo>
                    <a:lnTo>
                      <a:pt x="14166" y="88141"/>
                    </a:lnTo>
                    <a:lnTo>
                      <a:pt x="14682" y="87677"/>
                    </a:lnTo>
                    <a:cubicBezTo>
                      <a:pt x="14716" y="87718"/>
                      <a:pt x="14753" y="87757"/>
                      <a:pt x="14790" y="87798"/>
                    </a:cubicBezTo>
                    <a:lnTo>
                      <a:pt x="14187" y="88344"/>
                    </a:lnTo>
                    <a:lnTo>
                      <a:pt x="14215" y="88375"/>
                    </a:lnTo>
                    <a:lnTo>
                      <a:pt x="14817" y="87828"/>
                    </a:lnTo>
                    <a:cubicBezTo>
                      <a:pt x="14839" y="87853"/>
                      <a:pt x="14864" y="87880"/>
                      <a:pt x="14886" y="87904"/>
                    </a:cubicBezTo>
                    <a:cubicBezTo>
                      <a:pt x="14892" y="87927"/>
                      <a:pt x="14897" y="87949"/>
                      <a:pt x="14901" y="87972"/>
                    </a:cubicBezTo>
                    <a:lnTo>
                      <a:pt x="14244" y="88571"/>
                    </a:lnTo>
                    <a:lnTo>
                      <a:pt x="14270" y="88602"/>
                    </a:lnTo>
                    <a:lnTo>
                      <a:pt x="14911" y="88017"/>
                    </a:lnTo>
                    <a:cubicBezTo>
                      <a:pt x="14923" y="88080"/>
                      <a:pt x="14935" y="88141"/>
                      <a:pt x="14946" y="88201"/>
                    </a:cubicBezTo>
                    <a:lnTo>
                      <a:pt x="14935" y="88188"/>
                    </a:lnTo>
                    <a:lnTo>
                      <a:pt x="14279" y="88794"/>
                    </a:lnTo>
                    <a:lnTo>
                      <a:pt x="14307" y="88825"/>
                    </a:lnTo>
                    <a:lnTo>
                      <a:pt x="14952" y="88229"/>
                    </a:lnTo>
                    <a:cubicBezTo>
                      <a:pt x="14966" y="88303"/>
                      <a:pt x="14980" y="88371"/>
                      <a:pt x="14991" y="88424"/>
                    </a:cubicBezTo>
                    <a:lnTo>
                      <a:pt x="14980" y="88413"/>
                    </a:lnTo>
                    <a:lnTo>
                      <a:pt x="14326" y="89021"/>
                    </a:lnTo>
                    <a:lnTo>
                      <a:pt x="14354" y="89050"/>
                    </a:lnTo>
                    <a:lnTo>
                      <a:pt x="14997" y="88452"/>
                    </a:lnTo>
                    <a:cubicBezTo>
                      <a:pt x="15011" y="88524"/>
                      <a:pt x="15019" y="88569"/>
                      <a:pt x="15019" y="88569"/>
                    </a:cubicBezTo>
                    <a:lnTo>
                      <a:pt x="15034" y="88555"/>
                    </a:lnTo>
                    <a:cubicBezTo>
                      <a:pt x="15034" y="88555"/>
                      <a:pt x="14980" y="88287"/>
                      <a:pt x="14925" y="88004"/>
                    </a:cubicBezTo>
                    <a:lnTo>
                      <a:pt x="14931" y="87998"/>
                    </a:lnTo>
                    <a:lnTo>
                      <a:pt x="14921" y="87988"/>
                    </a:lnTo>
                    <a:cubicBezTo>
                      <a:pt x="14919" y="87982"/>
                      <a:pt x="14919" y="87974"/>
                      <a:pt x="14917" y="87965"/>
                    </a:cubicBezTo>
                    <a:cubicBezTo>
                      <a:pt x="14915" y="87953"/>
                      <a:pt x="14913" y="87941"/>
                      <a:pt x="14909" y="87929"/>
                    </a:cubicBezTo>
                    <a:lnTo>
                      <a:pt x="14909" y="87929"/>
                    </a:lnTo>
                    <a:cubicBezTo>
                      <a:pt x="15148" y="88190"/>
                      <a:pt x="15392" y="88450"/>
                      <a:pt x="15637" y="88708"/>
                    </a:cubicBezTo>
                    <a:lnTo>
                      <a:pt x="15034" y="88557"/>
                    </a:lnTo>
                    <a:lnTo>
                      <a:pt x="14279" y="89261"/>
                    </a:lnTo>
                    <a:lnTo>
                      <a:pt x="14279" y="89261"/>
                    </a:lnTo>
                    <a:lnTo>
                      <a:pt x="14293" y="89246"/>
                    </a:lnTo>
                    <a:cubicBezTo>
                      <a:pt x="14293" y="89246"/>
                      <a:pt x="14232" y="88947"/>
                      <a:pt x="14168" y="88651"/>
                    </a:cubicBezTo>
                    <a:cubicBezTo>
                      <a:pt x="14135" y="88504"/>
                      <a:pt x="14109" y="88352"/>
                      <a:pt x="14090" y="88238"/>
                    </a:cubicBezTo>
                    <a:cubicBezTo>
                      <a:pt x="14072" y="88125"/>
                      <a:pt x="14060" y="88049"/>
                      <a:pt x="14060" y="88049"/>
                    </a:cubicBezTo>
                    <a:lnTo>
                      <a:pt x="14058" y="88049"/>
                    </a:lnTo>
                    <a:lnTo>
                      <a:pt x="14588" y="87575"/>
                    </a:lnTo>
                    <a:close/>
                    <a:moveTo>
                      <a:pt x="90520" y="88684"/>
                    </a:moveTo>
                    <a:lnTo>
                      <a:pt x="90397" y="89293"/>
                    </a:lnTo>
                    <a:cubicBezTo>
                      <a:pt x="90397" y="89293"/>
                      <a:pt x="90105" y="89365"/>
                      <a:pt x="89814" y="89439"/>
                    </a:cubicBezTo>
                    <a:cubicBezTo>
                      <a:pt x="89802" y="89443"/>
                      <a:pt x="89790" y="89445"/>
                      <a:pt x="89779" y="89447"/>
                    </a:cubicBezTo>
                    <a:cubicBezTo>
                      <a:pt x="90029" y="89195"/>
                      <a:pt x="90277" y="88941"/>
                      <a:pt x="90520" y="88684"/>
                    </a:cubicBezTo>
                    <a:close/>
                    <a:moveTo>
                      <a:pt x="90410" y="89306"/>
                    </a:moveTo>
                    <a:lnTo>
                      <a:pt x="91124" y="89999"/>
                    </a:lnTo>
                    <a:cubicBezTo>
                      <a:pt x="91122" y="89999"/>
                      <a:pt x="90827" y="90077"/>
                      <a:pt x="90534" y="90153"/>
                    </a:cubicBezTo>
                    <a:cubicBezTo>
                      <a:pt x="90244" y="90232"/>
                      <a:pt x="89941" y="90292"/>
                      <a:pt x="89941" y="90292"/>
                    </a:cubicBezTo>
                    <a:lnTo>
                      <a:pt x="89440" y="89786"/>
                    </a:lnTo>
                    <a:cubicBezTo>
                      <a:pt x="89464" y="89762"/>
                      <a:pt x="89491" y="89737"/>
                      <a:pt x="89516" y="89711"/>
                    </a:cubicBezTo>
                    <a:lnTo>
                      <a:pt x="90002" y="90200"/>
                    </a:lnTo>
                    <a:lnTo>
                      <a:pt x="90031" y="90171"/>
                    </a:lnTo>
                    <a:lnTo>
                      <a:pt x="89544" y="89682"/>
                    </a:lnTo>
                    <a:cubicBezTo>
                      <a:pt x="89581" y="89647"/>
                      <a:pt x="89616" y="89610"/>
                      <a:pt x="89653" y="89576"/>
                    </a:cubicBezTo>
                    <a:lnTo>
                      <a:pt x="90228" y="90148"/>
                    </a:lnTo>
                    <a:lnTo>
                      <a:pt x="90256" y="90120"/>
                    </a:lnTo>
                    <a:lnTo>
                      <a:pt x="89681" y="89547"/>
                    </a:lnTo>
                    <a:cubicBezTo>
                      <a:pt x="89706" y="89520"/>
                      <a:pt x="89730" y="89496"/>
                      <a:pt x="89757" y="89471"/>
                    </a:cubicBezTo>
                    <a:cubicBezTo>
                      <a:pt x="89779" y="89465"/>
                      <a:pt x="89802" y="89459"/>
                      <a:pt x="89824" y="89453"/>
                    </a:cubicBezTo>
                    <a:lnTo>
                      <a:pt x="89824" y="89453"/>
                    </a:lnTo>
                    <a:lnTo>
                      <a:pt x="89814" y="89463"/>
                    </a:lnTo>
                    <a:lnTo>
                      <a:pt x="90448" y="90091"/>
                    </a:lnTo>
                    <a:lnTo>
                      <a:pt x="90479" y="90063"/>
                    </a:lnTo>
                    <a:lnTo>
                      <a:pt x="89855" y="89445"/>
                    </a:lnTo>
                    <a:cubicBezTo>
                      <a:pt x="89925" y="89428"/>
                      <a:pt x="89994" y="89410"/>
                      <a:pt x="90060" y="89393"/>
                    </a:cubicBezTo>
                    <a:lnTo>
                      <a:pt x="90060" y="89393"/>
                    </a:lnTo>
                    <a:lnTo>
                      <a:pt x="90043" y="89410"/>
                    </a:lnTo>
                    <a:lnTo>
                      <a:pt x="90680" y="90036"/>
                    </a:lnTo>
                    <a:lnTo>
                      <a:pt x="90708" y="90007"/>
                    </a:lnTo>
                    <a:lnTo>
                      <a:pt x="90080" y="89389"/>
                    </a:lnTo>
                    <a:cubicBezTo>
                      <a:pt x="90150" y="89371"/>
                      <a:pt x="90215" y="89355"/>
                      <a:pt x="90268" y="89342"/>
                    </a:cubicBezTo>
                    <a:lnTo>
                      <a:pt x="90268" y="89342"/>
                    </a:lnTo>
                    <a:lnTo>
                      <a:pt x="90258" y="89353"/>
                    </a:lnTo>
                    <a:lnTo>
                      <a:pt x="90897" y="89977"/>
                    </a:lnTo>
                    <a:lnTo>
                      <a:pt x="90925" y="89948"/>
                    </a:lnTo>
                    <a:lnTo>
                      <a:pt x="90297" y="89334"/>
                    </a:lnTo>
                    <a:cubicBezTo>
                      <a:pt x="90360" y="89319"/>
                      <a:pt x="90402" y="89308"/>
                      <a:pt x="90410" y="89306"/>
                    </a:cubicBezTo>
                    <a:close/>
                    <a:moveTo>
                      <a:pt x="15983" y="89068"/>
                    </a:moveTo>
                    <a:cubicBezTo>
                      <a:pt x="16007" y="89093"/>
                      <a:pt x="16032" y="89119"/>
                      <a:pt x="16057" y="89144"/>
                    </a:cubicBezTo>
                    <a:lnTo>
                      <a:pt x="15570" y="89621"/>
                    </a:lnTo>
                    <a:lnTo>
                      <a:pt x="15598" y="89649"/>
                    </a:lnTo>
                    <a:lnTo>
                      <a:pt x="16085" y="89175"/>
                    </a:lnTo>
                    <a:cubicBezTo>
                      <a:pt x="16124" y="89211"/>
                      <a:pt x="16161" y="89250"/>
                      <a:pt x="16198" y="89289"/>
                    </a:cubicBezTo>
                    <a:lnTo>
                      <a:pt x="15621" y="89856"/>
                    </a:lnTo>
                    <a:lnTo>
                      <a:pt x="15649" y="89885"/>
                    </a:lnTo>
                    <a:lnTo>
                      <a:pt x="16226" y="89318"/>
                    </a:lnTo>
                    <a:cubicBezTo>
                      <a:pt x="16251" y="89342"/>
                      <a:pt x="16275" y="89367"/>
                      <a:pt x="16300" y="89391"/>
                    </a:cubicBezTo>
                    <a:cubicBezTo>
                      <a:pt x="16304" y="89414"/>
                      <a:pt x="16308" y="89434"/>
                      <a:pt x="16312" y="89457"/>
                    </a:cubicBezTo>
                    <a:lnTo>
                      <a:pt x="16302" y="89447"/>
                    </a:lnTo>
                    <a:lnTo>
                      <a:pt x="15668" y="90075"/>
                    </a:lnTo>
                    <a:lnTo>
                      <a:pt x="15696" y="90103"/>
                    </a:lnTo>
                    <a:lnTo>
                      <a:pt x="16318" y="89488"/>
                    </a:lnTo>
                    <a:cubicBezTo>
                      <a:pt x="16333" y="89555"/>
                      <a:pt x="16347" y="89623"/>
                      <a:pt x="16361" y="89686"/>
                    </a:cubicBezTo>
                    <a:lnTo>
                      <a:pt x="16347" y="89672"/>
                    </a:lnTo>
                    <a:lnTo>
                      <a:pt x="15717" y="90304"/>
                    </a:lnTo>
                    <a:lnTo>
                      <a:pt x="15746" y="90333"/>
                    </a:lnTo>
                    <a:lnTo>
                      <a:pt x="16366" y="89711"/>
                    </a:lnTo>
                    <a:cubicBezTo>
                      <a:pt x="16382" y="89784"/>
                      <a:pt x="16398" y="89852"/>
                      <a:pt x="16413" y="89905"/>
                    </a:cubicBezTo>
                    <a:lnTo>
                      <a:pt x="16402" y="89897"/>
                    </a:lnTo>
                    <a:lnTo>
                      <a:pt x="15772" y="90529"/>
                    </a:lnTo>
                    <a:lnTo>
                      <a:pt x="15801" y="90558"/>
                    </a:lnTo>
                    <a:lnTo>
                      <a:pt x="16419" y="89936"/>
                    </a:lnTo>
                    <a:cubicBezTo>
                      <a:pt x="16437" y="90005"/>
                      <a:pt x="16447" y="90050"/>
                      <a:pt x="16447" y="90050"/>
                    </a:cubicBezTo>
                    <a:lnTo>
                      <a:pt x="16462" y="90036"/>
                    </a:lnTo>
                    <a:cubicBezTo>
                      <a:pt x="16462" y="90036"/>
                      <a:pt x="16386" y="89747"/>
                      <a:pt x="16327" y="89447"/>
                    </a:cubicBezTo>
                    <a:cubicBezTo>
                      <a:pt x="16325" y="89434"/>
                      <a:pt x="16323" y="89424"/>
                      <a:pt x="16321" y="89412"/>
                    </a:cubicBezTo>
                    <a:lnTo>
                      <a:pt x="16321" y="89412"/>
                    </a:lnTo>
                    <a:cubicBezTo>
                      <a:pt x="16570" y="89666"/>
                      <a:pt x="16822" y="89915"/>
                      <a:pt x="17077" y="90161"/>
                    </a:cubicBezTo>
                    <a:lnTo>
                      <a:pt x="16462" y="90036"/>
                    </a:lnTo>
                    <a:lnTo>
                      <a:pt x="15750" y="90756"/>
                    </a:lnTo>
                    <a:lnTo>
                      <a:pt x="15750" y="90756"/>
                    </a:lnTo>
                    <a:cubicBezTo>
                      <a:pt x="15748" y="90748"/>
                      <a:pt x="15669" y="90461"/>
                      <a:pt x="15606" y="90159"/>
                    </a:cubicBezTo>
                    <a:lnTo>
                      <a:pt x="15478" y="89559"/>
                    </a:lnTo>
                    <a:lnTo>
                      <a:pt x="15983" y="89068"/>
                    </a:lnTo>
                    <a:close/>
                    <a:moveTo>
                      <a:pt x="17796" y="90838"/>
                    </a:moveTo>
                    <a:lnTo>
                      <a:pt x="17796" y="90838"/>
                    </a:lnTo>
                    <a:cubicBezTo>
                      <a:pt x="18053" y="91081"/>
                      <a:pt x="18315" y="91321"/>
                      <a:pt x="18579" y="91556"/>
                    </a:cubicBezTo>
                    <a:cubicBezTo>
                      <a:pt x="18569" y="91554"/>
                      <a:pt x="18559" y="91552"/>
                      <a:pt x="18549" y="91552"/>
                    </a:cubicBezTo>
                    <a:cubicBezTo>
                      <a:pt x="18397" y="91527"/>
                      <a:pt x="18248" y="91503"/>
                      <a:pt x="18135" y="91484"/>
                    </a:cubicBezTo>
                    <a:cubicBezTo>
                      <a:pt x="18025" y="91462"/>
                      <a:pt x="17951" y="91448"/>
                      <a:pt x="17951" y="91448"/>
                    </a:cubicBezTo>
                    <a:lnTo>
                      <a:pt x="17796" y="90838"/>
                    </a:lnTo>
                    <a:close/>
                    <a:moveTo>
                      <a:pt x="17436" y="90498"/>
                    </a:moveTo>
                    <a:cubicBezTo>
                      <a:pt x="17460" y="90523"/>
                      <a:pt x="17487" y="90547"/>
                      <a:pt x="17511" y="90572"/>
                    </a:cubicBezTo>
                    <a:lnTo>
                      <a:pt x="17047" y="91063"/>
                    </a:lnTo>
                    <a:lnTo>
                      <a:pt x="17075" y="91092"/>
                    </a:lnTo>
                    <a:lnTo>
                      <a:pt x="17542" y="90601"/>
                    </a:lnTo>
                    <a:cubicBezTo>
                      <a:pt x="17579" y="90635"/>
                      <a:pt x="17616" y="90670"/>
                      <a:pt x="17652" y="90705"/>
                    </a:cubicBezTo>
                    <a:lnTo>
                      <a:pt x="17104" y="91288"/>
                    </a:lnTo>
                    <a:lnTo>
                      <a:pt x="17135" y="91317"/>
                    </a:lnTo>
                    <a:lnTo>
                      <a:pt x="17683" y="90734"/>
                    </a:lnTo>
                    <a:cubicBezTo>
                      <a:pt x="17712" y="90762"/>
                      <a:pt x="17742" y="90789"/>
                      <a:pt x="17773" y="90817"/>
                    </a:cubicBezTo>
                    <a:lnTo>
                      <a:pt x="17789" y="90881"/>
                    </a:lnTo>
                    <a:lnTo>
                      <a:pt x="17789" y="90881"/>
                    </a:lnTo>
                    <a:lnTo>
                      <a:pt x="17767" y="90860"/>
                    </a:lnTo>
                    <a:lnTo>
                      <a:pt x="17157" y="91515"/>
                    </a:lnTo>
                    <a:lnTo>
                      <a:pt x="17188" y="91542"/>
                    </a:lnTo>
                    <a:lnTo>
                      <a:pt x="17792" y="90893"/>
                    </a:lnTo>
                    <a:lnTo>
                      <a:pt x="17845" y="91096"/>
                    </a:lnTo>
                    <a:lnTo>
                      <a:pt x="17830" y="91083"/>
                    </a:lnTo>
                    <a:lnTo>
                      <a:pt x="17225" y="91738"/>
                    </a:lnTo>
                    <a:lnTo>
                      <a:pt x="17253" y="91767"/>
                    </a:lnTo>
                    <a:lnTo>
                      <a:pt x="17851" y="91122"/>
                    </a:lnTo>
                    <a:lnTo>
                      <a:pt x="17902" y="91319"/>
                    </a:lnTo>
                    <a:lnTo>
                      <a:pt x="17888" y="91306"/>
                    </a:lnTo>
                    <a:lnTo>
                      <a:pt x="17284" y="91965"/>
                    </a:lnTo>
                    <a:lnTo>
                      <a:pt x="17315" y="91992"/>
                    </a:lnTo>
                    <a:lnTo>
                      <a:pt x="17908" y="91347"/>
                    </a:lnTo>
                    <a:lnTo>
                      <a:pt x="17939" y="91461"/>
                    </a:lnTo>
                    <a:lnTo>
                      <a:pt x="17255" y="92209"/>
                    </a:lnTo>
                    <a:lnTo>
                      <a:pt x="17268" y="92194"/>
                    </a:lnTo>
                    <a:lnTo>
                      <a:pt x="16951" y="91008"/>
                    </a:lnTo>
                    <a:lnTo>
                      <a:pt x="16949" y="91008"/>
                    </a:lnTo>
                    <a:lnTo>
                      <a:pt x="17436" y="90498"/>
                    </a:lnTo>
                    <a:close/>
                    <a:moveTo>
                      <a:pt x="87603" y="91521"/>
                    </a:moveTo>
                    <a:cubicBezTo>
                      <a:pt x="87598" y="91531"/>
                      <a:pt x="87596" y="91542"/>
                      <a:pt x="87592" y="91552"/>
                    </a:cubicBezTo>
                    <a:cubicBezTo>
                      <a:pt x="87506" y="91838"/>
                      <a:pt x="87421" y="92127"/>
                      <a:pt x="87421" y="92127"/>
                    </a:cubicBezTo>
                    <a:lnTo>
                      <a:pt x="87421" y="92129"/>
                    </a:lnTo>
                    <a:lnTo>
                      <a:pt x="87418" y="92127"/>
                    </a:lnTo>
                    <a:lnTo>
                      <a:pt x="86807" y="92221"/>
                    </a:lnTo>
                    <a:cubicBezTo>
                      <a:pt x="87075" y="91990"/>
                      <a:pt x="87339" y="91757"/>
                      <a:pt x="87603" y="91521"/>
                    </a:cubicBezTo>
                    <a:close/>
                    <a:moveTo>
                      <a:pt x="87431" y="92141"/>
                    </a:moveTo>
                    <a:lnTo>
                      <a:pt x="88087" y="92888"/>
                    </a:lnTo>
                    <a:lnTo>
                      <a:pt x="88087" y="92888"/>
                    </a:lnTo>
                    <a:lnTo>
                      <a:pt x="86882" y="93084"/>
                    </a:lnTo>
                    <a:lnTo>
                      <a:pt x="86426" y="92546"/>
                    </a:lnTo>
                    <a:cubicBezTo>
                      <a:pt x="86453" y="92522"/>
                      <a:pt x="86481" y="92499"/>
                      <a:pt x="86508" y="92477"/>
                    </a:cubicBezTo>
                    <a:lnTo>
                      <a:pt x="86948" y="92994"/>
                    </a:lnTo>
                    <a:lnTo>
                      <a:pt x="86979" y="92968"/>
                    </a:lnTo>
                    <a:lnTo>
                      <a:pt x="86539" y="92450"/>
                    </a:lnTo>
                    <a:cubicBezTo>
                      <a:pt x="86578" y="92417"/>
                      <a:pt x="86616" y="92385"/>
                      <a:pt x="86655" y="92350"/>
                    </a:cubicBezTo>
                    <a:lnTo>
                      <a:pt x="87175" y="92958"/>
                    </a:lnTo>
                    <a:lnTo>
                      <a:pt x="87206" y="92931"/>
                    </a:lnTo>
                    <a:lnTo>
                      <a:pt x="86686" y="92325"/>
                    </a:lnTo>
                    <a:cubicBezTo>
                      <a:pt x="86719" y="92297"/>
                      <a:pt x="86751" y="92268"/>
                      <a:pt x="86782" y="92241"/>
                    </a:cubicBezTo>
                    <a:lnTo>
                      <a:pt x="86833" y="92233"/>
                    </a:lnTo>
                    <a:lnTo>
                      <a:pt x="86819" y="92246"/>
                    </a:lnTo>
                    <a:lnTo>
                      <a:pt x="87402" y="92921"/>
                    </a:lnTo>
                    <a:lnTo>
                      <a:pt x="87435" y="92894"/>
                    </a:lnTo>
                    <a:lnTo>
                      <a:pt x="86860" y="92229"/>
                    </a:lnTo>
                    <a:lnTo>
                      <a:pt x="87058" y="92198"/>
                    </a:lnTo>
                    <a:lnTo>
                      <a:pt x="87036" y="92217"/>
                    </a:lnTo>
                    <a:lnTo>
                      <a:pt x="87623" y="92892"/>
                    </a:lnTo>
                    <a:lnTo>
                      <a:pt x="87654" y="92865"/>
                    </a:lnTo>
                    <a:lnTo>
                      <a:pt x="87073" y="92196"/>
                    </a:lnTo>
                    <a:lnTo>
                      <a:pt x="87285" y="92164"/>
                    </a:lnTo>
                    <a:lnTo>
                      <a:pt x="87273" y="92176"/>
                    </a:lnTo>
                    <a:lnTo>
                      <a:pt x="87862" y="92847"/>
                    </a:lnTo>
                    <a:lnTo>
                      <a:pt x="87893" y="92820"/>
                    </a:lnTo>
                    <a:lnTo>
                      <a:pt x="87314" y="92160"/>
                    </a:lnTo>
                    <a:lnTo>
                      <a:pt x="87431" y="92141"/>
                    </a:lnTo>
                    <a:close/>
                    <a:moveTo>
                      <a:pt x="86060" y="92861"/>
                    </a:moveTo>
                    <a:lnTo>
                      <a:pt x="86060" y="92861"/>
                    </a:lnTo>
                    <a:cubicBezTo>
                      <a:pt x="86056" y="92874"/>
                      <a:pt x="86052" y="92886"/>
                      <a:pt x="86048" y="92898"/>
                    </a:cubicBezTo>
                    <a:cubicBezTo>
                      <a:pt x="86005" y="93045"/>
                      <a:pt x="85952" y="93183"/>
                      <a:pt x="85915" y="93291"/>
                    </a:cubicBezTo>
                    <a:cubicBezTo>
                      <a:pt x="85878" y="93397"/>
                      <a:pt x="85853" y="93467"/>
                      <a:pt x="85853" y="93467"/>
                    </a:cubicBezTo>
                    <a:lnTo>
                      <a:pt x="85233" y="93532"/>
                    </a:lnTo>
                    <a:cubicBezTo>
                      <a:pt x="85512" y="93311"/>
                      <a:pt x="85786" y="93088"/>
                      <a:pt x="86060" y="92861"/>
                    </a:cubicBezTo>
                    <a:close/>
                    <a:moveTo>
                      <a:pt x="18941" y="91885"/>
                    </a:moveTo>
                    <a:cubicBezTo>
                      <a:pt x="18968" y="91908"/>
                      <a:pt x="18995" y="91932"/>
                      <a:pt x="19021" y="91955"/>
                    </a:cubicBezTo>
                    <a:lnTo>
                      <a:pt x="18575" y="92466"/>
                    </a:lnTo>
                    <a:lnTo>
                      <a:pt x="18606" y="92493"/>
                    </a:lnTo>
                    <a:lnTo>
                      <a:pt x="19052" y="91984"/>
                    </a:lnTo>
                    <a:cubicBezTo>
                      <a:pt x="19089" y="92014"/>
                      <a:pt x="19125" y="92047"/>
                      <a:pt x="19162" y="92080"/>
                    </a:cubicBezTo>
                    <a:lnTo>
                      <a:pt x="18641" y="92681"/>
                    </a:lnTo>
                    <a:lnTo>
                      <a:pt x="18671" y="92708"/>
                    </a:lnTo>
                    <a:lnTo>
                      <a:pt x="19193" y="92106"/>
                    </a:lnTo>
                    <a:cubicBezTo>
                      <a:pt x="19228" y="92135"/>
                      <a:pt x="19260" y="92164"/>
                      <a:pt x="19295" y="92194"/>
                    </a:cubicBezTo>
                    <a:lnTo>
                      <a:pt x="19310" y="92241"/>
                    </a:lnTo>
                    <a:lnTo>
                      <a:pt x="19295" y="92229"/>
                    </a:lnTo>
                    <a:lnTo>
                      <a:pt x="18712" y="92906"/>
                    </a:lnTo>
                    <a:lnTo>
                      <a:pt x="18743" y="92933"/>
                    </a:lnTo>
                    <a:lnTo>
                      <a:pt x="19318" y="92268"/>
                    </a:lnTo>
                    <a:lnTo>
                      <a:pt x="19377" y="92460"/>
                    </a:lnTo>
                    <a:lnTo>
                      <a:pt x="19363" y="92450"/>
                    </a:lnTo>
                    <a:lnTo>
                      <a:pt x="18782" y="93127"/>
                    </a:lnTo>
                    <a:lnTo>
                      <a:pt x="18812" y="93154"/>
                    </a:lnTo>
                    <a:lnTo>
                      <a:pt x="19383" y="92487"/>
                    </a:lnTo>
                    <a:lnTo>
                      <a:pt x="19443" y="92681"/>
                    </a:lnTo>
                    <a:lnTo>
                      <a:pt x="19443" y="92681"/>
                    </a:lnTo>
                    <a:lnTo>
                      <a:pt x="19430" y="92671"/>
                    </a:lnTo>
                    <a:lnTo>
                      <a:pt x="18853" y="93350"/>
                    </a:lnTo>
                    <a:lnTo>
                      <a:pt x="18884" y="93377"/>
                    </a:lnTo>
                    <a:lnTo>
                      <a:pt x="19451" y="92708"/>
                    </a:lnTo>
                    <a:lnTo>
                      <a:pt x="19486" y="92822"/>
                    </a:lnTo>
                    <a:lnTo>
                      <a:pt x="19498" y="92808"/>
                    </a:lnTo>
                    <a:lnTo>
                      <a:pt x="19318" y="92213"/>
                    </a:lnTo>
                    <a:lnTo>
                      <a:pt x="19318" y="92213"/>
                    </a:lnTo>
                    <a:cubicBezTo>
                      <a:pt x="19588" y="92446"/>
                      <a:pt x="19858" y="92675"/>
                      <a:pt x="20132" y="92902"/>
                    </a:cubicBezTo>
                    <a:cubicBezTo>
                      <a:pt x="20120" y="92900"/>
                      <a:pt x="20105" y="92898"/>
                      <a:pt x="20093" y="92896"/>
                    </a:cubicBezTo>
                    <a:lnTo>
                      <a:pt x="19500" y="92808"/>
                    </a:lnTo>
                    <a:lnTo>
                      <a:pt x="18845" y="93581"/>
                    </a:lnTo>
                    <a:lnTo>
                      <a:pt x="18845" y="93581"/>
                    </a:lnTo>
                    <a:lnTo>
                      <a:pt x="18477" y="92413"/>
                    </a:lnTo>
                    <a:lnTo>
                      <a:pt x="18941" y="91885"/>
                    </a:lnTo>
                    <a:close/>
                    <a:moveTo>
                      <a:pt x="85865" y="93481"/>
                    </a:moveTo>
                    <a:lnTo>
                      <a:pt x="86491" y="94253"/>
                    </a:lnTo>
                    <a:lnTo>
                      <a:pt x="86491" y="94253"/>
                    </a:lnTo>
                    <a:lnTo>
                      <a:pt x="85274" y="94396"/>
                    </a:lnTo>
                    <a:lnTo>
                      <a:pt x="84843" y="93841"/>
                    </a:lnTo>
                    <a:cubicBezTo>
                      <a:pt x="84869" y="93821"/>
                      <a:pt x="84898" y="93798"/>
                      <a:pt x="84927" y="93776"/>
                    </a:cubicBezTo>
                    <a:lnTo>
                      <a:pt x="85344" y="94308"/>
                    </a:lnTo>
                    <a:lnTo>
                      <a:pt x="85375" y="94283"/>
                    </a:lnTo>
                    <a:lnTo>
                      <a:pt x="84957" y="93751"/>
                    </a:lnTo>
                    <a:cubicBezTo>
                      <a:pt x="84998" y="93721"/>
                      <a:pt x="85037" y="93688"/>
                      <a:pt x="85078" y="93657"/>
                    </a:cubicBezTo>
                    <a:lnTo>
                      <a:pt x="85573" y="94283"/>
                    </a:lnTo>
                    <a:lnTo>
                      <a:pt x="85604" y="94259"/>
                    </a:lnTo>
                    <a:lnTo>
                      <a:pt x="85109" y="93633"/>
                    </a:lnTo>
                    <a:cubicBezTo>
                      <a:pt x="85143" y="93606"/>
                      <a:pt x="85176" y="93579"/>
                      <a:pt x="85211" y="93553"/>
                    </a:cubicBezTo>
                    <a:lnTo>
                      <a:pt x="85260" y="93547"/>
                    </a:lnTo>
                    <a:lnTo>
                      <a:pt x="85246" y="93557"/>
                    </a:lnTo>
                    <a:lnTo>
                      <a:pt x="85802" y="94257"/>
                    </a:lnTo>
                    <a:lnTo>
                      <a:pt x="85835" y="94232"/>
                    </a:lnTo>
                    <a:lnTo>
                      <a:pt x="85287" y="93545"/>
                    </a:lnTo>
                    <a:lnTo>
                      <a:pt x="85489" y="93522"/>
                    </a:lnTo>
                    <a:lnTo>
                      <a:pt x="85475" y="93532"/>
                    </a:lnTo>
                    <a:lnTo>
                      <a:pt x="86033" y="94230"/>
                    </a:lnTo>
                    <a:lnTo>
                      <a:pt x="86066" y="94203"/>
                    </a:lnTo>
                    <a:lnTo>
                      <a:pt x="85516" y="93520"/>
                    </a:lnTo>
                    <a:lnTo>
                      <a:pt x="85706" y="93500"/>
                    </a:lnTo>
                    <a:lnTo>
                      <a:pt x="85692" y="93510"/>
                    </a:lnTo>
                    <a:lnTo>
                      <a:pt x="86252" y="94203"/>
                    </a:lnTo>
                    <a:lnTo>
                      <a:pt x="86285" y="94179"/>
                    </a:lnTo>
                    <a:lnTo>
                      <a:pt x="85733" y="93496"/>
                    </a:lnTo>
                    <a:lnTo>
                      <a:pt x="85865" y="93481"/>
                    </a:lnTo>
                    <a:close/>
                    <a:moveTo>
                      <a:pt x="84450" y="94136"/>
                    </a:moveTo>
                    <a:lnTo>
                      <a:pt x="84235" y="94729"/>
                    </a:lnTo>
                    <a:cubicBezTo>
                      <a:pt x="84235" y="94729"/>
                      <a:pt x="84159" y="94737"/>
                      <a:pt x="84045" y="94744"/>
                    </a:cubicBezTo>
                    <a:cubicBezTo>
                      <a:pt x="83932" y="94750"/>
                      <a:pt x="83779" y="94760"/>
                      <a:pt x="83627" y="94770"/>
                    </a:cubicBezTo>
                    <a:lnTo>
                      <a:pt x="83603" y="94770"/>
                    </a:lnTo>
                    <a:cubicBezTo>
                      <a:pt x="83887" y="94562"/>
                      <a:pt x="84170" y="94351"/>
                      <a:pt x="84450" y="94136"/>
                    </a:cubicBezTo>
                    <a:close/>
                    <a:moveTo>
                      <a:pt x="20502" y="93197"/>
                    </a:moveTo>
                    <a:cubicBezTo>
                      <a:pt x="20531" y="93221"/>
                      <a:pt x="20560" y="93244"/>
                      <a:pt x="20590" y="93268"/>
                    </a:cubicBezTo>
                    <a:lnTo>
                      <a:pt x="20161" y="93798"/>
                    </a:lnTo>
                    <a:lnTo>
                      <a:pt x="20193" y="93823"/>
                    </a:lnTo>
                    <a:lnTo>
                      <a:pt x="20621" y="93295"/>
                    </a:lnTo>
                    <a:cubicBezTo>
                      <a:pt x="20658" y="93326"/>
                      <a:pt x="20697" y="93356"/>
                      <a:pt x="20734" y="93387"/>
                    </a:cubicBezTo>
                    <a:lnTo>
                      <a:pt x="20234" y="94011"/>
                    </a:lnTo>
                    <a:lnTo>
                      <a:pt x="20265" y="94036"/>
                    </a:lnTo>
                    <a:lnTo>
                      <a:pt x="20766" y="93412"/>
                    </a:lnTo>
                    <a:cubicBezTo>
                      <a:pt x="20799" y="93438"/>
                      <a:pt x="20832" y="93465"/>
                      <a:pt x="20865" y="93491"/>
                    </a:cubicBezTo>
                    <a:lnTo>
                      <a:pt x="20883" y="93539"/>
                    </a:lnTo>
                    <a:lnTo>
                      <a:pt x="20869" y="93528"/>
                    </a:lnTo>
                    <a:lnTo>
                      <a:pt x="20312" y="94226"/>
                    </a:lnTo>
                    <a:lnTo>
                      <a:pt x="20345" y="94253"/>
                    </a:lnTo>
                    <a:lnTo>
                      <a:pt x="20891" y="93565"/>
                    </a:lnTo>
                    <a:lnTo>
                      <a:pt x="20959" y="93755"/>
                    </a:lnTo>
                    <a:lnTo>
                      <a:pt x="20944" y="93743"/>
                    </a:lnTo>
                    <a:lnTo>
                      <a:pt x="20392" y="94445"/>
                    </a:lnTo>
                    <a:lnTo>
                      <a:pt x="20423" y="94469"/>
                    </a:lnTo>
                    <a:lnTo>
                      <a:pt x="20969" y="93780"/>
                    </a:lnTo>
                    <a:lnTo>
                      <a:pt x="21036" y="93970"/>
                    </a:lnTo>
                    <a:lnTo>
                      <a:pt x="21022" y="93960"/>
                    </a:lnTo>
                    <a:lnTo>
                      <a:pt x="20472" y="94662"/>
                    </a:lnTo>
                    <a:lnTo>
                      <a:pt x="20504" y="94686"/>
                    </a:lnTo>
                    <a:lnTo>
                      <a:pt x="21045" y="93997"/>
                    </a:lnTo>
                    <a:lnTo>
                      <a:pt x="21085" y="94109"/>
                    </a:lnTo>
                    <a:lnTo>
                      <a:pt x="21098" y="94095"/>
                    </a:lnTo>
                    <a:lnTo>
                      <a:pt x="20891" y="93510"/>
                    </a:lnTo>
                    <a:lnTo>
                      <a:pt x="20891" y="93510"/>
                    </a:lnTo>
                    <a:cubicBezTo>
                      <a:pt x="21163" y="93729"/>
                      <a:pt x="21439" y="93944"/>
                      <a:pt x="21718" y="94156"/>
                    </a:cubicBezTo>
                    <a:lnTo>
                      <a:pt x="21098" y="94095"/>
                    </a:lnTo>
                    <a:lnTo>
                      <a:pt x="20474" y="94893"/>
                    </a:lnTo>
                    <a:lnTo>
                      <a:pt x="20054" y="93747"/>
                    </a:lnTo>
                    <a:lnTo>
                      <a:pt x="20502" y="93197"/>
                    </a:lnTo>
                    <a:close/>
                    <a:moveTo>
                      <a:pt x="22505" y="94746"/>
                    </a:moveTo>
                    <a:cubicBezTo>
                      <a:pt x="22788" y="94954"/>
                      <a:pt x="23072" y="95159"/>
                      <a:pt x="23358" y="95361"/>
                    </a:cubicBezTo>
                    <a:lnTo>
                      <a:pt x="22743" y="95327"/>
                    </a:lnTo>
                    <a:cubicBezTo>
                      <a:pt x="22741" y="95325"/>
                      <a:pt x="22628" y="95046"/>
                      <a:pt x="22514" y="94770"/>
                    </a:cubicBezTo>
                    <a:cubicBezTo>
                      <a:pt x="22511" y="94762"/>
                      <a:pt x="22507" y="94754"/>
                      <a:pt x="22505" y="94746"/>
                    </a:cubicBezTo>
                    <a:close/>
                    <a:moveTo>
                      <a:pt x="84246" y="94744"/>
                    </a:moveTo>
                    <a:lnTo>
                      <a:pt x="84843" y="95539"/>
                    </a:lnTo>
                    <a:cubicBezTo>
                      <a:pt x="84843" y="95539"/>
                      <a:pt x="84767" y="95548"/>
                      <a:pt x="84650" y="95556"/>
                    </a:cubicBezTo>
                    <a:cubicBezTo>
                      <a:pt x="84536" y="95564"/>
                      <a:pt x="84382" y="95576"/>
                      <a:pt x="84227" y="95587"/>
                    </a:cubicBezTo>
                    <a:cubicBezTo>
                      <a:pt x="83922" y="95607"/>
                      <a:pt x="83615" y="95629"/>
                      <a:pt x="83615" y="95629"/>
                    </a:cubicBezTo>
                    <a:lnTo>
                      <a:pt x="83206" y="95061"/>
                    </a:lnTo>
                    <a:cubicBezTo>
                      <a:pt x="83239" y="95036"/>
                      <a:pt x="83269" y="95014"/>
                      <a:pt x="83302" y="94991"/>
                    </a:cubicBezTo>
                    <a:lnTo>
                      <a:pt x="83693" y="95531"/>
                    </a:lnTo>
                    <a:lnTo>
                      <a:pt x="83726" y="95509"/>
                    </a:lnTo>
                    <a:lnTo>
                      <a:pt x="83335" y="94967"/>
                    </a:lnTo>
                    <a:cubicBezTo>
                      <a:pt x="83374" y="94940"/>
                      <a:pt x="83413" y="94911"/>
                      <a:pt x="83449" y="94883"/>
                    </a:cubicBezTo>
                    <a:lnTo>
                      <a:pt x="83920" y="95529"/>
                    </a:lnTo>
                    <a:lnTo>
                      <a:pt x="83953" y="95507"/>
                    </a:lnTo>
                    <a:lnTo>
                      <a:pt x="83482" y="94858"/>
                    </a:lnTo>
                    <a:cubicBezTo>
                      <a:pt x="83515" y="94836"/>
                      <a:pt x="83548" y="94811"/>
                      <a:pt x="83580" y="94789"/>
                    </a:cubicBezTo>
                    <a:cubicBezTo>
                      <a:pt x="83599" y="94787"/>
                      <a:pt x="83617" y="94787"/>
                      <a:pt x="83636" y="94785"/>
                    </a:cubicBezTo>
                    <a:lnTo>
                      <a:pt x="83636" y="94785"/>
                    </a:lnTo>
                    <a:lnTo>
                      <a:pt x="83625" y="94793"/>
                    </a:lnTo>
                    <a:lnTo>
                      <a:pt x="84153" y="95513"/>
                    </a:lnTo>
                    <a:lnTo>
                      <a:pt x="84186" y="95488"/>
                    </a:lnTo>
                    <a:lnTo>
                      <a:pt x="83668" y="94782"/>
                    </a:lnTo>
                    <a:cubicBezTo>
                      <a:pt x="83742" y="94778"/>
                      <a:pt x="83816" y="94774"/>
                      <a:pt x="83885" y="94770"/>
                    </a:cubicBezTo>
                    <a:lnTo>
                      <a:pt x="83885" y="94770"/>
                    </a:lnTo>
                    <a:lnTo>
                      <a:pt x="83865" y="94785"/>
                    </a:lnTo>
                    <a:lnTo>
                      <a:pt x="84397" y="95503"/>
                    </a:lnTo>
                    <a:lnTo>
                      <a:pt x="84429" y="95478"/>
                    </a:lnTo>
                    <a:lnTo>
                      <a:pt x="83904" y="94768"/>
                    </a:lnTo>
                    <a:cubicBezTo>
                      <a:pt x="83959" y="94764"/>
                      <a:pt x="84012" y="94762"/>
                      <a:pt x="84057" y="94758"/>
                    </a:cubicBezTo>
                    <a:cubicBezTo>
                      <a:pt x="84071" y="94758"/>
                      <a:pt x="84086" y="94756"/>
                      <a:pt x="84100" y="94756"/>
                    </a:cubicBezTo>
                    <a:lnTo>
                      <a:pt x="84086" y="94766"/>
                    </a:lnTo>
                    <a:lnTo>
                      <a:pt x="84620" y="95480"/>
                    </a:lnTo>
                    <a:lnTo>
                      <a:pt x="84652" y="95456"/>
                    </a:lnTo>
                    <a:lnTo>
                      <a:pt x="84129" y="94754"/>
                    </a:lnTo>
                    <a:cubicBezTo>
                      <a:pt x="84195" y="94750"/>
                      <a:pt x="84238" y="94745"/>
                      <a:pt x="84246" y="94744"/>
                    </a:cubicBezTo>
                    <a:close/>
                    <a:moveTo>
                      <a:pt x="82797" y="95351"/>
                    </a:moveTo>
                    <a:lnTo>
                      <a:pt x="82561" y="95922"/>
                    </a:lnTo>
                    <a:cubicBezTo>
                      <a:pt x="82557" y="95922"/>
                      <a:pt x="82259" y="95938"/>
                      <a:pt x="81962" y="95953"/>
                    </a:cubicBezTo>
                    <a:lnTo>
                      <a:pt x="81925" y="95953"/>
                    </a:lnTo>
                    <a:cubicBezTo>
                      <a:pt x="82218" y="95756"/>
                      <a:pt x="82508" y="95556"/>
                      <a:pt x="82797" y="95351"/>
                    </a:cubicBezTo>
                    <a:close/>
                    <a:moveTo>
                      <a:pt x="22113" y="94455"/>
                    </a:moveTo>
                    <a:cubicBezTo>
                      <a:pt x="22141" y="94476"/>
                      <a:pt x="22168" y="94498"/>
                      <a:pt x="22196" y="94519"/>
                    </a:cubicBezTo>
                    <a:lnTo>
                      <a:pt x="21785" y="95071"/>
                    </a:lnTo>
                    <a:lnTo>
                      <a:pt x="21818" y="95095"/>
                    </a:lnTo>
                    <a:lnTo>
                      <a:pt x="22229" y="94543"/>
                    </a:lnTo>
                    <a:cubicBezTo>
                      <a:pt x="22270" y="94572"/>
                      <a:pt x="22309" y="94602"/>
                      <a:pt x="22350" y="94631"/>
                    </a:cubicBezTo>
                    <a:lnTo>
                      <a:pt x="21867" y="95286"/>
                    </a:lnTo>
                    <a:lnTo>
                      <a:pt x="21900" y="95308"/>
                    </a:lnTo>
                    <a:lnTo>
                      <a:pt x="22383" y="94656"/>
                    </a:lnTo>
                    <a:cubicBezTo>
                      <a:pt x="22413" y="94680"/>
                      <a:pt x="22446" y="94705"/>
                      <a:pt x="22479" y="94727"/>
                    </a:cubicBezTo>
                    <a:cubicBezTo>
                      <a:pt x="22487" y="94746"/>
                      <a:pt x="22495" y="94764"/>
                      <a:pt x="22501" y="94782"/>
                    </a:cubicBezTo>
                    <a:lnTo>
                      <a:pt x="22491" y="94774"/>
                    </a:lnTo>
                    <a:lnTo>
                      <a:pt x="21961" y="95494"/>
                    </a:lnTo>
                    <a:lnTo>
                      <a:pt x="21994" y="95519"/>
                    </a:lnTo>
                    <a:lnTo>
                      <a:pt x="22514" y="94811"/>
                    </a:lnTo>
                    <a:cubicBezTo>
                      <a:pt x="22540" y="94875"/>
                      <a:pt x="22565" y="94936"/>
                      <a:pt x="22589" y="94995"/>
                    </a:cubicBezTo>
                    <a:lnTo>
                      <a:pt x="22577" y="94985"/>
                    </a:lnTo>
                    <a:lnTo>
                      <a:pt x="22051" y="95707"/>
                    </a:lnTo>
                    <a:lnTo>
                      <a:pt x="22084" y="95730"/>
                    </a:lnTo>
                    <a:lnTo>
                      <a:pt x="22599" y="95022"/>
                    </a:lnTo>
                    <a:cubicBezTo>
                      <a:pt x="22632" y="95098"/>
                      <a:pt x="22659" y="95165"/>
                      <a:pt x="22681" y="95220"/>
                    </a:cubicBezTo>
                    <a:lnTo>
                      <a:pt x="22663" y="95206"/>
                    </a:lnTo>
                    <a:lnTo>
                      <a:pt x="22139" y="95928"/>
                    </a:lnTo>
                    <a:lnTo>
                      <a:pt x="22172" y="95953"/>
                    </a:lnTo>
                    <a:lnTo>
                      <a:pt x="22689" y="95239"/>
                    </a:lnTo>
                    <a:cubicBezTo>
                      <a:pt x="22716" y="95302"/>
                      <a:pt x="22730" y="95341"/>
                      <a:pt x="22732" y="95341"/>
                    </a:cubicBezTo>
                    <a:lnTo>
                      <a:pt x="22151" y="96149"/>
                    </a:lnTo>
                    <a:cubicBezTo>
                      <a:pt x="22149" y="96143"/>
                      <a:pt x="22031" y="95865"/>
                      <a:pt x="21914" y="95587"/>
                    </a:cubicBezTo>
                    <a:cubicBezTo>
                      <a:pt x="21857" y="95447"/>
                      <a:pt x="21797" y="95308"/>
                      <a:pt x="21754" y="95202"/>
                    </a:cubicBezTo>
                    <a:cubicBezTo>
                      <a:pt x="21709" y="95100"/>
                      <a:pt x="21683" y="95026"/>
                      <a:pt x="21683" y="95026"/>
                    </a:cubicBezTo>
                    <a:lnTo>
                      <a:pt x="22113" y="94455"/>
                    </a:lnTo>
                    <a:close/>
                    <a:moveTo>
                      <a:pt x="24165" y="95918"/>
                    </a:moveTo>
                    <a:lnTo>
                      <a:pt x="24165" y="95918"/>
                    </a:lnTo>
                    <a:cubicBezTo>
                      <a:pt x="24457" y="96116"/>
                      <a:pt x="24752" y="96311"/>
                      <a:pt x="25048" y="96503"/>
                    </a:cubicBezTo>
                    <a:lnTo>
                      <a:pt x="24433" y="96497"/>
                    </a:lnTo>
                    <a:cubicBezTo>
                      <a:pt x="24433" y="96495"/>
                      <a:pt x="24306" y="96223"/>
                      <a:pt x="24179" y="95953"/>
                    </a:cubicBezTo>
                    <a:cubicBezTo>
                      <a:pt x="24175" y="95940"/>
                      <a:pt x="24171" y="95930"/>
                      <a:pt x="24165" y="95918"/>
                    </a:cubicBezTo>
                    <a:close/>
                    <a:moveTo>
                      <a:pt x="82572" y="95938"/>
                    </a:moveTo>
                    <a:lnTo>
                      <a:pt x="83134" y="96757"/>
                    </a:lnTo>
                    <a:cubicBezTo>
                      <a:pt x="83134" y="96757"/>
                      <a:pt x="82831" y="96775"/>
                      <a:pt x="82529" y="96794"/>
                    </a:cubicBezTo>
                    <a:cubicBezTo>
                      <a:pt x="82222" y="96800"/>
                      <a:pt x="81913" y="96808"/>
                      <a:pt x="81913" y="96808"/>
                    </a:cubicBezTo>
                    <a:lnTo>
                      <a:pt x="81526" y="96221"/>
                    </a:lnTo>
                    <a:cubicBezTo>
                      <a:pt x="81555" y="96200"/>
                      <a:pt x="81586" y="96180"/>
                      <a:pt x="81614" y="96161"/>
                    </a:cubicBezTo>
                    <a:lnTo>
                      <a:pt x="81991" y="96728"/>
                    </a:lnTo>
                    <a:lnTo>
                      <a:pt x="82025" y="96706"/>
                    </a:lnTo>
                    <a:lnTo>
                      <a:pt x="81647" y="96139"/>
                    </a:lnTo>
                    <a:cubicBezTo>
                      <a:pt x="81690" y="96110"/>
                      <a:pt x="81733" y="96082"/>
                      <a:pt x="81776" y="96053"/>
                    </a:cubicBezTo>
                    <a:lnTo>
                      <a:pt x="82224" y="96724"/>
                    </a:lnTo>
                    <a:lnTo>
                      <a:pt x="82257" y="96702"/>
                    </a:lnTo>
                    <a:lnTo>
                      <a:pt x="81809" y="96030"/>
                    </a:lnTo>
                    <a:cubicBezTo>
                      <a:pt x="81839" y="96010"/>
                      <a:pt x="81870" y="95990"/>
                      <a:pt x="81899" y="95969"/>
                    </a:cubicBezTo>
                    <a:lnTo>
                      <a:pt x="81970" y="95969"/>
                    </a:lnTo>
                    <a:lnTo>
                      <a:pt x="81958" y="95977"/>
                    </a:lnTo>
                    <a:lnTo>
                      <a:pt x="82457" y="96718"/>
                    </a:lnTo>
                    <a:lnTo>
                      <a:pt x="82490" y="96695"/>
                    </a:lnTo>
                    <a:lnTo>
                      <a:pt x="81999" y="95967"/>
                    </a:lnTo>
                    <a:cubicBezTo>
                      <a:pt x="82068" y="95965"/>
                      <a:pt x="82134" y="95961"/>
                      <a:pt x="82199" y="95959"/>
                    </a:cubicBezTo>
                    <a:lnTo>
                      <a:pt x="82199" y="95959"/>
                    </a:lnTo>
                    <a:lnTo>
                      <a:pt x="82185" y="95967"/>
                    </a:lnTo>
                    <a:lnTo>
                      <a:pt x="82686" y="96706"/>
                    </a:lnTo>
                    <a:lnTo>
                      <a:pt x="82721" y="96683"/>
                    </a:lnTo>
                    <a:lnTo>
                      <a:pt x="82226" y="95957"/>
                    </a:lnTo>
                    <a:cubicBezTo>
                      <a:pt x="82302" y="95953"/>
                      <a:pt x="82369" y="95949"/>
                      <a:pt x="82426" y="95947"/>
                    </a:cubicBezTo>
                    <a:lnTo>
                      <a:pt x="82426" y="95947"/>
                    </a:lnTo>
                    <a:lnTo>
                      <a:pt x="82412" y="95957"/>
                    </a:lnTo>
                    <a:lnTo>
                      <a:pt x="82917" y="96691"/>
                    </a:lnTo>
                    <a:lnTo>
                      <a:pt x="82950" y="96669"/>
                    </a:lnTo>
                    <a:lnTo>
                      <a:pt x="82453" y="95945"/>
                    </a:lnTo>
                    <a:cubicBezTo>
                      <a:pt x="82525" y="95940"/>
                      <a:pt x="82570" y="95938"/>
                      <a:pt x="82572" y="95938"/>
                    </a:cubicBezTo>
                    <a:close/>
                    <a:moveTo>
                      <a:pt x="81105" y="96505"/>
                    </a:moveTo>
                    <a:lnTo>
                      <a:pt x="80843" y="97060"/>
                    </a:lnTo>
                    <a:lnTo>
                      <a:pt x="80241" y="97064"/>
                    </a:lnTo>
                    <a:lnTo>
                      <a:pt x="80221" y="97064"/>
                    </a:lnTo>
                    <a:cubicBezTo>
                      <a:pt x="80518" y="96880"/>
                      <a:pt x="80812" y="96693"/>
                      <a:pt x="81105" y="96505"/>
                    </a:cubicBezTo>
                    <a:close/>
                    <a:moveTo>
                      <a:pt x="23770" y="95648"/>
                    </a:moveTo>
                    <a:cubicBezTo>
                      <a:pt x="23798" y="95668"/>
                      <a:pt x="23829" y="95689"/>
                      <a:pt x="23858" y="95709"/>
                    </a:cubicBezTo>
                    <a:lnTo>
                      <a:pt x="23473" y="96270"/>
                    </a:lnTo>
                    <a:lnTo>
                      <a:pt x="23506" y="96294"/>
                    </a:lnTo>
                    <a:lnTo>
                      <a:pt x="23890" y="95732"/>
                    </a:lnTo>
                    <a:cubicBezTo>
                      <a:pt x="23933" y="95760"/>
                      <a:pt x="23976" y="95789"/>
                      <a:pt x="24017" y="95818"/>
                    </a:cubicBezTo>
                    <a:lnTo>
                      <a:pt x="23563" y="96485"/>
                    </a:lnTo>
                    <a:lnTo>
                      <a:pt x="23598" y="96507"/>
                    </a:lnTo>
                    <a:lnTo>
                      <a:pt x="24050" y="95840"/>
                    </a:lnTo>
                    <a:cubicBezTo>
                      <a:pt x="24081" y="95861"/>
                      <a:pt x="24111" y="95881"/>
                      <a:pt x="24142" y="95902"/>
                    </a:cubicBezTo>
                    <a:cubicBezTo>
                      <a:pt x="24150" y="95922"/>
                      <a:pt x="24158" y="95945"/>
                      <a:pt x="24169" y="95965"/>
                    </a:cubicBezTo>
                    <a:lnTo>
                      <a:pt x="24156" y="95957"/>
                    </a:lnTo>
                    <a:lnTo>
                      <a:pt x="23657" y="96697"/>
                    </a:lnTo>
                    <a:lnTo>
                      <a:pt x="23690" y="96720"/>
                    </a:lnTo>
                    <a:lnTo>
                      <a:pt x="24181" y="95994"/>
                    </a:lnTo>
                    <a:cubicBezTo>
                      <a:pt x="24210" y="96055"/>
                      <a:pt x="24238" y="96114"/>
                      <a:pt x="24265" y="96172"/>
                    </a:cubicBezTo>
                    <a:lnTo>
                      <a:pt x="24251" y="96163"/>
                    </a:lnTo>
                    <a:lnTo>
                      <a:pt x="23755" y="96906"/>
                    </a:lnTo>
                    <a:lnTo>
                      <a:pt x="23788" y="96929"/>
                    </a:lnTo>
                    <a:lnTo>
                      <a:pt x="24277" y="96200"/>
                    </a:lnTo>
                    <a:cubicBezTo>
                      <a:pt x="24308" y="96268"/>
                      <a:pt x="24336" y="96329"/>
                      <a:pt x="24361" y="96380"/>
                    </a:cubicBezTo>
                    <a:lnTo>
                      <a:pt x="24347" y="96370"/>
                    </a:lnTo>
                    <a:lnTo>
                      <a:pt x="23854" y="97115"/>
                    </a:lnTo>
                    <a:lnTo>
                      <a:pt x="23886" y="97137"/>
                    </a:lnTo>
                    <a:lnTo>
                      <a:pt x="24371" y="96407"/>
                    </a:lnTo>
                    <a:cubicBezTo>
                      <a:pt x="24402" y="96470"/>
                      <a:pt x="24420" y="96511"/>
                      <a:pt x="24422" y="96513"/>
                    </a:cubicBezTo>
                    <a:lnTo>
                      <a:pt x="23874" y="97342"/>
                    </a:lnTo>
                    <a:cubicBezTo>
                      <a:pt x="23874" y="97342"/>
                      <a:pt x="23743" y="97068"/>
                      <a:pt x="23612" y="96794"/>
                    </a:cubicBezTo>
                    <a:cubicBezTo>
                      <a:pt x="23491" y="96511"/>
                      <a:pt x="23371" y="96229"/>
                      <a:pt x="23371" y="96229"/>
                    </a:cubicBezTo>
                    <a:lnTo>
                      <a:pt x="23770" y="95648"/>
                    </a:lnTo>
                    <a:close/>
                    <a:moveTo>
                      <a:pt x="25891" y="97043"/>
                    </a:moveTo>
                    <a:lnTo>
                      <a:pt x="25891" y="97043"/>
                    </a:lnTo>
                    <a:cubicBezTo>
                      <a:pt x="26188" y="97227"/>
                      <a:pt x="26487" y="97409"/>
                      <a:pt x="26787" y="97587"/>
                    </a:cubicBezTo>
                    <a:lnTo>
                      <a:pt x="26165" y="97610"/>
                    </a:lnTo>
                    <a:cubicBezTo>
                      <a:pt x="26165" y="97610"/>
                      <a:pt x="26145" y="97575"/>
                      <a:pt x="26116" y="97516"/>
                    </a:cubicBezTo>
                    <a:lnTo>
                      <a:pt x="26116" y="97514"/>
                    </a:lnTo>
                    <a:lnTo>
                      <a:pt x="26114" y="97514"/>
                    </a:lnTo>
                    <a:cubicBezTo>
                      <a:pt x="26104" y="97493"/>
                      <a:pt x="26092" y="97469"/>
                      <a:pt x="26080" y="97442"/>
                    </a:cubicBezTo>
                    <a:cubicBezTo>
                      <a:pt x="26030" y="97338"/>
                      <a:pt x="25965" y="97201"/>
                      <a:pt x="25900" y="97064"/>
                    </a:cubicBezTo>
                    <a:cubicBezTo>
                      <a:pt x="25895" y="97055"/>
                      <a:pt x="25893" y="97049"/>
                      <a:pt x="25891" y="97043"/>
                    </a:cubicBezTo>
                    <a:close/>
                    <a:moveTo>
                      <a:pt x="80843" y="97060"/>
                    </a:moveTo>
                    <a:lnTo>
                      <a:pt x="81384" y="97915"/>
                    </a:lnTo>
                    <a:lnTo>
                      <a:pt x="81384" y="97915"/>
                    </a:lnTo>
                    <a:cubicBezTo>
                      <a:pt x="81361" y="97915"/>
                      <a:pt x="81068" y="97921"/>
                      <a:pt x="80775" y="97925"/>
                    </a:cubicBezTo>
                    <a:cubicBezTo>
                      <a:pt x="80624" y="97927"/>
                      <a:pt x="80473" y="97929"/>
                      <a:pt x="80358" y="97931"/>
                    </a:cubicBezTo>
                    <a:cubicBezTo>
                      <a:pt x="80336" y="97932"/>
                      <a:pt x="80315" y="97932"/>
                      <a:pt x="80296" y="97932"/>
                    </a:cubicBezTo>
                    <a:cubicBezTo>
                      <a:pt x="80219" y="97932"/>
                      <a:pt x="80168" y="97929"/>
                      <a:pt x="80168" y="97929"/>
                    </a:cubicBezTo>
                    <a:lnTo>
                      <a:pt x="79799" y="97321"/>
                    </a:lnTo>
                    <a:lnTo>
                      <a:pt x="79887" y="97268"/>
                    </a:lnTo>
                    <a:lnTo>
                      <a:pt x="80243" y="97851"/>
                    </a:lnTo>
                    <a:lnTo>
                      <a:pt x="80278" y="97831"/>
                    </a:lnTo>
                    <a:lnTo>
                      <a:pt x="79922" y="97246"/>
                    </a:lnTo>
                    <a:cubicBezTo>
                      <a:pt x="79967" y="97219"/>
                      <a:pt x="80012" y="97193"/>
                      <a:pt x="80057" y="97164"/>
                    </a:cubicBezTo>
                    <a:lnTo>
                      <a:pt x="80477" y="97849"/>
                    </a:lnTo>
                    <a:lnTo>
                      <a:pt x="80511" y="97829"/>
                    </a:lnTo>
                    <a:lnTo>
                      <a:pt x="80092" y="97143"/>
                    </a:lnTo>
                    <a:cubicBezTo>
                      <a:pt x="80125" y="97123"/>
                      <a:pt x="80160" y="97101"/>
                      <a:pt x="80194" y="97080"/>
                    </a:cubicBezTo>
                    <a:lnTo>
                      <a:pt x="80250" y="97080"/>
                    </a:lnTo>
                    <a:lnTo>
                      <a:pt x="80237" y="97088"/>
                    </a:lnTo>
                    <a:lnTo>
                      <a:pt x="80708" y="97847"/>
                    </a:lnTo>
                    <a:lnTo>
                      <a:pt x="80743" y="97827"/>
                    </a:lnTo>
                    <a:lnTo>
                      <a:pt x="80280" y="97080"/>
                    </a:lnTo>
                    <a:cubicBezTo>
                      <a:pt x="80348" y="97080"/>
                      <a:pt x="80415" y="97078"/>
                      <a:pt x="80479" y="97078"/>
                    </a:cubicBezTo>
                    <a:lnTo>
                      <a:pt x="80464" y="97086"/>
                    </a:lnTo>
                    <a:lnTo>
                      <a:pt x="80937" y="97845"/>
                    </a:lnTo>
                    <a:lnTo>
                      <a:pt x="80972" y="97823"/>
                    </a:lnTo>
                    <a:lnTo>
                      <a:pt x="80507" y="97078"/>
                    </a:lnTo>
                    <a:lnTo>
                      <a:pt x="80708" y="97078"/>
                    </a:lnTo>
                    <a:lnTo>
                      <a:pt x="80693" y="97086"/>
                    </a:lnTo>
                    <a:lnTo>
                      <a:pt x="81168" y="97841"/>
                    </a:lnTo>
                    <a:lnTo>
                      <a:pt x="81203" y="97819"/>
                    </a:lnTo>
                    <a:lnTo>
                      <a:pt x="80736" y="97076"/>
                    </a:lnTo>
                    <a:lnTo>
                      <a:pt x="80853" y="97076"/>
                    </a:lnTo>
                    <a:lnTo>
                      <a:pt x="80843" y="97060"/>
                    </a:lnTo>
                    <a:close/>
                    <a:moveTo>
                      <a:pt x="79370" y="97571"/>
                    </a:moveTo>
                    <a:lnTo>
                      <a:pt x="79083" y="98115"/>
                    </a:lnTo>
                    <a:lnTo>
                      <a:pt x="78474" y="98091"/>
                    </a:lnTo>
                    <a:cubicBezTo>
                      <a:pt x="78774" y="97921"/>
                      <a:pt x="79073" y="97747"/>
                      <a:pt x="79370" y="97571"/>
                    </a:cubicBezTo>
                    <a:close/>
                    <a:moveTo>
                      <a:pt x="25474" y="96783"/>
                    </a:moveTo>
                    <a:cubicBezTo>
                      <a:pt x="25503" y="96802"/>
                      <a:pt x="25533" y="96820"/>
                      <a:pt x="25564" y="96841"/>
                    </a:cubicBezTo>
                    <a:lnTo>
                      <a:pt x="25204" y="97411"/>
                    </a:lnTo>
                    <a:lnTo>
                      <a:pt x="25239" y="97432"/>
                    </a:lnTo>
                    <a:lnTo>
                      <a:pt x="25599" y="96861"/>
                    </a:lnTo>
                    <a:cubicBezTo>
                      <a:pt x="25642" y="96888"/>
                      <a:pt x="25685" y="96916"/>
                      <a:pt x="25728" y="96943"/>
                    </a:cubicBezTo>
                    <a:lnTo>
                      <a:pt x="25304" y="97620"/>
                    </a:lnTo>
                    <a:lnTo>
                      <a:pt x="25339" y="97641"/>
                    </a:lnTo>
                    <a:lnTo>
                      <a:pt x="25762" y="96963"/>
                    </a:lnTo>
                    <a:cubicBezTo>
                      <a:pt x="25797" y="96986"/>
                      <a:pt x="25832" y="97006"/>
                      <a:pt x="25867" y="97029"/>
                    </a:cubicBezTo>
                    <a:cubicBezTo>
                      <a:pt x="25873" y="97045"/>
                      <a:pt x="25881" y="97062"/>
                      <a:pt x="25889" y="97078"/>
                    </a:cubicBezTo>
                    <a:lnTo>
                      <a:pt x="25877" y="97070"/>
                    </a:lnTo>
                    <a:lnTo>
                      <a:pt x="25406" y="97829"/>
                    </a:lnTo>
                    <a:lnTo>
                      <a:pt x="25441" y="97851"/>
                    </a:lnTo>
                    <a:lnTo>
                      <a:pt x="25902" y="97105"/>
                    </a:lnTo>
                    <a:cubicBezTo>
                      <a:pt x="25932" y="97168"/>
                      <a:pt x="25961" y="97229"/>
                      <a:pt x="25990" y="97287"/>
                    </a:cubicBezTo>
                    <a:lnTo>
                      <a:pt x="25975" y="97278"/>
                    </a:lnTo>
                    <a:lnTo>
                      <a:pt x="25509" y="98040"/>
                    </a:lnTo>
                    <a:lnTo>
                      <a:pt x="25544" y="98060"/>
                    </a:lnTo>
                    <a:lnTo>
                      <a:pt x="26002" y="97313"/>
                    </a:lnTo>
                    <a:cubicBezTo>
                      <a:pt x="26026" y="97366"/>
                      <a:pt x="26049" y="97416"/>
                      <a:pt x="26069" y="97459"/>
                    </a:cubicBezTo>
                    <a:cubicBezTo>
                      <a:pt x="26078" y="97473"/>
                      <a:pt x="26084" y="97485"/>
                      <a:pt x="26090" y="97497"/>
                    </a:cubicBezTo>
                    <a:lnTo>
                      <a:pt x="26082" y="97493"/>
                    </a:lnTo>
                    <a:lnTo>
                      <a:pt x="25617" y="98256"/>
                    </a:lnTo>
                    <a:lnTo>
                      <a:pt x="25652" y="98277"/>
                    </a:lnTo>
                    <a:lnTo>
                      <a:pt x="26106" y="97532"/>
                    </a:lnTo>
                    <a:cubicBezTo>
                      <a:pt x="26135" y="97592"/>
                      <a:pt x="26155" y="97626"/>
                      <a:pt x="26155" y="97626"/>
                    </a:cubicBezTo>
                    <a:lnTo>
                      <a:pt x="26165" y="97610"/>
                    </a:lnTo>
                    <a:lnTo>
                      <a:pt x="25642" y="98477"/>
                    </a:lnTo>
                    <a:lnTo>
                      <a:pt x="25642" y="98477"/>
                    </a:lnTo>
                    <a:cubicBezTo>
                      <a:pt x="25639" y="98472"/>
                      <a:pt x="25603" y="98408"/>
                      <a:pt x="25554" y="98308"/>
                    </a:cubicBezTo>
                    <a:cubicBezTo>
                      <a:pt x="25503" y="98203"/>
                      <a:pt x="25435" y="98064"/>
                      <a:pt x="25368" y="97925"/>
                    </a:cubicBezTo>
                    <a:lnTo>
                      <a:pt x="25100" y="97374"/>
                    </a:lnTo>
                    <a:lnTo>
                      <a:pt x="25474" y="96783"/>
                    </a:lnTo>
                    <a:close/>
                    <a:moveTo>
                      <a:pt x="27659" y="98093"/>
                    </a:moveTo>
                    <a:cubicBezTo>
                      <a:pt x="27964" y="98265"/>
                      <a:pt x="28269" y="98434"/>
                      <a:pt x="28576" y="98600"/>
                    </a:cubicBezTo>
                    <a:lnTo>
                      <a:pt x="28551" y="98602"/>
                    </a:lnTo>
                    <a:cubicBezTo>
                      <a:pt x="28398" y="98617"/>
                      <a:pt x="28248" y="98623"/>
                      <a:pt x="28136" y="98627"/>
                    </a:cubicBezTo>
                    <a:cubicBezTo>
                      <a:pt x="28023" y="98633"/>
                      <a:pt x="27947" y="98635"/>
                      <a:pt x="27947" y="98635"/>
                    </a:cubicBezTo>
                    <a:lnTo>
                      <a:pt x="27659" y="98093"/>
                    </a:lnTo>
                    <a:close/>
                    <a:moveTo>
                      <a:pt x="78447" y="98105"/>
                    </a:moveTo>
                    <a:lnTo>
                      <a:pt x="78490" y="98107"/>
                    </a:lnTo>
                    <a:lnTo>
                      <a:pt x="78474" y="98115"/>
                    </a:lnTo>
                    <a:lnTo>
                      <a:pt x="78914" y="98893"/>
                    </a:lnTo>
                    <a:lnTo>
                      <a:pt x="78950" y="98872"/>
                    </a:lnTo>
                    <a:lnTo>
                      <a:pt x="78517" y="98107"/>
                    </a:lnTo>
                    <a:lnTo>
                      <a:pt x="78727" y="98117"/>
                    </a:lnTo>
                    <a:lnTo>
                      <a:pt x="78715" y="98123"/>
                    </a:lnTo>
                    <a:lnTo>
                      <a:pt x="79157" y="98899"/>
                    </a:lnTo>
                    <a:lnTo>
                      <a:pt x="79192" y="98878"/>
                    </a:lnTo>
                    <a:lnTo>
                      <a:pt x="78758" y="98117"/>
                    </a:lnTo>
                    <a:lnTo>
                      <a:pt x="78758" y="98117"/>
                    </a:lnTo>
                    <a:lnTo>
                      <a:pt x="78948" y="98126"/>
                    </a:lnTo>
                    <a:lnTo>
                      <a:pt x="78932" y="98134"/>
                    </a:lnTo>
                    <a:lnTo>
                      <a:pt x="79378" y="98907"/>
                    </a:lnTo>
                    <a:lnTo>
                      <a:pt x="79413" y="98889"/>
                    </a:lnTo>
                    <a:lnTo>
                      <a:pt x="78975" y="98128"/>
                    </a:lnTo>
                    <a:lnTo>
                      <a:pt x="79094" y="98132"/>
                    </a:lnTo>
                    <a:lnTo>
                      <a:pt x="79591" y="98993"/>
                    </a:lnTo>
                    <a:lnTo>
                      <a:pt x="78373" y="98954"/>
                    </a:lnTo>
                    <a:lnTo>
                      <a:pt x="78373" y="98956"/>
                    </a:lnTo>
                    <a:lnTo>
                      <a:pt x="78032" y="98338"/>
                    </a:lnTo>
                    <a:cubicBezTo>
                      <a:pt x="78064" y="98320"/>
                      <a:pt x="78095" y="98304"/>
                      <a:pt x="78126" y="98285"/>
                    </a:cubicBezTo>
                    <a:lnTo>
                      <a:pt x="78453" y="98876"/>
                    </a:lnTo>
                    <a:lnTo>
                      <a:pt x="78490" y="98858"/>
                    </a:lnTo>
                    <a:lnTo>
                      <a:pt x="78161" y="98267"/>
                    </a:lnTo>
                    <a:cubicBezTo>
                      <a:pt x="78206" y="98242"/>
                      <a:pt x="78251" y="98216"/>
                      <a:pt x="78294" y="98191"/>
                    </a:cubicBezTo>
                    <a:lnTo>
                      <a:pt x="78684" y="98887"/>
                    </a:lnTo>
                    <a:lnTo>
                      <a:pt x="78719" y="98866"/>
                    </a:lnTo>
                    <a:lnTo>
                      <a:pt x="78330" y="98173"/>
                    </a:lnTo>
                    <a:cubicBezTo>
                      <a:pt x="78369" y="98150"/>
                      <a:pt x="78408" y="98128"/>
                      <a:pt x="78447" y="98105"/>
                    </a:cubicBezTo>
                    <a:close/>
                    <a:moveTo>
                      <a:pt x="27219" y="97841"/>
                    </a:moveTo>
                    <a:cubicBezTo>
                      <a:pt x="27250" y="97860"/>
                      <a:pt x="27281" y="97878"/>
                      <a:pt x="27313" y="97894"/>
                    </a:cubicBezTo>
                    <a:lnTo>
                      <a:pt x="26978" y="98477"/>
                    </a:lnTo>
                    <a:lnTo>
                      <a:pt x="27013" y="98498"/>
                    </a:lnTo>
                    <a:lnTo>
                      <a:pt x="27348" y="97915"/>
                    </a:lnTo>
                    <a:lnTo>
                      <a:pt x="27481" y="97990"/>
                    </a:lnTo>
                    <a:lnTo>
                      <a:pt x="27088" y="98680"/>
                    </a:lnTo>
                    <a:lnTo>
                      <a:pt x="27123" y="98700"/>
                    </a:lnTo>
                    <a:lnTo>
                      <a:pt x="27516" y="98011"/>
                    </a:lnTo>
                    <a:cubicBezTo>
                      <a:pt x="27555" y="98033"/>
                      <a:pt x="27594" y="98056"/>
                      <a:pt x="27634" y="98078"/>
                    </a:cubicBezTo>
                    <a:lnTo>
                      <a:pt x="27653" y="98115"/>
                    </a:lnTo>
                    <a:lnTo>
                      <a:pt x="27639" y="98107"/>
                    </a:lnTo>
                    <a:lnTo>
                      <a:pt x="27199" y="98885"/>
                    </a:lnTo>
                    <a:lnTo>
                      <a:pt x="27233" y="98905"/>
                    </a:lnTo>
                    <a:lnTo>
                      <a:pt x="27665" y="98140"/>
                    </a:lnTo>
                    <a:lnTo>
                      <a:pt x="27761" y="98318"/>
                    </a:lnTo>
                    <a:lnTo>
                      <a:pt x="27747" y="98310"/>
                    </a:lnTo>
                    <a:lnTo>
                      <a:pt x="27309" y="99089"/>
                    </a:lnTo>
                    <a:lnTo>
                      <a:pt x="27344" y="99110"/>
                    </a:lnTo>
                    <a:lnTo>
                      <a:pt x="27774" y="98342"/>
                    </a:lnTo>
                    <a:lnTo>
                      <a:pt x="27870" y="98522"/>
                    </a:lnTo>
                    <a:lnTo>
                      <a:pt x="27855" y="98514"/>
                    </a:lnTo>
                    <a:lnTo>
                      <a:pt x="27422" y="99294"/>
                    </a:lnTo>
                    <a:lnTo>
                      <a:pt x="27456" y="99314"/>
                    </a:lnTo>
                    <a:lnTo>
                      <a:pt x="27884" y="98547"/>
                    </a:lnTo>
                    <a:lnTo>
                      <a:pt x="27939" y="98651"/>
                    </a:lnTo>
                    <a:lnTo>
                      <a:pt x="27458" y="99521"/>
                    </a:lnTo>
                    <a:lnTo>
                      <a:pt x="27458" y="99521"/>
                    </a:lnTo>
                    <a:lnTo>
                      <a:pt x="26871" y="98445"/>
                    </a:lnTo>
                    <a:lnTo>
                      <a:pt x="27219" y="97841"/>
                    </a:lnTo>
                    <a:close/>
                    <a:moveTo>
                      <a:pt x="29461" y="99069"/>
                    </a:moveTo>
                    <a:lnTo>
                      <a:pt x="29461" y="99069"/>
                    </a:lnTo>
                    <a:cubicBezTo>
                      <a:pt x="29768" y="99226"/>
                      <a:pt x="30075" y="99382"/>
                      <a:pt x="30386" y="99533"/>
                    </a:cubicBezTo>
                    <a:cubicBezTo>
                      <a:pt x="30380" y="99533"/>
                      <a:pt x="30374" y="99533"/>
                      <a:pt x="30370" y="99535"/>
                    </a:cubicBezTo>
                    <a:cubicBezTo>
                      <a:pt x="30069" y="99562"/>
                      <a:pt x="29770" y="99588"/>
                      <a:pt x="29770" y="99588"/>
                    </a:cubicBezTo>
                    <a:lnTo>
                      <a:pt x="29461" y="99069"/>
                    </a:lnTo>
                    <a:close/>
                    <a:moveTo>
                      <a:pt x="77604" y="98572"/>
                    </a:moveTo>
                    <a:cubicBezTo>
                      <a:pt x="77600" y="98580"/>
                      <a:pt x="77596" y="98588"/>
                      <a:pt x="77592" y="98594"/>
                    </a:cubicBezTo>
                    <a:cubicBezTo>
                      <a:pt x="77438" y="98854"/>
                      <a:pt x="77287" y="99112"/>
                      <a:pt x="77287" y="99112"/>
                    </a:cubicBezTo>
                    <a:lnTo>
                      <a:pt x="77768" y="100026"/>
                    </a:lnTo>
                    <a:lnTo>
                      <a:pt x="77758" y="100008"/>
                    </a:lnTo>
                    <a:lnTo>
                      <a:pt x="76538" y="99914"/>
                    </a:lnTo>
                    <a:lnTo>
                      <a:pt x="76225" y="99292"/>
                    </a:lnTo>
                    <a:cubicBezTo>
                      <a:pt x="76258" y="99275"/>
                      <a:pt x="76289" y="99259"/>
                      <a:pt x="76321" y="99243"/>
                    </a:cubicBezTo>
                    <a:lnTo>
                      <a:pt x="76622" y="99842"/>
                    </a:lnTo>
                    <a:lnTo>
                      <a:pt x="76659" y="99824"/>
                    </a:lnTo>
                    <a:lnTo>
                      <a:pt x="76356" y="99224"/>
                    </a:lnTo>
                    <a:cubicBezTo>
                      <a:pt x="76403" y="99202"/>
                      <a:pt x="76448" y="99179"/>
                      <a:pt x="76493" y="99155"/>
                    </a:cubicBezTo>
                    <a:lnTo>
                      <a:pt x="76853" y="99860"/>
                    </a:lnTo>
                    <a:lnTo>
                      <a:pt x="76888" y="99842"/>
                    </a:lnTo>
                    <a:lnTo>
                      <a:pt x="76530" y="99136"/>
                    </a:lnTo>
                    <a:cubicBezTo>
                      <a:pt x="76571" y="99116"/>
                      <a:pt x="76612" y="99095"/>
                      <a:pt x="76655" y="99073"/>
                    </a:cubicBezTo>
                    <a:lnTo>
                      <a:pt x="76698" y="99077"/>
                    </a:lnTo>
                    <a:lnTo>
                      <a:pt x="76669" y="99091"/>
                    </a:lnTo>
                    <a:lnTo>
                      <a:pt x="77076" y="99887"/>
                    </a:lnTo>
                    <a:lnTo>
                      <a:pt x="77113" y="99867"/>
                    </a:lnTo>
                    <a:lnTo>
                      <a:pt x="76708" y="99077"/>
                    </a:lnTo>
                    <a:lnTo>
                      <a:pt x="76919" y="99095"/>
                    </a:lnTo>
                    <a:lnTo>
                      <a:pt x="76902" y="99103"/>
                    </a:lnTo>
                    <a:lnTo>
                      <a:pt x="77314" y="99897"/>
                    </a:lnTo>
                    <a:lnTo>
                      <a:pt x="77350" y="99879"/>
                    </a:lnTo>
                    <a:lnTo>
                      <a:pt x="76945" y="99099"/>
                    </a:lnTo>
                    <a:lnTo>
                      <a:pt x="76945" y="99099"/>
                    </a:lnTo>
                    <a:lnTo>
                      <a:pt x="77148" y="99116"/>
                    </a:lnTo>
                    <a:lnTo>
                      <a:pt x="77134" y="99124"/>
                    </a:lnTo>
                    <a:lnTo>
                      <a:pt x="77547" y="99916"/>
                    </a:lnTo>
                    <a:lnTo>
                      <a:pt x="77584" y="99895"/>
                    </a:lnTo>
                    <a:lnTo>
                      <a:pt x="77177" y="99120"/>
                    </a:lnTo>
                    <a:lnTo>
                      <a:pt x="77295" y="99130"/>
                    </a:lnTo>
                    <a:lnTo>
                      <a:pt x="77295" y="99130"/>
                    </a:lnTo>
                    <a:lnTo>
                      <a:pt x="77285" y="99112"/>
                    </a:lnTo>
                    <a:lnTo>
                      <a:pt x="76681" y="99058"/>
                    </a:lnTo>
                    <a:cubicBezTo>
                      <a:pt x="76990" y="98899"/>
                      <a:pt x="77299" y="98737"/>
                      <a:pt x="77604" y="98572"/>
                    </a:cubicBezTo>
                    <a:close/>
                    <a:moveTo>
                      <a:pt x="31293" y="99967"/>
                    </a:moveTo>
                    <a:lnTo>
                      <a:pt x="31293" y="99967"/>
                    </a:lnTo>
                    <a:cubicBezTo>
                      <a:pt x="31602" y="100110"/>
                      <a:pt x="31912" y="100251"/>
                      <a:pt x="32223" y="100388"/>
                    </a:cubicBezTo>
                    <a:lnTo>
                      <a:pt x="31626" y="100472"/>
                    </a:lnTo>
                    <a:lnTo>
                      <a:pt x="31293" y="99967"/>
                    </a:lnTo>
                    <a:close/>
                    <a:moveTo>
                      <a:pt x="75781" y="99521"/>
                    </a:moveTo>
                    <a:lnTo>
                      <a:pt x="75781" y="99521"/>
                    </a:lnTo>
                    <a:cubicBezTo>
                      <a:pt x="75779" y="99525"/>
                      <a:pt x="75775" y="99529"/>
                      <a:pt x="75773" y="99535"/>
                    </a:cubicBezTo>
                    <a:cubicBezTo>
                      <a:pt x="75693" y="99664"/>
                      <a:pt x="75613" y="99795"/>
                      <a:pt x="75556" y="99893"/>
                    </a:cubicBezTo>
                    <a:cubicBezTo>
                      <a:pt x="75493" y="99987"/>
                      <a:pt x="75452" y="100049"/>
                      <a:pt x="75452" y="100049"/>
                    </a:cubicBezTo>
                    <a:lnTo>
                      <a:pt x="75889" y="100963"/>
                    </a:lnTo>
                    <a:lnTo>
                      <a:pt x="75889" y="100963"/>
                    </a:lnTo>
                    <a:lnTo>
                      <a:pt x="74670" y="100812"/>
                    </a:lnTo>
                    <a:lnTo>
                      <a:pt x="74384" y="100182"/>
                    </a:lnTo>
                    <a:cubicBezTo>
                      <a:pt x="74417" y="100165"/>
                      <a:pt x="74449" y="100151"/>
                      <a:pt x="74480" y="100137"/>
                    </a:cubicBezTo>
                    <a:lnTo>
                      <a:pt x="74758" y="100744"/>
                    </a:lnTo>
                    <a:lnTo>
                      <a:pt x="74795" y="100728"/>
                    </a:lnTo>
                    <a:lnTo>
                      <a:pt x="74517" y="100120"/>
                    </a:lnTo>
                    <a:cubicBezTo>
                      <a:pt x="74564" y="100098"/>
                      <a:pt x="74611" y="100077"/>
                      <a:pt x="74656" y="100057"/>
                    </a:cubicBezTo>
                    <a:lnTo>
                      <a:pt x="74987" y="100775"/>
                    </a:lnTo>
                    <a:lnTo>
                      <a:pt x="75024" y="100757"/>
                    </a:lnTo>
                    <a:lnTo>
                      <a:pt x="74693" y="100038"/>
                    </a:lnTo>
                    <a:cubicBezTo>
                      <a:pt x="74736" y="100020"/>
                      <a:pt x="74777" y="100000"/>
                      <a:pt x="74820" y="99981"/>
                    </a:cubicBezTo>
                    <a:lnTo>
                      <a:pt x="74850" y="99985"/>
                    </a:lnTo>
                    <a:lnTo>
                      <a:pt x="74832" y="99993"/>
                    </a:lnTo>
                    <a:lnTo>
                      <a:pt x="75208" y="100804"/>
                    </a:lnTo>
                    <a:lnTo>
                      <a:pt x="75245" y="100787"/>
                    </a:lnTo>
                    <a:lnTo>
                      <a:pt x="74873" y="99987"/>
                    </a:lnTo>
                    <a:lnTo>
                      <a:pt x="75086" y="100016"/>
                    </a:lnTo>
                    <a:lnTo>
                      <a:pt x="75069" y="100024"/>
                    </a:lnTo>
                    <a:lnTo>
                      <a:pt x="75450" y="100832"/>
                    </a:lnTo>
                    <a:lnTo>
                      <a:pt x="75487" y="100814"/>
                    </a:lnTo>
                    <a:lnTo>
                      <a:pt x="75112" y="100020"/>
                    </a:lnTo>
                    <a:lnTo>
                      <a:pt x="75315" y="100047"/>
                    </a:lnTo>
                    <a:lnTo>
                      <a:pt x="75298" y="100055"/>
                    </a:lnTo>
                    <a:lnTo>
                      <a:pt x="75681" y="100861"/>
                    </a:lnTo>
                    <a:lnTo>
                      <a:pt x="75718" y="100843"/>
                    </a:lnTo>
                    <a:lnTo>
                      <a:pt x="75341" y="100051"/>
                    </a:lnTo>
                    <a:lnTo>
                      <a:pt x="75460" y="100067"/>
                    </a:lnTo>
                    <a:lnTo>
                      <a:pt x="75460" y="100067"/>
                    </a:lnTo>
                    <a:lnTo>
                      <a:pt x="75452" y="100049"/>
                    </a:lnTo>
                    <a:lnTo>
                      <a:pt x="74846" y="99967"/>
                    </a:lnTo>
                    <a:cubicBezTo>
                      <a:pt x="75159" y="99822"/>
                      <a:pt x="75472" y="99672"/>
                      <a:pt x="75781" y="99521"/>
                    </a:cubicBezTo>
                    <a:close/>
                    <a:moveTo>
                      <a:pt x="33150" y="100779"/>
                    </a:moveTo>
                    <a:lnTo>
                      <a:pt x="33150" y="100779"/>
                    </a:lnTo>
                    <a:cubicBezTo>
                      <a:pt x="33467" y="100912"/>
                      <a:pt x="33782" y="101041"/>
                      <a:pt x="34102" y="101168"/>
                    </a:cubicBezTo>
                    <a:lnTo>
                      <a:pt x="33514" y="101278"/>
                    </a:lnTo>
                    <a:lnTo>
                      <a:pt x="33161" y="100791"/>
                    </a:lnTo>
                    <a:cubicBezTo>
                      <a:pt x="33156" y="100787"/>
                      <a:pt x="33154" y="100783"/>
                      <a:pt x="33150" y="100779"/>
                    </a:cubicBezTo>
                    <a:close/>
                    <a:moveTo>
                      <a:pt x="35055" y="101542"/>
                    </a:moveTo>
                    <a:lnTo>
                      <a:pt x="35055" y="101542"/>
                    </a:lnTo>
                    <a:cubicBezTo>
                      <a:pt x="35374" y="101661"/>
                      <a:pt x="35695" y="101775"/>
                      <a:pt x="36017" y="101890"/>
                    </a:cubicBezTo>
                    <a:lnTo>
                      <a:pt x="35431" y="102027"/>
                    </a:lnTo>
                    <a:cubicBezTo>
                      <a:pt x="35431" y="102027"/>
                      <a:pt x="35341" y="101919"/>
                      <a:pt x="35227" y="101771"/>
                    </a:cubicBezTo>
                    <a:lnTo>
                      <a:pt x="35229" y="101763"/>
                    </a:lnTo>
                    <a:lnTo>
                      <a:pt x="35219" y="101761"/>
                    </a:lnTo>
                    <a:cubicBezTo>
                      <a:pt x="35170" y="101696"/>
                      <a:pt x="35114" y="101624"/>
                      <a:pt x="35061" y="101550"/>
                    </a:cubicBezTo>
                    <a:lnTo>
                      <a:pt x="35055" y="101542"/>
                    </a:lnTo>
                    <a:close/>
                    <a:moveTo>
                      <a:pt x="32694" y="100587"/>
                    </a:moveTo>
                    <a:cubicBezTo>
                      <a:pt x="32727" y="100599"/>
                      <a:pt x="32760" y="100613"/>
                      <a:pt x="32792" y="100628"/>
                    </a:cubicBezTo>
                    <a:lnTo>
                      <a:pt x="32526" y="101252"/>
                    </a:lnTo>
                    <a:lnTo>
                      <a:pt x="32563" y="101268"/>
                    </a:lnTo>
                    <a:lnTo>
                      <a:pt x="32829" y="100644"/>
                    </a:lnTo>
                    <a:cubicBezTo>
                      <a:pt x="32876" y="100665"/>
                      <a:pt x="32923" y="100685"/>
                      <a:pt x="32970" y="100703"/>
                    </a:cubicBezTo>
                    <a:lnTo>
                      <a:pt x="32657" y="101444"/>
                    </a:lnTo>
                    <a:lnTo>
                      <a:pt x="32696" y="101458"/>
                    </a:lnTo>
                    <a:lnTo>
                      <a:pt x="33007" y="100720"/>
                    </a:lnTo>
                    <a:cubicBezTo>
                      <a:pt x="33046" y="100736"/>
                      <a:pt x="33083" y="100752"/>
                      <a:pt x="33122" y="100767"/>
                    </a:cubicBezTo>
                    <a:lnTo>
                      <a:pt x="33152" y="100808"/>
                    </a:lnTo>
                    <a:lnTo>
                      <a:pt x="33138" y="100804"/>
                    </a:lnTo>
                    <a:lnTo>
                      <a:pt x="32794" y="101628"/>
                    </a:lnTo>
                    <a:lnTo>
                      <a:pt x="32831" y="101642"/>
                    </a:lnTo>
                    <a:lnTo>
                      <a:pt x="33169" y="100832"/>
                    </a:lnTo>
                    <a:cubicBezTo>
                      <a:pt x="33210" y="100890"/>
                      <a:pt x="33251" y="100945"/>
                      <a:pt x="33289" y="100998"/>
                    </a:cubicBezTo>
                    <a:lnTo>
                      <a:pt x="33259" y="100984"/>
                    </a:lnTo>
                    <a:lnTo>
                      <a:pt x="32917" y="101810"/>
                    </a:lnTo>
                    <a:lnTo>
                      <a:pt x="32954" y="101825"/>
                    </a:lnTo>
                    <a:lnTo>
                      <a:pt x="33293" y="101004"/>
                    </a:lnTo>
                    <a:cubicBezTo>
                      <a:pt x="33343" y="101070"/>
                      <a:pt x="33386" y="101129"/>
                      <a:pt x="33420" y="101178"/>
                    </a:cubicBezTo>
                    <a:lnTo>
                      <a:pt x="33406" y="101172"/>
                    </a:lnTo>
                    <a:lnTo>
                      <a:pt x="33068" y="101996"/>
                    </a:lnTo>
                    <a:lnTo>
                      <a:pt x="33105" y="102013"/>
                    </a:lnTo>
                    <a:lnTo>
                      <a:pt x="33439" y="101201"/>
                    </a:lnTo>
                    <a:cubicBezTo>
                      <a:pt x="33479" y="101256"/>
                      <a:pt x="33505" y="101290"/>
                      <a:pt x="33508" y="101294"/>
                    </a:cubicBezTo>
                    <a:lnTo>
                      <a:pt x="33508" y="101294"/>
                    </a:lnTo>
                    <a:lnTo>
                      <a:pt x="33134" y="102215"/>
                    </a:lnTo>
                    <a:cubicBezTo>
                      <a:pt x="33132" y="102215"/>
                      <a:pt x="32952" y="101972"/>
                      <a:pt x="32770" y="101728"/>
                    </a:cubicBezTo>
                    <a:cubicBezTo>
                      <a:pt x="32588" y="101489"/>
                      <a:pt x="32418" y="101229"/>
                      <a:pt x="32418" y="101229"/>
                    </a:cubicBezTo>
                    <a:lnTo>
                      <a:pt x="32694" y="100587"/>
                    </a:lnTo>
                    <a:close/>
                    <a:moveTo>
                      <a:pt x="70110" y="101886"/>
                    </a:moveTo>
                    <a:lnTo>
                      <a:pt x="69736" y="102350"/>
                    </a:lnTo>
                    <a:lnTo>
                      <a:pt x="69159" y="102209"/>
                    </a:lnTo>
                    <a:cubicBezTo>
                      <a:pt x="69476" y="102105"/>
                      <a:pt x="69793" y="101996"/>
                      <a:pt x="70110" y="101886"/>
                    </a:cubicBezTo>
                    <a:close/>
                    <a:moveTo>
                      <a:pt x="72025" y="101182"/>
                    </a:moveTo>
                    <a:lnTo>
                      <a:pt x="71671" y="101663"/>
                    </a:lnTo>
                    <a:lnTo>
                      <a:pt x="72032" y="102608"/>
                    </a:lnTo>
                    <a:lnTo>
                      <a:pt x="72032" y="102608"/>
                    </a:lnTo>
                    <a:cubicBezTo>
                      <a:pt x="72013" y="102605"/>
                      <a:pt x="71724" y="102553"/>
                      <a:pt x="71434" y="102500"/>
                    </a:cubicBezTo>
                    <a:cubicBezTo>
                      <a:pt x="71151" y="102453"/>
                      <a:pt x="70860" y="102383"/>
                      <a:pt x="70838" y="102377"/>
                    </a:cubicBezTo>
                    <a:lnTo>
                      <a:pt x="70838" y="102377"/>
                    </a:lnTo>
                    <a:lnTo>
                      <a:pt x="70601" y="101720"/>
                    </a:lnTo>
                    <a:cubicBezTo>
                      <a:pt x="70634" y="101708"/>
                      <a:pt x="70666" y="101696"/>
                      <a:pt x="70701" y="101683"/>
                    </a:cubicBezTo>
                    <a:lnTo>
                      <a:pt x="70930" y="102320"/>
                    </a:lnTo>
                    <a:lnTo>
                      <a:pt x="70969" y="102305"/>
                    </a:lnTo>
                    <a:lnTo>
                      <a:pt x="70738" y="101669"/>
                    </a:lnTo>
                    <a:cubicBezTo>
                      <a:pt x="70787" y="101653"/>
                      <a:pt x="70836" y="101634"/>
                      <a:pt x="70885" y="101616"/>
                    </a:cubicBezTo>
                    <a:lnTo>
                      <a:pt x="71164" y="102371"/>
                    </a:lnTo>
                    <a:lnTo>
                      <a:pt x="71200" y="102356"/>
                    </a:lnTo>
                    <a:lnTo>
                      <a:pt x="70924" y="101602"/>
                    </a:lnTo>
                    <a:cubicBezTo>
                      <a:pt x="70963" y="101587"/>
                      <a:pt x="71002" y="101573"/>
                      <a:pt x="71039" y="101559"/>
                    </a:cubicBezTo>
                    <a:cubicBezTo>
                      <a:pt x="71055" y="101563"/>
                      <a:pt x="71069" y="101565"/>
                      <a:pt x="71084" y="101567"/>
                    </a:cubicBezTo>
                    <a:lnTo>
                      <a:pt x="71072" y="101573"/>
                    </a:lnTo>
                    <a:lnTo>
                      <a:pt x="71382" y="102410"/>
                    </a:lnTo>
                    <a:lnTo>
                      <a:pt x="71421" y="102395"/>
                    </a:lnTo>
                    <a:lnTo>
                      <a:pt x="71117" y="101573"/>
                    </a:lnTo>
                    <a:lnTo>
                      <a:pt x="71117" y="101573"/>
                    </a:lnTo>
                    <a:cubicBezTo>
                      <a:pt x="71182" y="101585"/>
                      <a:pt x="71247" y="101599"/>
                      <a:pt x="71309" y="101610"/>
                    </a:cubicBezTo>
                    <a:lnTo>
                      <a:pt x="71295" y="101616"/>
                    </a:lnTo>
                    <a:lnTo>
                      <a:pt x="71610" y="102453"/>
                    </a:lnTo>
                    <a:lnTo>
                      <a:pt x="71646" y="102438"/>
                    </a:lnTo>
                    <a:lnTo>
                      <a:pt x="71337" y="101616"/>
                    </a:lnTo>
                    <a:lnTo>
                      <a:pt x="71337" y="101616"/>
                    </a:lnTo>
                    <a:cubicBezTo>
                      <a:pt x="71411" y="101630"/>
                      <a:pt x="71479" y="101642"/>
                      <a:pt x="71534" y="101653"/>
                    </a:cubicBezTo>
                    <a:lnTo>
                      <a:pt x="71520" y="101659"/>
                    </a:lnTo>
                    <a:lnTo>
                      <a:pt x="71837" y="102494"/>
                    </a:lnTo>
                    <a:lnTo>
                      <a:pt x="71874" y="102479"/>
                    </a:lnTo>
                    <a:lnTo>
                      <a:pt x="71563" y="101659"/>
                    </a:lnTo>
                    <a:lnTo>
                      <a:pt x="71563" y="101659"/>
                    </a:lnTo>
                    <a:cubicBezTo>
                      <a:pt x="71634" y="101673"/>
                      <a:pt x="71677" y="101681"/>
                      <a:pt x="71677" y="101681"/>
                    </a:cubicBezTo>
                    <a:lnTo>
                      <a:pt x="71671" y="101663"/>
                    </a:lnTo>
                    <a:cubicBezTo>
                      <a:pt x="71671" y="101663"/>
                      <a:pt x="71376" y="101608"/>
                      <a:pt x="71080" y="101550"/>
                    </a:cubicBezTo>
                    <a:cubicBezTo>
                      <a:pt x="71078" y="101550"/>
                      <a:pt x="71074" y="101548"/>
                      <a:pt x="71069" y="101548"/>
                    </a:cubicBezTo>
                    <a:cubicBezTo>
                      <a:pt x="71389" y="101430"/>
                      <a:pt x="71708" y="101307"/>
                      <a:pt x="72025" y="101182"/>
                    </a:cubicBezTo>
                    <a:close/>
                    <a:moveTo>
                      <a:pt x="37001" y="102215"/>
                    </a:moveTo>
                    <a:lnTo>
                      <a:pt x="37001" y="102215"/>
                    </a:lnTo>
                    <a:cubicBezTo>
                      <a:pt x="37322" y="102320"/>
                      <a:pt x="37645" y="102422"/>
                      <a:pt x="37968" y="102522"/>
                    </a:cubicBezTo>
                    <a:lnTo>
                      <a:pt x="37964" y="102522"/>
                    </a:lnTo>
                    <a:cubicBezTo>
                      <a:pt x="37672" y="102612"/>
                      <a:pt x="37381" y="102678"/>
                      <a:pt x="37379" y="102680"/>
                    </a:cubicBezTo>
                    <a:lnTo>
                      <a:pt x="37001" y="102215"/>
                    </a:lnTo>
                    <a:close/>
                    <a:moveTo>
                      <a:pt x="34587" y="101364"/>
                    </a:moveTo>
                    <a:lnTo>
                      <a:pt x="34685" y="101403"/>
                    </a:lnTo>
                    <a:lnTo>
                      <a:pt x="34447" y="102027"/>
                    </a:lnTo>
                    <a:lnTo>
                      <a:pt x="34486" y="102041"/>
                    </a:lnTo>
                    <a:lnTo>
                      <a:pt x="34724" y="101417"/>
                    </a:lnTo>
                    <a:cubicBezTo>
                      <a:pt x="34771" y="101434"/>
                      <a:pt x="34818" y="101452"/>
                      <a:pt x="34867" y="101471"/>
                    </a:cubicBezTo>
                    <a:lnTo>
                      <a:pt x="34587" y="102213"/>
                    </a:lnTo>
                    <a:lnTo>
                      <a:pt x="34625" y="102226"/>
                    </a:lnTo>
                    <a:lnTo>
                      <a:pt x="34904" y="101485"/>
                    </a:lnTo>
                    <a:cubicBezTo>
                      <a:pt x="34945" y="101499"/>
                      <a:pt x="34985" y="101516"/>
                      <a:pt x="35026" y="101532"/>
                    </a:cubicBezTo>
                    <a:cubicBezTo>
                      <a:pt x="35037" y="101542"/>
                      <a:pt x="35045" y="101554"/>
                      <a:pt x="35053" y="101567"/>
                    </a:cubicBezTo>
                    <a:lnTo>
                      <a:pt x="35039" y="101561"/>
                    </a:lnTo>
                    <a:lnTo>
                      <a:pt x="34728" y="102397"/>
                    </a:lnTo>
                    <a:lnTo>
                      <a:pt x="34767" y="102412"/>
                    </a:lnTo>
                    <a:lnTo>
                      <a:pt x="35071" y="101591"/>
                    </a:lnTo>
                    <a:cubicBezTo>
                      <a:pt x="35112" y="101647"/>
                      <a:pt x="35151" y="101700"/>
                      <a:pt x="35190" y="101751"/>
                    </a:cubicBezTo>
                    <a:lnTo>
                      <a:pt x="34881" y="102588"/>
                    </a:lnTo>
                    <a:lnTo>
                      <a:pt x="34920" y="102602"/>
                    </a:lnTo>
                    <a:lnTo>
                      <a:pt x="35219" y="101788"/>
                    </a:lnTo>
                    <a:cubicBezTo>
                      <a:pt x="35262" y="101843"/>
                      <a:pt x="35301" y="101892"/>
                      <a:pt x="35331" y="101931"/>
                    </a:cubicBezTo>
                    <a:lnTo>
                      <a:pt x="35319" y="101927"/>
                    </a:lnTo>
                    <a:lnTo>
                      <a:pt x="35014" y="102766"/>
                    </a:lnTo>
                    <a:lnTo>
                      <a:pt x="35053" y="102780"/>
                    </a:lnTo>
                    <a:lnTo>
                      <a:pt x="35352" y="101955"/>
                    </a:lnTo>
                    <a:cubicBezTo>
                      <a:pt x="35394" y="102007"/>
                      <a:pt x="35422" y="102041"/>
                      <a:pt x="35425" y="102045"/>
                    </a:cubicBezTo>
                    <a:lnTo>
                      <a:pt x="35425" y="102045"/>
                    </a:lnTo>
                    <a:lnTo>
                      <a:pt x="35082" y="102999"/>
                    </a:lnTo>
                    <a:lnTo>
                      <a:pt x="35088" y="102980"/>
                    </a:lnTo>
                    <a:cubicBezTo>
                      <a:pt x="35088" y="102980"/>
                      <a:pt x="34891" y="102751"/>
                      <a:pt x="34707" y="102500"/>
                    </a:cubicBezTo>
                    <a:cubicBezTo>
                      <a:pt x="34523" y="102256"/>
                      <a:pt x="34339" y="102011"/>
                      <a:pt x="34339" y="102011"/>
                    </a:cubicBezTo>
                    <a:lnTo>
                      <a:pt x="34587" y="101364"/>
                    </a:lnTo>
                    <a:close/>
                    <a:moveTo>
                      <a:pt x="38963" y="102821"/>
                    </a:moveTo>
                    <a:lnTo>
                      <a:pt x="38963" y="102821"/>
                    </a:lnTo>
                    <a:cubicBezTo>
                      <a:pt x="39284" y="102913"/>
                      <a:pt x="39609" y="103003"/>
                      <a:pt x="39935" y="103087"/>
                    </a:cubicBezTo>
                    <a:cubicBezTo>
                      <a:pt x="39933" y="103087"/>
                      <a:pt x="39933" y="103089"/>
                      <a:pt x="39933" y="103089"/>
                    </a:cubicBezTo>
                    <a:cubicBezTo>
                      <a:pt x="39644" y="103173"/>
                      <a:pt x="39356" y="103259"/>
                      <a:pt x="39356" y="103259"/>
                    </a:cubicBezTo>
                    <a:lnTo>
                      <a:pt x="38963" y="102821"/>
                    </a:lnTo>
                    <a:close/>
                    <a:moveTo>
                      <a:pt x="69128" y="102219"/>
                    </a:moveTo>
                    <a:lnTo>
                      <a:pt x="69154" y="102226"/>
                    </a:lnTo>
                    <a:lnTo>
                      <a:pt x="69138" y="102230"/>
                    </a:lnTo>
                    <a:lnTo>
                      <a:pt x="69416" y="103079"/>
                    </a:lnTo>
                    <a:lnTo>
                      <a:pt x="69455" y="103066"/>
                    </a:lnTo>
                    <a:lnTo>
                      <a:pt x="69181" y="102232"/>
                    </a:lnTo>
                    <a:lnTo>
                      <a:pt x="69181" y="102232"/>
                    </a:lnTo>
                    <a:lnTo>
                      <a:pt x="69377" y="102279"/>
                    </a:lnTo>
                    <a:lnTo>
                      <a:pt x="69359" y="102285"/>
                    </a:lnTo>
                    <a:lnTo>
                      <a:pt x="69641" y="103132"/>
                    </a:lnTo>
                    <a:lnTo>
                      <a:pt x="69680" y="103120"/>
                    </a:lnTo>
                    <a:lnTo>
                      <a:pt x="69404" y="102285"/>
                    </a:lnTo>
                    <a:lnTo>
                      <a:pt x="69598" y="102334"/>
                    </a:lnTo>
                    <a:lnTo>
                      <a:pt x="69584" y="102338"/>
                    </a:lnTo>
                    <a:lnTo>
                      <a:pt x="69866" y="103185"/>
                    </a:lnTo>
                    <a:lnTo>
                      <a:pt x="69905" y="103171"/>
                    </a:lnTo>
                    <a:lnTo>
                      <a:pt x="69627" y="102340"/>
                    </a:lnTo>
                    <a:lnTo>
                      <a:pt x="69742" y="102367"/>
                    </a:lnTo>
                    <a:lnTo>
                      <a:pt x="70059" y="103308"/>
                    </a:lnTo>
                    <a:lnTo>
                      <a:pt x="68874" y="103034"/>
                    </a:lnTo>
                    <a:lnTo>
                      <a:pt x="68663" y="102369"/>
                    </a:lnTo>
                    <a:cubicBezTo>
                      <a:pt x="68698" y="102359"/>
                      <a:pt x="68731" y="102346"/>
                      <a:pt x="68766" y="102336"/>
                    </a:cubicBezTo>
                    <a:lnTo>
                      <a:pt x="68968" y="102974"/>
                    </a:lnTo>
                    <a:lnTo>
                      <a:pt x="69007" y="102962"/>
                    </a:lnTo>
                    <a:lnTo>
                      <a:pt x="68805" y="102324"/>
                    </a:lnTo>
                    <a:cubicBezTo>
                      <a:pt x="68852" y="102307"/>
                      <a:pt x="68901" y="102293"/>
                      <a:pt x="68950" y="102277"/>
                    </a:cubicBezTo>
                    <a:lnTo>
                      <a:pt x="69191" y="103028"/>
                    </a:lnTo>
                    <a:lnTo>
                      <a:pt x="69230" y="103015"/>
                    </a:lnTo>
                    <a:lnTo>
                      <a:pt x="68989" y="102264"/>
                    </a:lnTo>
                    <a:cubicBezTo>
                      <a:pt x="69036" y="102250"/>
                      <a:pt x="69081" y="102234"/>
                      <a:pt x="69128" y="102219"/>
                    </a:cubicBezTo>
                    <a:close/>
                    <a:moveTo>
                      <a:pt x="66212" y="103088"/>
                    </a:moveTo>
                    <a:lnTo>
                      <a:pt x="66212" y="103088"/>
                    </a:lnTo>
                    <a:cubicBezTo>
                      <a:pt x="66211" y="103088"/>
                      <a:pt x="66211" y="103088"/>
                      <a:pt x="66210" y="103089"/>
                    </a:cubicBezTo>
                    <a:cubicBezTo>
                      <a:pt x="66108" y="103201"/>
                      <a:pt x="66006" y="103314"/>
                      <a:pt x="65926" y="103394"/>
                    </a:cubicBezTo>
                    <a:cubicBezTo>
                      <a:pt x="65848" y="103474"/>
                      <a:pt x="65795" y="103527"/>
                      <a:pt x="65795" y="103527"/>
                    </a:cubicBezTo>
                    <a:lnTo>
                      <a:pt x="65234" y="103332"/>
                    </a:lnTo>
                    <a:cubicBezTo>
                      <a:pt x="65561" y="103253"/>
                      <a:pt x="65887" y="103171"/>
                      <a:pt x="66212" y="103088"/>
                    </a:cubicBezTo>
                    <a:close/>
                    <a:moveTo>
                      <a:pt x="36508" y="102050"/>
                    </a:moveTo>
                    <a:cubicBezTo>
                      <a:pt x="36540" y="102062"/>
                      <a:pt x="36575" y="102074"/>
                      <a:pt x="36608" y="102084"/>
                    </a:cubicBezTo>
                    <a:lnTo>
                      <a:pt x="36399" y="102712"/>
                    </a:lnTo>
                    <a:lnTo>
                      <a:pt x="36436" y="102725"/>
                    </a:lnTo>
                    <a:lnTo>
                      <a:pt x="36647" y="102097"/>
                    </a:lnTo>
                    <a:cubicBezTo>
                      <a:pt x="36696" y="102113"/>
                      <a:pt x="36743" y="102129"/>
                      <a:pt x="36792" y="102146"/>
                    </a:cubicBezTo>
                    <a:lnTo>
                      <a:pt x="36547" y="102890"/>
                    </a:lnTo>
                    <a:lnTo>
                      <a:pt x="36585" y="102903"/>
                    </a:lnTo>
                    <a:lnTo>
                      <a:pt x="36831" y="102158"/>
                    </a:lnTo>
                    <a:cubicBezTo>
                      <a:pt x="36878" y="102174"/>
                      <a:pt x="36925" y="102189"/>
                      <a:pt x="36972" y="102205"/>
                    </a:cubicBezTo>
                    <a:lnTo>
                      <a:pt x="36988" y="102226"/>
                    </a:lnTo>
                    <a:lnTo>
                      <a:pt x="36972" y="102219"/>
                    </a:lnTo>
                    <a:lnTo>
                      <a:pt x="36694" y="103068"/>
                    </a:lnTo>
                    <a:lnTo>
                      <a:pt x="36733" y="103083"/>
                    </a:lnTo>
                    <a:lnTo>
                      <a:pt x="37007" y="102246"/>
                    </a:lnTo>
                    <a:lnTo>
                      <a:pt x="37136" y="102404"/>
                    </a:lnTo>
                    <a:lnTo>
                      <a:pt x="37117" y="102399"/>
                    </a:lnTo>
                    <a:lnTo>
                      <a:pt x="36843" y="103249"/>
                    </a:lnTo>
                    <a:lnTo>
                      <a:pt x="36882" y="103261"/>
                    </a:lnTo>
                    <a:lnTo>
                      <a:pt x="37152" y="102426"/>
                    </a:lnTo>
                    <a:lnTo>
                      <a:pt x="37281" y="102584"/>
                    </a:lnTo>
                    <a:lnTo>
                      <a:pt x="37265" y="102577"/>
                    </a:lnTo>
                    <a:lnTo>
                      <a:pt x="36995" y="103429"/>
                    </a:lnTo>
                    <a:lnTo>
                      <a:pt x="37033" y="103441"/>
                    </a:lnTo>
                    <a:lnTo>
                      <a:pt x="37299" y="102604"/>
                    </a:lnTo>
                    <a:lnTo>
                      <a:pt x="37375" y="102696"/>
                    </a:lnTo>
                    <a:lnTo>
                      <a:pt x="37074" y="103645"/>
                    </a:lnTo>
                    <a:lnTo>
                      <a:pt x="36287" y="102702"/>
                    </a:lnTo>
                    <a:lnTo>
                      <a:pt x="36508" y="102050"/>
                    </a:lnTo>
                    <a:close/>
                    <a:moveTo>
                      <a:pt x="53071" y="2376"/>
                    </a:moveTo>
                    <a:cubicBezTo>
                      <a:pt x="81017" y="2376"/>
                      <a:pt x="103751" y="25113"/>
                      <a:pt x="103751" y="53058"/>
                    </a:cubicBezTo>
                    <a:cubicBezTo>
                      <a:pt x="103751" y="81003"/>
                      <a:pt x="81017" y="103737"/>
                      <a:pt x="53071" y="103737"/>
                    </a:cubicBezTo>
                    <a:cubicBezTo>
                      <a:pt x="25126" y="103737"/>
                      <a:pt x="2390" y="81003"/>
                      <a:pt x="2390" y="53058"/>
                    </a:cubicBezTo>
                    <a:cubicBezTo>
                      <a:pt x="2390" y="25113"/>
                      <a:pt x="25126" y="2376"/>
                      <a:pt x="53071" y="2376"/>
                    </a:cubicBezTo>
                    <a:close/>
                    <a:moveTo>
                      <a:pt x="40939" y="103341"/>
                    </a:moveTo>
                    <a:lnTo>
                      <a:pt x="40939" y="103341"/>
                    </a:lnTo>
                    <a:cubicBezTo>
                      <a:pt x="41258" y="103418"/>
                      <a:pt x="41579" y="103492"/>
                      <a:pt x="41903" y="103564"/>
                    </a:cubicBezTo>
                    <a:lnTo>
                      <a:pt x="41350" y="103758"/>
                    </a:lnTo>
                    <a:lnTo>
                      <a:pt x="40939" y="103341"/>
                    </a:lnTo>
                    <a:close/>
                    <a:moveTo>
                      <a:pt x="64207" y="103564"/>
                    </a:moveTo>
                    <a:lnTo>
                      <a:pt x="63790" y="103981"/>
                    </a:lnTo>
                    <a:cubicBezTo>
                      <a:pt x="63790" y="103981"/>
                      <a:pt x="63510" y="103887"/>
                      <a:pt x="63227" y="103768"/>
                    </a:cubicBezTo>
                    <a:cubicBezTo>
                      <a:pt x="63555" y="103703"/>
                      <a:pt x="63882" y="103635"/>
                      <a:pt x="64207" y="103564"/>
                    </a:cubicBezTo>
                    <a:close/>
                    <a:moveTo>
                      <a:pt x="42920" y="103770"/>
                    </a:moveTo>
                    <a:lnTo>
                      <a:pt x="42920" y="103770"/>
                    </a:lnTo>
                    <a:cubicBezTo>
                      <a:pt x="43245" y="103836"/>
                      <a:pt x="43570" y="103897"/>
                      <a:pt x="43898" y="103956"/>
                    </a:cubicBezTo>
                    <a:lnTo>
                      <a:pt x="43361" y="104173"/>
                    </a:lnTo>
                    <a:cubicBezTo>
                      <a:pt x="43361" y="104173"/>
                      <a:pt x="43141" y="103973"/>
                      <a:pt x="42920" y="103770"/>
                    </a:cubicBezTo>
                    <a:close/>
                    <a:moveTo>
                      <a:pt x="62198" y="103971"/>
                    </a:moveTo>
                    <a:lnTo>
                      <a:pt x="61769" y="104361"/>
                    </a:lnTo>
                    <a:cubicBezTo>
                      <a:pt x="61769" y="104361"/>
                      <a:pt x="61495" y="104249"/>
                      <a:pt x="61218" y="104136"/>
                    </a:cubicBezTo>
                    <a:cubicBezTo>
                      <a:pt x="61546" y="104085"/>
                      <a:pt x="61873" y="104030"/>
                      <a:pt x="62198" y="103971"/>
                    </a:cubicBezTo>
                    <a:close/>
                    <a:moveTo>
                      <a:pt x="44933" y="104130"/>
                    </a:moveTo>
                    <a:lnTo>
                      <a:pt x="44933" y="104130"/>
                    </a:lnTo>
                    <a:cubicBezTo>
                      <a:pt x="45260" y="104184"/>
                      <a:pt x="45590" y="104231"/>
                      <a:pt x="45919" y="104278"/>
                    </a:cubicBezTo>
                    <a:lnTo>
                      <a:pt x="45387" y="104523"/>
                    </a:lnTo>
                    <a:cubicBezTo>
                      <a:pt x="45387" y="104523"/>
                      <a:pt x="45354" y="104497"/>
                      <a:pt x="45301" y="104452"/>
                    </a:cubicBezTo>
                    <a:lnTo>
                      <a:pt x="45303" y="104443"/>
                    </a:lnTo>
                    <a:lnTo>
                      <a:pt x="45289" y="104441"/>
                    </a:lnTo>
                    <a:cubicBezTo>
                      <a:pt x="45201" y="104368"/>
                      <a:pt x="45066" y="104253"/>
                      <a:pt x="44933" y="104130"/>
                    </a:cubicBezTo>
                    <a:close/>
                    <a:moveTo>
                      <a:pt x="65206" y="103339"/>
                    </a:moveTo>
                    <a:lnTo>
                      <a:pt x="65224" y="103345"/>
                    </a:lnTo>
                    <a:lnTo>
                      <a:pt x="65206" y="103351"/>
                    </a:lnTo>
                    <a:lnTo>
                      <a:pt x="65417" y="104218"/>
                    </a:lnTo>
                    <a:lnTo>
                      <a:pt x="65455" y="104208"/>
                    </a:lnTo>
                    <a:lnTo>
                      <a:pt x="65249" y="103355"/>
                    </a:lnTo>
                    <a:lnTo>
                      <a:pt x="65441" y="103420"/>
                    </a:lnTo>
                    <a:lnTo>
                      <a:pt x="65425" y="103424"/>
                    </a:lnTo>
                    <a:lnTo>
                      <a:pt x="65638" y="104292"/>
                    </a:lnTo>
                    <a:lnTo>
                      <a:pt x="65676" y="104284"/>
                    </a:lnTo>
                    <a:lnTo>
                      <a:pt x="65468" y="103431"/>
                    </a:lnTo>
                    <a:lnTo>
                      <a:pt x="65660" y="103496"/>
                    </a:lnTo>
                    <a:lnTo>
                      <a:pt x="65644" y="103500"/>
                    </a:lnTo>
                    <a:lnTo>
                      <a:pt x="65858" y="104366"/>
                    </a:lnTo>
                    <a:lnTo>
                      <a:pt x="65897" y="104357"/>
                    </a:lnTo>
                    <a:lnTo>
                      <a:pt x="65687" y="103506"/>
                    </a:lnTo>
                    <a:lnTo>
                      <a:pt x="65799" y="103545"/>
                    </a:lnTo>
                    <a:lnTo>
                      <a:pt x="65795" y="103527"/>
                    </a:lnTo>
                    <a:lnTo>
                      <a:pt x="66047" y="104527"/>
                    </a:lnTo>
                    <a:lnTo>
                      <a:pt x="66041" y="104509"/>
                    </a:lnTo>
                    <a:lnTo>
                      <a:pt x="64876" y="104118"/>
                    </a:lnTo>
                    <a:lnTo>
                      <a:pt x="64723" y="103453"/>
                    </a:lnTo>
                    <a:cubicBezTo>
                      <a:pt x="64758" y="103447"/>
                      <a:pt x="64793" y="103439"/>
                      <a:pt x="64827" y="103431"/>
                    </a:cubicBezTo>
                    <a:lnTo>
                      <a:pt x="64977" y="104069"/>
                    </a:lnTo>
                    <a:lnTo>
                      <a:pt x="65016" y="104061"/>
                    </a:lnTo>
                    <a:lnTo>
                      <a:pt x="64866" y="103420"/>
                    </a:lnTo>
                    <a:cubicBezTo>
                      <a:pt x="64917" y="103408"/>
                      <a:pt x="64966" y="103398"/>
                      <a:pt x="65016" y="103386"/>
                    </a:cubicBezTo>
                    <a:lnTo>
                      <a:pt x="65196" y="104145"/>
                    </a:lnTo>
                    <a:lnTo>
                      <a:pt x="65234" y="104134"/>
                    </a:lnTo>
                    <a:lnTo>
                      <a:pt x="65054" y="103375"/>
                    </a:lnTo>
                    <a:cubicBezTo>
                      <a:pt x="65106" y="103363"/>
                      <a:pt x="65157" y="103351"/>
                      <a:pt x="65206" y="103339"/>
                    </a:cubicBezTo>
                    <a:close/>
                    <a:moveTo>
                      <a:pt x="60181" y="104284"/>
                    </a:moveTo>
                    <a:lnTo>
                      <a:pt x="59735" y="104652"/>
                    </a:lnTo>
                    <a:lnTo>
                      <a:pt x="59211" y="104409"/>
                    </a:lnTo>
                    <a:cubicBezTo>
                      <a:pt x="59537" y="104370"/>
                      <a:pt x="59858" y="104327"/>
                      <a:pt x="60181" y="104284"/>
                    </a:cubicBezTo>
                    <a:close/>
                    <a:moveTo>
                      <a:pt x="40428" y="103214"/>
                    </a:moveTo>
                    <a:lnTo>
                      <a:pt x="40530" y="103240"/>
                    </a:lnTo>
                    <a:lnTo>
                      <a:pt x="40370" y="103887"/>
                    </a:lnTo>
                    <a:lnTo>
                      <a:pt x="40409" y="103895"/>
                    </a:lnTo>
                    <a:lnTo>
                      <a:pt x="40571" y="103251"/>
                    </a:lnTo>
                    <a:cubicBezTo>
                      <a:pt x="40620" y="103263"/>
                      <a:pt x="40671" y="103275"/>
                      <a:pt x="40722" y="103287"/>
                    </a:cubicBezTo>
                    <a:lnTo>
                      <a:pt x="40538" y="104048"/>
                    </a:lnTo>
                    <a:lnTo>
                      <a:pt x="40577" y="104059"/>
                    </a:lnTo>
                    <a:lnTo>
                      <a:pt x="40763" y="103298"/>
                    </a:lnTo>
                    <a:lnTo>
                      <a:pt x="40908" y="103332"/>
                    </a:lnTo>
                    <a:lnTo>
                      <a:pt x="40921" y="103347"/>
                    </a:lnTo>
                    <a:lnTo>
                      <a:pt x="40904" y="103343"/>
                    </a:lnTo>
                    <a:lnTo>
                      <a:pt x="40696" y="104210"/>
                    </a:lnTo>
                    <a:lnTo>
                      <a:pt x="40735" y="104220"/>
                    </a:lnTo>
                    <a:lnTo>
                      <a:pt x="40941" y="103365"/>
                    </a:lnTo>
                    <a:lnTo>
                      <a:pt x="41082" y="103508"/>
                    </a:lnTo>
                    <a:lnTo>
                      <a:pt x="41066" y="103504"/>
                    </a:lnTo>
                    <a:lnTo>
                      <a:pt x="40859" y="104374"/>
                    </a:lnTo>
                    <a:lnTo>
                      <a:pt x="40898" y="104384"/>
                    </a:lnTo>
                    <a:lnTo>
                      <a:pt x="41101" y="103529"/>
                    </a:lnTo>
                    <a:lnTo>
                      <a:pt x="41244" y="103672"/>
                    </a:lnTo>
                    <a:lnTo>
                      <a:pt x="41228" y="103668"/>
                    </a:lnTo>
                    <a:lnTo>
                      <a:pt x="41025" y="104537"/>
                    </a:lnTo>
                    <a:lnTo>
                      <a:pt x="41064" y="104546"/>
                    </a:lnTo>
                    <a:lnTo>
                      <a:pt x="41262" y="103692"/>
                    </a:lnTo>
                    <a:lnTo>
                      <a:pt x="41346" y="103776"/>
                    </a:lnTo>
                    <a:lnTo>
                      <a:pt x="41346" y="103776"/>
                    </a:lnTo>
                    <a:lnTo>
                      <a:pt x="41119" y="104763"/>
                    </a:lnTo>
                    <a:lnTo>
                      <a:pt x="41123" y="104744"/>
                    </a:lnTo>
                    <a:lnTo>
                      <a:pt x="40258" y="103887"/>
                    </a:lnTo>
                    <a:lnTo>
                      <a:pt x="40428" y="103214"/>
                    </a:lnTo>
                    <a:close/>
                    <a:moveTo>
                      <a:pt x="46977" y="104413"/>
                    </a:moveTo>
                    <a:cubicBezTo>
                      <a:pt x="47304" y="104452"/>
                      <a:pt x="47633" y="104488"/>
                      <a:pt x="47963" y="104519"/>
                    </a:cubicBezTo>
                    <a:cubicBezTo>
                      <a:pt x="47830" y="104591"/>
                      <a:pt x="47697" y="104656"/>
                      <a:pt x="47597" y="104703"/>
                    </a:cubicBezTo>
                    <a:cubicBezTo>
                      <a:pt x="47494" y="104750"/>
                      <a:pt x="47427" y="104781"/>
                      <a:pt x="47427" y="104781"/>
                    </a:cubicBezTo>
                    <a:lnTo>
                      <a:pt x="46977" y="104413"/>
                    </a:lnTo>
                    <a:close/>
                    <a:moveTo>
                      <a:pt x="58170" y="104529"/>
                    </a:moveTo>
                    <a:lnTo>
                      <a:pt x="58170" y="104529"/>
                    </a:lnTo>
                    <a:cubicBezTo>
                      <a:pt x="57931" y="104707"/>
                      <a:pt x="57693" y="104883"/>
                      <a:pt x="57693" y="104883"/>
                    </a:cubicBezTo>
                    <a:lnTo>
                      <a:pt x="57184" y="104615"/>
                    </a:lnTo>
                    <a:cubicBezTo>
                      <a:pt x="57513" y="104591"/>
                      <a:pt x="57843" y="104560"/>
                      <a:pt x="58170" y="104529"/>
                    </a:cubicBezTo>
                    <a:close/>
                    <a:moveTo>
                      <a:pt x="49014" y="104613"/>
                    </a:moveTo>
                    <a:cubicBezTo>
                      <a:pt x="49340" y="104638"/>
                      <a:pt x="49665" y="104660"/>
                      <a:pt x="49992" y="104679"/>
                    </a:cubicBezTo>
                    <a:cubicBezTo>
                      <a:pt x="49733" y="104818"/>
                      <a:pt x="49475" y="104955"/>
                      <a:pt x="49475" y="104955"/>
                    </a:cubicBezTo>
                    <a:lnTo>
                      <a:pt x="49194" y="104746"/>
                    </a:lnTo>
                    <a:lnTo>
                      <a:pt x="49194" y="104744"/>
                    </a:lnTo>
                    <a:lnTo>
                      <a:pt x="49192" y="104744"/>
                    </a:lnTo>
                    <a:lnTo>
                      <a:pt x="49014" y="104613"/>
                    </a:lnTo>
                    <a:close/>
                    <a:moveTo>
                      <a:pt x="63199" y="103774"/>
                    </a:moveTo>
                    <a:cubicBezTo>
                      <a:pt x="63209" y="103778"/>
                      <a:pt x="63217" y="103783"/>
                      <a:pt x="63225" y="103787"/>
                    </a:cubicBezTo>
                    <a:lnTo>
                      <a:pt x="63211" y="103789"/>
                    </a:lnTo>
                    <a:lnTo>
                      <a:pt x="63387" y="104664"/>
                    </a:lnTo>
                    <a:lnTo>
                      <a:pt x="63426" y="104656"/>
                    </a:lnTo>
                    <a:lnTo>
                      <a:pt x="63254" y="103797"/>
                    </a:lnTo>
                    <a:lnTo>
                      <a:pt x="63254" y="103797"/>
                    </a:lnTo>
                    <a:cubicBezTo>
                      <a:pt x="63324" y="103825"/>
                      <a:pt x="63393" y="103852"/>
                      <a:pt x="63457" y="103877"/>
                    </a:cubicBezTo>
                    <a:lnTo>
                      <a:pt x="63426" y="103883"/>
                    </a:lnTo>
                    <a:lnTo>
                      <a:pt x="63604" y="104758"/>
                    </a:lnTo>
                    <a:lnTo>
                      <a:pt x="63643" y="104750"/>
                    </a:lnTo>
                    <a:lnTo>
                      <a:pt x="63467" y="103881"/>
                    </a:lnTo>
                    <a:lnTo>
                      <a:pt x="63467" y="103881"/>
                    </a:lnTo>
                    <a:cubicBezTo>
                      <a:pt x="63538" y="103907"/>
                      <a:pt x="63604" y="103932"/>
                      <a:pt x="63657" y="103950"/>
                    </a:cubicBezTo>
                    <a:lnTo>
                      <a:pt x="63641" y="103954"/>
                    </a:lnTo>
                    <a:lnTo>
                      <a:pt x="63823" y="104828"/>
                    </a:lnTo>
                    <a:lnTo>
                      <a:pt x="63862" y="104820"/>
                    </a:lnTo>
                    <a:lnTo>
                      <a:pt x="63684" y="103960"/>
                    </a:lnTo>
                    <a:lnTo>
                      <a:pt x="63684" y="103960"/>
                    </a:lnTo>
                    <a:cubicBezTo>
                      <a:pt x="63750" y="103984"/>
                      <a:pt x="63791" y="103998"/>
                      <a:pt x="63794" y="103999"/>
                    </a:cubicBezTo>
                    <a:lnTo>
                      <a:pt x="63794" y="103999"/>
                    </a:lnTo>
                    <a:lnTo>
                      <a:pt x="63999" y="104971"/>
                    </a:lnTo>
                    <a:cubicBezTo>
                      <a:pt x="63995" y="104971"/>
                      <a:pt x="63710" y="104877"/>
                      <a:pt x="63422" y="104763"/>
                    </a:cubicBezTo>
                    <a:cubicBezTo>
                      <a:pt x="63135" y="104650"/>
                      <a:pt x="62851" y="104539"/>
                      <a:pt x="62851" y="104539"/>
                    </a:cubicBezTo>
                    <a:lnTo>
                      <a:pt x="62724" y="103866"/>
                    </a:lnTo>
                    <a:cubicBezTo>
                      <a:pt x="62759" y="103860"/>
                      <a:pt x="62794" y="103854"/>
                      <a:pt x="62828" y="103848"/>
                    </a:cubicBezTo>
                    <a:lnTo>
                      <a:pt x="62953" y="104494"/>
                    </a:lnTo>
                    <a:lnTo>
                      <a:pt x="62992" y="104488"/>
                    </a:lnTo>
                    <a:lnTo>
                      <a:pt x="62867" y="103840"/>
                    </a:lnTo>
                    <a:cubicBezTo>
                      <a:pt x="62918" y="103830"/>
                      <a:pt x="62968" y="103819"/>
                      <a:pt x="63019" y="103811"/>
                    </a:cubicBezTo>
                    <a:lnTo>
                      <a:pt x="63168" y="104580"/>
                    </a:lnTo>
                    <a:lnTo>
                      <a:pt x="63209" y="104572"/>
                    </a:lnTo>
                    <a:lnTo>
                      <a:pt x="63058" y="103803"/>
                    </a:lnTo>
                    <a:cubicBezTo>
                      <a:pt x="63105" y="103793"/>
                      <a:pt x="63152" y="103785"/>
                      <a:pt x="63199" y="103774"/>
                    </a:cubicBezTo>
                    <a:close/>
                    <a:moveTo>
                      <a:pt x="56122" y="104681"/>
                    </a:moveTo>
                    <a:lnTo>
                      <a:pt x="56122" y="104681"/>
                    </a:lnTo>
                    <a:cubicBezTo>
                      <a:pt x="56003" y="104769"/>
                      <a:pt x="55885" y="104855"/>
                      <a:pt x="55797" y="104920"/>
                    </a:cubicBezTo>
                    <a:cubicBezTo>
                      <a:pt x="55703" y="104988"/>
                      <a:pt x="55641" y="105026"/>
                      <a:pt x="55641" y="105026"/>
                    </a:cubicBezTo>
                    <a:lnTo>
                      <a:pt x="55136" y="104730"/>
                    </a:lnTo>
                    <a:cubicBezTo>
                      <a:pt x="55465" y="104717"/>
                      <a:pt x="55795" y="104701"/>
                      <a:pt x="56122" y="104681"/>
                    </a:cubicBezTo>
                    <a:close/>
                    <a:moveTo>
                      <a:pt x="42418" y="103674"/>
                    </a:moveTo>
                    <a:cubicBezTo>
                      <a:pt x="42453" y="103682"/>
                      <a:pt x="42488" y="103688"/>
                      <a:pt x="42523" y="103697"/>
                    </a:cubicBezTo>
                    <a:lnTo>
                      <a:pt x="42388" y="104353"/>
                    </a:lnTo>
                    <a:lnTo>
                      <a:pt x="42427" y="104361"/>
                    </a:lnTo>
                    <a:lnTo>
                      <a:pt x="42564" y="103705"/>
                    </a:lnTo>
                    <a:cubicBezTo>
                      <a:pt x="42613" y="103715"/>
                      <a:pt x="42662" y="103725"/>
                      <a:pt x="42711" y="103735"/>
                    </a:cubicBezTo>
                    <a:lnTo>
                      <a:pt x="42553" y="104511"/>
                    </a:lnTo>
                    <a:lnTo>
                      <a:pt x="42594" y="104519"/>
                    </a:lnTo>
                    <a:lnTo>
                      <a:pt x="42752" y="103744"/>
                    </a:lnTo>
                    <a:cubicBezTo>
                      <a:pt x="42797" y="103754"/>
                      <a:pt x="42844" y="103762"/>
                      <a:pt x="42891" y="103772"/>
                    </a:cubicBezTo>
                    <a:cubicBezTo>
                      <a:pt x="42897" y="103778"/>
                      <a:pt x="42905" y="103785"/>
                      <a:pt x="42913" y="103793"/>
                    </a:cubicBezTo>
                    <a:lnTo>
                      <a:pt x="42899" y="103791"/>
                    </a:lnTo>
                    <a:lnTo>
                      <a:pt x="42725" y="104666"/>
                    </a:lnTo>
                    <a:lnTo>
                      <a:pt x="42764" y="104675"/>
                    </a:lnTo>
                    <a:lnTo>
                      <a:pt x="42936" y="103813"/>
                    </a:lnTo>
                    <a:cubicBezTo>
                      <a:pt x="42985" y="103858"/>
                      <a:pt x="43036" y="103905"/>
                      <a:pt x="43081" y="103946"/>
                    </a:cubicBezTo>
                    <a:lnTo>
                      <a:pt x="43067" y="103944"/>
                    </a:lnTo>
                    <a:lnTo>
                      <a:pt x="42895" y="104820"/>
                    </a:lnTo>
                    <a:lnTo>
                      <a:pt x="42936" y="104828"/>
                    </a:lnTo>
                    <a:lnTo>
                      <a:pt x="43104" y="103967"/>
                    </a:lnTo>
                    <a:cubicBezTo>
                      <a:pt x="43159" y="104018"/>
                      <a:pt x="43210" y="104063"/>
                      <a:pt x="43251" y="104102"/>
                    </a:cubicBezTo>
                    <a:lnTo>
                      <a:pt x="43235" y="104098"/>
                    </a:lnTo>
                    <a:lnTo>
                      <a:pt x="43067" y="104975"/>
                    </a:lnTo>
                    <a:lnTo>
                      <a:pt x="43106" y="104983"/>
                    </a:lnTo>
                    <a:lnTo>
                      <a:pt x="43271" y="104120"/>
                    </a:lnTo>
                    <a:cubicBezTo>
                      <a:pt x="43320" y="104165"/>
                      <a:pt x="43353" y="104194"/>
                      <a:pt x="43359" y="104199"/>
                    </a:cubicBezTo>
                    <a:lnTo>
                      <a:pt x="43359" y="104199"/>
                    </a:lnTo>
                    <a:lnTo>
                      <a:pt x="43171" y="105196"/>
                    </a:lnTo>
                    <a:lnTo>
                      <a:pt x="43173" y="105176"/>
                    </a:lnTo>
                    <a:cubicBezTo>
                      <a:pt x="43173" y="105176"/>
                      <a:pt x="42948" y="104973"/>
                      <a:pt x="42721" y="104769"/>
                    </a:cubicBezTo>
                    <a:cubicBezTo>
                      <a:pt x="42494" y="104572"/>
                      <a:pt x="42277" y="104353"/>
                      <a:pt x="42277" y="104353"/>
                    </a:cubicBezTo>
                    <a:lnTo>
                      <a:pt x="42418" y="103674"/>
                    </a:lnTo>
                    <a:close/>
                    <a:moveTo>
                      <a:pt x="45240" y="105532"/>
                    </a:move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lose/>
                    <a:moveTo>
                      <a:pt x="59181" y="104411"/>
                    </a:moveTo>
                    <a:lnTo>
                      <a:pt x="59191" y="104415"/>
                    </a:lnTo>
                    <a:lnTo>
                      <a:pt x="59172" y="104417"/>
                    </a:lnTo>
                    <a:lnTo>
                      <a:pt x="59277" y="105305"/>
                    </a:lnTo>
                    <a:lnTo>
                      <a:pt x="59318" y="105301"/>
                    </a:lnTo>
                    <a:lnTo>
                      <a:pt x="59215" y="104427"/>
                    </a:lnTo>
                    <a:lnTo>
                      <a:pt x="59215" y="104427"/>
                    </a:lnTo>
                    <a:lnTo>
                      <a:pt x="59397" y="104513"/>
                    </a:lnTo>
                    <a:lnTo>
                      <a:pt x="59379" y="104515"/>
                    </a:lnTo>
                    <a:lnTo>
                      <a:pt x="59487" y="105401"/>
                    </a:lnTo>
                    <a:lnTo>
                      <a:pt x="59528" y="105397"/>
                    </a:lnTo>
                    <a:lnTo>
                      <a:pt x="59422" y="104523"/>
                    </a:lnTo>
                    <a:lnTo>
                      <a:pt x="59610" y="104611"/>
                    </a:lnTo>
                    <a:lnTo>
                      <a:pt x="59582" y="104615"/>
                    </a:lnTo>
                    <a:lnTo>
                      <a:pt x="59692" y="105501"/>
                    </a:lnTo>
                    <a:lnTo>
                      <a:pt x="59733" y="105497"/>
                    </a:lnTo>
                    <a:lnTo>
                      <a:pt x="59623" y="104617"/>
                    </a:lnTo>
                    <a:lnTo>
                      <a:pt x="59623" y="104617"/>
                    </a:lnTo>
                    <a:lnTo>
                      <a:pt x="59737" y="104672"/>
                    </a:lnTo>
                    <a:lnTo>
                      <a:pt x="59864" y="105657"/>
                    </a:lnTo>
                    <a:lnTo>
                      <a:pt x="59864" y="105657"/>
                    </a:lnTo>
                    <a:lnTo>
                      <a:pt x="58755" y="105151"/>
                    </a:lnTo>
                    <a:lnTo>
                      <a:pt x="58681" y="104468"/>
                    </a:lnTo>
                    <a:cubicBezTo>
                      <a:pt x="58716" y="104464"/>
                      <a:pt x="58753" y="104460"/>
                      <a:pt x="58788" y="104456"/>
                    </a:cubicBezTo>
                    <a:lnTo>
                      <a:pt x="58859" y="105112"/>
                    </a:lnTo>
                    <a:lnTo>
                      <a:pt x="58900" y="105108"/>
                    </a:lnTo>
                    <a:lnTo>
                      <a:pt x="58829" y="104452"/>
                    </a:lnTo>
                    <a:lnTo>
                      <a:pt x="58980" y="104435"/>
                    </a:lnTo>
                    <a:lnTo>
                      <a:pt x="59068" y="105209"/>
                    </a:lnTo>
                    <a:lnTo>
                      <a:pt x="59109" y="105204"/>
                    </a:lnTo>
                    <a:lnTo>
                      <a:pt x="59019" y="104431"/>
                    </a:lnTo>
                    <a:cubicBezTo>
                      <a:pt x="59074" y="104425"/>
                      <a:pt x="59127" y="104419"/>
                      <a:pt x="59181" y="104411"/>
                    </a:cubicBezTo>
                    <a:close/>
                    <a:moveTo>
                      <a:pt x="46447" y="104347"/>
                    </a:moveTo>
                    <a:cubicBezTo>
                      <a:pt x="46479" y="104351"/>
                      <a:pt x="46512" y="104357"/>
                      <a:pt x="46545" y="104361"/>
                    </a:cubicBezTo>
                    <a:lnTo>
                      <a:pt x="46465" y="105002"/>
                    </a:lnTo>
                    <a:lnTo>
                      <a:pt x="46504" y="105006"/>
                    </a:lnTo>
                    <a:lnTo>
                      <a:pt x="46586" y="104366"/>
                    </a:lnTo>
                    <a:cubicBezTo>
                      <a:pt x="46637" y="104372"/>
                      <a:pt x="46690" y="104380"/>
                      <a:pt x="46743" y="104386"/>
                    </a:cubicBezTo>
                    <a:lnTo>
                      <a:pt x="46651" y="105155"/>
                    </a:lnTo>
                    <a:lnTo>
                      <a:pt x="46690" y="105161"/>
                    </a:lnTo>
                    <a:lnTo>
                      <a:pt x="46784" y="104390"/>
                    </a:lnTo>
                    <a:cubicBezTo>
                      <a:pt x="46838" y="104396"/>
                      <a:pt x="46893" y="104402"/>
                      <a:pt x="46946" y="104411"/>
                    </a:cubicBezTo>
                    <a:lnTo>
                      <a:pt x="46954" y="104417"/>
                    </a:lnTo>
                    <a:lnTo>
                      <a:pt x="46936" y="104415"/>
                    </a:lnTo>
                    <a:lnTo>
                      <a:pt x="46831" y="105301"/>
                    </a:lnTo>
                    <a:lnTo>
                      <a:pt x="46872" y="105305"/>
                    </a:lnTo>
                    <a:lnTo>
                      <a:pt x="46975" y="104433"/>
                    </a:lnTo>
                    <a:lnTo>
                      <a:pt x="47132" y="104562"/>
                    </a:lnTo>
                    <a:lnTo>
                      <a:pt x="47114" y="104560"/>
                    </a:lnTo>
                    <a:lnTo>
                      <a:pt x="47013" y="105448"/>
                    </a:lnTo>
                    <a:lnTo>
                      <a:pt x="47054" y="105452"/>
                    </a:lnTo>
                    <a:lnTo>
                      <a:pt x="47153" y="104578"/>
                    </a:lnTo>
                    <a:lnTo>
                      <a:pt x="47310" y="104707"/>
                    </a:lnTo>
                    <a:lnTo>
                      <a:pt x="47294" y="104707"/>
                    </a:lnTo>
                    <a:lnTo>
                      <a:pt x="47196" y="105593"/>
                    </a:lnTo>
                    <a:lnTo>
                      <a:pt x="47236" y="105597"/>
                    </a:lnTo>
                    <a:lnTo>
                      <a:pt x="47333" y="104726"/>
                    </a:lnTo>
                    <a:lnTo>
                      <a:pt x="47425" y="104801"/>
                    </a:lnTo>
                    <a:lnTo>
                      <a:pt x="47318" y="105790"/>
                    </a:lnTo>
                    <a:lnTo>
                      <a:pt x="46361" y="105020"/>
                    </a:lnTo>
                    <a:lnTo>
                      <a:pt x="46447" y="104347"/>
                    </a:lnTo>
                    <a:close/>
                    <a:moveTo>
                      <a:pt x="48478" y="104568"/>
                    </a:moveTo>
                    <a:cubicBezTo>
                      <a:pt x="48513" y="104572"/>
                      <a:pt x="48548" y="104574"/>
                      <a:pt x="48585" y="104576"/>
                    </a:cubicBezTo>
                    <a:lnTo>
                      <a:pt x="48527" y="105229"/>
                    </a:lnTo>
                    <a:lnTo>
                      <a:pt x="48568" y="105233"/>
                    </a:lnTo>
                    <a:lnTo>
                      <a:pt x="48624" y="104580"/>
                    </a:lnTo>
                    <a:cubicBezTo>
                      <a:pt x="48675" y="104585"/>
                      <a:pt x="48726" y="104591"/>
                      <a:pt x="48777" y="104595"/>
                    </a:cubicBezTo>
                    <a:lnTo>
                      <a:pt x="48714" y="105366"/>
                    </a:lnTo>
                    <a:lnTo>
                      <a:pt x="48755" y="105370"/>
                    </a:lnTo>
                    <a:lnTo>
                      <a:pt x="48818" y="104597"/>
                    </a:lnTo>
                    <a:cubicBezTo>
                      <a:pt x="48873" y="104601"/>
                      <a:pt x="48928" y="104607"/>
                      <a:pt x="48986" y="104611"/>
                    </a:cubicBezTo>
                    <a:lnTo>
                      <a:pt x="48988" y="104613"/>
                    </a:lnTo>
                    <a:lnTo>
                      <a:pt x="48988" y="104613"/>
                    </a:lnTo>
                    <a:lnTo>
                      <a:pt x="48969" y="104611"/>
                    </a:lnTo>
                    <a:lnTo>
                      <a:pt x="48902" y="105501"/>
                    </a:lnTo>
                    <a:lnTo>
                      <a:pt x="48941" y="105505"/>
                    </a:lnTo>
                    <a:lnTo>
                      <a:pt x="49010" y="104630"/>
                    </a:lnTo>
                    <a:lnTo>
                      <a:pt x="49162" y="104742"/>
                    </a:lnTo>
                    <a:lnTo>
                      <a:pt x="49156" y="104742"/>
                    </a:lnTo>
                    <a:lnTo>
                      <a:pt x="49088" y="105632"/>
                    </a:lnTo>
                    <a:lnTo>
                      <a:pt x="49129" y="105634"/>
                    </a:lnTo>
                    <a:lnTo>
                      <a:pt x="49194" y="104767"/>
                    </a:lnTo>
                    <a:lnTo>
                      <a:pt x="49356" y="104887"/>
                    </a:lnTo>
                    <a:lnTo>
                      <a:pt x="49340" y="104885"/>
                    </a:lnTo>
                    <a:lnTo>
                      <a:pt x="49276" y="105775"/>
                    </a:lnTo>
                    <a:lnTo>
                      <a:pt x="49317" y="105777"/>
                    </a:lnTo>
                    <a:lnTo>
                      <a:pt x="49379" y="104904"/>
                    </a:lnTo>
                    <a:lnTo>
                      <a:pt x="49475" y="104973"/>
                    </a:lnTo>
                    <a:lnTo>
                      <a:pt x="49407" y="105963"/>
                    </a:lnTo>
                    <a:lnTo>
                      <a:pt x="48417" y="105247"/>
                    </a:lnTo>
                    <a:lnTo>
                      <a:pt x="48478" y="104568"/>
                    </a:lnTo>
                    <a:close/>
                    <a:moveTo>
                      <a:pt x="55107" y="104730"/>
                    </a:moveTo>
                    <a:lnTo>
                      <a:pt x="55115" y="104736"/>
                    </a:lnTo>
                    <a:lnTo>
                      <a:pt x="55099" y="104736"/>
                    </a:lnTo>
                    <a:lnTo>
                      <a:pt x="55134" y="105630"/>
                    </a:lnTo>
                    <a:lnTo>
                      <a:pt x="55175" y="105628"/>
                    </a:lnTo>
                    <a:lnTo>
                      <a:pt x="55140" y="104750"/>
                    </a:lnTo>
                    <a:lnTo>
                      <a:pt x="55316" y="104853"/>
                    </a:lnTo>
                    <a:lnTo>
                      <a:pt x="55297" y="104855"/>
                    </a:lnTo>
                    <a:lnTo>
                      <a:pt x="55334" y="105747"/>
                    </a:lnTo>
                    <a:lnTo>
                      <a:pt x="55377" y="105745"/>
                    </a:lnTo>
                    <a:lnTo>
                      <a:pt x="55338" y="104867"/>
                    </a:lnTo>
                    <a:lnTo>
                      <a:pt x="55514" y="104969"/>
                    </a:lnTo>
                    <a:lnTo>
                      <a:pt x="55498" y="104971"/>
                    </a:lnTo>
                    <a:lnTo>
                      <a:pt x="55539" y="105861"/>
                    </a:lnTo>
                    <a:lnTo>
                      <a:pt x="55580" y="105859"/>
                    </a:lnTo>
                    <a:lnTo>
                      <a:pt x="55539" y="104983"/>
                    </a:lnTo>
                    <a:lnTo>
                      <a:pt x="55539" y="104983"/>
                    </a:lnTo>
                    <a:lnTo>
                      <a:pt x="55641" y="105045"/>
                    </a:lnTo>
                    <a:lnTo>
                      <a:pt x="55641" y="105031"/>
                    </a:lnTo>
                    <a:lnTo>
                      <a:pt x="55690" y="106037"/>
                    </a:lnTo>
                    <a:lnTo>
                      <a:pt x="55690" y="106037"/>
                    </a:lnTo>
                    <a:lnTo>
                      <a:pt x="54624" y="105423"/>
                    </a:lnTo>
                    <a:lnTo>
                      <a:pt x="54624" y="105425"/>
                    </a:lnTo>
                    <a:lnTo>
                      <a:pt x="54604" y="104748"/>
                    </a:lnTo>
                    <a:lnTo>
                      <a:pt x="54710" y="104744"/>
                    </a:lnTo>
                    <a:lnTo>
                      <a:pt x="54731" y="105397"/>
                    </a:lnTo>
                    <a:lnTo>
                      <a:pt x="54772" y="105395"/>
                    </a:lnTo>
                    <a:lnTo>
                      <a:pt x="54751" y="104744"/>
                    </a:lnTo>
                    <a:cubicBezTo>
                      <a:pt x="54802" y="104742"/>
                      <a:pt x="54853" y="104740"/>
                      <a:pt x="54905" y="104738"/>
                    </a:cubicBezTo>
                    <a:lnTo>
                      <a:pt x="54931" y="105513"/>
                    </a:lnTo>
                    <a:lnTo>
                      <a:pt x="54972" y="105511"/>
                    </a:lnTo>
                    <a:lnTo>
                      <a:pt x="54946" y="104736"/>
                    </a:lnTo>
                    <a:cubicBezTo>
                      <a:pt x="54999" y="104734"/>
                      <a:pt x="55054" y="104732"/>
                      <a:pt x="55107" y="104730"/>
                    </a:cubicBezTo>
                    <a:close/>
                    <a:moveTo>
                      <a:pt x="54064" y="104760"/>
                    </a:moveTo>
                    <a:lnTo>
                      <a:pt x="53585" y="105080"/>
                    </a:lnTo>
                    <a:lnTo>
                      <a:pt x="53595" y="106090"/>
                    </a:lnTo>
                    <a:cubicBezTo>
                      <a:pt x="53593" y="106090"/>
                      <a:pt x="53331" y="105937"/>
                      <a:pt x="53071" y="105783"/>
                    </a:cubicBezTo>
                    <a:cubicBezTo>
                      <a:pt x="52812" y="105618"/>
                      <a:pt x="52554" y="105450"/>
                      <a:pt x="52554" y="105450"/>
                    </a:cubicBezTo>
                    <a:lnTo>
                      <a:pt x="52560" y="104769"/>
                    </a:lnTo>
                    <a:lnTo>
                      <a:pt x="52666" y="104769"/>
                    </a:lnTo>
                    <a:lnTo>
                      <a:pt x="52662" y="105427"/>
                    </a:lnTo>
                    <a:lnTo>
                      <a:pt x="52703" y="105429"/>
                    </a:lnTo>
                    <a:lnTo>
                      <a:pt x="52707" y="104769"/>
                    </a:lnTo>
                    <a:lnTo>
                      <a:pt x="52861" y="104771"/>
                    </a:lnTo>
                    <a:lnTo>
                      <a:pt x="52857" y="105554"/>
                    </a:lnTo>
                    <a:lnTo>
                      <a:pt x="52898" y="105554"/>
                    </a:lnTo>
                    <a:lnTo>
                      <a:pt x="52902" y="104771"/>
                    </a:lnTo>
                    <a:lnTo>
                      <a:pt x="53043" y="104771"/>
                    </a:lnTo>
                    <a:cubicBezTo>
                      <a:pt x="53051" y="104777"/>
                      <a:pt x="53059" y="104781"/>
                      <a:pt x="53069" y="104787"/>
                    </a:cubicBezTo>
                    <a:lnTo>
                      <a:pt x="53055" y="104787"/>
                    </a:lnTo>
                    <a:lnTo>
                      <a:pt x="53055" y="105681"/>
                    </a:lnTo>
                    <a:lnTo>
                      <a:pt x="53096" y="105681"/>
                    </a:lnTo>
                    <a:lnTo>
                      <a:pt x="53096" y="104803"/>
                    </a:lnTo>
                    <a:cubicBezTo>
                      <a:pt x="53153" y="104838"/>
                      <a:pt x="53211" y="104873"/>
                      <a:pt x="53264" y="104906"/>
                    </a:cubicBezTo>
                    <a:lnTo>
                      <a:pt x="53247" y="104906"/>
                    </a:lnTo>
                    <a:lnTo>
                      <a:pt x="53252" y="105798"/>
                    </a:lnTo>
                    <a:lnTo>
                      <a:pt x="53292" y="105798"/>
                    </a:lnTo>
                    <a:lnTo>
                      <a:pt x="53290" y="104920"/>
                    </a:lnTo>
                    <a:lnTo>
                      <a:pt x="53290" y="104920"/>
                    </a:lnTo>
                    <a:cubicBezTo>
                      <a:pt x="53354" y="104959"/>
                      <a:pt x="53411" y="104994"/>
                      <a:pt x="53460" y="105022"/>
                    </a:cubicBezTo>
                    <a:lnTo>
                      <a:pt x="53444" y="105022"/>
                    </a:lnTo>
                    <a:lnTo>
                      <a:pt x="53450" y="105914"/>
                    </a:lnTo>
                    <a:lnTo>
                      <a:pt x="53491" y="105914"/>
                    </a:lnTo>
                    <a:lnTo>
                      <a:pt x="53485" y="105039"/>
                    </a:lnTo>
                    <a:lnTo>
                      <a:pt x="53485" y="105039"/>
                    </a:lnTo>
                    <a:cubicBezTo>
                      <a:pt x="53546" y="105076"/>
                      <a:pt x="53585" y="105098"/>
                      <a:pt x="53585" y="105098"/>
                    </a:cubicBezTo>
                    <a:lnTo>
                      <a:pt x="53585" y="105080"/>
                    </a:lnTo>
                    <a:cubicBezTo>
                      <a:pt x="53585" y="105080"/>
                      <a:pt x="53329" y="104924"/>
                      <a:pt x="53071" y="104771"/>
                    </a:cubicBezTo>
                    <a:cubicBezTo>
                      <a:pt x="53403" y="104771"/>
                      <a:pt x="53734" y="104767"/>
                      <a:pt x="54064" y="104760"/>
                    </a:cubicBezTo>
                    <a:close/>
                    <a:moveTo>
                      <a:pt x="53591" y="1"/>
                    </a:moveTo>
                    <a:lnTo>
                      <a:pt x="53591" y="21"/>
                    </a:lnTo>
                    <a:lnTo>
                      <a:pt x="54620" y="688"/>
                    </a:lnTo>
                    <a:lnTo>
                      <a:pt x="54600" y="1365"/>
                    </a:lnTo>
                    <a:lnTo>
                      <a:pt x="54493" y="1361"/>
                    </a:lnTo>
                    <a:lnTo>
                      <a:pt x="54512" y="711"/>
                    </a:lnTo>
                    <a:lnTo>
                      <a:pt x="54471" y="709"/>
                    </a:lnTo>
                    <a:lnTo>
                      <a:pt x="54452" y="1361"/>
                    </a:lnTo>
                    <a:lnTo>
                      <a:pt x="54301" y="1357"/>
                    </a:lnTo>
                    <a:lnTo>
                      <a:pt x="54317" y="584"/>
                    </a:lnTo>
                    <a:lnTo>
                      <a:pt x="54277" y="582"/>
                    </a:lnTo>
                    <a:lnTo>
                      <a:pt x="54260" y="1355"/>
                    </a:lnTo>
                    <a:cubicBezTo>
                      <a:pt x="54203" y="1355"/>
                      <a:pt x="54148" y="1353"/>
                      <a:pt x="54090" y="1351"/>
                    </a:cubicBezTo>
                    <a:lnTo>
                      <a:pt x="54107" y="1351"/>
                    </a:lnTo>
                    <a:lnTo>
                      <a:pt x="54123" y="457"/>
                    </a:lnTo>
                    <a:lnTo>
                      <a:pt x="54082" y="457"/>
                    </a:lnTo>
                    <a:lnTo>
                      <a:pt x="54066" y="1335"/>
                    </a:lnTo>
                    <a:lnTo>
                      <a:pt x="53896" y="1222"/>
                    </a:lnTo>
                    <a:lnTo>
                      <a:pt x="53914" y="1222"/>
                    </a:lnTo>
                    <a:lnTo>
                      <a:pt x="53929" y="330"/>
                    </a:lnTo>
                    <a:lnTo>
                      <a:pt x="53888" y="330"/>
                    </a:lnTo>
                    <a:lnTo>
                      <a:pt x="53873" y="1208"/>
                    </a:lnTo>
                    <a:lnTo>
                      <a:pt x="53714" y="1102"/>
                    </a:lnTo>
                    <a:lnTo>
                      <a:pt x="53722" y="1102"/>
                    </a:lnTo>
                    <a:lnTo>
                      <a:pt x="53734" y="209"/>
                    </a:lnTo>
                    <a:lnTo>
                      <a:pt x="53693" y="209"/>
                    </a:lnTo>
                    <a:lnTo>
                      <a:pt x="53681" y="1081"/>
                    </a:lnTo>
                    <a:lnTo>
                      <a:pt x="53581" y="1014"/>
                    </a:lnTo>
                    <a:lnTo>
                      <a:pt x="53581" y="1014"/>
                    </a:lnTo>
                    <a:lnTo>
                      <a:pt x="53591" y="1"/>
                    </a:lnTo>
                    <a:lnTo>
                      <a:pt x="53591" y="1"/>
                    </a:lnTo>
                    <a:cubicBezTo>
                      <a:pt x="53591" y="1"/>
                      <a:pt x="53329" y="154"/>
                      <a:pt x="53067" y="308"/>
                    </a:cubicBezTo>
                    <a:cubicBezTo>
                      <a:pt x="52810" y="475"/>
                      <a:pt x="52550" y="641"/>
                      <a:pt x="52550" y="643"/>
                    </a:cubicBezTo>
                    <a:lnTo>
                      <a:pt x="51496" y="27"/>
                    </a:lnTo>
                    <a:lnTo>
                      <a:pt x="50479" y="694"/>
                    </a:lnTo>
                    <a:cubicBezTo>
                      <a:pt x="50479" y="694"/>
                      <a:pt x="50412" y="653"/>
                      <a:pt x="50312" y="602"/>
                    </a:cubicBezTo>
                    <a:cubicBezTo>
                      <a:pt x="50211" y="549"/>
                      <a:pt x="50078" y="480"/>
                      <a:pt x="49943" y="408"/>
                    </a:cubicBezTo>
                    <a:cubicBezTo>
                      <a:pt x="49673" y="269"/>
                      <a:pt x="49403" y="128"/>
                      <a:pt x="49403" y="128"/>
                    </a:cubicBezTo>
                    <a:lnTo>
                      <a:pt x="49403" y="148"/>
                    </a:lnTo>
                    <a:cubicBezTo>
                      <a:pt x="49403" y="148"/>
                      <a:pt x="49675" y="287"/>
                      <a:pt x="49945" y="428"/>
                    </a:cubicBezTo>
                    <a:cubicBezTo>
                      <a:pt x="50078" y="498"/>
                      <a:pt x="50213" y="568"/>
                      <a:pt x="50314" y="621"/>
                    </a:cubicBezTo>
                    <a:cubicBezTo>
                      <a:pt x="50414" y="674"/>
                      <a:pt x="50479" y="715"/>
                      <a:pt x="50479" y="715"/>
                    </a:cubicBezTo>
                    <a:lnTo>
                      <a:pt x="50479" y="713"/>
                    </a:lnTo>
                    <a:lnTo>
                      <a:pt x="50514" y="1404"/>
                    </a:lnTo>
                    <a:cubicBezTo>
                      <a:pt x="50477" y="1406"/>
                      <a:pt x="50442" y="1406"/>
                      <a:pt x="50408" y="1408"/>
                    </a:cubicBezTo>
                    <a:lnTo>
                      <a:pt x="50373" y="741"/>
                    </a:lnTo>
                    <a:lnTo>
                      <a:pt x="50332" y="743"/>
                    </a:lnTo>
                    <a:lnTo>
                      <a:pt x="50367" y="1410"/>
                    </a:lnTo>
                    <a:cubicBezTo>
                      <a:pt x="50316" y="1415"/>
                      <a:pt x="50264" y="1417"/>
                      <a:pt x="50213" y="1419"/>
                    </a:cubicBezTo>
                    <a:lnTo>
                      <a:pt x="50170" y="635"/>
                    </a:lnTo>
                    <a:lnTo>
                      <a:pt x="50129" y="637"/>
                    </a:lnTo>
                    <a:lnTo>
                      <a:pt x="50172" y="1421"/>
                    </a:lnTo>
                    <a:cubicBezTo>
                      <a:pt x="50121" y="1425"/>
                      <a:pt x="50072" y="1427"/>
                      <a:pt x="50021" y="1431"/>
                    </a:cubicBezTo>
                    <a:cubicBezTo>
                      <a:pt x="50015" y="1427"/>
                      <a:pt x="50011" y="1425"/>
                      <a:pt x="50005" y="1423"/>
                    </a:cubicBezTo>
                    <a:lnTo>
                      <a:pt x="50019" y="1421"/>
                    </a:lnTo>
                    <a:lnTo>
                      <a:pt x="49968" y="529"/>
                    </a:lnTo>
                    <a:lnTo>
                      <a:pt x="49927" y="531"/>
                    </a:lnTo>
                    <a:lnTo>
                      <a:pt x="49978" y="1408"/>
                    </a:lnTo>
                    <a:cubicBezTo>
                      <a:pt x="49923" y="1378"/>
                      <a:pt x="49868" y="1349"/>
                      <a:pt x="49816" y="1322"/>
                    </a:cubicBezTo>
                    <a:lnTo>
                      <a:pt x="49820" y="1322"/>
                    </a:lnTo>
                    <a:lnTo>
                      <a:pt x="49765" y="430"/>
                    </a:lnTo>
                    <a:lnTo>
                      <a:pt x="49724" y="432"/>
                    </a:lnTo>
                    <a:lnTo>
                      <a:pt x="49778" y="1302"/>
                    </a:lnTo>
                    <a:cubicBezTo>
                      <a:pt x="49712" y="1265"/>
                      <a:pt x="49651" y="1234"/>
                      <a:pt x="49600" y="1208"/>
                    </a:cubicBezTo>
                    <a:lnTo>
                      <a:pt x="49616" y="1206"/>
                    </a:lnTo>
                    <a:lnTo>
                      <a:pt x="49559" y="316"/>
                    </a:lnTo>
                    <a:lnTo>
                      <a:pt x="49518" y="318"/>
                    </a:lnTo>
                    <a:lnTo>
                      <a:pt x="49575" y="1194"/>
                    </a:lnTo>
                    <a:cubicBezTo>
                      <a:pt x="49516" y="1163"/>
                      <a:pt x="49477" y="1142"/>
                      <a:pt x="49471" y="1139"/>
                    </a:cubicBezTo>
                    <a:lnTo>
                      <a:pt x="49471" y="1139"/>
                    </a:lnTo>
                    <a:lnTo>
                      <a:pt x="49401" y="128"/>
                    </a:lnTo>
                    <a:lnTo>
                      <a:pt x="48413" y="846"/>
                    </a:lnTo>
                    <a:cubicBezTo>
                      <a:pt x="48413" y="846"/>
                      <a:pt x="48139" y="707"/>
                      <a:pt x="47865" y="568"/>
                    </a:cubicBezTo>
                    <a:cubicBezTo>
                      <a:pt x="47728" y="494"/>
                      <a:pt x="47590" y="428"/>
                      <a:pt x="47486" y="383"/>
                    </a:cubicBezTo>
                    <a:cubicBezTo>
                      <a:pt x="47392" y="341"/>
                      <a:pt x="47327" y="310"/>
                      <a:pt x="47314" y="305"/>
                    </a:cubicBezTo>
                    <a:lnTo>
                      <a:pt x="47314" y="305"/>
                    </a:lnTo>
                    <a:lnTo>
                      <a:pt x="47314" y="304"/>
                    </a:lnTo>
                    <a:lnTo>
                      <a:pt x="47313" y="304"/>
                    </a:lnTo>
                    <a:lnTo>
                      <a:pt x="47313" y="304"/>
                    </a:lnTo>
                    <a:cubicBezTo>
                      <a:pt x="47313" y="304"/>
                      <a:pt x="47312" y="304"/>
                      <a:pt x="47312" y="304"/>
                    </a:cubicBezTo>
                    <a:lnTo>
                      <a:pt x="47312" y="304"/>
                    </a:lnTo>
                    <a:lnTo>
                      <a:pt x="47312" y="305"/>
                    </a:lnTo>
                    <a:lnTo>
                      <a:pt x="46355" y="1073"/>
                    </a:lnTo>
                    <a:lnTo>
                      <a:pt x="45234" y="568"/>
                    </a:lnTo>
                    <a:cubicBezTo>
                      <a:pt x="45234" y="570"/>
                      <a:pt x="44996" y="756"/>
                      <a:pt x="44765" y="964"/>
                    </a:cubicBezTo>
                    <a:cubicBezTo>
                      <a:pt x="44536" y="1169"/>
                      <a:pt x="44307" y="1372"/>
                      <a:pt x="44305" y="1374"/>
                    </a:cubicBezTo>
                    <a:lnTo>
                      <a:pt x="43167" y="926"/>
                    </a:lnTo>
                    <a:lnTo>
                      <a:pt x="43167" y="926"/>
                    </a:lnTo>
                    <a:lnTo>
                      <a:pt x="43171" y="944"/>
                    </a:lnTo>
                    <a:lnTo>
                      <a:pt x="44309" y="1392"/>
                    </a:lnTo>
                    <a:lnTo>
                      <a:pt x="44421" y="2065"/>
                    </a:lnTo>
                    <a:cubicBezTo>
                      <a:pt x="44387" y="2071"/>
                      <a:pt x="44352" y="2077"/>
                      <a:pt x="44317" y="2084"/>
                    </a:cubicBezTo>
                    <a:lnTo>
                      <a:pt x="44206" y="1437"/>
                    </a:lnTo>
                    <a:lnTo>
                      <a:pt x="44166" y="1443"/>
                    </a:lnTo>
                    <a:lnTo>
                      <a:pt x="44276" y="2090"/>
                    </a:lnTo>
                    <a:cubicBezTo>
                      <a:pt x="44227" y="2098"/>
                      <a:pt x="44176" y="2108"/>
                      <a:pt x="44125" y="2116"/>
                    </a:cubicBezTo>
                    <a:lnTo>
                      <a:pt x="43992" y="1351"/>
                    </a:lnTo>
                    <a:lnTo>
                      <a:pt x="43951" y="1357"/>
                    </a:lnTo>
                    <a:lnTo>
                      <a:pt x="44086" y="2124"/>
                    </a:lnTo>
                    <a:cubicBezTo>
                      <a:pt x="44033" y="2133"/>
                      <a:pt x="43979" y="2143"/>
                      <a:pt x="43924" y="2151"/>
                    </a:cubicBezTo>
                    <a:lnTo>
                      <a:pt x="43916" y="2149"/>
                    </a:lnTo>
                    <a:lnTo>
                      <a:pt x="43934" y="2145"/>
                    </a:lnTo>
                    <a:lnTo>
                      <a:pt x="43777" y="1265"/>
                    </a:lnTo>
                    <a:lnTo>
                      <a:pt x="43736" y="1273"/>
                    </a:lnTo>
                    <a:lnTo>
                      <a:pt x="43891" y="2139"/>
                    </a:lnTo>
                    <a:lnTo>
                      <a:pt x="43891" y="2139"/>
                    </a:lnTo>
                    <a:lnTo>
                      <a:pt x="43703" y="2063"/>
                    </a:lnTo>
                    <a:lnTo>
                      <a:pt x="43722" y="2059"/>
                    </a:lnTo>
                    <a:lnTo>
                      <a:pt x="43560" y="1181"/>
                    </a:lnTo>
                    <a:lnTo>
                      <a:pt x="43521" y="1187"/>
                    </a:lnTo>
                    <a:lnTo>
                      <a:pt x="43679" y="2053"/>
                    </a:lnTo>
                    <a:lnTo>
                      <a:pt x="43490" y="1977"/>
                    </a:lnTo>
                    <a:lnTo>
                      <a:pt x="43507" y="1973"/>
                    </a:lnTo>
                    <a:lnTo>
                      <a:pt x="43343" y="1095"/>
                    </a:lnTo>
                    <a:lnTo>
                      <a:pt x="43304" y="1104"/>
                    </a:lnTo>
                    <a:lnTo>
                      <a:pt x="43464" y="1967"/>
                    </a:lnTo>
                    <a:lnTo>
                      <a:pt x="43355" y="1922"/>
                    </a:lnTo>
                    <a:lnTo>
                      <a:pt x="43357" y="1940"/>
                    </a:lnTo>
                    <a:lnTo>
                      <a:pt x="43895" y="2157"/>
                    </a:lnTo>
                    <a:cubicBezTo>
                      <a:pt x="43568" y="2217"/>
                      <a:pt x="43243" y="2278"/>
                      <a:pt x="42918" y="2343"/>
                    </a:cubicBezTo>
                    <a:cubicBezTo>
                      <a:pt x="43138" y="2141"/>
                      <a:pt x="43357" y="1940"/>
                      <a:pt x="43357" y="1940"/>
                    </a:cubicBezTo>
                    <a:lnTo>
                      <a:pt x="43167" y="926"/>
                    </a:lnTo>
                    <a:cubicBezTo>
                      <a:pt x="43167" y="926"/>
                      <a:pt x="42940" y="1128"/>
                      <a:pt x="42713" y="1333"/>
                    </a:cubicBezTo>
                    <a:cubicBezTo>
                      <a:pt x="42488" y="1529"/>
                      <a:pt x="42269" y="1748"/>
                      <a:pt x="42269" y="1750"/>
                    </a:cubicBez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1115" y="1357"/>
                    </a:lnTo>
                    <a:lnTo>
                      <a:pt x="40250" y="2217"/>
                    </a:lnTo>
                    <a:cubicBezTo>
                      <a:pt x="40250" y="2217"/>
                      <a:pt x="40176" y="2192"/>
                      <a:pt x="40066" y="2155"/>
                    </a:cubicBezTo>
                    <a:cubicBezTo>
                      <a:pt x="39957" y="2116"/>
                      <a:pt x="39812" y="2075"/>
                      <a:pt x="39667" y="2032"/>
                    </a:cubicBezTo>
                    <a:cubicBezTo>
                      <a:pt x="39374" y="1949"/>
                      <a:pt x="39079" y="1867"/>
                      <a:pt x="39079" y="1867"/>
                    </a:cubicBezTo>
                    <a:lnTo>
                      <a:pt x="38253" y="2769"/>
                    </a:lnTo>
                    <a:lnTo>
                      <a:pt x="37662" y="2603"/>
                    </a:lnTo>
                    <a:cubicBezTo>
                      <a:pt x="37363" y="2515"/>
                      <a:pt x="37066" y="2450"/>
                      <a:pt x="37066" y="2450"/>
                    </a:cubicBezTo>
                    <a:lnTo>
                      <a:pt x="37066" y="2450"/>
                    </a:lnTo>
                    <a:lnTo>
                      <a:pt x="37066" y="2450"/>
                    </a:lnTo>
                    <a:lnTo>
                      <a:pt x="36279" y="3393"/>
                    </a:lnTo>
                    <a:lnTo>
                      <a:pt x="35080" y="3123"/>
                    </a:lnTo>
                    <a:lnTo>
                      <a:pt x="35080" y="3123"/>
                    </a:lnTo>
                    <a:cubicBezTo>
                      <a:pt x="35080" y="3123"/>
                      <a:pt x="34883" y="3352"/>
                      <a:pt x="34699" y="3604"/>
                    </a:cubicBezTo>
                    <a:cubicBezTo>
                      <a:pt x="34513" y="3847"/>
                      <a:pt x="34329" y="4093"/>
                      <a:pt x="34329" y="4093"/>
                    </a:cubicBezTo>
                    <a:lnTo>
                      <a:pt x="33124" y="3880"/>
                    </a:lnTo>
                    <a:cubicBezTo>
                      <a:pt x="33122" y="3882"/>
                      <a:pt x="32942" y="4125"/>
                      <a:pt x="32760" y="4367"/>
                    </a:cubicBezTo>
                    <a:cubicBezTo>
                      <a:pt x="32577" y="4606"/>
                      <a:pt x="32408" y="4866"/>
                      <a:pt x="32408" y="4866"/>
                    </a:cubicBezTo>
                    <a:lnTo>
                      <a:pt x="31198" y="4708"/>
                    </a:lnTo>
                    <a:lnTo>
                      <a:pt x="30519" y="5719"/>
                    </a:lnTo>
                    <a:cubicBezTo>
                      <a:pt x="30519" y="5719"/>
                      <a:pt x="30441" y="5709"/>
                      <a:pt x="30327" y="5697"/>
                    </a:cubicBezTo>
                    <a:cubicBezTo>
                      <a:pt x="30214" y="5686"/>
                      <a:pt x="30063" y="5672"/>
                      <a:pt x="29912" y="5658"/>
                    </a:cubicBezTo>
                    <a:lnTo>
                      <a:pt x="29304" y="5609"/>
                    </a:lnTo>
                    <a:lnTo>
                      <a:pt x="29314" y="5627"/>
                    </a:lnTo>
                    <a:cubicBezTo>
                      <a:pt x="29314" y="5627"/>
                      <a:pt x="29617" y="5652"/>
                      <a:pt x="29922" y="5676"/>
                    </a:cubicBezTo>
                    <a:cubicBezTo>
                      <a:pt x="30071" y="5691"/>
                      <a:pt x="30223" y="5703"/>
                      <a:pt x="30337" y="5713"/>
                    </a:cubicBezTo>
                    <a:cubicBezTo>
                      <a:pt x="30452" y="5727"/>
                      <a:pt x="30527" y="5738"/>
                      <a:pt x="30527" y="5738"/>
                    </a:cubicBezTo>
                    <a:lnTo>
                      <a:pt x="30830" y="6372"/>
                    </a:lnTo>
                    <a:cubicBezTo>
                      <a:pt x="30802" y="6386"/>
                      <a:pt x="30771" y="6400"/>
                      <a:pt x="30742" y="6415"/>
                    </a:cubicBezTo>
                    <a:lnTo>
                      <a:pt x="30448" y="5801"/>
                    </a:lnTo>
                    <a:lnTo>
                      <a:pt x="30411" y="5819"/>
                    </a:lnTo>
                    <a:lnTo>
                      <a:pt x="30705" y="6433"/>
                    </a:lnTo>
                    <a:cubicBezTo>
                      <a:pt x="30656" y="6456"/>
                      <a:pt x="30609" y="6478"/>
                      <a:pt x="30560" y="6503"/>
                    </a:cubicBezTo>
                    <a:lnTo>
                      <a:pt x="30210" y="5781"/>
                    </a:lnTo>
                    <a:lnTo>
                      <a:pt x="30173" y="5797"/>
                    </a:lnTo>
                    <a:lnTo>
                      <a:pt x="30523" y="6521"/>
                    </a:lnTo>
                    <a:cubicBezTo>
                      <a:pt x="30486" y="6538"/>
                      <a:pt x="30450" y="6556"/>
                      <a:pt x="30411" y="6574"/>
                    </a:cubicBezTo>
                    <a:cubicBezTo>
                      <a:pt x="30394" y="6572"/>
                      <a:pt x="30378" y="6570"/>
                      <a:pt x="30362" y="6570"/>
                    </a:cubicBezTo>
                    <a:lnTo>
                      <a:pt x="30374" y="6562"/>
                    </a:lnTo>
                    <a:lnTo>
                      <a:pt x="29981" y="5760"/>
                    </a:lnTo>
                    <a:lnTo>
                      <a:pt x="29944" y="5778"/>
                    </a:lnTo>
                    <a:lnTo>
                      <a:pt x="30331" y="6566"/>
                    </a:lnTo>
                    <a:cubicBezTo>
                      <a:pt x="30263" y="6560"/>
                      <a:pt x="30196" y="6554"/>
                      <a:pt x="30133" y="6548"/>
                    </a:cubicBezTo>
                    <a:lnTo>
                      <a:pt x="30147" y="6542"/>
                    </a:lnTo>
                    <a:lnTo>
                      <a:pt x="29752" y="5742"/>
                    </a:lnTo>
                    <a:lnTo>
                      <a:pt x="29715" y="5760"/>
                    </a:lnTo>
                    <a:lnTo>
                      <a:pt x="30104" y="6546"/>
                    </a:lnTo>
                    <a:cubicBezTo>
                      <a:pt x="30030" y="6540"/>
                      <a:pt x="29965" y="6533"/>
                      <a:pt x="29910" y="6529"/>
                    </a:cubicBezTo>
                    <a:lnTo>
                      <a:pt x="29922" y="6521"/>
                    </a:lnTo>
                    <a:lnTo>
                      <a:pt x="29523" y="5723"/>
                    </a:lnTo>
                    <a:lnTo>
                      <a:pt x="29488" y="5742"/>
                    </a:lnTo>
                    <a:lnTo>
                      <a:pt x="29879" y="6525"/>
                    </a:lnTo>
                    <a:cubicBezTo>
                      <a:pt x="29805" y="6519"/>
                      <a:pt x="29760" y="6515"/>
                      <a:pt x="29760" y="6515"/>
                    </a:cubicBezTo>
                    <a:lnTo>
                      <a:pt x="29760" y="6515"/>
                    </a:lnTo>
                    <a:lnTo>
                      <a:pt x="29768" y="6531"/>
                    </a:lnTo>
                    <a:lnTo>
                      <a:pt x="29304" y="5609"/>
                    </a:lnTo>
                    <a:lnTo>
                      <a:pt x="28670" y="6654"/>
                    </a:lnTo>
                    <a:lnTo>
                      <a:pt x="28056" y="6607"/>
                    </a:lnTo>
                    <a:cubicBezTo>
                      <a:pt x="27902" y="6595"/>
                      <a:pt x="27751" y="6591"/>
                      <a:pt x="27637" y="6587"/>
                    </a:cubicBezTo>
                    <a:cubicBezTo>
                      <a:pt x="27522" y="6583"/>
                      <a:pt x="27446" y="6580"/>
                      <a:pt x="27446" y="6580"/>
                    </a:cubicBezTo>
                    <a:lnTo>
                      <a:pt x="26859" y="7659"/>
                    </a:lnTo>
                    <a:lnTo>
                      <a:pt x="25629" y="7626"/>
                    </a:lnTo>
                    <a:cubicBezTo>
                      <a:pt x="25629" y="7626"/>
                      <a:pt x="25591" y="7691"/>
                      <a:pt x="25541" y="7796"/>
                    </a:cubicBezTo>
                    <a:cubicBezTo>
                      <a:pt x="25490" y="7900"/>
                      <a:pt x="25423" y="8039"/>
                      <a:pt x="25353" y="8178"/>
                    </a:cubicBezTo>
                    <a:cubicBezTo>
                      <a:pt x="25220" y="8455"/>
                      <a:pt x="25087" y="8729"/>
                      <a:pt x="25087" y="8731"/>
                    </a:cubicBezTo>
                    <a:lnTo>
                      <a:pt x="23862" y="8753"/>
                    </a:lnTo>
                    <a:lnTo>
                      <a:pt x="23600" y="9304"/>
                    </a:lnTo>
                    <a:cubicBezTo>
                      <a:pt x="23479" y="9586"/>
                      <a:pt x="23356" y="9866"/>
                      <a:pt x="23356" y="9868"/>
                    </a:cubicBezTo>
                    <a:lnTo>
                      <a:pt x="22137" y="9948"/>
                    </a:lnTo>
                    <a:lnTo>
                      <a:pt x="22138" y="9950"/>
                    </a:lnTo>
                    <a:lnTo>
                      <a:pt x="22138" y="9950"/>
                    </a:lnTo>
                    <a:cubicBezTo>
                      <a:pt x="22128" y="9974"/>
                      <a:pt x="22015" y="10243"/>
                      <a:pt x="21900" y="10511"/>
                    </a:cubicBezTo>
                    <a:cubicBezTo>
                      <a:pt x="21842" y="10650"/>
                      <a:pt x="21783" y="10791"/>
                      <a:pt x="21740" y="10895"/>
                    </a:cubicBezTo>
                    <a:cubicBezTo>
                      <a:pt x="21697" y="11000"/>
                      <a:pt x="21671" y="11071"/>
                      <a:pt x="21669" y="11071"/>
                    </a:cubicBezTo>
                    <a:lnTo>
                      <a:pt x="20461" y="11206"/>
                    </a:lnTo>
                    <a:lnTo>
                      <a:pt x="20040" y="12350"/>
                    </a:lnTo>
                    <a:cubicBezTo>
                      <a:pt x="20040" y="12350"/>
                      <a:pt x="19964" y="12360"/>
                      <a:pt x="19850" y="12373"/>
                    </a:cubicBezTo>
                    <a:cubicBezTo>
                      <a:pt x="19737" y="12387"/>
                      <a:pt x="19580" y="12403"/>
                      <a:pt x="19432" y="12428"/>
                    </a:cubicBezTo>
                    <a:lnTo>
                      <a:pt x="18831" y="12524"/>
                    </a:lnTo>
                    <a:lnTo>
                      <a:pt x="18463" y="13692"/>
                    </a:lnTo>
                    <a:cubicBezTo>
                      <a:pt x="18463" y="13692"/>
                      <a:pt x="18160" y="13743"/>
                      <a:pt x="17857" y="13792"/>
                    </a:cubicBezTo>
                    <a:cubicBezTo>
                      <a:pt x="17706" y="13819"/>
                      <a:pt x="17552" y="13846"/>
                      <a:pt x="17440" y="13864"/>
                    </a:cubicBezTo>
                    <a:cubicBezTo>
                      <a:pt x="17327" y="13889"/>
                      <a:pt x="17253" y="13903"/>
                      <a:pt x="17253" y="13903"/>
                    </a:cubicBezTo>
                    <a:lnTo>
                      <a:pt x="16936" y="15092"/>
                    </a:lnTo>
                    <a:lnTo>
                      <a:pt x="15735" y="15351"/>
                    </a:lnTo>
                    <a:lnTo>
                      <a:pt x="15750" y="15366"/>
                    </a:lnTo>
                    <a:lnTo>
                      <a:pt x="16949" y="15106"/>
                    </a:lnTo>
                    <a:lnTo>
                      <a:pt x="17433" y="15615"/>
                    </a:lnTo>
                    <a:cubicBezTo>
                      <a:pt x="17407" y="15640"/>
                      <a:pt x="17382" y="15664"/>
                      <a:pt x="17356" y="15689"/>
                    </a:cubicBezTo>
                    <a:lnTo>
                      <a:pt x="16887" y="15198"/>
                    </a:lnTo>
                    <a:lnTo>
                      <a:pt x="16859" y="15227"/>
                    </a:lnTo>
                    <a:lnTo>
                      <a:pt x="17327" y="15716"/>
                    </a:lnTo>
                    <a:lnTo>
                      <a:pt x="17217" y="15824"/>
                    </a:lnTo>
                    <a:lnTo>
                      <a:pt x="16664" y="15251"/>
                    </a:lnTo>
                    <a:lnTo>
                      <a:pt x="16636" y="15280"/>
                    </a:lnTo>
                    <a:lnTo>
                      <a:pt x="17186" y="15851"/>
                    </a:lnTo>
                    <a:cubicBezTo>
                      <a:pt x="17157" y="15879"/>
                      <a:pt x="17127" y="15908"/>
                      <a:pt x="17098" y="15937"/>
                    </a:cubicBezTo>
                    <a:lnTo>
                      <a:pt x="17045" y="15949"/>
                    </a:lnTo>
                    <a:lnTo>
                      <a:pt x="17057" y="15937"/>
                    </a:lnTo>
                    <a:lnTo>
                      <a:pt x="16435" y="15296"/>
                    </a:lnTo>
                    <a:lnTo>
                      <a:pt x="16404" y="15323"/>
                    </a:lnTo>
                    <a:lnTo>
                      <a:pt x="17018" y="15955"/>
                    </a:lnTo>
                    <a:lnTo>
                      <a:pt x="16818" y="15996"/>
                    </a:lnTo>
                    <a:lnTo>
                      <a:pt x="16832" y="15984"/>
                    </a:lnTo>
                    <a:lnTo>
                      <a:pt x="16206" y="15345"/>
                    </a:lnTo>
                    <a:lnTo>
                      <a:pt x="16177" y="15372"/>
                    </a:lnTo>
                    <a:lnTo>
                      <a:pt x="16791" y="16000"/>
                    </a:lnTo>
                    <a:lnTo>
                      <a:pt x="16593" y="16041"/>
                    </a:lnTo>
                    <a:lnTo>
                      <a:pt x="16605" y="16029"/>
                    </a:lnTo>
                    <a:lnTo>
                      <a:pt x="15979" y="15394"/>
                    </a:lnTo>
                    <a:lnTo>
                      <a:pt x="15950" y="15423"/>
                    </a:lnTo>
                    <a:lnTo>
                      <a:pt x="16564" y="16047"/>
                    </a:lnTo>
                    <a:lnTo>
                      <a:pt x="16447" y="16072"/>
                    </a:lnTo>
                    <a:lnTo>
                      <a:pt x="16447" y="16072"/>
                    </a:lnTo>
                    <a:lnTo>
                      <a:pt x="15735" y="15351"/>
                    </a:lnTo>
                    <a:cubicBezTo>
                      <a:pt x="15735" y="15351"/>
                      <a:pt x="15654" y="15642"/>
                      <a:pt x="15592" y="15947"/>
                    </a:cubicBezTo>
                    <a:cubicBezTo>
                      <a:pt x="15527" y="16248"/>
                      <a:pt x="15463" y="16546"/>
                      <a:pt x="15463" y="16548"/>
                    </a:cubicBezTo>
                    <a:lnTo>
                      <a:pt x="14279" y="16859"/>
                    </a:lnTo>
                    <a:cubicBezTo>
                      <a:pt x="14279" y="16859"/>
                      <a:pt x="14217" y="17158"/>
                      <a:pt x="14154" y="17457"/>
                    </a:cubicBezTo>
                    <a:cubicBezTo>
                      <a:pt x="14121" y="17604"/>
                      <a:pt x="14095" y="17753"/>
                      <a:pt x="14076" y="17868"/>
                    </a:cubicBezTo>
                    <a:cubicBezTo>
                      <a:pt x="14058" y="17982"/>
                      <a:pt x="14045" y="18058"/>
                      <a:pt x="14045" y="18058"/>
                    </a:cubicBezTo>
                    <a:lnTo>
                      <a:pt x="12881" y="18422"/>
                    </a:lnTo>
                    <a:lnTo>
                      <a:pt x="12896" y="18435"/>
                    </a:lnTo>
                    <a:lnTo>
                      <a:pt x="14060" y="18070"/>
                    </a:lnTo>
                    <a:lnTo>
                      <a:pt x="14588" y="18545"/>
                    </a:lnTo>
                    <a:cubicBezTo>
                      <a:pt x="14565" y="18572"/>
                      <a:pt x="14541" y="18598"/>
                      <a:pt x="14516" y="18625"/>
                    </a:cubicBezTo>
                    <a:lnTo>
                      <a:pt x="14007" y="18171"/>
                    </a:lnTo>
                    <a:lnTo>
                      <a:pt x="13980" y="18201"/>
                    </a:lnTo>
                    <a:lnTo>
                      <a:pt x="14489" y="18656"/>
                    </a:lnTo>
                    <a:cubicBezTo>
                      <a:pt x="14455" y="18694"/>
                      <a:pt x="14422" y="18731"/>
                      <a:pt x="14387" y="18770"/>
                    </a:cubicBezTo>
                    <a:lnTo>
                      <a:pt x="13788" y="18238"/>
                    </a:lnTo>
                    <a:lnTo>
                      <a:pt x="13761" y="18269"/>
                    </a:lnTo>
                    <a:lnTo>
                      <a:pt x="14361" y="18801"/>
                    </a:lnTo>
                    <a:cubicBezTo>
                      <a:pt x="14334" y="18832"/>
                      <a:pt x="14305" y="18862"/>
                      <a:pt x="14279" y="18895"/>
                    </a:cubicBezTo>
                    <a:lnTo>
                      <a:pt x="14228" y="18909"/>
                    </a:lnTo>
                    <a:lnTo>
                      <a:pt x="14228" y="18909"/>
                    </a:lnTo>
                    <a:lnTo>
                      <a:pt x="14238" y="18897"/>
                    </a:lnTo>
                    <a:lnTo>
                      <a:pt x="13569" y="18306"/>
                    </a:lnTo>
                    <a:lnTo>
                      <a:pt x="13542" y="18336"/>
                    </a:lnTo>
                    <a:lnTo>
                      <a:pt x="14201" y="18917"/>
                    </a:lnTo>
                    <a:lnTo>
                      <a:pt x="14009" y="18977"/>
                    </a:lnTo>
                    <a:lnTo>
                      <a:pt x="14019" y="18962"/>
                    </a:lnTo>
                    <a:lnTo>
                      <a:pt x="13348" y="18375"/>
                    </a:lnTo>
                    <a:lnTo>
                      <a:pt x="13319" y="18406"/>
                    </a:lnTo>
                    <a:lnTo>
                      <a:pt x="13982" y="18983"/>
                    </a:lnTo>
                    <a:lnTo>
                      <a:pt x="13782" y="19044"/>
                    </a:lnTo>
                    <a:lnTo>
                      <a:pt x="13796" y="19028"/>
                    </a:lnTo>
                    <a:lnTo>
                      <a:pt x="13123" y="18443"/>
                    </a:lnTo>
                    <a:lnTo>
                      <a:pt x="13096" y="18473"/>
                    </a:lnTo>
                    <a:lnTo>
                      <a:pt x="13761" y="19050"/>
                    </a:lnTo>
                    <a:lnTo>
                      <a:pt x="13649" y="19085"/>
                    </a:lnTo>
                    <a:lnTo>
                      <a:pt x="12881" y="18422"/>
                    </a:lnTo>
                    <a:lnTo>
                      <a:pt x="12689" y="19625"/>
                    </a:lnTo>
                    <a:cubicBezTo>
                      <a:pt x="12689" y="19625"/>
                      <a:pt x="12613" y="19646"/>
                      <a:pt x="12507" y="19685"/>
                    </a:cubicBezTo>
                    <a:cubicBezTo>
                      <a:pt x="12401" y="19724"/>
                      <a:pt x="12257" y="19775"/>
                      <a:pt x="12114" y="19826"/>
                    </a:cubicBezTo>
                    <a:cubicBezTo>
                      <a:pt x="11828" y="19930"/>
                      <a:pt x="11541" y="20037"/>
                      <a:pt x="11541" y="20037"/>
                    </a:cubicBezTo>
                    <a:lnTo>
                      <a:pt x="11404" y="21250"/>
                    </a:lnTo>
                    <a:cubicBezTo>
                      <a:pt x="11404" y="21250"/>
                      <a:pt x="11116" y="21358"/>
                      <a:pt x="10827" y="21465"/>
                    </a:cubicBezTo>
                    <a:lnTo>
                      <a:pt x="10265" y="21698"/>
                    </a:lnTo>
                    <a:lnTo>
                      <a:pt x="10281" y="21710"/>
                    </a:lnTo>
                    <a:cubicBezTo>
                      <a:pt x="10281" y="21710"/>
                      <a:pt x="10563" y="21594"/>
                      <a:pt x="10844" y="21477"/>
                    </a:cubicBezTo>
                    <a:cubicBezTo>
                      <a:pt x="11120" y="21375"/>
                      <a:pt x="11397" y="21271"/>
                      <a:pt x="11419" y="21263"/>
                    </a:cubicBezTo>
                    <a:lnTo>
                      <a:pt x="11419" y="21263"/>
                    </a:lnTo>
                    <a:lnTo>
                      <a:pt x="11979" y="21690"/>
                    </a:lnTo>
                    <a:cubicBezTo>
                      <a:pt x="11959" y="21718"/>
                      <a:pt x="11936" y="21747"/>
                      <a:pt x="11916" y="21776"/>
                    </a:cubicBezTo>
                    <a:lnTo>
                      <a:pt x="11373" y="21362"/>
                    </a:lnTo>
                    <a:lnTo>
                      <a:pt x="11347" y="21395"/>
                    </a:lnTo>
                    <a:lnTo>
                      <a:pt x="11891" y="21808"/>
                    </a:lnTo>
                    <a:cubicBezTo>
                      <a:pt x="11860" y="21849"/>
                      <a:pt x="11830" y="21888"/>
                      <a:pt x="11799" y="21929"/>
                    </a:cubicBezTo>
                    <a:lnTo>
                      <a:pt x="11155" y="21444"/>
                    </a:lnTo>
                    <a:lnTo>
                      <a:pt x="11130" y="21475"/>
                    </a:lnTo>
                    <a:lnTo>
                      <a:pt x="11774" y="21962"/>
                    </a:lnTo>
                    <a:cubicBezTo>
                      <a:pt x="11752" y="21990"/>
                      <a:pt x="11731" y="22019"/>
                      <a:pt x="11709" y="22048"/>
                    </a:cubicBezTo>
                    <a:cubicBezTo>
                      <a:pt x="11686" y="22056"/>
                      <a:pt x="11664" y="22064"/>
                      <a:pt x="11641" y="22072"/>
                    </a:cubicBezTo>
                    <a:lnTo>
                      <a:pt x="11650" y="22060"/>
                    </a:lnTo>
                    <a:lnTo>
                      <a:pt x="10936" y="21526"/>
                    </a:lnTo>
                    <a:lnTo>
                      <a:pt x="10911" y="21559"/>
                    </a:lnTo>
                    <a:lnTo>
                      <a:pt x="11613" y="22085"/>
                    </a:lnTo>
                    <a:cubicBezTo>
                      <a:pt x="11549" y="22109"/>
                      <a:pt x="11486" y="22136"/>
                      <a:pt x="11429" y="22158"/>
                    </a:cubicBezTo>
                    <a:lnTo>
                      <a:pt x="11439" y="22144"/>
                    </a:lnTo>
                    <a:lnTo>
                      <a:pt x="10721" y="21612"/>
                    </a:lnTo>
                    <a:lnTo>
                      <a:pt x="10698" y="21645"/>
                    </a:lnTo>
                    <a:lnTo>
                      <a:pt x="11402" y="22168"/>
                    </a:lnTo>
                    <a:cubicBezTo>
                      <a:pt x="11339" y="22195"/>
                      <a:pt x="11277" y="22220"/>
                      <a:pt x="11228" y="22240"/>
                    </a:cubicBezTo>
                    <a:lnTo>
                      <a:pt x="11234" y="22230"/>
                    </a:lnTo>
                    <a:lnTo>
                      <a:pt x="10516" y="21700"/>
                    </a:lnTo>
                    <a:lnTo>
                      <a:pt x="10494" y="21733"/>
                    </a:lnTo>
                    <a:lnTo>
                      <a:pt x="11198" y="22252"/>
                    </a:lnTo>
                    <a:cubicBezTo>
                      <a:pt x="11129" y="22280"/>
                      <a:pt x="11087" y="22298"/>
                      <a:pt x="11083" y="22299"/>
                    </a:cubicBezTo>
                    <a:lnTo>
                      <a:pt x="11083" y="22299"/>
                    </a:lnTo>
                    <a:lnTo>
                      <a:pt x="10265" y="21700"/>
                    </a:lnTo>
                    <a:lnTo>
                      <a:pt x="10183" y="22923"/>
                    </a:lnTo>
                    <a:lnTo>
                      <a:pt x="9051" y="23408"/>
                    </a:lnTo>
                    <a:lnTo>
                      <a:pt x="9025" y="24640"/>
                    </a:lnTo>
                    <a:lnTo>
                      <a:pt x="7920" y="25174"/>
                    </a:lnTo>
                    <a:cubicBezTo>
                      <a:pt x="7920" y="25174"/>
                      <a:pt x="7912" y="25477"/>
                      <a:pt x="7916" y="25784"/>
                    </a:cubicBezTo>
                    <a:cubicBezTo>
                      <a:pt x="7922" y="26090"/>
                      <a:pt x="7930" y="26397"/>
                      <a:pt x="7930" y="26399"/>
                    </a:cubicBezTo>
                    <a:lnTo>
                      <a:pt x="6856" y="26980"/>
                    </a:lnTo>
                    <a:lnTo>
                      <a:pt x="6874" y="26991"/>
                    </a:lnTo>
                    <a:lnTo>
                      <a:pt x="7949" y="26410"/>
                    </a:lnTo>
                    <a:lnTo>
                      <a:pt x="8552" y="26766"/>
                    </a:lnTo>
                    <a:cubicBezTo>
                      <a:pt x="8534" y="26796"/>
                      <a:pt x="8515" y="26827"/>
                      <a:pt x="8497" y="26858"/>
                    </a:cubicBezTo>
                    <a:lnTo>
                      <a:pt x="7916" y="26516"/>
                    </a:lnTo>
                    <a:lnTo>
                      <a:pt x="7895" y="26551"/>
                    </a:lnTo>
                    <a:lnTo>
                      <a:pt x="8476" y="26892"/>
                    </a:lnTo>
                    <a:lnTo>
                      <a:pt x="8399" y="27025"/>
                    </a:lnTo>
                    <a:lnTo>
                      <a:pt x="7713" y="26624"/>
                    </a:lnTo>
                    <a:lnTo>
                      <a:pt x="7693" y="26659"/>
                    </a:lnTo>
                    <a:lnTo>
                      <a:pt x="8378" y="27060"/>
                    </a:lnTo>
                    <a:cubicBezTo>
                      <a:pt x="8356" y="27099"/>
                      <a:pt x="8333" y="27138"/>
                      <a:pt x="8311" y="27177"/>
                    </a:cubicBezTo>
                    <a:lnTo>
                      <a:pt x="8274" y="27197"/>
                    </a:lnTo>
                    <a:lnTo>
                      <a:pt x="8282" y="27181"/>
                    </a:lnTo>
                    <a:lnTo>
                      <a:pt x="7509" y="26735"/>
                    </a:lnTo>
                    <a:lnTo>
                      <a:pt x="7488" y="26770"/>
                    </a:lnTo>
                    <a:lnTo>
                      <a:pt x="8249" y="27210"/>
                    </a:lnTo>
                    <a:lnTo>
                      <a:pt x="8071" y="27304"/>
                    </a:lnTo>
                    <a:lnTo>
                      <a:pt x="8080" y="27289"/>
                    </a:lnTo>
                    <a:lnTo>
                      <a:pt x="7306" y="26845"/>
                    </a:lnTo>
                    <a:lnTo>
                      <a:pt x="7286" y="26880"/>
                    </a:lnTo>
                    <a:lnTo>
                      <a:pt x="8047" y="27316"/>
                    </a:lnTo>
                    <a:lnTo>
                      <a:pt x="7869" y="27412"/>
                    </a:lnTo>
                    <a:lnTo>
                      <a:pt x="7877" y="27396"/>
                    </a:lnTo>
                    <a:lnTo>
                      <a:pt x="7102" y="26956"/>
                    </a:lnTo>
                    <a:lnTo>
                      <a:pt x="7081" y="26991"/>
                    </a:lnTo>
                    <a:lnTo>
                      <a:pt x="7844" y="27424"/>
                    </a:lnTo>
                    <a:lnTo>
                      <a:pt x="7738" y="27480"/>
                    </a:lnTo>
                    <a:lnTo>
                      <a:pt x="7754" y="27490"/>
                    </a:lnTo>
                    <a:lnTo>
                      <a:pt x="7754" y="27490"/>
                    </a:lnTo>
                    <a:lnTo>
                      <a:pt x="6856" y="26982"/>
                    </a:lnTo>
                    <a:lnTo>
                      <a:pt x="6874" y="27592"/>
                    </a:lnTo>
                    <a:cubicBezTo>
                      <a:pt x="6881" y="27744"/>
                      <a:pt x="6887" y="27893"/>
                      <a:pt x="6891" y="28007"/>
                    </a:cubicBezTo>
                    <a:cubicBezTo>
                      <a:pt x="6899" y="28122"/>
                      <a:pt x="6903" y="28198"/>
                      <a:pt x="6903" y="28198"/>
                    </a:cubicBezTo>
                    <a:lnTo>
                      <a:pt x="5862" y="28828"/>
                    </a:lnTo>
                    <a:lnTo>
                      <a:pt x="5960" y="30043"/>
                    </a:lnTo>
                    <a:cubicBezTo>
                      <a:pt x="5960" y="30043"/>
                      <a:pt x="5894" y="30082"/>
                      <a:pt x="5794" y="30143"/>
                    </a:cubicBezTo>
                    <a:cubicBezTo>
                      <a:pt x="5694" y="30203"/>
                      <a:pt x="5567" y="30285"/>
                      <a:pt x="5442" y="30368"/>
                    </a:cubicBezTo>
                    <a:cubicBezTo>
                      <a:pt x="5189" y="30538"/>
                      <a:pt x="4937" y="30708"/>
                      <a:pt x="4937" y="30708"/>
                    </a:cubicBezTo>
                    <a:lnTo>
                      <a:pt x="4955" y="30718"/>
                    </a:lnTo>
                    <a:lnTo>
                      <a:pt x="4955" y="30718"/>
                    </a:lnTo>
                    <a:cubicBezTo>
                      <a:pt x="4955" y="30717"/>
                      <a:pt x="5208" y="30548"/>
                      <a:pt x="5459" y="30379"/>
                    </a:cubicBezTo>
                    <a:cubicBezTo>
                      <a:pt x="5583" y="30293"/>
                      <a:pt x="5712" y="30211"/>
                      <a:pt x="5813" y="30152"/>
                    </a:cubicBezTo>
                    <a:cubicBezTo>
                      <a:pt x="5904" y="30096"/>
                      <a:pt x="5967" y="30057"/>
                      <a:pt x="5975" y="30052"/>
                    </a:cubicBezTo>
                    <a:lnTo>
                      <a:pt x="5975" y="30052"/>
                    </a:lnTo>
                    <a:lnTo>
                      <a:pt x="6606" y="30360"/>
                    </a:lnTo>
                    <a:lnTo>
                      <a:pt x="6559" y="30456"/>
                    </a:lnTo>
                    <a:lnTo>
                      <a:pt x="5950" y="30158"/>
                    </a:lnTo>
                    <a:lnTo>
                      <a:pt x="5931" y="30195"/>
                    </a:lnTo>
                    <a:lnTo>
                      <a:pt x="6543" y="30493"/>
                    </a:lnTo>
                    <a:cubicBezTo>
                      <a:pt x="6521" y="30538"/>
                      <a:pt x="6498" y="30583"/>
                      <a:pt x="6476" y="30630"/>
                    </a:cubicBezTo>
                    <a:lnTo>
                      <a:pt x="5751" y="30281"/>
                    </a:lnTo>
                    <a:lnTo>
                      <a:pt x="5733" y="30317"/>
                    </a:lnTo>
                    <a:lnTo>
                      <a:pt x="6457" y="30667"/>
                    </a:lnTo>
                    <a:lnTo>
                      <a:pt x="6406" y="30774"/>
                    </a:lnTo>
                    <a:cubicBezTo>
                      <a:pt x="6392" y="30784"/>
                      <a:pt x="6375" y="30794"/>
                      <a:pt x="6359" y="30804"/>
                    </a:cubicBezTo>
                    <a:lnTo>
                      <a:pt x="6365" y="30792"/>
                    </a:lnTo>
                    <a:lnTo>
                      <a:pt x="5559" y="30407"/>
                    </a:lnTo>
                    <a:lnTo>
                      <a:pt x="5543" y="30444"/>
                    </a:lnTo>
                    <a:lnTo>
                      <a:pt x="6334" y="30823"/>
                    </a:lnTo>
                    <a:cubicBezTo>
                      <a:pt x="6277" y="30860"/>
                      <a:pt x="6222" y="30896"/>
                      <a:pt x="6169" y="30931"/>
                    </a:cubicBezTo>
                    <a:lnTo>
                      <a:pt x="6175" y="30917"/>
                    </a:lnTo>
                    <a:lnTo>
                      <a:pt x="5369" y="30534"/>
                    </a:lnTo>
                    <a:lnTo>
                      <a:pt x="5352" y="30571"/>
                    </a:lnTo>
                    <a:lnTo>
                      <a:pt x="6144" y="30947"/>
                    </a:lnTo>
                    <a:cubicBezTo>
                      <a:pt x="6083" y="30988"/>
                      <a:pt x="6025" y="31025"/>
                      <a:pt x="5978" y="31056"/>
                    </a:cubicBezTo>
                    <a:lnTo>
                      <a:pt x="5984" y="31042"/>
                    </a:lnTo>
                    <a:lnTo>
                      <a:pt x="5176" y="30663"/>
                    </a:lnTo>
                    <a:lnTo>
                      <a:pt x="5160" y="30700"/>
                    </a:lnTo>
                    <a:lnTo>
                      <a:pt x="5954" y="31072"/>
                    </a:lnTo>
                    <a:cubicBezTo>
                      <a:pt x="5898" y="31109"/>
                      <a:pt x="5860" y="31135"/>
                      <a:pt x="5856" y="31138"/>
                    </a:cubicBezTo>
                    <a:lnTo>
                      <a:pt x="5856" y="31138"/>
                    </a:lnTo>
                    <a:lnTo>
                      <a:pt x="4937" y="30710"/>
                    </a:lnTo>
                    <a:lnTo>
                      <a:pt x="5092" y="31923"/>
                    </a:lnTo>
                    <a:cubicBezTo>
                      <a:pt x="5092" y="31923"/>
                      <a:pt x="4839" y="32097"/>
                      <a:pt x="4583" y="32269"/>
                    </a:cubicBezTo>
                    <a:cubicBezTo>
                      <a:pt x="4325" y="32441"/>
                      <a:pt x="4084" y="32625"/>
                      <a:pt x="4084" y="32625"/>
                    </a:cubicBezTo>
                    <a:lnTo>
                      <a:pt x="4295" y="33836"/>
                    </a:lnTo>
                    <a:lnTo>
                      <a:pt x="3315" y="34577"/>
                    </a:lnTo>
                    <a:cubicBezTo>
                      <a:pt x="3315" y="34577"/>
                      <a:pt x="3315" y="34577"/>
                      <a:pt x="3315" y="34577"/>
                    </a:cubicBez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15" y="34577"/>
                    </a:lnTo>
                    <a:lnTo>
                      <a:pt x="3333" y="34583"/>
                    </a:lnTo>
                    <a:lnTo>
                      <a:pt x="4313" y="33845"/>
                    </a:lnTo>
                    <a:lnTo>
                      <a:pt x="4955" y="34096"/>
                    </a:lnTo>
                    <a:cubicBezTo>
                      <a:pt x="4943" y="34129"/>
                      <a:pt x="4929" y="34164"/>
                      <a:pt x="4917" y="34196"/>
                    </a:cubicBezTo>
                    <a:lnTo>
                      <a:pt x="4297" y="33955"/>
                    </a:lnTo>
                    <a:lnTo>
                      <a:pt x="4282" y="33992"/>
                    </a:lnTo>
                    <a:lnTo>
                      <a:pt x="4902" y="34233"/>
                    </a:lnTo>
                    <a:cubicBezTo>
                      <a:pt x="4882" y="34282"/>
                      <a:pt x="4863" y="34331"/>
                      <a:pt x="4845" y="34379"/>
                    </a:cubicBezTo>
                    <a:lnTo>
                      <a:pt x="4102" y="34092"/>
                    </a:lnTo>
                    <a:lnTo>
                      <a:pt x="4088" y="34129"/>
                    </a:lnTo>
                    <a:lnTo>
                      <a:pt x="4831" y="34417"/>
                    </a:lnTo>
                    <a:cubicBezTo>
                      <a:pt x="4812" y="34462"/>
                      <a:pt x="4796" y="34505"/>
                      <a:pt x="4779" y="34550"/>
                    </a:cubicBezTo>
                    <a:lnTo>
                      <a:pt x="4755" y="34569"/>
                    </a:lnTo>
                    <a:lnTo>
                      <a:pt x="4761" y="34552"/>
                    </a:lnTo>
                    <a:lnTo>
                      <a:pt x="3926" y="34233"/>
                    </a:lnTo>
                    <a:lnTo>
                      <a:pt x="3912" y="34270"/>
                    </a:lnTo>
                    <a:lnTo>
                      <a:pt x="4732" y="34585"/>
                    </a:lnTo>
                    <a:lnTo>
                      <a:pt x="4569" y="34706"/>
                    </a:lnTo>
                    <a:lnTo>
                      <a:pt x="4575" y="34689"/>
                    </a:lnTo>
                    <a:lnTo>
                      <a:pt x="3740" y="34372"/>
                    </a:lnTo>
                    <a:lnTo>
                      <a:pt x="3726" y="34411"/>
                    </a:lnTo>
                    <a:lnTo>
                      <a:pt x="4548" y="34722"/>
                    </a:lnTo>
                    <a:lnTo>
                      <a:pt x="4383" y="34843"/>
                    </a:lnTo>
                    <a:lnTo>
                      <a:pt x="4389" y="34827"/>
                    </a:lnTo>
                    <a:lnTo>
                      <a:pt x="3554" y="34514"/>
                    </a:lnTo>
                    <a:lnTo>
                      <a:pt x="3540" y="34552"/>
                    </a:lnTo>
                    <a:lnTo>
                      <a:pt x="4360" y="34859"/>
                    </a:lnTo>
                    <a:lnTo>
                      <a:pt x="4265" y="34930"/>
                    </a:lnTo>
                    <a:lnTo>
                      <a:pt x="3315" y="34577"/>
                    </a:lnTo>
                    <a:lnTo>
                      <a:pt x="3315" y="34577"/>
                    </a:lnTo>
                    <a:cubicBezTo>
                      <a:pt x="3315" y="34577"/>
                      <a:pt x="3364" y="34876"/>
                      <a:pt x="3435" y="35178"/>
                    </a:cubicBezTo>
                    <a:cubicBezTo>
                      <a:pt x="3505" y="35477"/>
                      <a:pt x="3572" y="35778"/>
                      <a:pt x="3572" y="35778"/>
                    </a:cubicBezTo>
                    <a:lnTo>
                      <a:pt x="2629" y="36559"/>
                    </a:lnTo>
                    <a:cubicBezTo>
                      <a:pt x="2629" y="36559"/>
                      <a:pt x="2629" y="36559"/>
                      <a:pt x="2629" y="36559"/>
                    </a:cubicBez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29" y="36559"/>
                    </a:lnTo>
                    <a:lnTo>
                      <a:pt x="2650" y="36566"/>
                    </a:lnTo>
                    <a:lnTo>
                      <a:pt x="3590" y="35785"/>
                    </a:lnTo>
                    <a:lnTo>
                      <a:pt x="4241" y="36013"/>
                    </a:lnTo>
                    <a:cubicBezTo>
                      <a:pt x="4229" y="36046"/>
                      <a:pt x="4219" y="36079"/>
                      <a:pt x="4207" y="36113"/>
                    </a:cubicBezTo>
                    <a:lnTo>
                      <a:pt x="3578" y="35897"/>
                    </a:lnTo>
                    <a:lnTo>
                      <a:pt x="3566" y="35933"/>
                    </a:lnTo>
                    <a:lnTo>
                      <a:pt x="4192" y="36152"/>
                    </a:lnTo>
                    <a:cubicBezTo>
                      <a:pt x="4176" y="36201"/>
                      <a:pt x="4160" y="36251"/>
                      <a:pt x="4141" y="36300"/>
                    </a:cubicBezTo>
                    <a:lnTo>
                      <a:pt x="3396" y="36046"/>
                    </a:lnTo>
                    <a:lnTo>
                      <a:pt x="3384" y="36083"/>
                    </a:lnTo>
                    <a:lnTo>
                      <a:pt x="4129" y="36339"/>
                    </a:lnTo>
                    <a:cubicBezTo>
                      <a:pt x="4112" y="36386"/>
                      <a:pt x="4096" y="36431"/>
                      <a:pt x="4080" y="36478"/>
                    </a:cubicBezTo>
                    <a:lnTo>
                      <a:pt x="4063" y="36492"/>
                    </a:lnTo>
                    <a:lnTo>
                      <a:pt x="4069" y="36476"/>
                    </a:lnTo>
                    <a:lnTo>
                      <a:pt x="3222" y="36189"/>
                    </a:lnTo>
                    <a:lnTo>
                      <a:pt x="3210" y="36228"/>
                    </a:lnTo>
                    <a:lnTo>
                      <a:pt x="4043" y="36510"/>
                    </a:lnTo>
                    <a:lnTo>
                      <a:pt x="3885" y="36637"/>
                    </a:lnTo>
                    <a:lnTo>
                      <a:pt x="3885" y="36637"/>
                    </a:lnTo>
                    <a:lnTo>
                      <a:pt x="3892" y="36621"/>
                    </a:lnTo>
                    <a:lnTo>
                      <a:pt x="3044" y="36339"/>
                    </a:lnTo>
                    <a:lnTo>
                      <a:pt x="3030" y="36375"/>
                    </a:lnTo>
                    <a:lnTo>
                      <a:pt x="3865" y="36654"/>
                    </a:lnTo>
                    <a:lnTo>
                      <a:pt x="3707" y="36782"/>
                    </a:lnTo>
                    <a:lnTo>
                      <a:pt x="3707" y="36782"/>
                    </a:lnTo>
                    <a:lnTo>
                      <a:pt x="3711" y="36766"/>
                    </a:lnTo>
                    <a:lnTo>
                      <a:pt x="2864" y="36486"/>
                    </a:lnTo>
                    <a:lnTo>
                      <a:pt x="2852" y="36525"/>
                    </a:lnTo>
                    <a:lnTo>
                      <a:pt x="3685" y="36799"/>
                    </a:lnTo>
                    <a:lnTo>
                      <a:pt x="3593" y="36875"/>
                    </a:lnTo>
                    <a:lnTo>
                      <a:pt x="3611" y="36881"/>
                    </a:lnTo>
                    <a:lnTo>
                      <a:pt x="3611" y="36881"/>
                    </a:lnTo>
                    <a:lnTo>
                      <a:pt x="2629" y="36559"/>
                    </a:lnTo>
                    <a:lnTo>
                      <a:pt x="2629" y="36559"/>
                    </a:lnTo>
                    <a:cubicBezTo>
                      <a:pt x="2629" y="36560"/>
                      <a:pt x="2699" y="36856"/>
                      <a:pt x="2768" y="37153"/>
                    </a:cubicBezTo>
                    <a:cubicBezTo>
                      <a:pt x="2832" y="37447"/>
                      <a:pt x="2920" y="37744"/>
                      <a:pt x="2922" y="37744"/>
                    </a:cubicBezTo>
                    <a:lnTo>
                      <a:pt x="2022" y="38567"/>
                    </a:lnTo>
                    <a:lnTo>
                      <a:pt x="2355" y="39737"/>
                    </a:lnTo>
                    <a:cubicBezTo>
                      <a:pt x="2355" y="39737"/>
                      <a:pt x="2126" y="39945"/>
                      <a:pt x="1917" y="40160"/>
                    </a:cubicBezTo>
                    <a:lnTo>
                      <a:pt x="1488" y="40594"/>
                    </a:lnTo>
                    <a:lnTo>
                      <a:pt x="1506" y="40598"/>
                    </a:lnTo>
                    <a:cubicBezTo>
                      <a:pt x="1506" y="40598"/>
                      <a:pt x="1721" y="40383"/>
                      <a:pt x="1936" y="40166"/>
                    </a:cubicBezTo>
                    <a:cubicBezTo>
                      <a:pt x="2144" y="39950"/>
                      <a:pt x="2373" y="39743"/>
                      <a:pt x="2373" y="39743"/>
                    </a:cubicBezTo>
                    <a:lnTo>
                      <a:pt x="3047" y="39919"/>
                    </a:lnTo>
                    <a:cubicBezTo>
                      <a:pt x="3036" y="39954"/>
                      <a:pt x="3028" y="39988"/>
                      <a:pt x="3020" y="40023"/>
                    </a:cubicBezTo>
                    <a:lnTo>
                      <a:pt x="2367" y="39853"/>
                    </a:lnTo>
                    <a:lnTo>
                      <a:pt x="2357" y="39892"/>
                    </a:lnTo>
                    <a:lnTo>
                      <a:pt x="3008" y="40062"/>
                    </a:lnTo>
                    <a:lnTo>
                      <a:pt x="2969" y="40213"/>
                    </a:lnTo>
                    <a:lnTo>
                      <a:pt x="2200" y="40017"/>
                    </a:lnTo>
                    <a:lnTo>
                      <a:pt x="2189" y="40056"/>
                    </a:lnTo>
                    <a:lnTo>
                      <a:pt x="2961" y="40252"/>
                    </a:lnTo>
                    <a:cubicBezTo>
                      <a:pt x="2948" y="40295"/>
                      <a:pt x="2938" y="40338"/>
                      <a:pt x="2926" y="40383"/>
                    </a:cubicBezTo>
                    <a:cubicBezTo>
                      <a:pt x="2918" y="40391"/>
                      <a:pt x="2909" y="40398"/>
                      <a:pt x="2903" y="40406"/>
                    </a:cubicBezTo>
                    <a:lnTo>
                      <a:pt x="2905" y="40394"/>
                    </a:lnTo>
                    <a:lnTo>
                      <a:pt x="2040" y="40175"/>
                    </a:lnTo>
                    <a:lnTo>
                      <a:pt x="2030" y="40216"/>
                    </a:lnTo>
                    <a:lnTo>
                      <a:pt x="2881" y="40428"/>
                    </a:lnTo>
                    <a:cubicBezTo>
                      <a:pt x="2832" y="40475"/>
                      <a:pt x="2785" y="40522"/>
                      <a:pt x="2740" y="40567"/>
                    </a:cubicBezTo>
                    <a:lnTo>
                      <a:pt x="2744" y="40553"/>
                    </a:lnTo>
                    <a:lnTo>
                      <a:pt x="1876" y="40338"/>
                    </a:lnTo>
                    <a:lnTo>
                      <a:pt x="1866" y="40377"/>
                    </a:lnTo>
                    <a:lnTo>
                      <a:pt x="2719" y="40588"/>
                    </a:lnTo>
                    <a:cubicBezTo>
                      <a:pt x="2664" y="40641"/>
                      <a:pt x="2615" y="40690"/>
                      <a:pt x="2574" y="40731"/>
                    </a:cubicBezTo>
                    <a:lnTo>
                      <a:pt x="2578" y="40719"/>
                    </a:lnTo>
                    <a:lnTo>
                      <a:pt x="1711" y="40508"/>
                    </a:lnTo>
                    <a:lnTo>
                      <a:pt x="1700" y="40547"/>
                    </a:lnTo>
                    <a:lnTo>
                      <a:pt x="2551" y="40754"/>
                    </a:lnTo>
                    <a:cubicBezTo>
                      <a:pt x="2505" y="40800"/>
                      <a:pt x="2475" y="40828"/>
                      <a:pt x="2472" y="40831"/>
                    </a:cubicBezTo>
                    <a:lnTo>
                      <a:pt x="2472" y="40831"/>
                    </a:lnTo>
                    <a:lnTo>
                      <a:pt x="1488" y="40594"/>
                    </a:lnTo>
                    <a:lnTo>
                      <a:pt x="1878" y="41754"/>
                    </a:lnTo>
                    <a:cubicBezTo>
                      <a:pt x="1878" y="41754"/>
                      <a:pt x="1661" y="41973"/>
                      <a:pt x="1447" y="42194"/>
                    </a:cubicBezTo>
                    <a:cubicBezTo>
                      <a:pt x="1226" y="42413"/>
                      <a:pt x="1029" y="42640"/>
                      <a:pt x="1029" y="42640"/>
                    </a:cubicBezTo>
                    <a:lnTo>
                      <a:pt x="1475" y="43786"/>
                    </a:lnTo>
                    <a:lnTo>
                      <a:pt x="661" y="44706"/>
                    </a:lnTo>
                    <a:lnTo>
                      <a:pt x="679" y="44708"/>
                    </a:lnTo>
                    <a:lnTo>
                      <a:pt x="1496" y="43790"/>
                    </a:lnTo>
                    <a:lnTo>
                      <a:pt x="2165" y="43908"/>
                    </a:lnTo>
                    <a:cubicBezTo>
                      <a:pt x="2159" y="43945"/>
                      <a:pt x="2152" y="43982"/>
                      <a:pt x="2146" y="44019"/>
                    </a:cubicBezTo>
                    <a:lnTo>
                      <a:pt x="1498" y="43904"/>
                    </a:lnTo>
                    <a:lnTo>
                      <a:pt x="1490" y="43945"/>
                    </a:lnTo>
                    <a:lnTo>
                      <a:pt x="2138" y="44058"/>
                    </a:lnTo>
                    <a:cubicBezTo>
                      <a:pt x="2130" y="44107"/>
                      <a:pt x="2122" y="44156"/>
                      <a:pt x="2114" y="44205"/>
                    </a:cubicBezTo>
                    <a:lnTo>
                      <a:pt x="1346" y="44074"/>
                    </a:lnTo>
                    <a:lnTo>
                      <a:pt x="1340" y="44113"/>
                    </a:lnTo>
                    <a:lnTo>
                      <a:pt x="2105" y="44246"/>
                    </a:lnTo>
                    <a:cubicBezTo>
                      <a:pt x="2097" y="44297"/>
                      <a:pt x="2089" y="44350"/>
                      <a:pt x="2079" y="44404"/>
                    </a:cubicBezTo>
                    <a:lnTo>
                      <a:pt x="2071" y="44414"/>
                    </a:lnTo>
                    <a:lnTo>
                      <a:pt x="2073" y="44395"/>
                    </a:lnTo>
                    <a:lnTo>
                      <a:pt x="1193" y="44248"/>
                    </a:lnTo>
                    <a:lnTo>
                      <a:pt x="1185" y="44287"/>
                    </a:lnTo>
                    <a:lnTo>
                      <a:pt x="2052" y="44434"/>
                    </a:lnTo>
                    <a:lnTo>
                      <a:pt x="1915" y="44584"/>
                    </a:lnTo>
                    <a:lnTo>
                      <a:pt x="1915" y="44584"/>
                    </a:lnTo>
                    <a:lnTo>
                      <a:pt x="1919" y="44565"/>
                    </a:lnTo>
                    <a:lnTo>
                      <a:pt x="1037" y="44422"/>
                    </a:lnTo>
                    <a:lnTo>
                      <a:pt x="1031" y="44461"/>
                    </a:lnTo>
                    <a:lnTo>
                      <a:pt x="1897" y="44604"/>
                    </a:lnTo>
                    <a:lnTo>
                      <a:pt x="1760" y="44755"/>
                    </a:lnTo>
                    <a:lnTo>
                      <a:pt x="1760" y="44755"/>
                    </a:lnTo>
                    <a:lnTo>
                      <a:pt x="1764" y="44737"/>
                    </a:lnTo>
                    <a:lnTo>
                      <a:pt x="882" y="44596"/>
                    </a:lnTo>
                    <a:lnTo>
                      <a:pt x="876" y="44637"/>
                    </a:lnTo>
                    <a:lnTo>
                      <a:pt x="1741" y="44776"/>
                    </a:lnTo>
                    <a:lnTo>
                      <a:pt x="1661" y="44864"/>
                    </a:lnTo>
                    <a:lnTo>
                      <a:pt x="1680" y="44868"/>
                    </a:lnTo>
                    <a:lnTo>
                      <a:pt x="2073" y="44432"/>
                    </a:lnTo>
                    <a:lnTo>
                      <a:pt x="2073" y="44432"/>
                    </a:lnTo>
                    <a:cubicBezTo>
                      <a:pt x="2017" y="44760"/>
                      <a:pt x="1966" y="45089"/>
                      <a:pt x="1917" y="45418"/>
                    </a:cubicBezTo>
                    <a:cubicBezTo>
                      <a:pt x="1786" y="45142"/>
                      <a:pt x="1680" y="44868"/>
                      <a:pt x="1680" y="44868"/>
                    </a:cubicBezTo>
                    <a:lnTo>
                      <a:pt x="659" y="44706"/>
                    </a:lnTo>
                    <a:lnTo>
                      <a:pt x="659" y="44706"/>
                    </a:lnTo>
                    <a:cubicBezTo>
                      <a:pt x="659" y="44706"/>
                      <a:pt x="765" y="44989"/>
                      <a:pt x="896" y="45271"/>
                    </a:cubicBezTo>
                    <a:cubicBezTo>
                      <a:pt x="1023" y="45551"/>
                      <a:pt x="1148" y="45832"/>
                      <a:pt x="1150" y="45832"/>
                    </a:cubicBezTo>
                    <a:lnTo>
                      <a:pt x="381" y="46785"/>
                    </a:lnTo>
                    <a:cubicBezTo>
                      <a:pt x="381" y="46785"/>
                      <a:pt x="381" y="46785"/>
                      <a:pt x="381" y="46785"/>
                    </a:cubicBezTo>
                    <a:lnTo>
                      <a:pt x="381" y="46785"/>
                    </a:lnTo>
                    <a:lnTo>
                      <a:pt x="381" y="46785"/>
                    </a:lnTo>
                    <a:lnTo>
                      <a:pt x="381" y="46785"/>
                    </a:lnTo>
                    <a:lnTo>
                      <a:pt x="401" y="46787"/>
                    </a:lnTo>
                    <a:lnTo>
                      <a:pt x="1168" y="45836"/>
                    </a:lnTo>
                    <a:lnTo>
                      <a:pt x="1844" y="45928"/>
                    </a:lnTo>
                    <a:lnTo>
                      <a:pt x="1829" y="46034"/>
                    </a:lnTo>
                    <a:lnTo>
                      <a:pt x="1181" y="45946"/>
                    </a:lnTo>
                    <a:lnTo>
                      <a:pt x="1175" y="45987"/>
                    </a:lnTo>
                    <a:lnTo>
                      <a:pt x="1823" y="46075"/>
                    </a:lnTo>
                    <a:cubicBezTo>
                      <a:pt x="1817" y="46124"/>
                      <a:pt x="1811" y="46175"/>
                      <a:pt x="1803" y="46226"/>
                    </a:cubicBezTo>
                    <a:lnTo>
                      <a:pt x="1033" y="46124"/>
                    </a:lnTo>
                    <a:lnTo>
                      <a:pt x="1029" y="46165"/>
                    </a:lnTo>
                    <a:lnTo>
                      <a:pt x="1799" y="46267"/>
                    </a:lnTo>
                    <a:cubicBezTo>
                      <a:pt x="1790" y="46323"/>
                      <a:pt x="1784" y="46376"/>
                      <a:pt x="1776" y="46431"/>
                    </a:cubicBezTo>
                    <a:lnTo>
                      <a:pt x="1772" y="46435"/>
                    </a:lnTo>
                    <a:lnTo>
                      <a:pt x="1776" y="46419"/>
                    </a:lnTo>
                    <a:lnTo>
                      <a:pt x="888" y="46304"/>
                    </a:lnTo>
                    <a:lnTo>
                      <a:pt x="884" y="46345"/>
                    </a:lnTo>
                    <a:lnTo>
                      <a:pt x="1756" y="46458"/>
                    </a:lnTo>
                    <a:lnTo>
                      <a:pt x="1629" y="46611"/>
                    </a:lnTo>
                    <a:lnTo>
                      <a:pt x="1631" y="46603"/>
                    </a:lnTo>
                    <a:lnTo>
                      <a:pt x="743" y="46494"/>
                    </a:lnTo>
                    <a:lnTo>
                      <a:pt x="739" y="46533"/>
                    </a:lnTo>
                    <a:lnTo>
                      <a:pt x="1604" y="46642"/>
                    </a:lnTo>
                    <a:lnTo>
                      <a:pt x="1481" y="46791"/>
                    </a:lnTo>
                    <a:lnTo>
                      <a:pt x="1483" y="46773"/>
                    </a:lnTo>
                    <a:lnTo>
                      <a:pt x="598" y="46666"/>
                    </a:lnTo>
                    <a:lnTo>
                      <a:pt x="591" y="46707"/>
                    </a:lnTo>
                    <a:lnTo>
                      <a:pt x="1463" y="46812"/>
                    </a:lnTo>
                    <a:lnTo>
                      <a:pt x="1387" y="46904"/>
                    </a:lnTo>
                    <a:lnTo>
                      <a:pt x="1387" y="46904"/>
                    </a:lnTo>
                    <a:lnTo>
                      <a:pt x="381" y="46785"/>
                    </a:lnTo>
                    <a:lnTo>
                      <a:pt x="381" y="46785"/>
                    </a:lnTo>
                    <a:cubicBezTo>
                      <a:pt x="381" y="46785"/>
                      <a:pt x="508" y="47063"/>
                      <a:pt x="634" y="47339"/>
                    </a:cubicBezTo>
                    <a:cubicBezTo>
                      <a:pt x="698" y="47477"/>
                      <a:pt x="761" y="47616"/>
                      <a:pt x="810" y="47718"/>
                    </a:cubicBezTo>
                    <a:cubicBezTo>
                      <a:pt x="861" y="47820"/>
                      <a:pt x="896" y="47890"/>
                      <a:pt x="896" y="47890"/>
                    </a:cubicBezTo>
                    <a:lnTo>
                      <a:pt x="178" y="48872"/>
                    </a:lnTo>
                    <a:lnTo>
                      <a:pt x="739" y="49954"/>
                    </a:lnTo>
                    <a:cubicBezTo>
                      <a:pt x="739" y="49954"/>
                      <a:pt x="694" y="50018"/>
                      <a:pt x="628" y="50110"/>
                    </a:cubicBezTo>
                    <a:cubicBezTo>
                      <a:pt x="561" y="50204"/>
                      <a:pt x="467" y="50329"/>
                      <a:pt x="385" y="50455"/>
                    </a:cubicBezTo>
                    <a:cubicBezTo>
                      <a:pt x="219" y="50711"/>
                      <a:pt x="51" y="50965"/>
                      <a:pt x="51" y="50965"/>
                    </a:cubicBezTo>
                    <a:lnTo>
                      <a:pt x="72" y="50965"/>
                    </a:lnTo>
                    <a:cubicBezTo>
                      <a:pt x="72" y="50965"/>
                      <a:pt x="240" y="50711"/>
                      <a:pt x="405" y="50457"/>
                    </a:cubicBezTo>
                    <a:cubicBezTo>
                      <a:pt x="485" y="50331"/>
                      <a:pt x="581" y="50206"/>
                      <a:pt x="647" y="50112"/>
                    </a:cubicBezTo>
                    <a:cubicBezTo>
                      <a:pt x="714" y="50020"/>
                      <a:pt x="759" y="49956"/>
                      <a:pt x="759" y="49956"/>
                    </a:cubicBezTo>
                    <a:lnTo>
                      <a:pt x="1443" y="49997"/>
                    </a:lnTo>
                    <a:cubicBezTo>
                      <a:pt x="1440" y="50032"/>
                      <a:pt x="1438" y="50067"/>
                      <a:pt x="1436" y="50104"/>
                    </a:cubicBezTo>
                    <a:lnTo>
                      <a:pt x="776" y="50067"/>
                    </a:lnTo>
                    <a:lnTo>
                      <a:pt x="774" y="50108"/>
                    </a:lnTo>
                    <a:lnTo>
                      <a:pt x="1434" y="50144"/>
                    </a:lnTo>
                    <a:cubicBezTo>
                      <a:pt x="1432" y="50194"/>
                      <a:pt x="1430" y="50245"/>
                      <a:pt x="1426" y="50296"/>
                    </a:cubicBezTo>
                    <a:lnTo>
                      <a:pt x="641" y="50255"/>
                    </a:lnTo>
                    <a:lnTo>
                      <a:pt x="638" y="50296"/>
                    </a:lnTo>
                    <a:lnTo>
                      <a:pt x="1424" y="50337"/>
                    </a:lnTo>
                    <a:cubicBezTo>
                      <a:pt x="1422" y="50384"/>
                      <a:pt x="1420" y="50431"/>
                      <a:pt x="1418" y="50478"/>
                    </a:cubicBezTo>
                    <a:cubicBezTo>
                      <a:pt x="1412" y="50488"/>
                      <a:pt x="1406" y="50496"/>
                      <a:pt x="1400" y="50505"/>
                    </a:cubicBezTo>
                    <a:cubicBezTo>
                      <a:pt x="1398" y="50509"/>
                      <a:pt x="1395" y="50513"/>
                      <a:pt x="1393" y="50515"/>
                    </a:cubicBezTo>
                    <a:lnTo>
                      <a:pt x="1393" y="50484"/>
                    </a:lnTo>
                    <a:lnTo>
                      <a:pt x="501" y="50441"/>
                    </a:lnTo>
                    <a:lnTo>
                      <a:pt x="499" y="50482"/>
                    </a:lnTo>
                    <a:lnTo>
                      <a:pt x="1385" y="50525"/>
                    </a:lnTo>
                    <a:cubicBezTo>
                      <a:pt x="1348" y="50582"/>
                      <a:pt x="1310" y="50640"/>
                      <a:pt x="1275" y="50693"/>
                    </a:cubicBezTo>
                    <a:lnTo>
                      <a:pt x="1275" y="50676"/>
                    </a:lnTo>
                    <a:lnTo>
                      <a:pt x="383" y="50637"/>
                    </a:lnTo>
                    <a:lnTo>
                      <a:pt x="381" y="50678"/>
                    </a:lnTo>
                    <a:lnTo>
                      <a:pt x="1258" y="50717"/>
                    </a:lnTo>
                    <a:cubicBezTo>
                      <a:pt x="1215" y="50779"/>
                      <a:pt x="1179" y="50836"/>
                      <a:pt x="1146" y="50883"/>
                    </a:cubicBezTo>
                    <a:lnTo>
                      <a:pt x="1148" y="50867"/>
                    </a:lnTo>
                    <a:lnTo>
                      <a:pt x="256" y="50830"/>
                    </a:lnTo>
                    <a:lnTo>
                      <a:pt x="254" y="50871"/>
                    </a:lnTo>
                    <a:lnTo>
                      <a:pt x="1132" y="50908"/>
                    </a:lnTo>
                    <a:cubicBezTo>
                      <a:pt x="1091" y="50967"/>
                      <a:pt x="1066" y="51004"/>
                      <a:pt x="1066" y="51004"/>
                    </a:cubicBezTo>
                    <a:lnTo>
                      <a:pt x="1084" y="51006"/>
                    </a:lnTo>
                    <a:cubicBezTo>
                      <a:pt x="1084" y="51006"/>
                      <a:pt x="1250" y="50758"/>
                      <a:pt x="1416" y="50511"/>
                    </a:cubicBezTo>
                    <a:lnTo>
                      <a:pt x="1416" y="50511"/>
                    </a:lnTo>
                    <a:cubicBezTo>
                      <a:pt x="1400" y="50840"/>
                      <a:pt x="1387" y="51167"/>
                      <a:pt x="1377" y="51499"/>
                    </a:cubicBezTo>
                    <a:lnTo>
                      <a:pt x="1084" y="51006"/>
                    </a:lnTo>
                    <a:lnTo>
                      <a:pt x="53" y="50965"/>
                    </a:lnTo>
                    <a:lnTo>
                      <a:pt x="53" y="50965"/>
                    </a:lnTo>
                    <a:lnTo>
                      <a:pt x="667" y="52025"/>
                    </a:lnTo>
                    <a:lnTo>
                      <a:pt x="0" y="53060"/>
                    </a:lnTo>
                    <a:lnTo>
                      <a:pt x="669" y="54097"/>
                    </a:lnTo>
                    <a:lnTo>
                      <a:pt x="53" y="55157"/>
                    </a:lnTo>
                    <a:cubicBezTo>
                      <a:pt x="53" y="55157"/>
                      <a:pt x="221" y="55411"/>
                      <a:pt x="387" y="55664"/>
                    </a:cubicBezTo>
                    <a:cubicBezTo>
                      <a:pt x="467" y="55791"/>
                      <a:pt x="563" y="55916"/>
                      <a:pt x="628" y="56010"/>
                    </a:cubicBezTo>
                    <a:cubicBezTo>
                      <a:pt x="696" y="56104"/>
                      <a:pt x="741" y="56166"/>
                      <a:pt x="741" y="56166"/>
                    </a:cubicBezTo>
                    <a:lnTo>
                      <a:pt x="180" y="57248"/>
                    </a:lnTo>
                    <a:lnTo>
                      <a:pt x="201" y="57248"/>
                    </a:lnTo>
                    <a:lnTo>
                      <a:pt x="761" y="56166"/>
                    </a:lnTo>
                    <a:lnTo>
                      <a:pt x="1445" y="56125"/>
                    </a:lnTo>
                    <a:cubicBezTo>
                      <a:pt x="1447" y="56161"/>
                      <a:pt x="1449" y="56196"/>
                      <a:pt x="1451" y="56233"/>
                    </a:cubicBezTo>
                    <a:lnTo>
                      <a:pt x="794" y="56272"/>
                    </a:lnTo>
                    <a:lnTo>
                      <a:pt x="798" y="56313"/>
                    </a:lnTo>
                    <a:lnTo>
                      <a:pt x="1453" y="56272"/>
                    </a:lnTo>
                    <a:cubicBezTo>
                      <a:pt x="1457" y="56323"/>
                      <a:pt x="1459" y="56374"/>
                      <a:pt x="1463" y="56425"/>
                    </a:cubicBezTo>
                    <a:lnTo>
                      <a:pt x="688" y="56477"/>
                    </a:lnTo>
                    <a:lnTo>
                      <a:pt x="690" y="56515"/>
                    </a:lnTo>
                    <a:lnTo>
                      <a:pt x="1465" y="56466"/>
                    </a:lnTo>
                    <a:cubicBezTo>
                      <a:pt x="1469" y="56522"/>
                      <a:pt x="1473" y="56577"/>
                      <a:pt x="1477" y="56632"/>
                    </a:cubicBezTo>
                    <a:lnTo>
                      <a:pt x="1473" y="56636"/>
                    </a:lnTo>
                    <a:lnTo>
                      <a:pt x="1473" y="56620"/>
                    </a:lnTo>
                    <a:lnTo>
                      <a:pt x="581" y="56679"/>
                    </a:lnTo>
                    <a:lnTo>
                      <a:pt x="585" y="56720"/>
                    </a:lnTo>
                    <a:lnTo>
                      <a:pt x="1461" y="56661"/>
                    </a:lnTo>
                    <a:lnTo>
                      <a:pt x="1461" y="56661"/>
                    </a:lnTo>
                    <a:lnTo>
                      <a:pt x="1367" y="56839"/>
                    </a:lnTo>
                    <a:lnTo>
                      <a:pt x="1365" y="56820"/>
                    </a:lnTo>
                    <a:lnTo>
                      <a:pt x="475" y="56886"/>
                    </a:lnTo>
                    <a:lnTo>
                      <a:pt x="479" y="56925"/>
                    </a:lnTo>
                    <a:lnTo>
                      <a:pt x="1355" y="56861"/>
                    </a:lnTo>
                    <a:lnTo>
                      <a:pt x="1258" y="57045"/>
                    </a:lnTo>
                    <a:lnTo>
                      <a:pt x="1256" y="57021"/>
                    </a:lnTo>
                    <a:lnTo>
                      <a:pt x="366" y="57088"/>
                    </a:lnTo>
                    <a:lnTo>
                      <a:pt x="368" y="57129"/>
                    </a:lnTo>
                    <a:lnTo>
                      <a:pt x="1248" y="57064"/>
                    </a:lnTo>
                    <a:lnTo>
                      <a:pt x="1248" y="57064"/>
                    </a:lnTo>
                    <a:lnTo>
                      <a:pt x="1191" y="57170"/>
                    </a:lnTo>
                    <a:lnTo>
                      <a:pt x="1191" y="57170"/>
                    </a:lnTo>
                    <a:lnTo>
                      <a:pt x="180" y="57250"/>
                    </a:lnTo>
                    <a:lnTo>
                      <a:pt x="898" y="58232"/>
                    </a:lnTo>
                    <a:cubicBezTo>
                      <a:pt x="898" y="58232"/>
                      <a:pt x="864" y="58302"/>
                      <a:pt x="812" y="58404"/>
                    </a:cubicBezTo>
                    <a:cubicBezTo>
                      <a:pt x="763" y="58506"/>
                      <a:pt x="700" y="58643"/>
                      <a:pt x="636" y="58782"/>
                    </a:cubicBezTo>
                    <a:cubicBezTo>
                      <a:pt x="510" y="59056"/>
                      <a:pt x="385" y="59333"/>
                      <a:pt x="383" y="59337"/>
                    </a:cubicBezTo>
                    <a:lnTo>
                      <a:pt x="1150" y="60288"/>
                    </a:lnTo>
                    <a:cubicBezTo>
                      <a:pt x="1150" y="60288"/>
                      <a:pt x="1025" y="60568"/>
                      <a:pt x="898" y="60849"/>
                    </a:cubicBezTo>
                    <a:cubicBezTo>
                      <a:pt x="767" y="61131"/>
                      <a:pt x="661" y="61413"/>
                      <a:pt x="661" y="61413"/>
                    </a:cubicBezTo>
                    <a:lnTo>
                      <a:pt x="681" y="61411"/>
                    </a:lnTo>
                    <a:cubicBezTo>
                      <a:pt x="681" y="61411"/>
                      <a:pt x="788" y="61129"/>
                      <a:pt x="919" y="60847"/>
                    </a:cubicBezTo>
                    <a:cubicBezTo>
                      <a:pt x="1044" y="60566"/>
                      <a:pt x="1170" y="60286"/>
                      <a:pt x="1170" y="60286"/>
                    </a:cubicBezTo>
                    <a:lnTo>
                      <a:pt x="1846" y="60192"/>
                    </a:lnTo>
                    <a:lnTo>
                      <a:pt x="1860" y="60298"/>
                    </a:lnTo>
                    <a:lnTo>
                      <a:pt x="1209" y="60390"/>
                    </a:lnTo>
                    <a:lnTo>
                      <a:pt x="1213" y="60431"/>
                    </a:lnTo>
                    <a:lnTo>
                      <a:pt x="1866" y="60339"/>
                    </a:lnTo>
                    <a:cubicBezTo>
                      <a:pt x="1872" y="60390"/>
                      <a:pt x="1880" y="60440"/>
                      <a:pt x="1889" y="60491"/>
                    </a:cubicBezTo>
                    <a:lnTo>
                      <a:pt x="1113" y="60601"/>
                    </a:lnTo>
                    <a:lnTo>
                      <a:pt x="1119" y="60642"/>
                    </a:lnTo>
                    <a:lnTo>
                      <a:pt x="1893" y="60532"/>
                    </a:lnTo>
                    <a:cubicBezTo>
                      <a:pt x="1901" y="60579"/>
                      <a:pt x="1907" y="60626"/>
                      <a:pt x="1915" y="60675"/>
                    </a:cubicBezTo>
                    <a:cubicBezTo>
                      <a:pt x="1911" y="60683"/>
                      <a:pt x="1907" y="60691"/>
                      <a:pt x="1903" y="60699"/>
                    </a:cubicBezTo>
                    <a:lnTo>
                      <a:pt x="1901" y="60685"/>
                    </a:lnTo>
                    <a:lnTo>
                      <a:pt x="1017" y="60816"/>
                    </a:lnTo>
                    <a:lnTo>
                      <a:pt x="1023" y="60855"/>
                    </a:lnTo>
                    <a:lnTo>
                      <a:pt x="1891" y="60728"/>
                    </a:lnTo>
                    <a:lnTo>
                      <a:pt x="1891" y="60728"/>
                    </a:lnTo>
                    <a:cubicBezTo>
                      <a:pt x="1860" y="60789"/>
                      <a:pt x="1833" y="60851"/>
                      <a:pt x="1807" y="60910"/>
                    </a:cubicBezTo>
                    <a:lnTo>
                      <a:pt x="1805" y="60896"/>
                    </a:lnTo>
                    <a:lnTo>
                      <a:pt x="921" y="61029"/>
                    </a:lnTo>
                    <a:lnTo>
                      <a:pt x="927" y="61070"/>
                    </a:lnTo>
                    <a:lnTo>
                      <a:pt x="1794" y="60939"/>
                    </a:lnTo>
                    <a:lnTo>
                      <a:pt x="1794" y="60939"/>
                    </a:lnTo>
                    <a:cubicBezTo>
                      <a:pt x="1766" y="61006"/>
                      <a:pt x="1739" y="61068"/>
                      <a:pt x="1719" y="61119"/>
                    </a:cubicBezTo>
                    <a:lnTo>
                      <a:pt x="1717" y="61107"/>
                    </a:lnTo>
                    <a:lnTo>
                      <a:pt x="835" y="61244"/>
                    </a:lnTo>
                    <a:lnTo>
                      <a:pt x="841" y="61282"/>
                    </a:lnTo>
                    <a:lnTo>
                      <a:pt x="1706" y="61149"/>
                    </a:lnTo>
                    <a:lnTo>
                      <a:pt x="1706" y="61149"/>
                    </a:lnTo>
                    <a:cubicBezTo>
                      <a:pt x="1678" y="61215"/>
                      <a:pt x="1661" y="61256"/>
                      <a:pt x="1661" y="61256"/>
                    </a:cubicBezTo>
                    <a:lnTo>
                      <a:pt x="1682" y="61254"/>
                    </a:lnTo>
                    <a:cubicBezTo>
                      <a:pt x="1682" y="61254"/>
                      <a:pt x="1788" y="60980"/>
                      <a:pt x="1919" y="60703"/>
                    </a:cubicBezTo>
                    <a:cubicBezTo>
                      <a:pt x="1968" y="61033"/>
                      <a:pt x="2019" y="61360"/>
                      <a:pt x="2075" y="61688"/>
                    </a:cubicBezTo>
                    <a:lnTo>
                      <a:pt x="1682" y="61254"/>
                    </a:lnTo>
                    <a:lnTo>
                      <a:pt x="661" y="61415"/>
                    </a:lnTo>
                    <a:lnTo>
                      <a:pt x="1477" y="62334"/>
                    </a:lnTo>
                    <a:lnTo>
                      <a:pt x="1029" y="63480"/>
                    </a:lnTo>
                    <a:lnTo>
                      <a:pt x="1050" y="63476"/>
                    </a:lnTo>
                    <a:lnTo>
                      <a:pt x="1496" y="62332"/>
                    </a:lnTo>
                    <a:lnTo>
                      <a:pt x="2165" y="62211"/>
                    </a:lnTo>
                    <a:lnTo>
                      <a:pt x="2185" y="62318"/>
                    </a:lnTo>
                    <a:lnTo>
                      <a:pt x="1541" y="62434"/>
                    </a:lnTo>
                    <a:lnTo>
                      <a:pt x="1547" y="62473"/>
                    </a:lnTo>
                    <a:lnTo>
                      <a:pt x="2191" y="62357"/>
                    </a:lnTo>
                    <a:cubicBezTo>
                      <a:pt x="2202" y="62408"/>
                      <a:pt x="2210" y="62457"/>
                      <a:pt x="2220" y="62508"/>
                    </a:cubicBezTo>
                    <a:lnTo>
                      <a:pt x="1455" y="62649"/>
                    </a:lnTo>
                    <a:lnTo>
                      <a:pt x="1463" y="62688"/>
                    </a:lnTo>
                    <a:lnTo>
                      <a:pt x="2226" y="62547"/>
                    </a:lnTo>
                    <a:cubicBezTo>
                      <a:pt x="2236" y="62598"/>
                      <a:pt x="2247" y="62651"/>
                      <a:pt x="2257" y="62702"/>
                    </a:cubicBezTo>
                    <a:lnTo>
                      <a:pt x="2251" y="62717"/>
                    </a:lnTo>
                    <a:lnTo>
                      <a:pt x="2249" y="62698"/>
                    </a:lnTo>
                    <a:lnTo>
                      <a:pt x="1371" y="62864"/>
                    </a:lnTo>
                    <a:lnTo>
                      <a:pt x="1377" y="62905"/>
                    </a:lnTo>
                    <a:lnTo>
                      <a:pt x="2240" y="62741"/>
                    </a:lnTo>
                    <a:lnTo>
                      <a:pt x="2165" y="62931"/>
                    </a:lnTo>
                    <a:lnTo>
                      <a:pt x="2161" y="62913"/>
                    </a:lnTo>
                    <a:lnTo>
                      <a:pt x="1285" y="63083"/>
                    </a:lnTo>
                    <a:lnTo>
                      <a:pt x="1293" y="63122"/>
                    </a:lnTo>
                    <a:lnTo>
                      <a:pt x="2155" y="62956"/>
                    </a:lnTo>
                    <a:lnTo>
                      <a:pt x="2079" y="63144"/>
                    </a:lnTo>
                    <a:lnTo>
                      <a:pt x="2075" y="63128"/>
                    </a:lnTo>
                    <a:lnTo>
                      <a:pt x="1199" y="63300"/>
                    </a:lnTo>
                    <a:lnTo>
                      <a:pt x="1207" y="63341"/>
                    </a:lnTo>
                    <a:lnTo>
                      <a:pt x="2069" y="63171"/>
                    </a:lnTo>
                    <a:lnTo>
                      <a:pt x="2024" y="63281"/>
                    </a:lnTo>
                    <a:lnTo>
                      <a:pt x="2024" y="63281"/>
                    </a:lnTo>
                    <a:lnTo>
                      <a:pt x="2042" y="63277"/>
                    </a:lnTo>
                    <a:lnTo>
                      <a:pt x="2263" y="62733"/>
                    </a:lnTo>
                    <a:cubicBezTo>
                      <a:pt x="2324" y="63060"/>
                      <a:pt x="2390" y="63388"/>
                      <a:pt x="2459" y="63715"/>
                    </a:cubicBezTo>
                    <a:cubicBezTo>
                      <a:pt x="2238" y="63500"/>
                      <a:pt x="2044" y="63277"/>
                      <a:pt x="2044" y="63277"/>
                    </a:cubicBezTo>
                    <a:lnTo>
                      <a:pt x="1031" y="63480"/>
                    </a:lnTo>
                    <a:cubicBezTo>
                      <a:pt x="1031" y="63480"/>
                      <a:pt x="1228" y="63709"/>
                      <a:pt x="1449" y="63928"/>
                    </a:cubicBezTo>
                    <a:cubicBezTo>
                      <a:pt x="1663" y="64147"/>
                      <a:pt x="1878" y="64366"/>
                      <a:pt x="1878" y="64368"/>
                    </a:cubicBezTo>
                    <a:lnTo>
                      <a:pt x="1488" y="65526"/>
                    </a:lnTo>
                    <a:lnTo>
                      <a:pt x="1500" y="65523"/>
                    </a:lnTo>
                    <a:lnTo>
                      <a:pt x="1500" y="65523"/>
                    </a:lnTo>
                    <a:lnTo>
                      <a:pt x="1490" y="65526"/>
                    </a:lnTo>
                    <a:lnTo>
                      <a:pt x="1917" y="65959"/>
                    </a:lnTo>
                    <a:cubicBezTo>
                      <a:pt x="2128" y="66174"/>
                      <a:pt x="2355" y="66381"/>
                      <a:pt x="2357" y="66383"/>
                    </a:cubicBezTo>
                    <a:lnTo>
                      <a:pt x="2022" y="67553"/>
                    </a:lnTo>
                    <a:lnTo>
                      <a:pt x="2922" y="68376"/>
                    </a:lnTo>
                    <a:cubicBezTo>
                      <a:pt x="2922" y="68376"/>
                      <a:pt x="2832" y="68672"/>
                      <a:pt x="2768" y="68967"/>
                    </a:cubicBezTo>
                    <a:cubicBezTo>
                      <a:pt x="2699" y="69264"/>
                      <a:pt x="2631" y="69560"/>
                      <a:pt x="2631" y="69560"/>
                    </a:cubicBezTo>
                    <a:lnTo>
                      <a:pt x="3572" y="70344"/>
                    </a:lnTo>
                    <a:cubicBezTo>
                      <a:pt x="3572" y="70344"/>
                      <a:pt x="3505" y="70643"/>
                      <a:pt x="3437" y="70941"/>
                    </a:cubicBezTo>
                    <a:cubicBezTo>
                      <a:pt x="3366" y="71244"/>
                      <a:pt x="3315" y="71543"/>
                      <a:pt x="3315" y="71543"/>
                    </a:cubicBezTo>
                    <a:lnTo>
                      <a:pt x="4295" y="72283"/>
                    </a:lnTo>
                    <a:lnTo>
                      <a:pt x="4084" y="73495"/>
                    </a:lnTo>
                    <a:cubicBezTo>
                      <a:pt x="4084" y="73495"/>
                      <a:pt x="4325" y="73679"/>
                      <a:pt x="4583" y="73851"/>
                    </a:cubicBezTo>
                    <a:cubicBezTo>
                      <a:pt x="4837" y="74024"/>
                      <a:pt x="5090" y="74196"/>
                      <a:pt x="5092" y="74196"/>
                    </a:cubicBezTo>
                    <a:lnTo>
                      <a:pt x="4937" y="75412"/>
                    </a:lnTo>
                    <a:cubicBezTo>
                      <a:pt x="4937" y="75412"/>
                      <a:pt x="5189" y="75581"/>
                      <a:pt x="5442" y="75751"/>
                    </a:cubicBezTo>
                    <a:cubicBezTo>
                      <a:pt x="5567" y="75835"/>
                      <a:pt x="5694" y="75917"/>
                      <a:pt x="5794" y="75978"/>
                    </a:cubicBezTo>
                    <a:cubicBezTo>
                      <a:pt x="5892" y="76038"/>
                      <a:pt x="5958" y="76077"/>
                      <a:pt x="5958" y="76079"/>
                    </a:cubicBezTo>
                    <a:lnTo>
                      <a:pt x="5860" y="77294"/>
                    </a:lnTo>
                    <a:lnTo>
                      <a:pt x="5864" y="77292"/>
                    </a:lnTo>
                    <a:lnTo>
                      <a:pt x="5862" y="77294"/>
                    </a:lnTo>
                    <a:lnTo>
                      <a:pt x="6903" y="77922"/>
                    </a:lnTo>
                    <a:cubicBezTo>
                      <a:pt x="6903" y="77922"/>
                      <a:pt x="6899" y="77998"/>
                      <a:pt x="6891" y="78112"/>
                    </a:cubicBezTo>
                    <a:cubicBezTo>
                      <a:pt x="6887" y="78227"/>
                      <a:pt x="6881" y="78378"/>
                      <a:pt x="6874" y="78530"/>
                    </a:cubicBezTo>
                    <a:cubicBezTo>
                      <a:pt x="6864" y="78832"/>
                      <a:pt x="6856" y="79135"/>
                      <a:pt x="6856" y="79139"/>
                    </a:cubicBezTo>
                    <a:lnTo>
                      <a:pt x="7930" y="79720"/>
                    </a:lnTo>
                    <a:cubicBezTo>
                      <a:pt x="7930" y="79720"/>
                      <a:pt x="7922" y="80029"/>
                      <a:pt x="7914" y="80336"/>
                    </a:cubicBezTo>
                    <a:cubicBezTo>
                      <a:pt x="7910" y="80643"/>
                      <a:pt x="7918" y="80946"/>
                      <a:pt x="7918" y="80946"/>
                    </a:cubicBezTo>
                    <a:lnTo>
                      <a:pt x="7936" y="80936"/>
                    </a:lnTo>
                    <a:cubicBezTo>
                      <a:pt x="7936" y="80936"/>
                      <a:pt x="7926" y="80633"/>
                      <a:pt x="7930" y="80326"/>
                    </a:cubicBezTo>
                    <a:cubicBezTo>
                      <a:pt x="7938" y="80019"/>
                      <a:pt x="7947" y="79712"/>
                      <a:pt x="7947" y="79712"/>
                    </a:cubicBezTo>
                    <a:lnTo>
                      <a:pt x="8550" y="79354"/>
                    </a:lnTo>
                    <a:cubicBezTo>
                      <a:pt x="8568" y="79387"/>
                      <a:pt x="8587" y="79418"/>
                      <a:pt x="8607" y="79448"/>
                    </a:cubicBezTo>
                    <a:lnTo>
                      <a:pt x="8022" y="79796"/>
                    </a:lnTo>
                    <a:lnTo>
                      <a:pt x="8043" y="79831"/>
                    </a:lnTo>
                    <a:lnTo>
                      <a:pt x="8628" y="79483"/>
                    </a:lnTo>
                    <a:cubicBezTo>
                      <a:pt x="8652" y="79526"/>
                      <a:pt x="8679" y="79569"/>
                      <a:pt x="8706" y="79612"/>
                    </a:cubicBezTo>
                    <a:lnTo>
                      <a:pt x="8016" y="80025"/>
                    </a:lnTo>
                    <a:lnTo>
                      <a:pt x="8037" y="80060"/>
                    </a:lnTo>
                    <a:lnTo>
                      <a:pt x="8726" y="79647"/>
                    </a:lnTo>
                    <a:cubicBezTo>
                      <a:pt x="8744" y="79679"/>
                      <a:pt x="8765" y="79712"/>
                      <a:pt x="8785" y="79745"/>
                    </a:cubicBezTo>
                    <a:lnTo>
                      <a:pt x="8781" y="79808"/>
                    </a:lnTo>
                    <a:lnTo>
                      <a:pt x="8775" y="79796"/>
                    </a:lnTo>
                    <a:lnTo>
                      <a:pt x="8010" y="80260"/>
                    </a:lnTo>
                    <a:lnTo>
                      <a:pt x="8032" y="80295"/>
                    </a:lnTo>
                    <a:lnTo>
                      <a:pt x="8781" y="79841"/>
                    </a:lnTo>
                    <a:lnTo>
                      <a:pt x="8781" y="79841"/>
                    </a:lnTo>
                    <a:cubicBezTo>
                      <a:pt x="8779" y="79909"/>
                      <a:pt x="8779" y="79978"/>
                      <a:pt x="8779" y="80042"/>
                    </a:cubicBezTo>
                    <a:lnTo>
                      <a:pt x="8775" y="80033"/>
                    </a:lnTo>
                    <a:lnTo>
                      <a:pt x="8012" y="80498"/>
                    </a:lnTo>
                    <a:lnTo>
                      <a:pt x="8032" y="80533"/>
                    </a:lnTo>
                    <a:lnTo>
                      <a:pt x="8779" y="80078"/>
                    </a:lnTo>
                    <a:cubicBezTo>
                      <a:pt x="8779" y="80148"/>
                      <a:pt x="8779" y="80213"/>
                      <a:pt x="8779" y="80267"/>
                    </a:cubicBezTo>
                    <a:lnTo>
                      <a:pt x="8771" y="80254"/>
                    </a:lnTo>
                    <a:lnTo>
                      <a:pt x="8012" y="80721"/>
                    </a:lnTo>
                    <a:lnTo>
                      <a:pt x="8032" y="80756"/>
                    </a:lnTo>
                    <a:lnTo>
                      <a:pt x="8779" y="80297"/>
                    </a:lnTo>
                    <a:cubicBezTo>
                      <a:pt x="8779" y="80367"/>
                      <a:pt x="8781" y="80412"/>
                      <a:pt x="8781" y="80414"/>
                    </a:cubicBezTo>
                    <a:lnTo>
                      <a:pt x="8781" y="80414"/>
                    </a:lnTo>
                    <a:lnTo>
                      <a:pt x="7920" y="80948"/>
                    </a:lnTo>
                    <a:lnTo>
                      <a:pt x="9023" y="81482"/>
                    </a:lnTo>
                    <a:lnTo>
                      <a:pt x="9051" y="82711"/>
                    </a:lnTo>
                    <a:lnTo>
                      <a:pt x="10183" y="83198"/>
                    </a:lnTo>
                    <a:lnTo>
                      <a:pt x="10265" y="84422"/>
                    </a:lnTo>
                    <a:cubicBezTo>
                      <a:pt x="10265" y="84422"/>
                      <a:pt x="10547" y="84539"/>
                      <a:pt x="10827" y="84657"/>
                    </a:cubicBezTo>
                    <a:cubicBezTo>
                      <a:pt x="11116" y="84764"/>
                      <a:pt x="11402" y="84870"/>
                      <a:pt x="11404" y="84872"/>
                    </a:cubicBezTo>
                    <a:lnTo>
                      <a:pt x="11541" y="86085"/>
                    </a:lnTo>
                    <a:cubicBezTo>
                      <a:pt x="11541" y="86085"/>
                      <a:pt x="11828" y="86190"/>
                      <a:pt x="12114" y="86296"/>
                    </a:cubicBezTo>
                    <a:cubicBezTo>
                      <a:pt x="12257" y="86347"/>
                      <a:pt x="12401" y="86398"/>
                      <a:pt x="12507" y="86437"/>
                    </a:cubicBezTo>
                    <a:cubicBezTo>
                      <a:pt x="12613" y="86474"/>
                      <a:pt x="12687" y="86496"/>
                      <a:pt x="12687" y="86496"/>
                    </a:cubicBezTo>
                    <a:lnTo>
                      <a:pt x="12881" y="87697"/>
                    </a:lnTo>
                    <a:lnTo>
                      <a:pt x="14045" y="88062"/>
                    </a:lnTo>
                    <a:cubicBezTo>
                      <a:pt x="14045" y="88062"/>
                      <a:pt x="14058" y="88137"/>
                      <a:pt x="14076" y="88252"/>
                    </a:cubicBezTo>
                    <a:cubicBezTo>
                      <a:pt x="14095" y="88366"/>
                      <a:pt x="14121" y="88516"/>
                      <a:pt x="14154" y="88663"/>
                    </a:cubicBezTo>
                    <a:cubicBezTo>
                      <a:pt x="14217" y="88962"/>
                      <a:pt x="14279" y="89261"/>
                      <a:pt x="14279" y="89261"/>
                    </a:cubicBezTo>
                    <a:lnTo>
                      <a:pt x="15463" y="89574"/>
                    </a:lnTo>
                    <a:cubicBezTo>
                      <a:pt x="15463" y="89574"/>
                      <a:pt x="15529" y="89872"/>
                      <a:pt x="15592" y="90173"/>
                    </a:cubicBezTo>
                    <a:cubicBezTo>
                      <a:pt x="15656" y="90478"/>
                      <a:pt x="15735" y="90770"/>
                      <a:pt x="15735" y="90770"/>
                    </a:cubicBezTo>
                    <a:lnTo>
                      <a:pt x="16936" y="91028"/>
                    </a:lnTo>
                    <a:lnTo>
                      <a:pt x="17253" y="92217"/>
                    </a:lnTo>
                    <a:cubicBezTo>
                      <a:pt x="17253" y="92217"/>
                      <a:pt x="17327" y="92233"/>
                      <a:pt x="17440" y="92256"/>
                    </a:cubicBezTo>
                    <a:cubicBezTo>
                      <a:pt x="17552" y="92276"/>
                      <a:pt x="17706" y="92301"/>
                      <a:pt x="17857" y="92327"/>
                    </a:cubicBezTo>
                    <a:cubicBezTo>
                      <a:pt x="18160" y="92379"/>
                      <a:pt x="18461" y="92428"/>
                      <a:pt x="18463" y="92428"/>
                    </a:cubicBezTo>
                    <a:lnTo>
                      <a:pt x="18831" y="93596"/>
                    </a:lnTo>
                    <a:lnTo>
                      <a:pt x="18844" y="93582"/>
                    </a:lnTo>
                    <a:lnTo>
                      <a:pt x="18844" y="93582"/>
                    </a:lnTo>
                    <a:lnTo>
                      <a:pt x="18833" y="93596"/>
                    </a:lnTo>
                    <a:lnTo>
                      <a:pt x="19432" y="93692"/>
                    </a:lnTo>
                    <a:cubicBezTo>
                      <a:pt x="19582" y="93719"/>
                      <a:pt x="19737" y="93733"/>
                      <a:pt x="19852" y="93747"/>
                    </a:cubicBezTo>
                    <a:cubicBezTo>
                      <a:pt x="19964" y="93762"/>
                      <a:pt x="20040" y="93770"/>
                      <a:pt x="20042" y="93770"/>
                    </a:cubicBezTo>
                    <a:lnTo>
                      <a:pt x="20461" y="94915"/>
                    </a:lnTo>
                    <a:lnTo>
                      <a:pt x="21671" y="95050"/>
                    </a:lnTo>
                    <a:cubicBezTo>
                      <a:pt x="21671" y="95050"/>
                      <a:pt x="21697" y="95122"/>
                      <a:pt x="21742" y="95226"/>
                    </a:cubicBezTo>
                    <a:cubicBezTo>
                      <a:pt x="21785" y="95331"/>
                      <a:pt x="21842" y="95470"/>
                      <a:pt x="21902" y="95611"/>
                    </a:cubicBezTo>
                    <a:cubicBezTo>
                      <a:pt x="22018" y="95889"/>
                      <a:pt x="22137" y="96168"/>
                      <a:pt x="22139" y="96174"/>
                    </a:cubicBezTo>
                    <a:lnTo>
                      <a:pt x="23358" y="96251"/>
                    </a:lnTo>
                    <a:cubicBezTo>
                      <a:pt x="23358" y="96253"/>
                      <a:pt x="23479" y="96536"/>
                      <a:pt x="23602" y="96818"/>
                    </a:cubicBezTo>
                    <a:lnTo>
                      <a:pt x="23864" y="97366"/>
                    </a:lnTo>
                    <a:lnTo>
                      <a:pt x="25089" y="97389"/>
                    </a:lnTo>
                    <a:cubicBezTo>
                      <a:pt x="25089" y="97389"/>
                      <a:pt x="25222" y="97665"/>
                      <a:pt x="25355" y="97941"/>
                    </a:cubicBezTo>
                    <a:cubicBezTo>
                      <a:pt x="25425" y="98081"/>
                      <a:pt x="25492" y="98220"/>
                      <a:pt x="25544" y="98324"/>
                    </a:cubicBezTo>
                    <a:cubicBezTo>
                      <a:pt x="25593" y="98428"/>
                      <a:pt x="25632" y="98494"/>
                      <a:pt x="25632" y="98494"/>
                    </a:cubicBezTo>
                    <a:lnTo>
                      <a:pt x="26861" y="98461"/>
                    </a:lnTo>
                    <a:lnTo>
                      <a:pt x="27448" y="99539"/>
                    </a:lnTo>
                    <a:cubicBezTo>
                      <a:pt x="27448" y="99539"/>
                      <a:pt x="27526" y="99537"/>
                      <a:pt x="27639" y="99533"/>
                    </a:cubicBezTo>
                    <a:cubicBezTo>
                      <a:pt x="27753" y="99529"/>
                      <a:pt x="27905" y="99525"/>
                      <a:pt x="28060" y="99513"/>
                    </a:cubicBezTo>
                    <a:cubicBezTo>
                      <a:pt x="28365" y="99490"/>
                      <a:pt x="28672" y="99466"/>
                      <a:pt x="28672" y="99466"/>
                    </a:cubicBezTo>
                    <a:lnTo>
                      <a:pt x="29306" y="100511"/>
                    </a:lnTo>
                    <a:lnTo>
                      <a:pt x="29316" y="100495"/>
                    </a:lnTo>
                    <a:lnTo>
                      <a:pt x="28682" y="99449"/>
                    </a:lnTo>
                    <a:lnTo>
                      <a:pt x="29007" y="98831"/>
                    </a:lnTo>
                    <a:cubicBezTo>
                      <a:pt x="29038" y="98848"/>
                      <a:pt x="29071" y="98864"/>
                      <a:pt x="29101" y="98880"/>
                    </a:cubicBezTo>
                    <a:lnTo>
                      <a:pt x="28790" y="99476"/>
                    </a:lnTo>
                    <a:lnTo>
                      <a:pt x="28825" y="99494"/>
                    </a:lnTo>
                    <a:lnTo>
                      <a:pt x="29138" y="98901"/>
                    </a:lnTo>
                    <a:cubicBezTo>
                      <a:pt x="29183" y="98923"/>
                      <a:pt x="29228" y="98948"/>
                      <a:pt x="29273" y="98970"/>
                    </a:cubicBezTo>
                    <a:lnTo>
                      <a:pt x="28909" y="99674"/>
                    </a:lnTo>
                    <a:lnTo>
                      <a:pt x="28944" y="99693"/>
                    </a:lnTo>
                    <a:lnTo>
                      <a:pt x="29310" y="98989"/>
                    </a:lnTo>
                    <a:cubicBezTo>
                      <a:pt x="29351" y="99011"/>
                      <a:pt x="29392" y="99032"/>
                      <a:pt x="29433" y="99054"/>
                    </a:cubicBezTo>
                    <a:lnTo>
                      <a:pt x="29453" y="99089"/>
                    </a:lnTo>
                    <a:lnTo>
                      <a:pt x="29453" y="99089"/>
                    </a:lnTo>
                    <a:lnTo>
                      <a:pt x="29435" y="99079"/>
                    </a:lnTo>
                    <a:lnTo>
                      <a:pt x="29026" y="99873"/>
                    </a:lnTo>
                    <a:lnTo>
                      <a:pt x="29063" y="99891"/>
                    </a:lnTo>
                    <a:lnTo>
                      <a:pt x="29466" y="99108"/>
                    </a:lnTo>
                    <a:lnTo>
                      <a:pt x="29570" y="99284"/>
                    </a:lnTo>
                    <a:lnTo>
                      <a:pt x="29554" y="99275"/>
                    </a:lnTo>
                    <a:lnTo>
                      <a:pt x="29148" y="100069"/>
                    </a:lnTo>
                    <a:lnTo>
                      <a:pt x="29185" y="100090"/>
                    </a:lnTo>
                    <a:lnTo>
                      <a:pt x="29582" y="99306"/>
                    </a:lnTo>
                    <a:lnTo>
                      <a:pt x="29687" y="99480"/>
                    </a:lnTo>
                    <a:lnTo>
                      <a:pt x="29670" y="99472"/>
                    </a:lnTo>
                    <a:lnTo>
                      <a:pt x="29269" y="100270"/>
                    </a:lnTo>
                    <a:lnTo>
                      <a:pt x="29306" y="100288"/>
                    </a:lnTo>
                    <a:lnTo>
                      <a:pt x="29701" y="99504"/>
                    </a:lnTo>
                    <a:lnTo>
                      <a:pt x="29762" y="99606"/>
                    </a:lnTo>
                    <a:lnTo>
                      <a:pt x="29762" y="99606"/>
                    </a:lnTo>
                    <a:lnTo>
                      <a:pt x="29308" y="100513"/>
                    </a:lnTo>
                    <a:cubicBezTo>
                      <a:pt x="29308" y="100513"/>
                      <a:pt x="29611" y="100489"/>
                      <a:pt x="29916" y="100464"/>
                    </a:cubicBezTo>
                    <a:cubicBezTo>
                      <a:pt x="30067" y="100450"/>
                      <a:pt x="30216" y="100437"/>
                      <a:pt x="30331" y="100427"/>
                    </a:cubicBezTo>
                    <a:cubicBezTo>
                      <a:pt x="30446" y="100413"/>
                      <a:pt x="30521" y="100403"/>
                      <a:pt x="30521" y="100403"/>
                    </a:cubicBezTo>
                    <a:lnTo>
                      <a:pt x="31201" y="101413"/>
                    </a:lnTo>
                    <a:lnTo>
                      <a:pt x="31209" y="101395"/>
                    </a:lnTo>
                    <a:lnTo>
                      <a:pt x="30530" y="100385"/>
                    </a:lnTo>
                    <a:lnTo>
                      <a:pt x="30832" y="99750"/>
                    </a:lnTo>
                    <a:cubicBezTo>
                      <a:pt x="30865" y="99764"/>
                      <a:pt x="30898" y="99781"/>
                      <a:pt x="30928" y="99795"/>
                    </a:cubicBezTo>
                    <a:lnTo>
                      <a:pt x="30640" y="100407"/>
                    </a:lnTo>
                    <a:lnTo>
                      <a:pt x="30677" y="100423"/>
                    </a:lnTo>
                    <a:lnTo>
                      <a:pt x="30965" y="99813"/>
                    </a:lnTo>
                    <a:lnTo>
                      <a:pt x="31104" y="99877"/>
                    </a:lnTo>
                    <a:lnTo>
                      <a:pt x="30767" y="100597"/>
                    </a:lnTo>
                    <a:lnTo>
                      <a:pt x="30804" y="100615"/>
                    </a:lnTo>
                    <a:lnTo>
                      <a:pt x="31141" y="99895"/>
                    </a:lnTo>
                    <a:cubicBezTo>
                      <a:pt x="31182" y="99914"/>
                      <a:pt x="31223" y="99934"/>
                      <a:pt x="31266" y="99955"/>
                    </a:cubicBezTo>
                    <a:lnTo>
                      <a:pt x="31288" y="99987"/>
                    </a:lnTo>
                    <a:lnTo>
                      <a:pt x="31258" y="99975"/>
                    </a:lnTo>
                    <a:lnTo>
                      <a:pt x="30881" y="100783"/>
                    </a:lnTo>
                    <a:lnTo>
                      <a:pt x="30918" y="100802"/>
                    </a:lnTo>
                    <a:lnTo>
                      <a:pt x="31293" y="99995"/>
                    </a:lnTo>
                    <a:lnTo>
                      <a:pt x="31411" y="100178"/>
                    </a:lnTo>
                    <a:lnTo>
                      <a:pt x="31395" y="100169"/>
                    </a:lnTo>
                    <a:lnTo>
                      <a:pt x="31023" y="100980"/>
                    </a:lnTo>
                    <a:lnTo>
                      <a:pt x="31059" y="100998"/>
                    </a:lnTo>
                    <a:lnTo>
                      <a:pt x="31428" y="100200"/>
                    </a:lnTo>
                    <a:lnTo>
                      <a:pt x="31538" y="100368"/>
                    </a:lnTo>
                    <a:lnTo>
                      <a:pt x="31522" y="100362"/>
                    </a:lnTo>
                    <a:lnTo>
                      <a:pt x="31151" y="101174"/>
                    </a:lnTo>
                    <a:lnTo>
                      <a:pt x="31188" y="101190"/>
                    </a:lnTo>
                    <a:lnTo>
                      <a:pt x="31552" y="100392"/>
                    </a:lnTo>
                    <a:lnTo>
                      <a:pt x="31618" y="100490"/>
                    </a:lnTo>
                    <a:lnTo>
                      <a:pt x="31201" y="101413"/>
                    </a:lnTo>
                    <a:lnTo>
                      <a:pt x="32410" y="101256"/>
                    </a:lnTo>
                    <a:cubicBezTo>
                      <a:pt x="32410" y="101256"/>
                      <a:pt x="32579" y="101516"/>
                      <a:pt x="32762" y="101755"/>
                    </a:cubicBezTo>
                    <a:lnTo>
                      <a:pt x="33126" y="102244"/>
                    </a:lnTo>
                    <a:lnTo>
                      <a:pt x="33126" y="102242"/>
                    </a:lnTo>
                    <a:lnTo>
                      <a:pt x="34331" y="102029"/>
                    </a:lnTo>
                    <a:cubicBezTo>
                      <a:pt x="34331" y="102029"/>
                      <a:pt x="34515" y="102275"/>
                      <a:pt x="34701" y="102518"/>
                    </a:cubicBezTo>
                    <a:cubicBezTo>
                      <a:pt x="34885" y="102770"/>
                      <a:pt x="35082" y="102999"/>
                      <a:pt x="35082" y="102999"/>
                    </a:cubicBezTo>
                    <a:lnTo>
                      <a:pt x="36281" y="102729"/>
                    </a:lnTo>
                    <a:lnTo>
                      <a:pt x="37068" y="103672"/>
                    </a:lnTo>
                    <a:cubicBezTo>
                      <a:pt x="37068" y="103672"/>
                      <a:pt x="37365" y="103607"/>
                      <a:pt x="37664" y="103519"/>
                    </a:cubicBezTo>
                    <a:cubicBezTo>
                      <a:pt x="37958" y="103437"/>
                      <a:pt x="38255" y="103355"/>
                      <a:pt x="38255" y="103355"/>
                    </a:cubicBezTo>
                    <a:lnTo>
                      <a:pt x="39083" y="104255"/>
                    </a:lnTo>
                    <a:lnTo>
                      <a:pt x="39088" y="104237"/>
                    </a:lnTo>
                    <a:lnTo>
                      <a:pt x="38261" y="103334"/>
                    </a:lnTo>
                    <a:lnTo>
                      <a:pt x="38455" y="102676"/>
                    </a:lnTo>
                    <a:cubicBezTo>
                      <a:pt x="38490" y="102686"/>
                      <a:pt x="38523" y="102696"/>
                      <a:pt x="38558" y="102706"/>
                    </a:cubicBezTo>
                    <a:lnTo>
                      <a:pt x="38374" y="103341"/>
                    </a:lnTo>
                    <a:lnTo>
                      <a:pt x="38412" y="103351"/>
                    </a:lnTo>
                    <a:lnTo>
                      <a:pt x="38597" y="102717"/>
                    </a:lnTo>
                    <a:cubicBezTo>
                      <a:pt x="38646" y="102731"/>
                      <a:pt x="38695" y="102745"/>
                      <a:pt x="38744" y="102760"/>
                    </a:cubicBezTo>
                    <a:lnTo>
                      <a:pt x="38527" y="103510"/>
                    </a:lnTo>
                    <a:lnTo>
                      <a:pt x="38568" y="103523"/>
                    </a:lnTo>
                    <a:lnTo>
                      <a:pt x="38783" y="102770"/>
                    </a:lnTo>
                    <a:cubicBezTo>
                      <a:pt x="38832" y="102784"/>
                      <a:pt x="38883" y="102800"/>
                      <a:pt x="38932" y="102813"/>
                    </a:cubicBezTo>
                    <a:lnTo>
                      <a:pt x="38955" y="102839"/>
                    </a:lnTo>
                    <a:lnTo>
                      <a:pt x="38924" y="102829"/>
                    </a:lnTo>
                    <a:lnTo>
                      <a:pt x="38682" y="103688"/>
                    </a:lnTo>
                    <a:lnTo>
                      <a:pt x="38721" y="103701"/>
                    </a:lnTo>
                    <a:lnTo>
                      <a:pt x="38963" y="102845"/>
                    </a:lnTo>
                    <a:lnTo>
                      <a:pt x="39098" y="102997"/>
                    </a:lnTo>
                    <a:lnTo>
                      <a:pt x="39081" y="102993"/>
                    </a:lnTo>
                    <a:lnTo>
                      <a:pt x="38840" y="103852"/>
                    </a:lnTo>
                    <a:lnTo>
                      <a:pt x="38881" y="103864"/>
                    </a:lnTo>
                    <a:lnTo>
                      <a:pt x="39116" y="103017"/>
                    </a:lnTo>
                    <a:lnTo>
                      <a:pt x="39251" y="103169"/>
                    </a:lnTo>
                    <a:lnTo>
                      <a:pt x="39235" y="103165"/>
                    </a:lnTo>
                    <a:lnTo>
                      <a:pt x="39000" y="104024"/>
                    </a:lnTo>
                    <a:lnTo>
                      <a:pt x="39038" y="104034"/>
                    </a:lnTo>
                    <a:lnTo>
                      <a:pt x="39272" y="103189"/>
                    </a:lnTo>
                    <a:lnTo>
                      <a:pt x="39349" y="103277"/>
                    </a:lnTo>
                    <a:lnTo>
                      <a:pt x="39356" y="103259"/>
                    </a:lnTo>
                    <a:lnTo>
                      <a:pt x="39083" y="104255"/>
                    </a:lnTo>
                    <a:cubicBezTo>
                      <a:pt x="39083" y="104255"/>
                      <a:pt x="39376" y="104171"/>
                      <a:pt x="39671" y="104087"/>
                    </a:cubicBezTo>
                    <a:cubicBezTo>
                      <a:pt x="39816" y="104046"/>
                      <a:pt x="39961" y="104006"/>
                      <a:pt x="40072" y="103967"/>
                    </a:cubicBezTo>
                    <a:cubicBezTo>
                      <a:pt x="40180" y="103930"/>
                      <a:pt x="40252" y="103905"/>
                      <a:pt x="40254" y="103905"/>
                    </a:cubicBezTo>
                    <a:lnTo>
                      <a:pt x="41119" y="104763"/>
                    </a:lnTo>
                    <a:lnTo>
                      <a:pt x="42273" y="104372"/>
                    </a:lnTo>
                    <a:cubicBezTo>
                      <a:pt x="42273" y="104372"/>
                      <a:pt x="42490" y="104591"/>
                      <a:pt x="42717" y="104789"/>
                    </a:cubicBezTo>
                    <a:cubicBezTo>
                      <a:pt x="42944" y="104992"/>
                      <a:pt x="43171" y="105196"/>
                      <a:pt x="43171" y="105196"/>
                    </a:cubicBezTo>
                    <a:lnTo>
                      <a:pt x="44309" y="104748"/>
                    </a:lnTo>
                    <a:cubicBezTo>
                      <a:pt x="44309" y="104748"/>
                      <a:pt x="44540" y="104953"/>
                      <a:pt x="44769" y="105155"/>
                    </a:cubicBezTo>
                    <a:cubicBezTo>
                      <a:pt x="45000" y="105366"/>
                      <a:pt x="45238" y="105552"/>
                      <a:pt x="45238" y="105552"/>
                    </a:cubicBezTo>
                    <a:lnTo>
                      <a:pt x="45240" y="105532"/>
                    </a:lnTo>
                    <a:lnTo>
                      <a:pt x="45240" y="105532"/>
                    </a:lnTo>
                    <a:cubicBezTo>
                      <a:pt x="45240" y="105532"/>
                      <a:pt x="45240" y="105532"/>
                      <a:pt x="45240" y="105532"/>
                    </a:cubicBezTo>
                    <a:cubicBezTo>
                      <a:pt x="45237" y="105532"/>
                      <a:pt x="45001" y="105344"/>
                      <a:pt x="44773" y="105137"/>
                    </a:cubicBezTo>
                    <a:cubicBezTo>
                      <a:pt x="44542" y="104932"/>
                      <a:pt x="44313" y="104730"/>
                      <a:pt x="44313" y="104730"/>
                    </a:cubicBezTo>
                    <a:lnTo>
                      <a:pt x="44425" y="104055"/>
                    </a:lnTo>
                    <a:cubicBezTo>
                      <a:pt x="44462" y="104061"/>
                      <a:pt x="44497" y="104067"/>
                      <a:pt x="44532" y="104073"/>
                    </a:cubicBezTo>
                    <a:lnTo>
                      <a:pt x="44423" y="104724"/>
                    </a:lnTo>
                    <a:lnTo>
                      <a:pt x="44464" y="104730"/>
                    </a:lnTo>
                    <a:lnTo>
                      <a:pt x="44571" y="104079"/>
                    </a:lnTo>
                    <a:cubicBezTo>
                      <a:pt x="44626" y="104089"/>
                      <a:pt x="44679" y="104098"/>
                      <a:pt x="44732" y="104106"/>
                    </a:cubicBezTo>
                    <a:lnTo>
                      <a:pt x="44607" y="104875"/>
                    </a:lnTo>
                    <a:lnTo>
                      <a:pt x="44648" y="104881"/>
                    </a:lnTo>
                    <a:lnTo>
                      <a:pt x="44773" y="104114"/>
                    </a:lnTo>
                    <a:cubicBezTo>
                      <a:pt x="44818" y="104120"/>
                      <a:pt x="44861" y="104128"/>
                      <a:pt x="44906" y="104134"/>
                    </a:cubicBezTo>
                    <a:cubicBezTo>
                      <a:pt x="44912" y="104141"/>
                      <a:pt x="44918" y="104147"/>
                      <a:pt x="44927" y="104153"/>
                    </a:cubicBezTo>
                    <a:lnTo>
                      <a:pt x="44912" y="104151"/>
                    </a:lnTo>
                    <a:lnTo>
                      <a:pt x="44771" y="105033"/>
                    </a:lnTo>
                    <a:lnTo>
                      <a:pt x="44812" y="105039"/>
                    </a:lnTo>
                    <a:lnTo>
                      <a:pt x="44949" y="104173"/>
                    </a:lnTo>
                    <a:cubicBezTo>
                      <a:pt x="45000" y="104220"/>
                      <a:pt x="45049" y="104265"/>
                      <a:pt x="45098" y="104308"/>
                    </a:cubicBezTo>
                    <a:lnTo>
                      <a:pt x="45084" y="104306"/>
                    </a:lnTo>
                    <a:lnTo>
                      <a:pt x="44947" y="105188"/>
                    </a:lnTo>
                    <a:lnTo>
                      <a:pt x="44988" y="105194"/>
                    </a:lnTo>
                    <a:lnTo>
                      <a:pt x="45121" y="104327"/>
                    </a:lnTo>
                    <a:cubicBezTo>
                      <a:pt x="45174" y="104374"/>
                      <a:pt x="45223" y="104415"/>
                      <a:pt x="45262" y="104449"/>
                    </a:cubicBezTo>
                    <a:lnTo>
                      <a:pt x="45131" y="105329"/>
                    </a:lnTo>
                    <a:lnTo>
                      <a:pt x="45172" y="105335"/>
                    </a:lnTo>
                    <a:lnTo>
                      <a:pt x="45299" y="104480"/>
                    </a:lnTo>
                    <a:cubicBezTo>
                      <a:pt x="45352" y="104523"/>
                      <a:pt x="45385" y="104550"/>
                      <a:pt x="45385" y="104550"/>
                    </a:cubicBezTo>
                    <a:lnTo>
                      <a:pt x="45389" y="104533"/>
                    </a:lnTo>
                    <a:lnTo>
                      <a:pt x="45238" y="105552"/>
                    </a:lnTo>
                    <a:lnTo>
                      <a:pt x="46359" y="105049"/>
                    </a:lnTo>
                    <a:lnTo>
                      <a:pt x="47318" y="105818"/>
                    </a:lnTo>
                    <a:cubicBezTo>
                      <a:pt x="47318" y="105816"/>
                      <a:pt x="47388" y="105785"/>
                      <a:pt x="47490" y="105738"/>
                    </a:cubicBezTo>
                    <a:cubicBezTo>
                      <a:pt x="47595" y="105693"/>
                      <a:pt x="47732" y="105626"/>
                      <a:pt x="47869" y="105554"/>
                    </a:cubicBezTo>
                    <a:cubicBezTo>
                      <a:pt x="48143" y="105415"/>
                      <a:pt x="48417" y="105276"/>
                      <a:pt x="48417" y="105274"/>
                    </a:cubicBezTo>
                    <a:lnTo>
                      <a:pt x="49407" y="105994"/>
                    </a:lnTo>
                    <a:cubicBezTo>
                      <a:pt x="49407" y="105994"/>
                      <a:pt x="49677" y="105853"/>
                      <a:pt x="49947" y="105712"/>
                    </a:cubicBezTo>
                    <a:cubicBezTo>
                      <a:pt x="50082" y="105642"/>
                      <a:pt x="50215" y="105573"/>
                      <a:pt x="50316" y="105519"/>
                    </a:cubicBezTo>
                    <a:cubicBezTo>
                      <a:pt x="50416" y="105468"/>
                      <a:pt x="50483" y="105427"/>
                      <a:pt x="50483" y="105427"/>
                    </a:cubicBezTo>
                    <a:lnTo>
                      <a:pt x="51500" y="106094"/>
                    </a:lnTo>
                    <a:lnTo>
                      <a:pt x="51500" y="106074"/>
                    </a:lnTo>
                    <a:lnTo>
                      <a:pt x="50485" y="105407"/>
                    </a:lnTo>
                    <a:lnTo>
                      <a:pt x="50518" y="104717"/>
                    </a:lnTo>
                    <a:cubicBezTo>
                      <a:pt x="50553" y="104717"/>
                      <a:pt x="50590" y="104720"/>
                      <a:pt x="50625" y="104722"/>
                    </a:cubicBezTo>
                    <a:lnTo>
                      <a:pt x="50594" y="105384"/>
                    </a:lnTo>
                    <a:lnTo>
                      <a:pt x="50635" y="105387"/>
                    </a:lnTo>
                    <a:lnTo>
                      <a:pt x="50665" y="104724"/>
                    </a:lnTo>
                    <a:lnTo>
                      <a:pt x="50819" y="104730"/>
                    </a:lnTo>
                    <a:lnTo>
                      <a:pt x="50786" y="105511"/>
                    </a:lnTo>
                    <a:lnTo>
                      <a:pt x="50827" y="105511"/>
                    </a:lnTo>
                    <a:lnTo>
                      <a:pt x="50860" y="104732"/>
                    </a:lnTo>
                    <a:cubicBezTo>
                      <a:pt x="50913" y="104734"/>
                      <a:pt x="50966" y="104736"/>
                      <a:pt x="51019" y="104738"/>
                    </a:cubicBezTo>
                    <a:lnTo>
                      <a:pt x="51030" y="104744"/>
                    </a:lnTo>
                    <a:lnTo>
                      <a:pt x="51011" y="104744"/>
                    </a:lnTo>
                    <a:lnTo>
                      <a:pt x="50976" y="105636"/>
                    </a:lnTo>
                    <a:lnTo>
                      <a:pt x="51017" y="105638"/>
                    </a:lnTo>
                    <a:lnTo>
                      <a:pt x="51052" y="104760"/>
                    </a:lnTo>
                    <a:lnTo>
                      <a:pt x="51220" y="104871"/>
                    </a:lnTo>
                    <a:lnTo>
                      <a:pt x="51201" y="104871"/>
                    </a:lnTo>
                    <a:lnTo>
                      <a:pt x="51169" y="105763"/>
                    </a:lnTo>
                    <a:lnTo>
                      <a:pt x="51210" y="105765"/>
                    </a:lnTo>
                    <a:lnTo>
                      <a:pt x="51240" y="104887"/>
                    </a:lnTo>
                    <a:lnTo>
                      <a:pt x="51408" y="104998"/>
                    </a:lnTo>
                    <a:lnTo>
                      <a:pt x="51392" y="104998"/>
                    </a:lnTo>
                    <a:lnTo>
                      <a:pt x="51363" y="105890"/>
                    </a:lnTo>
                    <a:lnTo>
                      <a:pt x="51404" y="105892"/>
                    </a:lnTo>
                    <a:lnTo>
                      <a:pt x="51433" y="105014"/>
                    </a:lnTo>
                    <a:lnTo>
                      <a:pt x="51529" y="105080"/>
                    </a:lnTo>
                    <a:lnTo>
                      <a:pt x="51531" y="105061"/>
                    </a:lnTo>
                    <a:lnTo>
                      <a:pt x="51052" y="104740"/>
                    </a:lnTo>
                    <a:lnTo>
                      <a:pt x="51052" y="104740"/>
                    </a:lnTo>
                    <a:cubicBezTo>
                      <a:pt x="51373" y="104752"/>
                      <a:pt x="51697" y="104763"/>
                      <a:pt x="52022" y="104769"/>
                    </a:cubicBezTo>
                    <a:lnTo>
                      <a:pt x="51531" y="105061"/>
                    </a:lnTo>
                    <a:lnTo>
                      <a:pt x="51500" y="106092"/>
                    </a:lnTo>
                    <a:lnTo>
                      <a:pt x="52554" y="105479"/>
                    </a:lnTo>
                    <a:cubicBezTo>
                      <a:pt x="52554" y="105479"/>
                      <a:pt x="52814" y="105646"/>
                      <a:pt x="53071" y="105812"/>
                    </a:cubicBezTo>
                    <a:cubicBezTo>
                      <a:pt x="53333" y="105966"/>
                      <a:pt x="53595" y="106119"/>
                      <a:pt x="53595" y="106119"/>
                    </a:cubicBezTo>
                    <a:lnTo>
                      <a:pt x="54626" y="105452"/>
                    </a:lnTo>
                    <a:lnTo>
                      <a:pt x="55692" y="106066"/>
                    </a:lnTo>
                    <a:cubicBezTo>
                      <a:pt x="55692" y="106066"/>
                      <a:pt x="55756" y="106027"/>
                      <a:pt x="55850" y="105959"/>
                    </a:cubicBezTo>
                    <a:cubicBezTo>
                      <a:pt x="55944" y="105892"/>
                      <a:pt x="56071" y="105802"/>
                      <a:pt x="56196" y="105712"/>
                    </a:cubicBezTo>
                    <a:cubicBezTo>
                      <a:pt x="56445" y="105534"/>
                      <a:pt x="56693" y="105354"/>
                      <a:pt x="56695" y="105354"/>
                    </a:cubicBezTo>
                    <a:lnTo>
                      <a:pt x="57783" y="105914"/>
                    </a:lnTo>
                    <a:lnTo>
                      <a:pt x="57783" y="105914"/>
                    </a:lnTo>
                    <a:lnTo>
                      <a:pt x="57781" y="105894"/>
                    </a:lnTo>
                    <a:lnTo>
                      <a:pt x="56693" y="105333"/>
                    </a:lnTo>
                    <a:lnTo>
                      <a:pt x="56646" y="104656"/>
                    </a:lnTo>
                    <a:cubicBezTo>
                      <a:pt x="56683" y="104654"/>
                      <a:pt x="56717" y="104652"/>
                      <a:pt x="56754" y="104650"/>
                    </a:cubicBezTo>
                    <a:lnTo>
                      <a:pt x="56799" y="105301"/>
                    </a:lnTo>
                    <a:lnTo>
                      <a:pt x="56840" y="105296"/>
                    </a:lnTo>
                    <a:lnTo>
                      <a:pt x="56793" y="104646"/>
                    </a:lnTo>
                    <a:cubicBezTo>
                      <a:pt x="56844" y="104642"/>
                      <a:pt x="56897" y="104638"/>
                      <a:pt x="56948" y="104636"/>
                    </a:cubicBezTo>
                    <a:lnTo>
                      <a:pt x="57004" y="105393"/>
                    </a:lnTo>
                    <a:lnTo>
                      <a:pt x="57045" y="105389"/>
                    </a:lnTo>
                    <a:lnTo>
                      <a:pt x="56987" y="104632"/>
                    </a:lnTo>
                    <a:cubicBezTo>
                      <a:pt x="57043" y="104627"/>
                      <a:pt x="57098" y="104623"/>
                      <a:pt x="57153" y="104619"/>
                    </a:cubicBezTo>
                    <a:lnTo>
                      <a:pt x="57157" y="104621"/>
                    </a:lnTo>
                    <a:lnTo>
                      <a:pt x="57141" y="104621"/>
                    </a:lnTo>
                    <a:lnTo>
                      <a:pt x="57210" y="105511"/>
                    </a:lnTo>
                    <a:lnTo>
                      <a:pt x="57249" y="105509"/>
                    </a:lnTo>
                    <a:lnTo>
                      <a:pt x="57182" y="104634"/>
                    </a:lnTo>
                    <a:lnTo>
                      <a:pt x="57362" y="104728"/>
                    </a:lnTo>
                    <a:lnTo>
                      <a:pt x="57343" y="104730"/>
                    </a:lnTo>
                    <a:lnTo>
                      <a:pt x="57415" y="105620"/>
                    </a:lnTo>
                    <a:lnTo>
                      <a:pt x="57456" y="105616"/>
                    </a:lnTo>
                    <a:lnTo>
                      <a:pt x="57384" y="104740"/>
                    </a:lnTo>
                    <a:lnTo>
                      <a:pt x="57564" y="104834"/>
                    </a:lnTo>
                    <a:lnTo>
                      <a:pt x="57548" y="104836"/>
                    </a:lnTo>
                    <a:lnTo>
                      <a:pt x="57624" y="105724"/>
                    </a:lnTo>
                    <a:lnTo>
                      <a:pt x="57665" y="105722"/>
                    </a:lnTo>
                    <a:lnTo>
                      <a:pt x="57589" y="104848"/>
                    </a:lnTo>
                    <a:lnTo>
                      <a:pt x="57695" y="104904"/>
                    </a:lnTo>
                    <a:lnTo>
                      <a:pt x="57695" y="104904"/>
                    </a:lnTo>
                    <a:lnTo>
                      <a:pt x="57783" y="105912"/>
                    </a:lnTo>
                    <a:lnTo>
                      <a:pt x="58274" y="105554"/>
                    </a:lnTo>
                    <a:cubicBezTo>
                      <a:pt x="58397" y="105466"/>
                      <a:pt x="58518" y="105372"/>
                      <a:pt x="58608" y="105299"/>
                    </a:cubicBezTo>
                    <a:cubicBezTo>
                      <a:pt x="58698" y="105227"/>
                      <a:pt x="58757" y="105180"/>
                      <a:pt x="58759" y="105180"/>
                    </a:cubicBezTo>
                    <a:lnTo>
                      <a:pt x="59866" y="105685"/>
                    </a:lnTo>
                    <a:lnTo>
                      <a:pt x="59866" y="105683"/>
                    </a:lnTo>
                    <a:lnTo>
                      <a:pt x="60813" y="104918"/>
                    </a:lnTo>
                    <a:cubicBezTo>
                      <a:pt x="60813" y="104918"/>
                      <a:pt x="61094" y="105049"/>
                      <a:pt x="61374" y="105155"/>
                    </a:cubicBezTo>
                    <a:lnTo>
                      <a:pt x="61941" y="105380"/>
                    </a:lnTo>
                    <a:lnTo>
                      <a:pt x="61936" y="105360"/>
                    </a:lnTo>
                    <a:cubicBezTo>
                      <a:pt x="61938" y="105360"/>
                      <a:pt x="61654" y="105247"/>
                      <a:pt x="61372" y="105135"/>
                    </a:cubicBezTo>
                    <a:cubicBezTo>
                      <a:pt x="61091" y="105028"/>
                      <a:pt x="60809" y="104898"/>
                      <a:pt x="60809" y="104898"/>
                    </a:cubicBezTo>
                    <a:lnTo>
                      <a:pt x="60809" y="104900"/>
                    </a:lnTo>
                    <a:lnTo>
                      <a:pt x="60709" y="104214"/>
                    </a:lnTo>
                    <a:cubicBezTo>
                      <a:pt x="60746" y="104210"/>
                      <a:pt x="60781" y="104204"/>
                      <a:pt x="60817" y="104200"/>
                    </a:cubicBezTo>
                    <a:lnTo>
                      <a:pt x="60913" y="104846"/>
                    </a:lnTo>
                    <a:lnTo>
                      <a:pt x="60954" y="104840"/>
                    </a:lnTo>
                    <a:lnTo>
                      <a:pt x="60856" y="104194"/>
                    </a:lnTo>
                    <a:cubicBezTo>
                      <a:pt x="60907" y="104186"/>
                      <a:pt x="60956" y="104177"/>
                      <a:pt x="61006" y="104169"/>
                    </a:cubicBezTo>
                    <a:lnTo>
                      <a:pt x="61126" y="104951"/>
                    </a:lnTo>
                    <a:lnTo>
                      <a:pt x="61167" y="104945"/>
                    </a:lnTo>
                    <a:lnTo>
                      <a:pt x="61046" y="104163"/>
                    </a:lnTo>
                    <a:cubicBezTo>
                      <a:pt x="61094" y="104157"/>
                      <a:pt x="61141" y="104149"/>
                      <a:pt x="61188" y="104143"/>
                    </a:cubicBezTo>
                    <a:cubicBezTo>
                      <a:pt x="61196" y="104145"/>
                      <a:pt x="61204" y="104149"/>
                      <a:pt x="61214" y="104153"/>
                    </a:cubicBezTo>
                    <a:lnTo>
                      <a:pt x="61200" y="104155"/>
                    </a:lnTo>
                    <a:lnTo>
                      <a:pt x="61339" y="105037"/>
                    </a:lnTo>
                    <a:lnTo>
                      <a:pt x="61380" y="105031"/>
                    </a:lnTo>
                    <a:lnTo>
                      <a:pt x="61243" y="104163"/>
                    </a:lnTo>
                    <a:lnTo>
                      <a:pt x="61243" y="104163"/>
                    </a:lnTo>
                    <a:cubicBezTo>
                      <a:pt x="61304" y="104190"/>
                      <a:pt x="61368" y="104214"/>
                      <a:pt x="61425" y="104239"/>
                    </a:cubicBezTo>
                    <a:lnTo>
                      <a:pt x="61409" y="104241"/>
                    </a:lnTo>
                    <a:lnTo>
                      <a:pt x="61552" y="105123"/>
                    </a:lnTo>
                    <a:lnTo>
                      <a:pt x="61593" y="105116"/>
                    </a:lnTo>
                    <a:lnTo>
                      <a:pt x="61452" y="104249"/>
                    </a:lnTo>
                    <a:lnTo>
                      <a:pt x="61452" y="104249"/>
                    </a:lnTo>
                    <a:cubicBezTo>
                      <a:pt x="61521" y="104278"/>
                      <a:pt x="61585" y="104304"/>
                      <a:pt x="61638" y="104325"/>
                    </a:cubicBezTo>
                    <a:lnTo>
                      <a:pt x="61621" y="104327"/>
                    </a:lnTo>
                    <a:lnTo>
                      <a:pt x="61767" y="105209"/>
                    </a:lnTo>
                    <a:lnTo>
                      <a:pt x="61808" y="105200"/>
                    </a:lnTo>
                    <a:lnTo>
                      <a:pt x="61664" y="104335"/>
                    </a:lnTo>
                    <a:lnTo>
                      <a:pt x="61664" y="104335"/>
                    </a:lnTo>
                    <a:cubicBezTo>
                      <a:pt x="61726" y="104361"/>
                      <a:pt x="61765" y="104377"/>
                      <a:pt x="61772" y="104379"/>
                    </a:cubicBezTo>
                    <a:lnTo>
                      <a:pt x="61772" y="104379"/>
                    </a:lnTo>
                    <a:lnTo>
                      <a:pt x="61941" y="105380"/>
                    </a:lnTo>
                    <a:lnTo>
                      <a:pt x="62855" y="104566"/>
                    </a:lnTo>
                    <a:cubicBezTo>
                      <a:pt x="62855" y="104566"/>
                      <a:pt x="63142" y="104677"/>
                      <a:pt x="63426" y="104789"/>
                    </a:cubicBezTo>
                    <a:cubicBezTo>
                      <a:pt x="63714" y="104904"/>
                      <a:pt x="64001" y="104998"/>
                      <a:pt x="64003" y="105000"/>
                    </a:cubicBezTo>
                    <a:lnTo>
                      <a:pt x="64881" y="104138"/>
                    </a:lnTo>
                    <a:lnTo>
                      <a:pt x="66047" y="104527"/>
                    </a:lnTo>
                    <a:cubicBezTo>
                      <a:pt x="66047" y="104527"/>
                      <a:pt x="66100" y="104474"/>
                      <a:pt x="66182" y="104394"/>
                    </a:cubicBezTo>
                    <a:cubicBezTo>
                      <a:pt x="66264" y="104316"/>
                      <a:pt x="66368" y="104202"/>
                      <a:pt x="66474" y="104089"/>
                    </a:cubicBezTo>
                    <a:cubicBezTo>
                      <a:pt x="66681" y="103864"/>
                      <a:pt x="66890" y="103637"/>
                      <a:pt x="66890" y="103637"/>
                    </a:cubicBezTo>
                    <a:lnTo>
                      <a:pt x="68068" y="103969"/>
                    </a:lnTo>
                    <a:lnTo>
                      <a:pt x="68068" y="103969"/>
                    </a:lnTo>
                    <a:lnTo>
                      <a:pt x="68062" y="103950"/>
                    </a:lnTo>
                    <a:lnTo>
                      <a:pt x="66886" y="103617"/>
                    </a:lnTo>
                    <a:lnTo>
                      <a:pt x="66706" y="102954"/>
                    </a:lnTo>
                    <a:cubicBezTo>
                      <a:pt x="66738" y="102946"/>
                      <a:pt x="66773" y="102935"/>
                      <a:pt x="66808" y="102925"/>
                    </a:cubicBezTo>
                    <a:lnTo>
                      <a:pt x="66984" y="103564"/>
                    </a:lnTo>
                    <a:lnTo>
                      <a:pt x="67023" y="103553"/>
                    </a:lnTo>
                    <a:lnTo>
                      <a:pt x="66847" y="102915"/>
                    </a:lnTo>
                    <a:cubicBezTo>
                      <a:pt x="66896" y="102903"/>
                      <a:pt x="66945" y="102888"/>
                      <a:pt x="66994" y="102874"/>
                    </a:cubicBezTo>
                    <a:lnTo>
                      <a:pt x="67205" y="103627"/>
                    </a:lnTo>
                    <a:lnTo>
                      <a:pt x="67244" y="103617"/>
                    </a:lnTo>
                    <a:lnTo>
                      <a:pt x="67033" y="102864"/>
                    </a:lnTo>
                    <a:cubicBezTo>
                      <a:pt x="67084" y="102850"/>
                      <a:pt x="67133" y="102835"/>
                      <a:pt x="67182" y="102821"/>
                    </a:cubicBezTo>
                    <a:lnTo>
                      <a:pt x="67201" y="102827"/>
                    </a:lnTo>
                    <a:lnTo>
                      <a:pt x="67184" y="102831"/>
                    </a:lnTo>
                    <a:lnTo>
                      <a:pt x="67428" y="103690"/>
                    </a:lnTo>
                    <a:lnTo>
                      <a:pt x="67467" y="103678"/>
                    </a:lnTo>
                    <a:lnTo>
                      <a:pt x="67227" y="102833"/>
                    </a:lnTo>
                    <a:lnTo>
                      <a:pt x="67420" y="102890"/>
                    </a:lnTo>
                    <a:lnTo>
                      <a:pt x="67403" y="102895"/>
                    </a:lnTo>
                    <a:lnTo>
                      <a:pt x="67651" y="103754"/>
                    </a:lnTo>
                    <a:lnTo>
                      <a:pt x="67690" y="103744"/>
                    </a:lnTo>
                    <a:lnTo>
                      <a:pt x="67446" y="102899"/>
                    </a:lnTo>
                    <a:lnTo>
                      <a:pt x="67446" y="102899"/>
                    </a:lnTo>
                    <a:lnTo>
                      <a:pt x="67640" y="102956"/>
                    </a:lnTo>
                    <a:lnTo>
                      <a:pt x="67624" y="102960"/>
                    </a:lnTo>
                    <a:lnTo>
                      <a:pt x="67876" y="103817"/>
                    </a:lnTo>
                    <a:lnTo>
                      <a:pt x="67915" y="103805"/>
                    </a:lnTo>
                    <a:lnTo>
                      <a:pt x="67669" y="102964"/>
                    </a:lnTo>
                    <a:lnTo>
                      <a:pt x="67782" y="102997"/>
                    </a:lnTo>
                    <a:lnTo>
                      <a:pt x="67782" y="102997"/>
                    </a:lnTo>
                    <a:lnTo>
                      <a:pt x="67778" y="102978"/>
                    </a:lnTo>
                    <a:lnTo>
                      <a:pt x="67213" y="102813"/>
                    </a:lnTo>
                    <a:cubicBezTo>
                      <a:pt x="67536" y="102721"/>
                      <a:pt x="67859" y="102625"/>
                      <a:pt x="68181" y="102526"/>
                    </a:cubicBezTo>
                    <a:lnTo>
                      <a:pt x="68181" y="102526"/>
                    </a:lnTo>
                    <a:cubicBezTo>
                      <a:pt x="68181" y="102528"/>
                      <a:pt x="68179" y="102528"/>
                      <a:pt x="68179" y="102530"/>
                    </a:cubicBezTo>
                    <a:cubicBezTo>
                      <a:pt x="67978" y="102753"/>
                      <a:pt x="67778" y="102978"/>
                      <a:pt x="67778" y="102978"/>
                    </a:cubicBezTo>
                    <a:lnTo>
                      <a:pt x="68068" y="103969"/>
                    </a:lnTo>
                    <a:cubicBezTo>
                      <a:pt x="68068" y="103969"/>
                      <a:pt x="68275" y="103744"/>
                      <a:pt x="68479" y="103519"/>
                    </a:cubicBezTo>
                    <a:cubicBezTo>
                      <a:pt x="68686" y="103300"/>
                      <a:pt x="68880" y="103060"/>
                      <a:pt x="68880" y="103060"/>
                    </a:cubicBezTo>
                    <a:lnTo>
                      <a:pt x="70067" y="103334"/>
                    </a:lnTo>
                    <a:lnTo>
                      <a:pt x="70842" y="102395"/>
                    </a:lnTo>
                    <a:cubicBezTo>
                      <a:pt x="70842" y="102395"/>
                      <a:pt x="71145" y="102469"/>
                      <a:pt x="71442" y="102518"/>
                    </a:cubicBez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39" y="102627"/>
                    </a:lnTo>
                    <a:lnTo>
                      <a:pt x="72039" y="102626"/>
                    </a:lnTo>
                    <a:lnTo>
                      <a:pt x="72039" y="102626"/>
                    </a:lnTo>
                    <a:lnTo>
                      <a:pt x="72041" y="102627"/>
                    </a:lnTo>
                    <a:lnTo>
                      <a:pt x="72041" y="102625"/>
                    </a:lnTo>
                    <a:lnTo>
                      <a:pt x="72774" y="101649"/>
                    </a:lnTo>
                    <a:cubicBezTo>
                      <a:pt x="72774" y="101649"/>
                      <a:pt x="73077" y="101702"/>
                      <a:pt x="73379" y="101755"/>
                    </a:cubicBezTo>
                    <a:cubicBezTo>
                      <a:pt x="73686" y="101812"/>
                      <a:pt x="73985" y="101845"/>
                      <a:pt x="73985" y="101845"/>
                    </a:cubicBezTo>
                    <a:lnTo>
                      <a:pt x="73979" y="101827"/>
                    </a:lnTo>
                    <a:cubicBezTo>
                      <a:pt x="73979" y="101827"/>
                      <a:pt x="73678" y="101794"/>
                      <a:pt x="73373" y="101737"/>
                    </a:cubicBezTo>
                    <a:lnTo>
                      <a:pt x="72768" y="101630"/>
                    </a:lnTo>
                    <a:lnTo>
                      <a:pt x="72768" y="101632"/>
                    </a:lnTo>
                    <a:lnTo>
                      <a:pt x="72506" y="100988"/>
                    </a:lnTo>
                    <a:cubicBezTo>
                      <a:pt x="72540" y="100975"/>
                      <a:pt x="72573" y="100961"/>
                      <a:pt x="72606" y="100949"/>
                    </a:cubicBezTo>
                    <a:lnTo>
                      <a:pt x="72860" y="101567"/>
                    </a:lnTo>
                    <a:lnTo>
                      <a:pt x="72896" y="101552"/>
                    </a:lnTo>
                    <a:lnTo>
                      <a:pt x="72643" y="100933"/>
                    </a:lnTo>
                    <a:cubicBezTo>
                      <a:pt x="72694" y="100912"/>
                      <a:pt x="72745" y="100892"/>
                      <a:pt x="72794" y="100869"/>
                    </a:cubicBezTo>
                    <a:lnTo>
                      <a:pt x="73099" y="101606"/>
                    </a:lnTo>
                    <a:lnTo>
                      <a:pt x="73136" y="101589"/>
                    </a:lnTo>
                    <a:lnTo>
                      <a:pt x="72833" y="100855"/>
                    </a:lnTo>
                    <a:cubicBezTo>
                      <a:pt x="72868" y="100838"/>
                      <a:pt x="72905" y="100824"/>
                      <a:pt x="72941" y="100810"/>
                    </a:cubicBezTo>
                    <a:cubicBezTo>
                      <a:pt x="72956" y="100812"/>
                      <a:pt x="72972" y="100816"/>
                      <a:pt x="72989" y="100818"/>
                    </a:cubicBezTo>
                    <a:lnTo>
                      <a:pt x="72974" y="100824"/>
                    </a:lnTo>
                    <a:lnTo>
                      <a:pt x="73318" y="101649"/>
                    </a:lnTo>
                    <a:lnTo>
                      <a:pt x="73355" y="101632"/>
                    </a:lnTo>
                    <a:lnTo>
                      <a:pt x="73017" y="100824"/>
                    </a:lnTo>
                    <a:lnTo>
                      <a:pt x="73017" y="100824"/>
                    </a:lnTo>
                    <a:cubicBezTo>
                      <a:pt x="73087" y="100836"/>
                      <a:pt x="73152" y="100849"/>
                      <a:pt x="73216" y="100859"/>
                    </a:cubicBezTo>
                    <a:lnTo>
                      <a:pt x="73201" y="100865"/>
                    </a:lnTo>
                    <a:lnTo>
                      <a:pt x="73549" y="101687"/>
                    </a:lnTo>
                    <a:lnTo>
                      <a:pt x="73586" y="101673"/>
                    </a:lnTo>
                    <a:lnTo>
                      <a:pt x="73246" y="100865"/>
                    </a:lnTo>
                    <a:lnTo>
                      <a:pt x="73246" y="100865"/>
                    </a:lnTo>
                    <a:cubicBezTo>
                      <a:pt x="73318" y="100877"/>
                      <a:pt x="73385" y="100885"/>
                      <a:pt x="73441" y="100894"/>
                    </a:cubicBezTo>
                    <a:lnTo>
                      <a:pt x="73428" y="100900"/>
                    </a:lnTo>
                    <a:lnTo>
                      <a:pt x="73778" y="101720"/>
                    </a:lnTo>
                    <a:lnTo>
                      <a:pt x="73815" y="101704"/>
                    </a:lnTo>
                    <a:lnTo>
                      <a:pt x="73471" y="100898"/>
                    </a:lnTo>
                    <a:lnTo>
                      <a:pt x="73471" y="100898"/>
                    </a:lnTo>
                    <a:cubicBezTo>
                      <a:pt x="73543" y="100908"/>
                      <a:pt x="73586" y="100914"/>
                      <a:pt x="73586" y="100914"/>
                    </a:cubicBezTo>
                    <a:lnTo>
                      <a:pt x="73580" y="100896"/>
                    </a:lnTo>
                    <a:cubicBezTo>
                      <a:pt x="73580" y="100896"/>
                      <a:pt x="73283" y="100861"/>
                      <a:pt x="72982" y="100802"/>
                    </a:cubicBezTo>
                    <a:cubicBezTo>
                      <a:pt x="72978" y="100800"/>
                      <a:pt x="72972" y="100800"/>
                      <a:pt x="72968" y="100797"/>
                    </a:cubicBezTo>
                    <a:cubicBezTo>
                      <a:pt x="73285" y="100665"/>
                      <a:pt x="73602" y="100529"/>
                      <a:pt x="73915" y="100390"/>
                    </a:cubicBezTo>
                    <a:lnTo>
                      <a:pt x="73915" y="100390"/>
                    </a:lnTo>
                    <a:lnTo>
                      <a:pt x="73580" y="100896"/>
                    </a:lnTo>
                    <a:lnTo>
                      <a:pt x="73987" y="101845"/>
                    </a:lnTo>
                    <a:lnTo>
                      <a:pt x="74678" y="100830"/>
                    </a:lnTo>
                    <a:lnTo>
                      <a:pt x="75898" y="100982"/>
                    </a:lnTo>
                    <a:cubicBezTo>
                      <a:pt x="75898" y="100982"/>
                      <a:pt x="75939" y="100918"/>
                      <a:pt x="76002" y="100824"/>
                    </a:cubicBezTo>
                    <a:cubicBezTo>
                      <a:pt x="76064" y="100726"/>
                      <a:pt x="76145" y="100593"/>
                      <a:pt x="76227" y="100462"/>
                    </a:cubicBezTo>
                    <a:cubicBezTo>
                      <a:pt x="76387" y="100200"/>
                      <a:pt x="76546" y="99940"/>
                      <a:pt x="76546" y="99938"/>
                    </a:cubicBezTo>
                    <a:lnTo>
                      <a:pt x="77768" y="100034"/>
                    </a:lnTo>
                    <a:cubicBezTo>
                      <a:pt x="77768" y="100034"/>
                      <a:pt x="77925" y="99772"/>
                      <a:pt x="78083" y="99513"/>
                    </a:cubicBezTo>
                    <a:cubicBezTo>
                      <a:pt x="78161" y="99384"/>
                      <a:pt x="78234" y="99249"/>
                      <a:pt x="78290" y="99146"/>
                    </a:cubicBezTo>
                    <a:cubicBezTo>
                      <a:pt x="78345" y="99046"/>
                      <a:pt x="78382" y="98979"/>
                      <a:pt x="78382" y="98979"/>
                    </a:cubicBezTo>
                    <a:lnTo>
                      <a:pt x="79601" y="99018"/>
                    </a:lnTo>
                    <a:lnTo>
                      <a:pt x="80178" y="97945"/>
                    </a:lnTo>
                    <a:cubicBezTo>
                      <a:pt x="80178" y="97945"/>
                      <a:pt x="80228" y="97948"/>
                      <a:pt x="80305" y="97948"/>
                    </a:cubicBezTo>
                    <a:cubicBezTo>
                      <a:pt x="80325" y="97948"/>
                      <a:pt x="80346" y="97948"/>
                      <a:pt x="80368" y="97948"/>
                    </a:cubicBezTo>
                    <a:cubicBezTo>
                      <a:pt x="80483" y="97945"/>
                      <a:pt x="80634" y="97943"/>
                      <a:pt x="80786" y="97943"/>
                    </a:cubicBezTo>
                    <a:lnTo>
                      <a:pt x="81395" y="97933"/>
                    </a:lnTo>
                    <a:lnTo>
                      <a:pt x="81925" y="96832"/>
                    </a:lnTo>
                    <a:cubicBezTo>
                      <a:pt x="81925" y="96832"/>
                      <a:pt x="82232" y="96824"/>
                      <a:pt x="82541" y="96818"/>
                    </a:cubicBezTo>
                    <a:cubicBezTo>
                      <a:pt x="82844" y="96800"/>
                      <a:pt x="83149" y="96781"/>
                      <a:pt x="83149" y="96781"/>
                    </a:cubicBezTo>
                    <a:lnTo>
                      <a:pt x="83627" y="95652"/>
                    </a:lnTo>
                    <a:cubicBezTo>
                      <a:pt x="83627" y="95652"/>
                      <a:pt x="83934" y="95632"/>
                      <a:pt x="84239" y="95611"/>
                    </a:cubicBezTo>
                    <a:cubicBezTo>
                      <a:pt x="84395" y="95601"/>
                      <a:pt x="84548" y="95589"/>
                      <a:pt x="84663" y="95580"/>
                    </a:cubicBezTo>
                    <a:cubicBezTo>
                      <a:pt x="84779" y="95572"/>
                      <a:pt x="84855" y="95564"/>
                      <a:pt x="84855" y="95564"/>
                    </a:cubicBezTo>
                    <a:lnTo>
                      <a:pt x="85285" y="94410"/>
                    </a:lnTo>
                    <a:lnTo>
                      <a:pt x="86504" y="94269"/>
                    </a:lnTo>
                    <a:cubicBezTo>
                      <a:pt x="86504" y="94269"/>
                      <a:pt x="86531" y="94197"/>
                      <a:pt x="86569" y="94091"/>
                    </a:cubicBezTo>
                    <a:cubicBezTo>
                      <a:pt x="86606" y="93983"/>
                      <a:pt x="86661" y="93843"/>
                      <a:pt x="86709" y="93694"/>
                    </a:cubicBezTo>
                    <a:cubicBezTo>
                      <a:pt x="86801" y="93401"/>
                      <a:pt x="86895" y="93109"/>
                      <a:pt x="86895" y="93109"/>
                    </a:cubicBezTo>
                    <a:lnTo>
                      <a:pt x="88102" y="92910"/>
                    </a:lnTo>
                    <a:lnTo>
                      <a:pt x="88284" y="92329"/>
                    </a:lnTo>
                    <a:cubicBezTo>
                      <a:pt x="88327" y="92184"/>
                      <a:pt x="88372" y="92039"/>
                      <a:pt x="88405" y="91930"/>
                    </a:cubicBezTo>
                    <a:cubicBezTo>
                      <a:pt x="88435" y="91820"/>
                      <a:pt x="88454" y="91746"/>
                      <a:pt x="88454" y="91744"/>
                    </a:cubicBezTo>
                    <a:lnTo>
                      <a:pt x="89646" y="91495"/>
                    </a:lnTo>
                    <a:lnTo>
                      <a:pt x="89632" y="91480"/>
                    </a:lnTo>
                    <a:lnTo>
                      <a:pt x="88441" y="91730"/>
                    </a:lnTo>
                    <a:lnTo>
                      <a:pt x="87961" y="91204"/>
                    </a:lnTo>
                    <a:cubicBezTo>
                      <a:pt x="87987" y="91180"/>
                      <a:pt x="88012" y="91157"/>
                      <a:pt x="88038" y="91133"/>
                    </a:cubicBezTo>
                    <a:lnTo>
                      <a:pt x="88503" y="91636"/>
                    </a:lnTo>
                    <a:lnTo>
                      <a:pt x="88533" y="91609"/>
                    </a:lnTo>
                    <a:lnTo>
                      <a:pt x="88069" y="91104"/>
                    </a:lnTo>
                    <a:cubicBezTo>
                      <a:pt x="88106" y="91069"/>
                      <a:pt x="88145" y="91034"/>
                      <a:pt x="88182" y="91000"/>
                    </a:cubicBezTo>
                    <a:lnTo>
                      <a:pt x="88728" y="91591"/>
                    </a:lnTo>
                    <a:lnTo>
                      <a:pt x="88759" y="91562"/>
                    </a:lnTo>
                    <a:lnTo>
                      <a:pt x="88210" y="90973"/>
                    </a:lnTo>
                    <a:cubicBezTo>
                      <a:pt x="88241" y="90944"/>
                      <a:pt x="88272" y="90918"/>
                      <a:pt x="88300" y="90889"/>
                    </a:cubicBezTo>
                    <a:lnTo>
                      <a:pt x="88372" y="90875"/>
                    </a:lnTo>
                    <a:lnTo>
                      <a:pt x="88347" y="90899"/>
                    </a:lnTo>
                    <a:lnTo>
                      <a:pt x="88957" y="91552"/>
                    </a:lnTo>
                    <a:lnTo>
                      <a:pt x="88986" y="91525"/>
                    </a:lnTo>
                    <a:lnTo>
                      <a:pt x="88380" y="90875"/>
                    </a:lnTo>
                    <a:lnTo>
                      <a:pt x="88581" y="90834"/>
                    </a:lnTo>
                    <a:lnTo>
                      <a:pt x="88566" y="90846"/>
                    </a:lnTo>
                    <a:lnTo>
                      <a:pt x="89178" y="91497"/>
                    </a:lnTo>
                    <a:lnTo>
                      <a:pt x="89209" y="91468"/>
                    </a:lnTo>
                    <a:lnTo>
                      <a:pt x="88607" y="90828"/>
                    </a:lnTo>
                    <a:lnTo>
                      <a:pt x="88804" y="90789"/>
                    </a:lnTo>
                    <a:lnTo>
                      <a:pt x="88791" y="90801"/>
                    </a:lnTo>
                    <a:lnTo>
                      <a:pt x="89405" y="91448"/>
                    </a:lnTo>
                    <a:lnTo>
                      <a:pt x="89436" y="91421"/>
                    </a:lnTo>
                    <a:lnTo>
                      <a:pt x="88832" y="90783"/>
                    </a:lnTo>
                    <a:lnTo>
                      <a:pt x="88947" y="90760"/>
                    </a:lnTo>
                    <a:lnTo>
                      <a:pt x="88934" y="90746"/>
                    </a:lnTo>
                    <a:lnTo>
                      <a:pt x="88323" y="90869"/>
                    </a:lnTo>
                    <a:cubicBezTo>
                      <a:pt x="88581" y="90629"/>
                      <a:pt x="88834" y="90386"/>
                      <a:pt x="89086" y="90142"/>
                    </a:cubicBezTo>
                    <a:lnTo>
                      <a:pt x="89086" y="90142"/>
                    </a:lnTo>
                    <a:lnTo>
                      <a:pt x="88934" y="90746"/>
                    </a:lnTo>
                    <a:lnTo>
                      <a:pt x="89646" y="91495"/>
                    </a:lnTo>
                    <a:lnTo>
                      <a:pt x="89955" y="90314"/>
                    </a:lnTo>
                    <a:cubicBezTo>
                      <a:pt x="89955" y="90314"/>
                      <a:pt x="90258" y="90255"/>
                      <a:pt x="90549" y="90175"/>
                    </a:cubicBezTo>
                    <a:cubicBezTo>
                      <a:pt x="90841" y="90097"/>
                      <a:pt x="91136" y="90022"/>
                      <a:pt x="91138" y="90022"/>
                    </a:cubicBezTo>
                    <a:lnTo>
                      <a:pt x="91394" y="88825"/>
                    </a:lnTo>
                    <a:cubicBezTo>
                      <a:pt x="91394" y="88825"/>
                      <a:pt x="91690" y="88745"/>
                      <a:pt x="91987" y="88667"/>
                    </a:cubicBezTo>
                    <a:cubicBezTo>
                      <a:pt x="92136" y="88628"/>
                      <a:pt x="92284" y="88583"/>
                      <a:pt x="92392" y="88549"/>
                    </a:cubicBezTo>
                    <a:cubicBezTo>
                      <a:pt x="92501" y="88516"/>
                      <a:pt x="92572" y="88493"/>
                      <a:pt x="92572" y="88493"/>
                    </a:cubicBezTo>
                    <a:lnTo>
                      <a:pt x="92775" y="87282"/>
                    </a:lnTo>
                    <a:lnTo>
                      <a:pt x="93945" y="86908"/>
                    </a:lnTo>
                    <a:cubicBezTo>
                      <a:pt x="93947" y="86908"/>
                      <a:pt x="93959" y="86834"/>
                      <a:pt x="93974" y="86719"/>
                    </a:cubicBezTo>
                    <a:cubicBezTo>
                      <a:pt x="93988" y="86603"/>
                      <a:pt x="94006" y="86449"/>
                      <a:pt x="94025" y="86296"/>
                    </a:cubicBezTo>
                    <a:cubicBezTo>
                      <a:pt x="94062" y="85993"/>
                      <a:pt x="94096" y="85688"/>
                      <a:pt x="94096" y="85686"/>
                    </a:cubicBezTo>
                    <a:lnTo>
                      <a:pt x="95246" y="85263"/>
                    </a:lnTo>
                    <a:lnTo>
                      <a:pt x="95230" y="85250"/>
                    </a:lnTo>
                    <a:lnTo>
                      <a:pt x="94080" y="85674"/>
                    </a:lnTo>
                    <a:lnTo>
                      <a:pt x="93532" y="85238"/>
                    </a:lnTo>
                    <a:cubicBezTo>
                      <a:pt x="93556" y="85208"/>
                      <a:pt x="93579" y="85177"/>
                      <a:pt x="93603" y="85146"/>
                    </a:cubicBezTo>
                    <a:lnTo>
                      <a:pt x="94137" y="85570"/>
                    </a:lnTo>
                    <a:lnTo>
                      <a:pt x="94162" y="85537"/>
                    </a:lnTo>
                    <a:lnTo>
                      <a:pt x="93628" y="85115"/>
                    </a:lnTo>
                    <a:cubicBezTo>
                      <a:pt x="93659" y="85077"/>
                      <a:pt x="93687" y="85040"/>
                      <a:pt x="93718" y="85001"/>
                    </a:cubicBezTo>
                    <a:lnTo>
                      <a:pt x="94344" y="85494"/>
                    </a:lnTo>
                    <a:lnTo>
                      <a:pt x="94371" y="85463"/>
                    </a:lnTo>
                    <a:lnTo>
                      <a:pt x="93742" y="84970"/>
                    </a:lnTo>
                    <a:lnTo>
                      <a:pt x="93822" y="84868"/>
                    </a:lnTo>
                    <a:lnTo>
                      <a:pt x="93867" y="84852"/>
                    </a:lnTo>
                    <a:lnTo>
                      <a:pt x="93867" y="84852"/>
                    </a:lnTo>
                    <a:lnTo>
                      <a:pt x="93849" y="84874"/>
                    </a:lnTo>
                    <a:lnTo>
                      <a:pt x="94555" y="85424"/>
                    </a:lnTo>
                    <a:lnTo>
                      <a:pt x="94579" y="85392"/>
                    </a:lnTo>
                    <a:lnTo>
                      <a:pt x="93882" y="84847"/>
                    </a:lnTo>
                    <a:lnTo>
                      <a:pt x="94086" y="84774"/>
                    </a:lnTo>
                    <a:lnTo>
                      <a:pt x="94074" y="84788"/>
                    </a:lnTo>
                    <a:lnTo>
                      <a:pt x="94780" y="85334"/>
                    </a:lnTo>
                    <a:lnTo>
                      <a:pt x="94804" y="85302"/>
                    </a:lnTo>
                    <a:lnTo>
                      <a:pt x="94111" y="84766"/>
                    </a:lnTo>
                    <a:lnTo>
                      <a:pt x="94301" y="84696"/>
                    </a:lnTo>
                    <a:lnTo>
                      <a:pt x="94291" y="84710"/>
                    </a:lnTo>
                    <a:lnTo>
                      <a:pt x="94999" y="85253"/>
                    </a:lnTo>
                    <a:lnTo>
                      <a:pt x="95023" y="85222"/>
                    </a:lnTo>
                    <a:lnTo>
                      <a:pt x="94328" y="84686"/>
                    </a:lnTo>
                    <a:lnTo>
                      <a:pt x="94440" y="84647"/>
                    </a:lnTo>
                    <a:lnTo>
                      <a:pt x="94426" y="84635"/>
                    </a:lnTo>
                    <a:lnTo>
                      <a:pt x="93843" y="84843"/>
                    </a:lnTo>
                    <a:cubicBezTo>
                      <a:pt x="94060" y="84565"/>
                      <a:pt x="94276" y="84283"/>
                      <a:pt x="94489" y="83998"/>
                    </a:cubicBezTo>
                    <a:lnTo>
                      <a:pt x="94489" y="83998"/>
                    </a:lnTo>
                    <a:cubicBezTo>
                      <a:pt x="94487" y="84013"/>
                      <a:pt x="94487" y="84025"/>
                      <a:pt x="94485" y="84037"/>
                    </a:cubicBezTo>
                    <a:cubicBezTo>
                      <a:pt x="94456" y="84336"/>
                      <a:pt x="94426" y="84635"/>
                      <a:pt x="94426" y="84635"/>
                    </a:cubicBezTo>
                    <a:lnTo>
                      <a:pt x="95246" y="85263"/>
                    </a:lnTo>
                    <a:cubicBezTo>
                      <a:pt x="95246" y="85263"/>
                      <a:pt x="95279" y="84960"/>
                      <a:pt x="95314" y="84657"/>
                    </a:cubicBezTo>
                    <a:cubicBezTo>
                      <a:pt x="95336" y="84350"/>
                      <a:pt x="95359" y="84045"/>
                      <a:pt x="95359" y="84043"/>
                    </a:cubicBezTo>
                    <a:lnTo>
                      <a:pt x="96482" y="83569"/>
                    </a:lnTo>
                    <a:lnTo>
                      <a:pt x="96558" y="82356"/>
                    </a:lnTo>
                    <a:lnTo>
                      <a:pt x="97654" y="81832"/>
                    </a:lnTo>
                    <a:lnTo>
                      <a:pt x="97675" y="80612"/>
                    </a:lnTo>
                    <a:cubicBezTo>
                      <a:pt x="97675" y="80612"/>
                      <a:pt x="97955" y="80479"/>
                      <a:pt x="98225" y="80340"/>
                    </a:cubicBezTo>
                    <a:cubicBezTo>
                      <a:pt x="98493" y="80195"/>
                      <a:pt x="98761" y="80052"/>
                      <a:pt x="98761" y="80052"/>
                    </a:cubicBezTo>
                    <a:lnTo>
                      <a:pt x="98724" y="78826"/>
                    </a:lnTo>
                    <a:cubicBezTo>
                      <a:pt x="98724" y="78826"/>
                      <a:pt x="98994" y="78679"/>
                      <a:pt x="99264" y="78534"/>
                    </a:cubicBezTo>
                    <a:cubicBezTo>
                      <a:pt x="99399" y="78458"/>
                      <a:pt x="99534" y="78384"/>
                      <a:pt x="99637" y="78327"/>
                    </a:cubicBezTo>
                    <a:cubicBezTo>
                      <a:pt x="99735" y="78270"/>
                      <a:pt x="99800" y="78231"/>
                      <a:pt x="99800" y="78231"/>
                    </a:cubicBezTo>
                    <a:lnTo>
                      <a:pt x="99782" y="78221"/>
                    </a:lnTo>
                    <a:cubicBezTo>
                      <a:pt x="99782" y="78221"/>
                      <a:pt x="99717" y="78260"/>
                      <a:pt x="99618" y="78319"/>
                    </a:cubicBezTo>
                    <a:cubicBezTo>
                      <a:pt x="99518" y="78374"/>
                      <a:pt x="99381" y="78448"/>
                      <a:pt x="99246" y="78523"/>
                    </a:cubicBezTo>
                    <a:cubicBezTo>
                      <a:pt x="98978" y="78671"/>
                      <a:pt x="98708" y="78816"/>
                      <a:pt x="98708" y="78816"/>
                    </a:cubicBezTo>
                    <a:lnTo>
                      <a:pt x="98100" y="78474"/>
                    </a:lnTo>
                    <a:cubicBezTo>
                      <a:pt x="98119" y="78442"/>
                      <a:pt x="98135" y="78411"/>
                      <a:pt x="98153" y="78380"/>
                    </a:cubicBezTo>
                    <a:lnTo>
                      <a:pt x="98741" y="78710"/>
                    </a:lnTo>
                    <a:lnTo>
                      <a:pt x="98761" y="78675"/>
                    </a:lnTo>
                    <a:lnTo>
                      <a:pt x="98174" y="78335"/>
                    </a:lnTo>
                    <a:cubicBezTo>
                      <a:pt x="98198" y="78292"/>
                      <a:pt x="98223" y="78247"/>
                      <a:pt x="98248" y="78204"/>
                    </a:cubicBezTo>
                    <a:lnTo>
                      <a:pt x="98943" y="78591"/>
                    </a:lnTo>
                    <a:lnTo>
                      <a:pt x="98962" y="78554"/>
                    </a:lnTo>
                    <a:lnTo>
                      <a:pt x="98268" y="78167"/>
                    </a:lnTo>
                    <a:cubicBezTo>
                      <a:pt x="98288" y="78131"/>
                      <a:pt x="98309" y="78096"/>
                      <a:pt x="98329" y="78059"/>
                    </a:cubicBezTo>
                    <a:lnTo>
                      <a:pt x="98374" y="78035"/>
                    </a:lnTo>
                    <a:lnTo>
                      <a:pt x="98368" y="78047"/>
                    </a:lnTo>
                    <a:lnTo>
                      <a:pt x="99150" y="78478"/>
                    </a:lnTo>
                    <a:lnTo>
                      <a:pt x="99170" y="78444"/>
                    </a:lnTo>
                    <a:lnTo>
                      <a:pt x="98403" y="78020"/>
                    </a:lnTo>
                    <a:cubicBezTo>
                      <a:pt x="98460" y="77987"/>
                      <a:pt x="98516" y="77957"/>
                      <a:pt x="98571" y="77928"/>
                    </a:cubicBezTo>
                    <a:lnTo>
                      <a:pt x="98571" y="77928"/>
                    </a:lnTo>
                    <a:lnTo>
                      <a:pt x="98569" y="77932"/>
                    </a:lnTo>
                    <a:lnTo>
                      <a:pt x="99352" y="78362"/>
                    </a:lnTo>
                    <a:lnTo>
                      <a:pt x="99371" y="78325"/>
                    </a:lnTo>
                    <a:lnTo>
                      <a:pt x="98610" y="77908"/>
                    </a:lnTo>
                    <a:cubicBezTo>
                      <a:pt x="98659" y="77881"/>
                      <a:pt x="98706" y="77857"/>
                      <a:pt x="98747" y="77834"/>
                    </a:cubicBezTo>
                    <a:cubicBezTo>
                      <a:pt x="98759" y="77826"/>
                      <a:pt x="98771" y="77820"/>
                      <a:pt x="98784" y="77812"/>
                    </a:cubicBezTo>
                    <a:lnTo>
                      <a:pt x="98784" y="77812"/>
                    </a:lnTo>
                    <a:lnTo>
                      <a:pt x="98775" y="77828"/>
                    </a:lnTo>
                    <a:lnTo>
                      <a:pt x="99559" y="78253"/>
                    </a:lnTo>
                    <a:lnTo>
                      <a:pt x="99579" y="78217"/>
                    </a:lnTo>
                    <a:lnTo>
                      <a:pt x="98808" y="77799"/>
                    </a:lnTo>
                    <a:cubicBezTo>
                      <a:pt x="98866" y="77765"/>
                      <a:pt x="98904" y="77743"/>
                      <a:pt x="98908" y="77740"/>
                    </a:cubicBezTo>
                    <a:lnTo>
                      <a:pt x="98908" y="77740"/>
                    </a:lnTo>
                    <a:lnTo>
                      <a:pt x="99800" y="78221"/>
                    </a:lnTo>
                    <a:lnTo>
                      <a:pt x="99708" y="76993"/>
                    </a:lnTo>
                    <a:lnTo>
                      <a:pt x="100758" y="76355"/>
                    </a:lnTo>
                    <a:cubicBezTo>
                      <a:pt x="100758" y="76355"/>
                      <a:pt x="100752" y="76279"/>
                      <a:pt x="100742" y="76165"/>
                    </a:cubicBezTo>
                    <a:cubicBezTo>
                      <a:pt x="100733" y="76052"/>
                      <a:pt x="100719" y="75899"/>
                      <a:pt x="100699" y="75745"/>
                    </a:cubicBezTo>
                    <a:cubicBezTo>
                      <a:pt x="100660" y="75440"/>
                      <a:pt x="100621" y="75135"/>
                      <a:pt x="100621" y="75135"/>
                    </a:cubicBezTo>
                    <a:lnTo>
                      <a:pt x="101636" y="74450"/>
                    </a:lnTo>
                    <a:cubicBezTo>
                      <a:pt x="101636" y="74450"/>
                      <a:pt x="101597" y="74149"/>
                      <a:pt x="101556" y="73846"/>
                    </a:cubicBezTo>
                    <a:cubicBezTo>
                      <a:pt x="101521" y="73548"/>
                      <a:pt x="101464" y="73245"/>
                      <a:pt x="101464" y="73243"/>
                    </a:cubicBezTo>
                    <a:lnTo>
                      <a:pt x="102442" y="72515"/>
                    </a:lnTo>
                    <a:lnTo>
                      <a:pt x="102225" y="71316"/>
                    </a:lnTo>
                    <a:cubicBezTo>
                      <a:pt x="102225" y="71316"/>
                      <a:pt x="102474" y="71132"/>
                      <a:pt x="102704" y="70937"/>
                    </a:cubicBezTo>
                    <a:cubicBezTo>
                      <a:pt x="102939" y="70745"/>
                      <a:pt x="103174" y="70551"/>
                      <a:pt x="103174" y="70551"/>
                    </a:cubicBezTo>
                    <a:lnTo>
                      <a:pt x="102900" y="69358"/>
                    </a:lnTo>
                    <a:cubicBezTo>
                      <a:pt x="102900" y="69358"/>
                      <a:pt x="103135" y="69161"/>
                      <a:pt x="103373" y="68963"/>
                    </a:cubicBezTo>
                    <a:cubicBezTo>
                      <a:pt x="103614" y="68766"/>
                      <a:pt x="103833" y="68560"/>
                      <a:pt x="103833" y="68560"/>
                    </a:cubicBezTo>
                    <a:lnTo>
                      <a:pt x="103812" y="68554"/>
                    </a:lnTo>
                    <a:cubicBezTo>
                      <a:pt x="103812" y="68554"/>
                      <a:pt x="103596" y="68760"/>
                      <a:pt x="103352" y="68957"/>
                    </a:cubicBezTo>
                    <a:lnTo>
                      <a:pt x="102882" y="69352"/>
                    </a:lnTo>
                    <a:lnTo>
                      <a:pt x="102227" y="69137"/>
                    </a:lnTo>
                    <a:cubicBezTo>
                      <a:pt x="102237" y="69104"/>
                      <a:pt x="102247" y="69071"/>
                      <a:pt x="102260" y="69037"/>
                    </a:cubicBezTo>
                    <a:lnTo>
                      <a:pt x="102898" y="69245"/>
                    </a:lnTo>
                    <a:lnTo>
                      <a:pt x="102910" y="69206"/>
                    </a:lnTo>
                    <a:lnTo>
                      <a:pt x="102272" y="68998"/>
                    </a:lnTo>
                    <a:cubicBezTo>
                      <a:pt x="102286" y="68949"/>
                      <a:pt x="102303" y="68899"/>
                      <a:pt x="102319" y="68852"/>
                    </a:cubicBezTo>
                    <a:lnTo>
                      <a:pt x="103072" y="69092"/>
                    </a:lnTo>
                    <a:lnTo>
                      <a:pt x="103084" y="69053"/>
                    </a:lnTo>
                    <a:lnTo>
                      <a:pt x="102331" y="68814"/>
                    </a:lnTo>
                    <a:cubicBezTo>
                      <a:pt x="102346" y="68771"/>
                      <a:pt x="102358" y="68728"/>
                      <a:pt x="102372" y="68685"/>
                    </a:cubicBezTo>
                    <a:cubicBezTo>
                      <a:pt x="102382" y="68676"/>
                      <a:pt x="102393" y="68668"/>
                      <a:pt x="102403" y="68660"/>
                    </a:cubicBezTo>
                    <a:lnTo>
                      <a:pt x="102403" y="68660"/>
                    </a:lnTo>
                    <a:lnTo>
                      <a:pt x="102399" y="68674"/>
                    </a:lnTo>
                    <a:lnTo>
                      <a:pt x="103250" y="68942"/>
                    </a:lnTo>
                    <a:lnTo>
                      <a:pt x="103262" y="68904"/>
                    </a:lnTo>
                    <a:lnTo>
                      <a:pt x="102427" y="68640"/>
                    </a:lnTo>
                    <a:cubicBezTo>
                      <a:pt x="102479" y="68599"/>
                      <a:pt x="102530" y="68556"/>
                      <a:pt x="102579" y="68515"/>
                    </a:cubicBezTo>
                    <a:lnTo>
                      <a:pt x="102579" y="68515"/>
                    </a:lnTo>
                    <a:lnTo>
                      <a:pt x="102577" y="68521"/>
                    </a:lnTo>
                    <a:lnTo>
                      <a:pt x="103428" y="68787"/>
                    </a:lnTo>
                    <a:lnTo>
                      <a:pt x="103440" y="68748"/>
                    </a:lnTo>
                    <a:lnTo>
                      <a:pt x="102607" y="68488"/>
                    </a:lnTo>
                    <a:cubicBezTo>
                      <a:pt x="102663" y="68441"/>
                      <a:pt x="102712" y="68398"/>
                      <a:pt x="102753" y="68363"/>
                    </a:cubicBezTo>
                    <a:lnTo>
                      <a:pt x="102753" y="68363"/>
                    </a:lnTo>
                    <a:lnTo>
                      <a:pt x="102749" y="68376"/>
                    </a:lnTo>
                    <a:lnTo>
                      <a:pt x="103602" y="68638"/>
                    </a:lnTo>
                    <a:lnTo>
                      <a:pt x="103612" y="68599"/>
                    </a:lnTo>
                    <a:lnTo>
                      <a:pt x="102775" y="68341"/>
                    </a:lnTo>
                    <a:cubicBezTo>
                      <a:pt x="102828" y="68294"/>
                      <a:pt x="102861" y="68263"/>
                      <a:pt x="102861" y="68263"/>
                    </a:cubicBezTo>
                    <a:lnTo>
                      <a:pt x="102843" y="68257"/>
                    </a:lnTo>
                    <a:lnTo>
                      <a:pt x="102843" y="68257"/>
                    </a:lnTo>
                    <a:lnTo>
                      <a:pt x="103831" y="68558"/>
                    </a:lnTo>
                    <a:lnTo>
                      <a:pt x="103501" y="67375"/>
                    </a:lnTo>
                    <a:lnTo>
                      <a:pt x="104404" y="66540"/>
                    </a:lnTo>
                    <a:lnTo>
                      <a:pt x="104385" y="66536"/>
                    </a:lnTo>
                    <a:lnTo>
                      <a:pt x="103483" y="67369"/>
                    </a:lnTo>
                    <a:lnTo>
                      <a:pt x="102824" y="67183"/>
                    </a:lnTo>
                    <a:cubicBezTo>
                      <a:pt x="102832" y="67148"/>
                      <a:pt x="102843" y="67113"/>
                      <a:pt x="102853" y="67081"/>
                    </a:cubicBezTo>
                    <a:lnTo>
                      <a:pt x="103487" y="67259"/>
                    </a:lnTo>
                    <a:lnTo>
                      <a:pt x="103499" y="67220"/>
                    </a:lnTo>
                    <a:lnTo>
                      <a:pt x="102863" y="67040"/>
                    </a:lnTo>
                    <a:cubicBezTo>
                      <a:pt x="102877" y="66991"/>
                      <a:pt x="102892" y="66944"/>
                      <a:pt x="102904" y="66894"/>
                    </a:cubicBezTo>
                    <a:lnTo>
                      <a:pt x="103659" y="67101"/>
                    </a:lnTo>
                    <a:lnTo>
                      <a:pt x="103669" y="67062"/>
                    </a:lnTo>
                    <a:lnTo>
                      <a:pt x="102916" y="66854"/>
                    </a:lnTo>
                    <a:cubicBezTo>
                      <a:pt x="102929" y="66804"/>
                      <a:pt x="102943" y="66757"/>
                      <a:pt x="102955" y="66708"/>
                    </a:cubicBezTo>
                    <a:lnTo>
                      <a:pt x="102972" y="66692"/>
                    </a:lnTo>
                    <a:lnTo>
                      <a:pt x="102972" y="66692"/>
                    </a:lnTo>
                    <a:lnTo>
                      <a:pt x="102967" y="66710"/>
                    </a:lnTo>
                    <a:lnTo>
                      <a:pt x="103829" y="66946"/>
                    </a:lnTo>
                    <a:lnTo>
                      <a:pt x="103839" y="66905"/>
                    </a:lnTo>
                    <a:lnTo>
                      <a:pt x="102992" y="66676"/>
                    </a:lnTo>
                    <a:lnTo>
                      <a:pt x="103135" y="66545"/>
                    </a:lnTo>
                    <a:lnTo>
                      <a:pt x="103135" y="66549"/>
                    </a:lnTo>
                    <a:lnTo>
                      <a:pt x="103997" y="66780"/>
                    </a:lnTo>
                    <a:lnTo>
                      <a:pt x="104007" y="66741"/>
                    </a:lnTo>
                    <a:lnTo>
                      <a:pt x="103168" y="66516"/>
                    </a:lnTo>
                    <a:lnTo>
                      <a:pt x="103315" y="66383"/>
                    </a:lnTo>
                    <a:lnTo>
                      <a:pt x="103309" y="66399"/>
                    </a:lnTo>
                    <a:lnTo>
                      <a:pt x="104173" y="66628"/>
                    </a:lnTo>
                    <a:lnTo>
                      <a:pt x="104183" y="66590"/>
                    </a:lnTo>
                    <a:lnTo>
                      <a:pt x="103336" y="66365"/>
                    </a:lnTo>
                    <a:lnTo>
                      <a:pt x="103424" y="66285"/>
                    </a:lnTo>
                    <a:lnTo>
                      <a:pt x="103405" y="66279"/>
                    </a:lnTo>
                    <a:lnTo>
                      <a:pt x="103150" y="66510"/>
                    </a:lnTo>
                    <a:lnTo>
                      <a:pt x="103145" y="66510"/>
                    </a:lnTo>
                    <a:lnTo>
                      <a:pt x="103143" y="66516"/>
                    </a:lnTo>
                    <a:lnTo>
                      <a:pt x="102963" y="66680"/>
                    </a:lnTo>
                    <a:cubicBezTo>
                      <a:pt x="103051" y="66354"/>
                      <a:pt x="103137" y="66029"/>
                      <a:pt x="103219" y="65704"/>
                    </a:cubicBezTo>
                    <a:cubicBezTo>
                      <a:pt x="103323" y="65992"/>
                      <a:pt x="103405" y="66279"/>
                      <a:pt x="103405" y="66279"/>
                    </a:cubicBezTo>
                    <a:lnTo>
                      <a:pt x="104404" y="66540"/>
                    </a:lnTo>
                    <a:cubicBezTo>
                      <a:pt x="104404" y="66540"/>
                      <a:pt x="104324" y="66248"/>
                      <a:pt x="104222" y="65955"/>
                    </a:cubicBezTo>
                    <a:cubicBezTo>
                      <a:pt x="104125" y="65663"/>
                      <a:pt x="104027" y="65372"/>
                      <a:pt x="104027" y="65372"/>
                    </a:cubicBezTo>
                    <a:lnTo>
                      <a:pt x="104887" y="64501"/>
                    </a:lnTo>
                    <a:cubicBezTo>
                      <a:pt x="104887" y="64501"/>
                      <a:pt x="104788" y="64212"/>
                      <a:pt x="104690" y="63924"/>
                    </a:cubicBezTo>
                    <a:cubicBezTo>
                      <a:pt x="104598" y="63637"/>
                      <a:pt x="104479" y="63351"/>
                      <a:pt x="104479" y="63351"/>
                    </a:cubicBezTo>
                    <a:lnTo>
                      <a:pt x="105294" y="62445"/>
                    </a:lnTo>
                    <a:lnTo>
                      <a:pt x="105273" y="62440"/>
                    </a:lnTo>
                    <a:lnTo>
                      <a:pt x="104461" y="63347"/>
                    </a:lnTo>
                    <a:lnTo>
                      <a:pt x="103782" y="63212"/>
                    </a:lnTo>
                    <a:cubicBezTo>
                      <a:pt x="103790" y="63177"/>
                      <a:pt x="103796" y="63142"/>
                      <a:pt x="103804" y="63107"/>
                    </a:cubicBezTo>
                    <a:lnTo>
                      <a:pt x="104455" y="63234"/>
                    </a:lnTo>
                    <a:lnTo>
                      <a:pt x="104463" y="63195"/>
                    </a:lnTo>
                    <a:lnTo>
                      <a:pt x="103812" y="63067"/>
                    </a:lnTo>
                    <a:cubicBezTo>
                      <a:pt x="103821" y="63017"/>
                      <a:pt x="103831" y="62966"/>
                      <a:pt x="103841" y="62917"/>
                    </a:cubicBezTo>
                    <a:lnTo>
                      <a:pt x="104608" y="63064"/>
                    </a:lnTo>
                    <a:lnTo>
                      <a:pt x="104617" y="63026"/>
                    </a:lnTo>
                    <a:lnTo>
                      <a:pt x="103849" y="62876"/>
                    </a:lnTo>
                    <a:cubicBezTo>
                      <a:pt x="103860" y="62825"/>
                      <a:pt x="103868" y="62774"/>
                      <a:pt x="103878" y="62721"/>
                    </a:cubicBezTo>
                    <a:lnTo>
                      <a:pt x="103888" y="62711"/>
                    </a:lnTo>
                    <a:lnTo>
                      <a:pt x="103886" y="62727"/>
                    </a:lnTo>
                    <a:lnTo>
                      <a:pt x="104764" y="62893"/>
                    </a:lnTo>
                    <a:lnTo>
                      <a:pt x="104770" y="62854"/>
                    </a:lnTo>
                    <a:lnTo>
                      <a:pt x="103907" y="62690"/>
                    </a:lnTo>
                    <a:lnTo>
                      <a:pt x="104044" y="62543"/>
                    </a:lnTo>
                    <a:lnTo>
                      <a:pt x="104040" y="62559"/>
                    </a:lnTo>
                    <a:lnTo>
                      <a:pt x="104917" y="62721"/>
                    </a:lnTo>
                    <a:lnTo>
                      <a:pt x="104925" y="62682"/>
                    </a:lnTo>
                    <a:lnTo>
                      <a:pt x="104062" y="62522"/>
                    </a:lnTo>
                    <a:lnTo>
                      <a:pt x="104197" y="62373"/>
                    </a:lnTo>
                    <a:lnTo>
                      <a:pt x="104197" y="62373"/>
                    </a:lnTo>
                    <a:lnTo>
                      <a:pt x="104195" y="62389"/>
                    </a:lnTo>
                    <a:lnTo>
                      <a:pt x="105073" y="62549"/>
                    </a:lnTo>
                    <a:lnTo>
                      <a:pt x="105081" y="62508"/>
                    </a:lnTo>
                    <a:lnTo>
                      <a:pt x="104218" y="62352"/>
                    </a:lnTo>
                    <a:lnTo>
                      <a:pt x="104297" y="62265"/>
                    </a:lnTo>
                    <a:lnTo>
                      <a:pt x="104277" y="62262"/>
                    </a:lnTo>
                    <a:lnTo>
                      <a:pt x="103884" y="62690"/>
                    </a:lnTo>
                    <a:cubicBezTo>
                      <a:pt x="103945" y="62369"/>
                      <a:pt x="104003" y="62048"/>
                      <a:pt x="104058" y="61724"/>
                    </a:cubicBezTo>
                    <a:lnTo>
                      <a:pt x="104277" y="62260"/>
                    </a:lnTo>
                    <a:lnTo>
                      <a:pt x="105294" y="62442"/>
                    </a:lnTo>
                    <a:lnTo>
                      <a:pt x="104846" y="61311"/>
                    </a:lnTo>
                    <a:cubicBezTo>
                      <a:pt x="104846" y="61311"/>
                      <a:pt x="105054" y="61082"/>
                      <a:pt x="105241" y="60845"/>
                    </a:cubicBezTo>
                    <a:cubicBezTo>
                      <a:pt x="105433" y="60609"/>
                      <a:pt x="105625" y="60372"/>
                      <a:pt x="105625" y="60372"/>
                    </a:cubicBezTo>
                    <a:lnTo>
                      <a:pt x="105605" y="60370"/>
                    </a:lnTo>
                    <a:cubicBezTo>
                      <a:pt x="105605" y="60370"/>
                      <a:pt x="105412" y="60605"/>
                      <a:pt x="105222" y="60843"/>
                    </a:cubicBezTo>
                    <a:cubicBezTo>
                      <a:pt x="105036" y="61078"/>
                      <a:pt x="104825" y="61307"/>
                      <a:pt x="104825" y="61307"/>
                    </a:cubicBezTo>
                    <a:lnTo>
                      <a:pt x="104144" y="61199"/>
                    </a:lnTo>
                    <a:cubicBezTo>
                      <a:pt x="104150" y="61164"/>
                      <a:pt x="104156" y="61129"/>
                      <a:pt x="104160" y="61094"/>
                    </a:cubicBezTo>
                    <a:lnTo>
                      <a:pt x="104821" y="61197"/>
                    </a:lnTo>
                    <a:lnTo>
                      <a:pt x="104827" y="61156"/>
                    </a:lnTo>
                    <a:lnTo>
                      <a:pt x="104168" y="61053"/>
                    </a:lnTo>
                    <a:cubicBezTo>
                      <a:pt x="104175" y="61002"/>
                      <a:pt x="104183" y="60953"/>
                      <a:pt x="104191" y="60902"/>
                    </a:cubicBezTo>
                    <a:lnTo>
                      <a:pt x="104972" y="61021"/>
                    </a:lnTo>
                    <a:lnTo>
                      <a:pt x="104979" y="60982"/>
                    </a:lnTo>
                    <a:lnTo>
                      <a:pt x="104197" y="60863"/>
                    </a:lnTo>
                    <a:cubicBezTo>
                      <a:pt x="104205" y="60816"/>
                      <a:pt x="104211" y="60767"/>
                      <a:pt x="104218" y="60720"/>
                    </a:cubicBezTo>
                    <a:cubicBezTo>
                      <a:pt x="104224" y="60714"/>
                      <a:pt x="104230" y="60706"/>
                      <a:pt x="104236" y="60699"/>
                    </a:cubicBezTo>
                    <a:lnTo>
                      <a:pt x="104236" y="60699"/>
                    </a:lnTo>
                    <a:lnTo>
                      <a:pt x="104234" y="60714"/>
                    </a:lnTo>
                    <a:lnTo>
                      <a:pt x="105118" y="60843"/>
                    </a:lnTo>
                    <a:lnTo>
                      <a:pt x="105124" y="60804"/>
                    </a:lnTo>
                    <a:lnTo>
                      <a:pt x="104256" y="60675"/>
                    </a:lnTo>
                    <a:cubicBezTo>
                      <a:pt x="104301" y="60622"/>
                      <a:pt x="104344" y="60568"/>
                      <a:pt x="104387" y="60517"/>
                    </a:cubicBezTo>
                    <a:lnTo>
                      <a:pt x="104387" y="60517"/>
                    </a:lnTo>
                    <a:lnTo>
                      <a:pt x="104383" y="60536"/>
                    </a:lnTo>
                    <a:lnTo>
                      <a:pt x="105267" y="60663"/>
                    </a:lnTo>
                    <a:lnTo>
                      <a:pt x="105273" y="60622"/>
                    </a:lnTo>
                    <a:lnTo>
                      <a:pt x="104404" y="60497"/>
                    </a:lnTo>
                    <a:cubicBezTo>
                      <a:pt x="104451" y="60440"/>
                      <a:pt x="104494" y="60388"/>
                      <a:pt x="104529" y="60345"/>
                    </a:cubicBezTo>
                    <a:lnTo>
                      <a:pt x="104529" y="60345"/>
                    </a:lnTo>
                    <a:lnTo>
                      <a:pt x="104526" y="60362"/>
                    </a:lnTo>
                    <a:lnTo>
                      <a:pt x="105410" y="60487"/>
                    </a:lnTo>
                    <a:lnTo>
                      <a:pt x="105414" y="60446"/>
                    </a:lnTo>
                    <a:lnTo>
                      <a:pt x="104547" y="60325"/>
                    </a:lnTo>
                    <a:cubicBezTo>
                      <a:pt x="104592" y="60268"/>
                      <a:pt x="104621" y="60233"/>
                      <a:pt x="104621" y="60233"/>
                    </a:cubicBezTo>
                    <a:lnTo>
                      <a:pt x="105625" y="60372"/>
                    </a:lnTo>
                    <a:lnTo>
                      <a:pt x="105122" y="59257"/>
                    </a:lnTo>
                    <a:cubicBezTo>
                      <a:pt x="105122" y="59257"/>
                      <a:pt x="105312" y="59018"/>
                      <a:pt x="105504" y="58778"/>
                    </a:cubicBezTo>
                    <a:cubicBezTo>
                      <a:pt x="105601" y="58655"/>
                      <a:pt x="105697" y="58535"/>
                      <a:pt x="105768" y="58445"/>
                    </a:cubicBezTo>
                    <a:cubicBezTo>
                      <a:pt x="105836" y="58353"/>
                      <a:pt x="105881" y="58291"/>
                      <a:pt x="105881" y="58291"/>
                    </a:cubicBezTo>
                    <a:lnTo>
                      <a:pt x="105860" y="58289"/>
                    </a:lnTo>
                    <a:cubicBezTo>
                      <a:pt x="105860" y="58289"/>
                      <a:pt x="105815" y="58351"/>
                      <a:pt x="105748" y="58443"/>
                    </a:cubicBezTo>
                    <a:cubicBezTo>
                      <a:pt x="105676" y="58533"/>
                      <a:pt x="105582" y="58653"/>
                      <a:pt x="105486" y="58774"/>
                    </a:cubicBezTo>
                    <a:cubicBezTo>
                      <a:pt x="105294" y="59016"/>
                      <a:pt x="105101" y="59255"/>
                      <a:pt x="105101" y="59255"/>
                    </a:cubicBezTo>
                    <a:lnTo>
                      <a:pt x="104426" y="59175"/>
                    </a:lnTo>
                    <a:cubicBezTo>
                      <a:pt x="104430" y="59138"/>
                      <a:pt x="104434" y="59104"/>
                      <a:pt x="104439" y="59069"/>
                    </a:cubicBezTo>
                    <a:lnTo>
                      <a:pt x="105091" y="59142"/>
                    </a:lnTo>
                    <a:lnTo>
                      <a:pt x="105095" y="59104"/>
                    </a:lnTo>
                    <a:lnTo>
                      <a:pt x="104443" y="59028"/>
                    </a:lnTo>
                    <a:cubicBezTo>
                      <a:pt x="104449" y="58981"/>
                      <a:pt x="104455" y="58934"/>
                      <a:pt x="104459" y="58889"/>
                    </a:cubicBezTo>
                    <a:lnTo>
                      <a:pt x="105238" y="58975"/>
                    </a:lnTo>
                    <a:lnTo>
                      <a:pt x="105245" y="58934"/>
                    </a:lnTo>
                    <a:lnTo>
                      <a:pt x="104463" y="58848"/>
                    </a:lnTo>
                    <a:cubicBezTo>
                      <a:pt x="104469" y="58795"/>
                      <a:pt x="104475" y="58741"/>
                      <a:pt x="104481" y="58686"/>
                    </a:cubicBezTo>
                    <a:lnTo>
                      <a:pt x="104496" y="58670"/>
                    </a:lnTo>
                    <a:lnTo>
                      <a:pt x="104494" y="58684"/>
                    </a:lnTo>
                    <a:lnTo>
                      <a:pt x="105382" y="58780"/>
                    </a:lnTo>
                    <a:lnTo>
                      <a:pt x="105386" y="58739"/>
                    </a:lnTo>
                    <a:lnTo>
                      <a:pt x="104514" y="58645"/>
                    </a:lnTo>
                    <a:cubicBezTo>
                      <a:pt x="104559" y="58592"/>
                      <a:pt x="104602" y="58539"/>
                      <a:pt x="104641" y="58488"/>
                    </a:cubicBezTo>
                    <a:lnTo>
                      <a:pt x="104641" y="58504"/>
                    </a:lnTo>
                    <a:lnTo>
                      <a:pt x="105529" y="58598"/>
                    </a:lnTo>
                    <a:lnTo>
                      <a:pt x="105533" y="58557"/>
                    </a:lnTo>
                    <a:lnTo>
                      <a:pt x="104659" y="58465"/>
                    </a:lnTo>
                    <a:cubicBezTo>
                      <a:pt x="104696" y="58420"/>
                      <a:pt x="104731" y="58379"/>
                      <a:pt x="104760" y="58340"/>
                    </a:cubicBezTo>
                    <a:cubicBezTo>
                      <a:pt x="104772" y="58326"/>
                      <a:pt x="104782" y="58312"/>
                      <a:pt x="104792" y="58299"/>
                    </a:cubicBezTo>
                    <a:lnTo>
                      <a:pt x="104792" y="58299"/>
                    </a:lnTo>
                    <a:lnTo>
                      <a:pt x="104788" y="58330"/>
                    </a:lnTo>
                    <a:lnTo>
                      <a:pt x="105676" y="58420"/>
                    </a:lnTo>
                    <a:lnTo>
                      <a:pt x="105680" y="58379"/>
                    </a:lnTo>
                    <a:lnTo>
                      <a:pt x="104799" y="58291"/>
                    </a:lnTo>
                    <a:cubicBezTo>
                      <a:pt x="104844" y="58230"/>
                      <a:pt x="104872" y="58191"/>
                      <a:pt x="104872" y="58191"/>
                    </a:cubicBezTo>
                    <a:lnTo>
                      <a:pt x="104854" y="58189"/>
                    </a:lnTo>
                    <a:lnTo>
                      <a:pt x="104854" y="58189"/>
                    </a:lnTo>
                    <a:lnTo>
                      <a:pt x="105881" y="58289"/>
                    </a:lnTo>
                    <a:lnTo>
                      <a:pt x="105322" y="57195"/>
                    </a:lnTo>
                    <a:lnTo>
                      <a:pt x="106040" y="56198"/>
                    </a:lnTo>
                    <a:lnTo>
                      <a:pt x="106040" y="56198"/>
                    </a:lnTo>
                    <a:cubicBezTo>
                      <a:pt x="106040" y="56198"/>
                      <a:pt x="106040" y="56198"/>
                      <a:pt x="106040" y="56198"/>
                    </a:cubicBezTo>
                    <a:cubicBezTo>
                      <a:pt x="106037" y="56198"/>
                      <a:pt x="106003" y="56131"/>
                      <a:pt x="105950" y="56031"/>
                    </a:cubicBezTo>
                    <a:cubicBezTo>
                      <a:pt x="105895" y="55930"/>
                      <a:pt x="105832" y="55795"/>
                      <a:pt x="105752" y="55662"/>
                    </a:cubicBezTo>
                    <a:cubicBezTo>
                      <a:pt x="105599" y="55396"/>
                      <a:pt x="105445" y="55128"/>
                      <a:pt x="105445" y="55128"/>
                    </a:cubicBezTo>
                    <a:lnTo>
                      <a:pt x="106112" y="54105"/>
                    </a:lnTo>
                    <a:lnTo>
                      <a:pt x="106092" y="54105"/>
                    </a:lnTo>
                    <a:lnTo>
                      <a:pt x="105425" y="55126"/>
                    </a:lnTo>
                    <a:lnTo>
                      <a:pt x="104745" y="55102"/>
                    </a:lnTo>
                    <a:lnTo>
                      <a:pt x="104747" y="55001"/>
                    </a:lnTo>
                    <a:lnTo>
                      <a:pt x="105398" y="55026"/>
                    </a:lnTo>
                    <a:lnTo>
                      <a:pt x="105398" y="54985"/>
                    </a:lnTo>
                    <a:lnTo>
                      <a:pt x="104749" y="54961"/>
                    </a:lnTo>
                    <a:cubicBezTo>
                      <a:pt x="104752" y="54907"/>
                      <a:pt x="104754" y="54854"/>
                      <a:pt x="104756" y="54801"/>
                    </a:cubicBezTo>
                    <a:lnTo>
                      <a:pt x="105529" y="54826"/>
                    </a:lnTo>
                    <a:lnTo>
                      <a:pt x="105531" y="54785"/>
                    </a:lnTo>
                    <a:lnTo>
                      <a:pt x="104758" y="54760"/>
                    </a:lnTo>
                    <a:cubicBezTo>
                      <a:pt x="104758" y="54703"/>
                      <a:pt x="104760" y="54648"/>
                      <a:pt x="104762" y="54590"/>
                    </a:cubicBezTo>
                    <a:lnTo>
                      <a:pt x="104764" y="54588"/>
                    </a:lnTo>
                    <a:lnTo>
                      <a:pt x="104762" y="54607"/>
                    </a:lnTo>
                    <a:lnTo>
                      <a:pt x="105656" y="54633"/>
                    </a:lnTo>
                    <a:lnTo>
                      <a:pt x="105656" y="54592"/>
                    </a:lnTo>
                    <a:lnTo>
                      <a:pt x="104778" y="54566"/>
                    </a:lnTo>
                    <a:lnTo>
                      <a:pt x="104891" y="54398"/>
                    </a:lnTo>
                    <a:lnTo>
                      <a:pt x="104891" y="54410"/>
                    </a:lnTo>
                    <a:lnTo>
                      <a:pt x="105783" y="54433"/>
                    </a:lnTo>
                    <a:lnTo>
                      <a:pt x="105785" y="54392"/>
                    </a:lnTo>
                    <a:lnTo>
                      <a:pt x="104909" y="54369"/>
                    </a:lnTo>
                    <a:lnTo>
                      <a:pt x="105018" y="54208"/>
                    </a:lnTo>
                    <a:lnTo>
                      <a:pt x="105018" y="54224"/>
                    </a:lnTo>
                    <a:lnTo>
                      <a:pt x="105910" y="54244"/>
                    </a:lnTo>
                    <a:lnTo>
                      <a:pt x="105910" y="54204"/>
                    </a:lnTo>
                    <a:lnTo>
                      <a:pt x="105032" y="54183"/>
                    </a:lnTo>
                    <a:lnTo>
                      <a:pt x="105097" y="54085"/>
                    </a:lnTo>
                    <a:lnTo>
                      <a:pt x="105097" y="54085"/>
                    </a:lnTo>
                    <a:lnTo>
                      <a:pt x="106112" y="54105"/>
                    </a:lnTo>
                    <a:lnTo>
                      <a:pt x="105496" y="53058"/>
                    </a:lnTo>
                    <a:lnTo>
                      <a:pt x="106112" y="52008"/>
                    </a:lnTo>
                    <a:lnTo>
                      <a:pt x="105445" y="50985"/>
                    </a:lnTo>
                    <a:cubicBezTo>
                      <a:pt x="105445" y="50985"/>
                      <a:pt x="105599" y="50719"/>
                      <a:pt x="105752" y="50453"/>
                    </a:cubicBezTo>
                    <a:cubicBezTo>
                      <a:pt x="105832" y="50318"/>
                      <a:pt x="105895" y="50183"/>
                      <a:pt x="105950" y="50083"/>
                    </a:cubicBezTo>
                    <a:cubicBezTo>
                      <a:pt x="106004" y="49981"/>
                      <a:pt x="106038" y="49913"/>
                      <a:pt x="106038" y="49913"/>
                    </a:cubicBezTo>
                    <a:lnTo>
                      <a:pt x="106038" y="49913"/>
                    </a:lnTo>
                    <a:lnTo>
                      <a:pt x="106018" y="49915"/>
                    </a:lnTo>
                    <a:cubicBezTo>
                      <a:pt x="106018" y="49915"/>
                      <a:pt x="105983" y="49983"/>
                      <a:pt x="105930" y="50083"/>
                    </a:cubicBezTo>
                    <a:cubicBezTo>
                      <a:pt x="105877" y="50185"/>
                      <a:pt x="105811" y="50318"/>
                      <a:pt x="105732" y="50453"/>
                    </a:cubicBezTo>
                    <a:lnTo>
                      <a:pt x="105425" y="50987"/>
                    </a:lnTo>
                    <a:lnTo>
                      <a:pt x="104743" y="51014"/>
                    </a:lnTo>
                    <a:cubicBezTo>
                      <a:pt x="104743" y="50977"/>
                      <a:pt x="104741" y="50942"/>
                      <a:pt x="104739" y="50906"/>
                    </a:cubicBezTo>
                    <a:lnTo>
                      <a:pt x="105396" y="50879"/>
                    </a:lnTo>
                    <a:lnTo>
                      <a:pt x="105396" y="50838"/>
                    </a:lnTo>
                    <a:lnTo>
                      <a:pt x="104737" y="50865"/>
                    </a:lnTo>
                    <a:cubicBezTo>
                      <a:pt x="104735" y="50815"/>
                      <a:pt x="104733" y="50764"/>
                      <a:pt x="104731" y="50713"/>
                    </a:cubicBezTo>
                    <a:lnTo>
                      <a:pt x="105515" y="50678"/>
                    </a:lnTo>
                    <a:lnTo>
                      <a:pt x="105513" y="50637"/>
                    </a:lnTo>
                    <a:lnTo>
                      <a:pt x="104729" y="50672"/>
                    </a:lnTo>
                    <a:cubicBezTo>
                      <a:pt x="104727" y="50623"/>
                      <a:pt x="104725" y="50576"/>
                      <a:pt x="104723" y="50529"/>
                    </a:cubicBezTo>
                    <a:cubicBezTo>
                      <a:pt x="104725" y="50523"/>
                      <a:pt x="104729" y="50519"/>
                      <a:pt x="104731" y="50513"/>
                    </a:cubicBezTo>
                    <a:lnTo>
                      <a:pt x="104733" y="50525"/>
                    </a:lnTo>
                    <a:lnTo>
                      <a:pt x="105625" y="50482"/>
                    </a:lnTo>
                    <a:lnTo>
                      <a:pt x="105623" y="50441"/>
                    </a:lnTo>
                    <a:lnTo>
                      <a:pt x="104749" y="50484"/>
                    </a:lnTo>
                    <a:cubicBezTo>
                      <a:pt x="104786" y="50423"/>
                      <a:pt x="104819" y="50361"/>
                      <a:pt x="104850" y="50304"/>
                    </a:cubicBezTo>
                    <a:lnTo>
                      <a:pt x="104850" y="50318"/>
                    </a:lnTo>
                    <a:lnTo>
                      <a:pt x="105742" y="50271"/>
                    </a:lnTo>
                    <a:lnTo>
                      <a:pt x="105740" y="50230"/>
                    </a:lnTo>
                    <a:lnTo>
                      <a:pt x="104864" y="50277"/>
                    </a:lnTo>
                    <a:cubicBezTo>
                      <a:pt x="104891" y="50226"/>
                      <a:pt x="104915" y="50179"/>
                      <a:pt x="104938" y="50138"/>
                    </a:cubicBezTo>
                    <a:cubicBezTo>
                      <a:pt x="104944" y="50126"/>
                      <a:pt x="104950" y="50114"/>
                      <a:pt x="104956" y="50101"/>
                    </a:cubicBezTo>
                    <a:lnTo>
                      <a:pt x="104958" y="50118"/>
                    </a:lnTo>
                    <a:lnTo>
                      <a:pt x="105848" y="50067"/>
                    </a:lnTo>
                    <a:lnTo>
                      <a:pt x="105846" y="50026"/>
                    </a:lnTo>
                    <a:lnTo>
                      <a:pt x="104970" y="50077"/>
                    </a:lnTo>
                    <a:cubicBezTo>
                      <a:pt x="105002" y="50017"/>
                      <a:pt x="105022" y="49979"/>
                      <a:pt x="105025" y="49973"/>
                    </a:cubicBezTo>
                    <a:lnTo>
                      <a:pt x="105025" y="49973"/>
                    </a:lnTo>
                    <a:lnTo>
                      <a:pt x="106036" y="49913"/>
                    </a:lnTo>
                    <a:lnTo>
                      <a:pt x="105318" y="48919"/>
                    </a:lnTo>
                    <a:lnTo>
                      <a:pt x="105879" y="47822"/>
                    </a:lnTo>
                    <a:cubicBezTo>
                      <a:pt x="105879" y="47822"/>
                      <a:pt x="105834" y="47761"/>
                      <a:pt x="105766" y="47669"/>
                    </a:cubicBezTo>
                    <a:cubicBezTo>
                      <a:pt x="105695" y="47579"/>
                      <a:pt x="105599" y="47458"/>
                      <a:pt x="105502" y="47335"/>
                    </a:cubicBezTo>
                    <a:cubicBezTo>
                      <a:pt x="105310" y="47096"/>
                      <a:pt x="105120" y="46857"/>
                      <a:pt x="105118" y="46857"/>
                    </a:cubicBezTo>
                    <a:lnTo>
                      <a:pt x="105623" y="45742"/>
                    </a:lnTo>
                    <a:lnTo>
                      <a:pt x="105241" y="45269"/>
                    </a:lnTo>
                    <a:cubicBezTo>
                      <a:pt x="105054" y="45032"/>
                      <a:pt x="104844" y="44805"/>
                      <a:pt x="104844" y="44803"/>
                    </a:cubicBezTo>
                    <a:lnTo>
                      <a:pt x="105294" y="43671"/>
                    </a:lnTo>
                    <a:lnTo>
                      <a:pt x="105273" y="43675"/>
                    </a:lnTo>
                    <a:lnTo>
                      <a:pt x="104823" y="44807"/>
                    </a:lnTo>
                    <a:lnTo>
                      <a:pt x="104142" y="44913"/>
                    </a:lnTo>
                    <a:cubicBezTo>
                      <a:pt x="104138" y="44878"/>
                      <a:pt x="104132" y="44843"/>
                      <a:pt x="104125" y="44809"/>
                    </a:cubicBezTo>
                    <a:lnTo>
                      <a:pt x="104780" y="44704"/>
                    </a:lnTo>
                    <a:lnTo>
                      <a:pt x="104774" y="44663"/>
                    </a:lnTo>
                    <a:lnTo>
                      <a:pt x="104119" y="44768"/>
                    </a:lnTo>
                    <a:lnTo>
                      <a:pt x="104095" y="44618"/>
                    </a:lnTo>
                    <a:lnTo>
                      <a:pt x="104866" y="44492"/>
                    </a:lnTo>
                    <a:lnTo>
                      <a:pt x="104858" y="44451"/>
                    </a:lnTo>
                    <a:lnTo>
                      <a:pt x="104089" y="44577"/>
                    </a:lnTo>
                    <a:cubicBezTo>
                      <a:pt x="104078" y="44524"/>
                      <a:pt x="104070" y="44473"/>
                      <a:pt x="104062" y="44420"/>
                    </a:cubicBezTo>
                    <a:lnTo>
                      <a:pt x="104066" y="44408"/>
                    </a:lnTo>
                    <a:lnTo>
                      <a:pt x="104070" y="44426"/>
                    </a:lnTo>
                    <a:lnTo>
                      <a:pt x="104950" y="44277"/>
                    </a:lnTo>
                    <a:lnTo>
                      <a:pt x="104944" y="44236"/>
                    </a:lnTo>
                    <a:lnTo>
                      <a:pt x="104076" y="44383"/>
                    </a:lnTo>
                    <a:lnTo>
                      <a:pt x="104152" y="44197"/>
                    </a:lnTo>
                    <a:lnTo>
                      <a:pt x="104156" y="44213"/>
                    </a:lnTo>
                    <a:lnTo>
                      <a:pt x="105036" y="44062"/>
                    </a:lnTo>
                    <a:lnTo>
                      <a:pt x="105028" y="44023"/>
                    </a:lnTo>
                    <a:lnTo>
                      <a:pt x="104162" y="44172"/>
                    </a:lnTo>
                    <a:lnTo>
                      <a:pt x="104240" y="43984"/>
                    </a:lnTo>
                    <a:lnTo>
                      <a:pt x="104242" y="44001"/>
                    </a:lnTo>
                    <a:lnTo>
                      <a:pt x="105120" y="43847"/>
                    </a:lnTo>
                    <a:lnTo>
                      <a:pt x="105114" y="43806"/>
                    </a:lnTo>
                    <a:lnTo>
                      <a:pt x="104250" y="43960"/>
                    </a:lnTo>
                    <a:lnTo>
                      <a:pt x="104250" y="43960"/>
                    </a:lnTo>
                    <a:lnTo>
                      <a:pt x="104295" y="43849"/>
                    </a:lnTo>
                    <a:lnTo>
                      <a:pt x="104275" y="43853"/>
                    </a:lnTo>
                    <a:lnTo>
                      <a:pt x="104056" y="44389"/>
                    </a:lnTo>
                    <a:cubicBezTo>
                      <a:pt x="104001" y="44066"/>
                      <a:pt x="103943" y="43745"/>
                      <a:pt x="103882" y="43424"/>
                    </a:cubicBezTo>
                    <a:lnTo>
                      <a:pt x="103882" y="43424"/>
                    </a:lnTo>
                    <a:lnTo>
                      <a:pt x="104275" y="43851"/>
                    </a:lnTo>
                    <a:lnTo>
                      <a:pt x="105292" y="43671"/>
                    </a:lnTo>
                    <a:lnTo>
                      <a:pt x="104479" y="42763"/>
                    </a:lnTo>
                    <a:cubicBezTo>
                      <a:pt x="104479" y="42763"/>
                      <a:pt x="104596" y="42476"/>
                      <a:pt x="104690" y="42190"/>
                    </a:cubicBezTo>
                    <a:cubicBezTo>
                      <a:pt x="104788" y="41901"/>
                      <a:pt x="104887" y="41613"/>
                      <a:pt x="104887" y="41613"/>
                    </a:cubicBezTo>
                    <a:lnTo>
                      <a:pt x="104887" y="41613"/>
                    </a:lnTo>
                    <a:lnTo>
                      <a:pt x="104887" y="41613"/>
                    </a:lnTo>
                    <a:lnTo>
                      <a:pt x="104027" y="40741"/>
                    </a:lnTo>
                    <a:cubicBezTo>
                      <a:pt x="104027" y="40741"/>
                      <a:pt x="104123" y="40451"/>
                      <a:pt x="104222" y="40158"/>
                    </a:cubicBezTo>
                    <a:cubicBezTo>
                      <a:pt x="104324" y="39866"/>
                      <a:pt x="104404" y="39573"/>
                      <a:pt x="104404" y="39573"/>
                    </a:cubicBezTo>
                    <a:lnTo>
                      <a:pt x="104404" y="39573"/>
                    </a:lnTo>
                    <a:lnTo>
                      <a:pt x="104404" y="39573"/>
                    </a:lnTo>
                    <a:lnTo>
                      <a:pt x="103501" y="38738"/>
                    </a:lnTo>
                    <a:lnTo>
                      <a:pt x="103831" y="37556"/>
                    </a:lnTo>
                    <a:cubicBezTo>
                      <a:pt x="103831" y="37556"/>
                      <a:pt x="103614" y="37347"/>
                      <a:pt x="103373" y="37151"/>
                    </a:cubicBezTo>
                    <a:cubicBezTo>
                      <a:pt x="103135" y="36954"/>
                      <a:pt x="102900" y="36758"/>
                      <a:pt x="102900" y="36756"/>
                    </a:cubicBezTo>
                    <a:lnTo>
                      <a:pt x="103174" y="35563"/>
                    </a:lnTo>
                    <a:cubicBezTo>
                      <a:pt x="103174" y="35563"/>
                      <a:pt x="102939" y="35371"/>
                      <a:pt x="102704" y="35176"/>
                    </a:cubicBezTo>
                    <a:cubicBezTo>
                      <a:pt x="102474" y="34982"/>
                      <a:pt x="102225" y="34798"/>
                      <a:pt x="102225" y="34798"/>
                    </a:cubicBezTo>
                    <a:lnTo>
                      <a:pt x="102442" y="33599"/>
                    </a:lnTo>
                    <a:lnTo>
                      <a:pt x="101464" y="32871"/>
                    </a:lnTo>
                    <a:cubicBezTo>
                      <a:pt x="101464" y="32871"/>
                      <a:pt x="101521" y="32566"/>
                      <a:pt x="101556" y="32267"/>
                    </a:cubicBezTo>
                    <a:cubicBezTo>
                      <a:pt x="101595" y="31970"/>
                      <a:pt x="101634" y="31676"/>
                      <a:pt x="101636" y="31664"/>
                    </a:cubicBezTo>
                    <a:lnTo>
                      <a:pt x="100621" y="30978"/>
                    </a:lnTo>
                    <a:cubicBezTo>
                      <a:pt x="100621" y="30978"/>
                      <a:pt x="100660" y="30673"/>
                      <a:pt x="100699" y="30368"/>
                    </a:cubicBezTo>
                    <a:cubicBezTo>
                      <a:pt x="100719" y="30213"/>
                      <a:pt x="100733" y="30062"/>
                      <a:pt x="100742" y="29949"/>
                    </a:cubicBezTo>
                    <a:cubicBezTo>
                      <a:pt x="100752" y="29835"/>
                      <a:pt x="100758" y="29759"/>
                      <a:pt x="100758" y="29759"/>
                    </a:cubicBezTo>
                    <a:lnTo>
                      <a:pt x="100758" y="29759"/>
                    </a:lnTo>
                    <a:lnTo>
                      <a:pt x="100739" y="29769"/>
                    </a:lnTo>
                    <a:cubicBezTo>
                      <a:pt x="100739" y="29769"/>
                      <a:pt x="100733" y="29845"/>
                      <a:pt x="100723" y="29957"/>
                    </a:cubicBezTo>
                    <a:cubicBezTo>
                      <a:pt x="100717" y="30070"/>
                      <a:pt x="100701" y="30223"/>
                      <a:pt x="100680" y="30377"/>
                    </a:cubicBezTo>
                    <a:cubicBezTo>
                      <a:pt x="100641" y="30682"/>
                      <a:pt x="100604" y="30986"/>
                      <a:pt x="100604" y="30986"/>
                    </a:cubicBezTo>
                    <a:lnTo>
                      <a:pt x="99972" y="31279"/>
                    </a:lnTo>
                    <a:cubicBezTo>
                      <a:pt x="99958" y="31248"/>
                      <a:pt x="99944" y="31216"/>
                      <a:pt x="99927" y="31183"/>
                    </a:cubicBezTo>
                    <a:lnTo>
                      <a:pt x="100537" y="30898"/>
                    </a:lnTo>
                    <a:lnTo>
                      <a:pt x="100519" y="30862"/>
                    </a:lnTo>
                    <a:lnTo>
                      <a:pt x="99911" y="31146"/>
                    </a:lnTo>
                    <a:cubicBezTo>
                      <a:pt x="99888" y="31101"/>
                      <a:pt x="99868" y="31054"/>
                      <a:pt x="99845" y="31007"/>
                    </a:cubicBezTo>
                    <a:lnTo>
                      <a:pt x="100566" y="30667"/>
                    </a:lnTo>
                    <a:lnTo>
                      <a:pt x="100549" y="30630"/>
                    </a:lnTo>
                    <a:lnTo>
                      <a:pt x="99827" y="30970"/>
                    </a:lnTo>
                    <a:cubicBezTo>
                      <a:pt x="99811" y="30933"/>
                      <a:pt x="99792" y="30896"/>
                      <a:pt x="99774" y="30860"/>
                    </a:cubicBezTo>
                    <a:cubicBezTo>
                      <a:pt x="99778" y="30841"/>
                      <a:pt x="99780" y="30825"/>
                      <a:pt x="99782" y="30806"/>
                    </a:cubicBezTo>
                    <a:lnTo>
                      <a:pt x="99788" y="30821"/>
                    </a:lnTo>
                    <a:lnTo>
                      <a:pt x="100594" y="30436"/>
                    </a:lnTo>
                    <a:lnTo>
                      <a:pt x="100576" y="30399"/>
                    </a:lnTo>
                    <a:lnTo>
                      <a:pt x="99786" y="30776"/>
                    </a:lnTo>
                    <a:cubicBezTo>
                      <a:pt x="99796" y="30708"/>
                      <a:pt x="99804" y="30641"/>
                      <a:pt x="99811" y="30577"/>
                    </a:cubicBezTo>
                    <a:lnTo>
                      <a:pt x="99819" y="30591"/>
                    </a:lnTo>
                    <a:lnTo>
                      <a:pt x="100623" y="30203"/>
                    </a:lnTo>
                    <a:lnTo>
                      <a:pt x="100604" y="30166"/>
                    </a:lnTo>
                    <a:lnTo>
                      <a:pt x="99815" y="30546"/>
                    </a:lnTo>
                    <a:cubicBezTo>
                      <a:pt x="99821" y="30491"/>
                      <a:pt x="99827" y="30438"/>
                      <a:pt x="99829" y="30391"/>
                    </a:cubicBezTo>
                    <a:cubicBezTo>
                      <a:pt x="99831" y="30377"/>
                      <a:pt x="99833" y="30362"/>
                      <a:pt x="99833" y="30350"/>
                    </a:cubicBezTo>
                    <a:lnTo>
                      <a:pt x="99839" y="30364"/>
                    </a:lnTo>
                    <a:lnTo>
                      <a:pt x="100643" y="29974"/>
                    </a:lnTo>
                    <a:lnTo>
                      <a:pt x="100625" y="29937"/>
                    </a:lnTo>
                    <a:lnTo>
                      <a:pt x="99835" y="30321"/>
                    </a:lnTo>
                    <a:cubicBezTo>
                      <a:pt x="99843" y="30250"/>
                      <a:pt x="99847" y="30205"/>
                      <a:pt x="99847" y="30205"/>
                    </a:cubicBezTo>
                    <a:lnTo>
                      <a:pt x="99847" y="30205"/>
                    </a:lnTo>
                    <a:lnTo>
                      <a:pt x="99829" y="30213"/>
                    </a:lnTo>
                    <a:cubicBezTo>
                      <a:pt x="99829" y="30213"/>
                      <a:pt x="99823" y="30289"/>
                      <a:pt x="99813" y="30399"/>
                    </a:cubicBezTo>
                    <a:cubicBezTo>
                      <a:pt x="99804" y="30512"/>
                      <a:pt x="99786" y="30661"/>
                      <a:pt x="99766" y="30812"/>
                    </a:cubicBezTo>
                    <a:cubicBezTo>
                      <a:pt x="99764" y="30821"/>
                      <a:pt x="99764" y="30827"/>
                      <a:pt x="99764" y="30833"/>
                    </a:cubicBezTo>
                    <a:cubicBezTo>
                      <a:pt x="99614" y="30520"/>
                      <a:pt x="99461" y="30209"/>
                      <a:pt x="99305" y="29900"/>
                    </a:cubicBezTo>
                    <a:lnTo>
                      <a:pt x="99305" y="29900"/>
                    </a:lnTo>
                    <a:lnTo>
                      <a:pt x="99829" y="30213"/>
                    </a:lnTo>
                    <a:lnTo>
                      <a:pt x="100758" y="29759"/>
                    </a:lnTo>
                    <a:lnTo>
                      <a:pt x="99708" y="29118"/>
                    </a:lnTo>
                    <a:lnTo>
                      <a:pt x="99800" y="27893"/>
                    </a:lnTo>
                    <a:cubicBezTo>
                      <a:pt x="99800" y="27891"/>
                      <a:pt x="99735" y="27852"/>
                      <a:pt x="99637" y="27795"/>
                    </a:cubicBezTo>
                    <a:cubicBezTo>
                      <a:pt x="99536" y="27737"/>
                      <a:pt x="99401" y="27664"/>
                      <a:pt x="99264" y="27588"/>
                    </a:cubicBezTo>
                    <a:cubicBezTo>
                      <a:pt x="98996" y="27443"/>
                      <a:pt x="98726" y="27296"/>
                      <a:pt x="98726" y="27296"/>
                    </a:cubicBezTo>
                    <a:lnTo>
                      <a:pt x="98761" y="26070"/>
                    </a:lnTo>
                    <a:lnTo>
                      <a:pt x="98225" y="25782"/>
                    </a:lnTo>
                    <a:cubicBezTo>
                      <a:pt x="97955" y="25642"/>
                      <a:pt x="97677" y="25511"/>
                      <a:pt x="97675" y="25509"/>
                    </a:cubicBezTo>
                    <a:lnTo>
                      <a:pt x="97654" y="24290"/>
                    </a:lnTo>
                    <a:lnTo>
                      <a:pt x="96558" y="23766"/>
                    </a:lnTo>
                    <a:lnTo>
                      <a:pt x="96482" y="22553"/>
                    </a:lnTo>
                    <a:lnTo>
                      <a:pt x="96466" y="22563"/>
                    </a:lnTo>
                    <a:lnTo>
                      <a:pt x="96541" y="23777"/>
                    </a:lnTo>
                    <a:lnTo>
                      <a:pt x="95950" y="24175"/>
                    </a:lnTo>
                    <a:lnTo>
                      <a:pt x="95891" y="24087"/>
                    </a:lnTo>
                    <a:lnTo>
                      <a:pt x="96457" y="23703"/>
                    </a:lnTo>
                    <a:lnTo>
                      <a:pt x="96435" y="23668"/>
                    </a:lnTo>
                    <a:lnTo>
                      <a:pt x="95866" y="24055"/>
                    </a:lnTo>
                    <a:cubicBezTo>
                      <a:pt x="95837" y="24012"/>
                      <a:pt x="95811" y="23971"/>
                      <a:pt x="95780" y="23928"/>
                    </a:cubicBezTo>
                    <a:lnTo>
                      <a:pt x="96445" y="23474"/>
                    </a:lnTo>
                    <a:lnTo>
                      <a:pt x="96423" y="23441"/>
                    </a:lnTo>
                    <a:lnTo>
                      <a:pt x="95758" y="23895"/>
                    </a:lnTo>
                    <a:cubicBezTo>
                      <a:pt x="95735" y="23860"/>
                      <a:pt x="95711" y="23828"/>
                      <a:pt x="95688" y="23793"/>
                    </a:cubicBezTo>
                    <a:lnTo>
                      <a:pt x="95686" y="23736"/>
                    </a:lnTo>
                    <a:lnTo>
                      <a:pt x="95696" y="23752"/>
                    </a:lnTo>
                    <a:lnTo>
                      <a:pt x="96431" y="23245"/>
                    </a:lnTo>
                    <a:lnTo>
                      <a:pt x="96408" y="23212"/>
                    </a:lnTo>
                    <a:lnTo>
                      <a:pt x="95684" y="23711"/>
                    </a:lnTo>
                    <a:lnTo>
                      <a:pt x="95674" y="23508"/>
                    </a:lnTo>
                    <a:lnTo>
                      <a:pt x="95684" y="23523"/>
                    </a:lnTo>
                    <a:lnTo>
                      <a:pt x="96416" y="23013"/>
                    </a:lnTo>
                    <a:lnTo>
                      <a:pt x="96394" y="22981"/>
                    </a:lnTo>
                    <a:lnTo>
                      <a:pt x="95672" y="23482"/>
                    </a:lnTo>
                    <a:lnTo>
                      <a:pt x="95661" y="23281"/>
                    </a:lnTo>
                    <a:lnTo>
                      <a:pt x="95672" y="23296"/>
                    </a:lnTo>
                    <a:lnTo>
                      <a:pt x="96402" y="22782"/>
                    </a:lnTo>
                    <a:lnTo>
                      <a:pt x="96380" y="22749"/>
                    </a:lnTo>
                    <a:lnTo>
                      <a:pt x="95659" y="23253"/>
                    </a:lnTo>
                    <a:lnTo>
                      <a:pt x="95653" y="23136"/>
                    </a:lnTo>
                    <a:lnTo>
                      <a:pt x="95653" y="23136"/>
                    </a:lnTo>
                    <a:lnTo>
                      <a:pt x="96482" y="22551"/>
                    </a:lnTo>
                    <a:lnTo>
                      <a:pt x="95359" y="22076"/>
                    </a:lnTo>
                    <a:cubicBezTo>
                      <a:pt x="95359" y="22076"/>
                      <a:pt x="95336" y="21769"/>
                      <a:pt x="95314" y="21465"/>
                    </a:cubicBezTo>
                    <a:lnTo>
                      <a:pt x="95246" y="20859"/>
                    </a:lnTo>
                    <a:lnTo>
                      <a:pt x="94096" y="20433"/>
                    </a:lnTo>
                    <a:cubicBezTo>
                      <a:pt x="94096" y="20433"/>
                      <a:pt x="94062" y="20129"/>
                      <a:pt x="94025" y="19824"/>
                    </a:cubicBezTo>
                    <a:cubicBezTo>
                      <a:pt x="94006" y="19670"/>
                      <a:pt x="93988" y="19517"/>
                      <a:pt x="93974" y="19402"/>
                    </a:cubicBezTo>
                    <a:cubicBezTo>
                      <a:pt x="93959" y="19288"/>
                      <a:pt x="93945" y="19214"/>
                      <a:pt x="93945" y="19214"/>
                    </a:cubicBezTo>
                    <a:lnTo>
                      <a:pt x="93931" y="19226"/>
                    </a:lnTo>
                    <a:cubicBezTo>
                      <a:pt x="93931" y="19226"/>
                      <a:pt x="93943" y="19300"/>
                      <a:pt x="93957" y="19415"/>
                    </a:cubicBezTo>
                    <a:cubicBezTo>
                      <a:pt x="93972" y="19531"/>
                      <a:pt x="93990" y="19685"/>
                      <a:pt x="94008" y="19836"/>
                    </a:cubicBezTo>
                    <a:lnTo>
                      <a:pt x="94080" y="20446"/>
                    </a:lnTo>
                    <a:lnTo>
                      <a:pt x="94082" y="20446"/>
                    </a:lnTo>
                    <a:lnTo>
                      <a:pt x="93532" y="20884"/>
                    </a:lnTo>
                    <a:cubicBezTo>
                      <a:pt x="93509" y="20855"/>
                      <a:pt x="93487" y="20828"/>
                      <a:pt x="93464" y="20800"/>
                    </a:cubicBezTo>
                    <a:lnTo>
                      <a:pt x="93994" y="20376"/>
                    </a:lnTo>
                    <a:lnTo>
                      <a:pt x="93967" y="20345"/>
                    </a:lnTo>
                    <a:lnTo>
                      <a:pt x="93440" y="20769"/>
                    </a:lnTo>
                    <a:cubicBezTo>
                      <a:pt x="93407" y="20728"/>
                      <a:pt x="93376" y="20689"/>
                      <a:pt x="93343" y="20650"/>
                    </a:cubicBezTo>
                    <a:lnTo>
                      <a:pt x="93967" y="20145"/>
                    </a:lnTo>
                    <a:lnTo>
                      <a:pt x="93941" y="20114"/>
                    </a:lnTo>
                    <a:lnTo>
                      <a:pt x="93317" y="20618"/>
                    </a:lnTo>
                    <a:cubicBezTo>
                      <a:pt x="93292" y="20587"/>
                      <a:pt x="93268" y="20556"/>
                      <a:pt x="93243" y="20528"/>
                    </a:cubicBezTo>
                    <a:cubicBezTo>
                      <a:pt x="93241" y="20507"/>
                      <a:pt x="93239" y="20487"/>
                      <a:pt x="93237" y="20466"/>
                    </a:cubicBezTo>
                    <a:lnTo>
                      <a:pt x="93237" y="20466"/>
                    </a:lnTo>
                    <a:lnTo>
                      <a:pt x="93247" y="20478"/>
                    </a:lnTo>
                    <a:lnTo>
                      <a:pt x="93941" y="19914"/>
                    </a:lnTo>
                    <a:lnTo>
                      <a:pt x="93914" y="19883"/>
                    </a:lnTo>
                    <a:lnTo>
                      <a:pt x="93235" y="20436"/>
                    </a:lnTo>
                    <a:cubicBezTo>
                      <a:pt x="93227" y="20368"/>
                      <a:pt x="93219" y="20300"/>
                      <a:pt x="93213" y="20235"/>
                    </a:cubicBezTo>
                    <a:lnTo>
                      <a:pt x="93213" y="20235"/>
                    </a:lnTo>
                    <a:lnTo>
                      <a:pt x="93223" y="20247"/>
                    </a:lnTo>
                    <a:lnTo>
                      <a:pt x="93912" y="19683"/>
                    </a:lnTo>
                    <a:lnTo>
                      <a:pt x="93888" y="19652"/>
                    </a:lnTo>
                    <a:lnTo>
                      <a:pt x="93208" y="20206"/>
                    </a:lnTo>
                    <a:cubicBezTo>
                      <a:pt x="93202" y="20149"/>
                      <a:pt x="93196" y="20094"/>
                      <a:pt x="93190" y="20047"/>
                    </a:cubicBezTo>
                    <a:cubicBezTo>
                      <a:pt x="93190" y="20032"/>
                      <a:pt x="93188" y="20018"/>
                      <a:pt x="93186" y="20006"/>
                    </a:cubicBezTo>
                    <a:lnTo>
                      <a:pt x="93186" y="20006"/>
                    </a:lnTo>
                    <a:lnTo>
                      <a:pt x="93196" y="20018"/>
                    </a:lnTo>
                    <a:lnTo>
                      <a:pt x="93886" y="19449"/>
                    </a:lnTo>
                    <a:lnTo>
                      <a:pt x="93859" y="19419"/>
                    </a:lnTo>
                    <a:lnTo>
                      <a:pt x="93182" y="19977"/>
                    </a:lnTo>
                    <a:cubicBezTo>
                      <a:pt x="93174" y="19907"/>
                      <a:pt x="93166" y="19865"/>
                      <a:pt x="93166" y="19861"/>
                    </a:cubicBezTo>
                    <a:lnTo>
                      <a:pt x="93166" y="19861"/>
                    </a:lnTo>
                    <a:lnTo>
                      <a:pt x="93945" y="19214"/>
                    </a:lnTo>
                    <a:lnTo>
                      <a:pt x="92773" y="18840"/>
                    </a:lnTo>
                    <a:lnTo>
                      <a:pt x="92572" y="17629"/>
                    </a:lnTo>
                    <a:cubicBezTo>
                      <a:pt x="92572" y="17629"/>
                      <a:pt x="92501" y="17606"/>
                      <a:pt x="92392" y="17571"/>
                    </a:cubicBezTo>
                    <a:cubicBezTo>
                      <a:pt x="92284" y="17536"/>
                      <a:pt x="92136" y="17493"/>
                      <a:pt x="91987" y="17455"/>
                    </a:cubicBezTo>
                    <a:cubicBezTo>
                      <a:pt x="91690" y="17377"/>
                      <a:pt x="91394" y="17297"/>
                      <a:pt x="91392" y="17297"/>
                    </a:cubicBezTo>
                    <a:lnTo>
                      <a:pt x="91138" y="16100"/>
                    </a:lnTo>
                    <a:lnTo>
                      <a:pt x="91124" y="16115"/>
                    </a:lnTo>
                    <a:lnTo>
                      <a:pt x="91377" y="17309"/>
                    </a:lnTo>
                    <a:lnTo>
                      <a:pt x="90862" y="17792"/>
                    </a:lnTo>
                    <a:cubicBezTo>
                      <a:pt x="90837" y="17766"/>
                      <a:pt x="90813" y="17739"/>
                      <a:pt x="90788" y="17714"/>
                    </a:cubicBezTo>
                    <a:lnTo>
                      <a:pt x="91283" y="17250"/>
                    </a:lnTo>
                    <a:lnTo>
                      <a:pt x="91257" y="17219"/>
                    </a:lnTo>
                    <a:lnTo>
                      <a:pt x="90761" y="17684"/>
                    </a:lnTo>
                    <a:cubicBezTo>
                      <a:pt x="90727" y="17647"/>
                      <a:pt x="90692" y="17610"/>
                      <a:pt x="90657" y="17573"/>
                    </a:cubicBezTo>
                    <a:lnTo>
                      <a:pt x="91236" y="17023"/>
                    </a:lnTo>
                    <a:lnTo>
                      <a:pt x="91210" y="16994"/>
                    </a:lnTo>
                    <a:lnTo>
                      <a:pt x="90629" y="17543"/>
                    </a:lnTo>
                    <a:cubicBezTo>
                      <a:pt x="90600" y="17512"/>
                      <a:pt x="90569" y="17481"/>
                      <a:pt x="90541" y="17451"/>
                    </a:cubicBezTo>
                    <a:lnTo>
                      <a:pt x="90530" y="17401"/>
                    </a:lnTo>
                    <a:lnTo>
                      <a:pt x="90543" y="17414"/>
                    </a:lnTo>
                    <a:lnTo>
                      <a:pt x="91189" y="16798"/>
                    </a:lnTo>
                    <a:lnTo>
                      <a:pt x="91160" y="16767"/>
                    </a:lnTo>
                    <a:lnTo>
                      <a:pt x="90524" y="17373"/>
                    </a:lnTo>
                    <a:lnTo>
                      <a:pt x="90485" y="17174"/>
                    </a:lnTo>
                    <a:lnTo>
                      <a:pt x="90498" y="17189"/>
                    </a:lnTo>
                    <a:lnTo>
                      <a:pt x="91142" y="16569"/>
                    </a:lnTo>
                    <a:lnTo>
                      <a:pt x="91113" y="16540"/>
                    </a:lnTo>
                    <a:lnTo>
                      <a:pt x="90479" y="17148"/>
                    </a:lnTo>
                    <a:lnTo>
                      <a:pt x="90440" y="16957"/>
                    </a:lnTo>
                    <a:lnTo>
                      <a:pt x="90453" y="16970"/>
                    </a:lnTo>
                    <a:lnTo>
                      <a:pt x="91093" y="16350"/>
                    </a:lnTo>
                    <a:lnTo>
                      <a:pt x="91066" y="16319"/>
                    </a:lnTo>
                    <a:lnTo>
                      <a:pt x="90434" y="16929"/>
                    </a:lnTo>
                    <a:lnTo>
                      <a:pt x="90410" y="16806"/>
                    </a:lnTo>
                    <a:lnTo>
                      <a:pt x="90395" y="16818"/>
                    </a:lnTo>
                    <a:lnTo>
                      <a:pt x="91136" y="16100"/>
                    </a:lnTo>
                    <a:cubicBezTo>
                      <a:pt x="91136" y="16100"/>
                      <a:pt x="90841" y="16022"/>
                      <a:pt x="90547" y="15945"/>
                    </a:cubicBezTo>
                    <a:cubicBezTo>
                      <a:pt x="90256" y="15867"/>
                      <a:pt x="89953" y="15806"/>
                      <a:pt x="89953" y="15806"/>
                    </a:cubicBezTo>
                    <a:lnTo>
                      <a:pt x="89646" y="14625"/>
                    </a:lnTo>
                    <a:lnTo>
                      <a:pt x="89640" y="14631"/>
                    </a:lnTo>
                    <a:lnTo>
                      <a:pt x="89644" y="14625"/>
                    </a:lnTo>
                    <a:lnTo>
                      <a:pt x="88454" y="14375"/>
                    </a:lnTo>
                    <a:cubicBezTo>
                      <a:pt x="88454" y="14375"/>
                      <a:pt x="88433" y="14302"/>
                      <a:pt x="88405" y="14189"/>
                    </a:cubicBezTo>
                    <a:cubicBezTo>
                      <a:pt x="88370" y="14081"/>
                      <a:pt x="88327" y="13936"/>
                      <a:pt x="88282" y="13792"/>
                    </a:cubicBezTo>
                    <a:lnTo>
                      <a:pt x="88100" y="13209"/>
                    </a:lnTo>
                    <a:lnTo>
                      <a:pt x="88087" y="13224"/>
                    </a:lnTo>
                    <a:cubicBezTo>
                      <a:pt x="88087" y="13224"/>
                      <a:pt x="88177" y="13514"/>
                      <a:pt x="88270" y="13807"/>
                    </a:cubicBezTo>
                    <a:cubicBezTo>
                      <a:pt x="88313" y="13950"/>
                      <a:pt x="88358" y="14095"/>
                      <a:pt x="88390" y="14204"/>
                    </a:cubicBezTo>
                    <a:cubicBezTo>
                      <a:pt x="88421" y="14316"/>
                      <a:pt x="88439" y="14390"/>
                      <a:pt x="88439" y="14390"/>
                    </a:cubicBezTo>
                    <a:lnTo>
                      <a:pt x="87959" y="14916"/>
                    </a:lnTo>
                    <a:cubicBezTo>
                      <a:pt x="87932" y="14891"/>
                      <a:pt x="87905" y="14869"/>
                      <a:pt x="87879" y="14844"/>
                    </a:cubicBezTo>
                    <a:lnTo>
                      <a:pt x="88345" y="14333"/>
                    </a:lnTo>
                    <a:lnTo>
                      <a:pt x="88315" y="14306"/>
                    </a:lnTo>
                    <a:lnTo>
                      <a:pt x="87850" y="14815"/>
                    </a:lnTo>
                    <a:cubicBezTo>
                      <a:pt x="87811" y="14783"/>
                      <a:pt x="87774" y="14748"/>
                      <a:pt x="87736" y="14713"/>
                    </a:cubicBezTo>
                    <a:lnTo>
                      <a:pt x="88280" y="14112"/>
                    </a:lnTo>
                    <a:lnTo>
                      <a:pt x="88249" y="14085"/>
                    </a:lnTo>
                    <a:lnTo>
                      <a:pt x="87707" y="14686"/>
                    </a:lnTo>
                    <a:cubicBezTo>
                      <a:pt x="87678" y="14662"/>
                      <a:pt x="87652" y="14637"/>
                      <a:pt x="87623" y="14611"/>
                    </a:cubicBezTo>
                    <a:cubicBezTo>
                      <a:pt x="87617" y="14590"/>
                      <a:pt x="87611" y="14570"/>
                      <a:pt x="87605" y="14549"/>
                    </a:cubicBezTo>
                    <a:lnTo>
                      <a:pt x="87605" y="14549"/>
                    </a:lnTo>
                    <a:lnTo>
                      <a:pt x="87615" y="14558"/>
                    </a:lnTo>
                    <a:lnTo>
                      <a:pt x="88212" y="13893"/>
                    </a:lnTo>
                    <a:lnTo>
                      <a:pt x="88182" y="13866"/>
                    </a:lnTo>
                    <a:lnTo>
                      <a:pt x="87596" y="14519"/>
                    </a:lnTo>
                    <a:cubicBezTo>
                      <a:pt x="87576" y="14453"/>
                      <a:pt x="87558" y="14390"/>
                      <a:pt x="87539" y="14328"/>
                    </a:cubicBezTo>
                    <a:lnTo>
                      <a:pt x="87539" y="14328"/>
                    </a:lnTo>
                    <a:lnTo>
                      <a:pt x="87551" y="14341"/>
                    </a:lnTo>
                    <a:lnTo>
                      <a:pt x="88145" y="13674"/>
                    </a:lnTo>
                    <a:lnTo>
                      <a:pt x="88114" y="13645"/>
                    </a:lnTo>
                    <a:lnTo>
                      <a:pt x="87531" y="14302"/>
                    </a:lnTo>
                    <a:cubicBezTo>
                      <a:pt x="87506" y="14224"/>
                      <a:pt x="87486" y="14155"/>
                      <a:pt x="87470" y="14099"/>
                    </a:cubicBezTo>
                    <a:lnTo>
                      <a:pt x="87470" y="14099"/>
                    </a:lnTo>
                    <a:lnTo>
                      <a:pt x="87482" y="14110"/>
                    </a:lnTo>
                    <a:lnTo>
                      <a:pt x="88073" y="13440"/>
                    </a:lnTo>
                    <a:lnTo>
                      <a:pt x="88042" y="13414"/>
                    </a:lnTo>
                    <a:lnTo>
                      <a:pt x="87461" y="14073"/>
                    </a:lnTo>
                    <a:cubicBezTo>
                      <a:pt x="87444" y="14012"/>
                      <a:pt x="87432" y="13974"/>
                      <a:pt x="87431" y="13971"/>
                    </a:cubicBezTo>
                    <a:lnTo>
                      <a:pt x="87431" y="13971"/>
                    </a:lnTo>
                    <a:lnTo>
                      <a:pt x="88100" y="13209"/>
                    </a:lnTo>
                    <a:lnTo>
                      <a:pt x="86893" y="13011"/>
                    </a:lnTo>
                    <a:cubicBezTo>
                      <a:pt x="86893" y="13011"/>
                      <a:pt x="86801" y="12718"/>
                      <a:pt x="86706" y="12426"/>
                    </a:cubicBezTo>
                    <a:cubicBezTo>
                      <a:pt x="86661" y="12276"/>
                      <a:pt x="86606" y="12137"/>
                      <a:pt x="86567" y="12029"/>
                    </a:cubicBezTo>
                    <a:cubicBezTo>
                      <a:pt x="86532" y="11932"/>
                      <a:pt x="86507" y="11864"/>
                      <a:pt x="86503" y="11853"/>
                    </a:cubicBezTo>
                    <a:lnTo>
                      <a:pt x="86503" y="11853"/>
                    </a:lnTo>
                    <a:lnTo>
                      <a:pt x="86504" y="11851"/>
                    </a:lnTo>
                    <a:lnTo>
                      <a:pt x="85285" y="11708"/>
                    </a:lnTo>
                    <a:lnTo>
                      <a:pt x="84855" y="10556"/>
                    </a:lnTo>
                    <a:cubicBezTo>
                      <a:pt x="84855" y="10556"/>
                      <a:pt x="84779" y="10548"/>
                      <a:pt x="84663" y="10539"/>
                    </a:cubicBezTo>
                    <a:cubicBezTo>
                      <a:pt x="84548" y="10531"/>
                      <a:pt x="84393" y="10519"/>
                      <a:pt x="84239" y="10509"/>
                    </a:cubicBezTo>
                    <a:cubicBezTo>
                      <a:pt x="83934" y="10488"/>
                      <a:pt x="83629" y="10468"/>
                      <a:pt x="83627" y="10466"/>
                    </a:cubicBezTo>
                    <a:lnTo>
                      <a:pt x="83147" y="9338"/>
                    </a:lnTo>
                    <a:lnTo>
                      <a:pt x="83136" y="9355"/>
                    </a:lnTo>
                    <a:lnTo>
                      <a:pt x="83615" y="10482"/>
                    </a:lnTo>
                    <a:lnTo>
                      <a:pt x="83206" y="11051"/>
                    </a:lnTo>
                    <a:lnTo>
                      <a:pt x="83120" y="10989"/>
                    </a:lnTo>
                    <a:lnTo>
                      <a:pt x="83513" y="10441"/>
                    </a:lnTo>
                    <a:lnTo>
                      <a:pt x="83480" y="10417"/>
                    </a:lnTo>
                    <a:lnTo>
                      <a:pt x="83087" y="10965"/>
                    </a:lnTo>
                    <a:cubicBezTo>
                      <a:pt x="83046" y="10936"/>
                      <a:pt x="83003" y="10906"/>
                      <a:pt x="82962" y="10877"/>
                    </a:cubicBezTo>
                    <a:lnTo>
                      <a:pt x="83423" y="10228"/>
                    </a:lnTo>
                    <a:lnTo>
                      <a:pt x="83390" y="10204"/>
                    </a:lnTo>
                    <a:lnTo>
                      <a:pt x="82930" y="10854"/>
                    </a:lnTo>
                    <a:cubicBezTo>
                      <a:pt x="82893" y="10828"/>
                      <a:pt x="82858" y="10803"/>
                      <a:pt x="82821" y="10779"/>
                    </a:cubicBezTo>
                    <a:lnTo>
                      <a:pt x="82805" y="10736"/>
                    </a:lnTo>
                    <a:lnTo>
                      <a:pt x="82819" y="10744"/>
                    </a:lnTo>
                    <a:lnTo>
                      <a:pt x="83333" y="10014"/>
                    </a:lnTo>
                    <a:lnTo>
                      <a:pt x="83300" y="9991"/>
                    </a:lnTo>
                    <a:lnTo>
                      <a:pt x="82795" y="10709"/>
                    </a:lnTo>
                    <a:lnTo>
                      <a:pt x="82723" y="10537"/>
                    </a:lnTo>
                    <a:lnTo>
                      <a:pt x="82725" y="10539"/>
                    </a:lnTo>
                    <a:lnTo>
                      <a:pt x="83235" y="9807"/>
                    </a:lnTo>
                    <a:lnTo>
                      <a:pt x="83202" y="9784"/>
                    </a:lnTo>
                    <a:lnTo>
                      <a:pt x="82705" y="10496"/>
                    </a:lnTo>
                    <a:lnTo>
                      <a:pt x="82629" y="10310"/>
                    </a:lnTo>
                    <a:lnTo>
                      <a:pt x="82643" y="10318"/>
                    </a:lnTo>
                    <a:lnTo>
                      <a:pt x="83151" y="9586"/>
                    </a:lnTo>
                    <a:lnTo>
                      <a:pt x="83118" y="9563"/>
                    </a:lnTo>
                    <a:lnTo>
                      <a:pt x="82619" y="10284"/>
                    </a:lnTo>
                    <a:lnTo>
                      <a:pt x="82572" y="10174"/>
                    </a:lnTo>
                    <a:lnTo>
                      <a:pt x="82572" y="10174"/>
                    </a:lnTo>
                    <a:lnTo>
                      <a:pt x="83147" y="9338"/>
                    </a:lnTo>
                    <a:cubicBezTo>
                      <a:pt x="83147" y="9338"/>
                      <a:pt x="82844" y="9320"/>
                      <a:pt x="82539" y="9302"/>
                    </a:cubicBezTo>
                    <a:cubicBezTo>
                      <a:pt x="82232" y="9295"/>
                      <a:pt x="81925" y="9289"/>
                      <a:pt x="81925" y="9289"/>
                    </a:cubicBezTo>
                    <a:lnTo>
                      <a:pt x="81395" y="8189"/>
                    </a:lnTo>
                    <a:lnTo>
                      <a:pt x="80786" y="8178"/>
                    </a:lnTo>
                    <a:cubicBezTo>
                      <a:pt x="80634" y="8176"/>
                      <a:pt x="80483" y="8174"/>
                      <a:pt x="80368" y="8172"/>
                    </a:cubicBezTo>
                    <a:cubicBezTo>
                      <a:pt x="80346" y="8172"/>
                      <a:pt x="80325" y="8172"/>
                      <a:pt x="80305" y="8172"/>
                    </a:cubicBezTo>
                    <a:cubicBezTo>
                      <a:pt x="80228" y="8172"/>
                      <a:pt x="80178" y="8174"/>
                      <a:pt x="80178" y="8174"/>
                    </a:cubicBezTo>
                    <a:lnTo>
                      <a:pt x="79601" y="7102"/>
                    </a:lnTo>
                    <a:lnTo>
                      <a:pt x="79600" y="7104"/>
                    </a:lnTo>
                    <a:lnTo>
                      <a:pt x="79600" y="7104"/>
                    </a:lnTo>
                    <a:lnTo>
                      <a:pt x="78382" y="7143"/>
                    </a:lnTo>
                    <a:cubicBezTo>
                      <a:pt x="78382" y="7143"/>
                      <a:pt x="78345" y="7076"/>
                      <a:pt x="78290" y="6973"/>
                    </a:cubicBezTo>
                    <a:cubicBezTo>
                      <a:pt x="78234" y="6873"/>
                      <a:pt x="78161" y="6736"/>
                      <a:pt x="78081" y="6609"/>
                    </a:cubicBezTo>
                    <a:cubicBezTo>
                      <a:pt x="77925" y="6349"/>
                      <a:pt x="77768" y="6089"/>
                      <a:pt x="77768" y="6087"/>
                    </a:cubicBezTo>
                    <a:lnTo>
                      <a:pt x="76546" y="6182"/>
                    </a:lnTo>
                    <a:cubicBezTo>
                      <a:pt x="76546" y="6182"/>
                      <a:pt x="76387" y="5920"/>
                      <a:pt x="76227" y="5658"/>
                    </a:cubicBezTo>
                    <a:cubicBezTo>
                      <a:pt x="76145" y="5527"/>
                      <a:pt x="76064" y="5396"/>
                      <a:pt x="76002" y="5298"/>
                    </a:cubicBezTo>
                    <a:cubicBezTo>
                      <a:pt x="75939" y="5204"/>
                      <a:pt x="75896" y="5140"/>
                      <a:pt x="75896" y="5140"/>
                    </a:cubicBezTo>
                    <a:lnTo>
                      <a:pt x="74676" y="5292"/>
                    </a:lnTo>
                    <a:lnTo>
                      <a:pt x="73985" y="4277"/>
                    </a:lnTo>
                    <a:cubicBezTo>
                      <a:pt x="73985" y="4277"/>
                      <a:pt x="73686" y="4310"/>
                      <a:pt x="73379" y="4367"/>
                    </a:cubicBezTo>
                    <a:cubicBezTo>
                      <a:pt x="73077" y="4420"/>
                      <a:pt x="72776" y="4473"/>
                      <a:pt x="72774" y="4473"/>
                    </a:cubicBez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9" y="3493"/>
                    </a:lnTo>
                    <a:lnTo>
                      <a:pt x="72033" y="3512"/>
                    </a:lnTo>
                    <a:lnTo>
                      <a:pt x="72768" y="4492"/>
                    </a:lnTo>
                    <a:lnTo>
                      <a:pt x="72506" y="5132"/>
                    </a:lnTo>
                    <a:cubicBezTo>
                      <a:pt x="72473" y="5120"/>
                      <a:pt x="72440" y="5105"/>
                      <a:pt x="72407" y="5093"/>
                    </a:cubicBezTo>
                    <a:lnTo>
                      <a:pt x="72657" y="4475"/>
                    </a:lnTo>
                    <a:lnTo>
                      <a:pt x="72618" y="4459"/>
                    </a:lnTo>
                    <a:lnTo>
                      <a:pt x="72369" y="5077"/>
                    </a:lnTo>
                    <a:cubicBezTo>
                      <a:pt x="72322" y="5058"/>
                      <a:pt x="72275" y="5040"/>
                      <a:pt x="72227" y="5019"/>
                    </a:cubicBezTo>
                    <a:lnTo>
                      <a:pt x="72518" y="4289"/>
                    </a:lnTo>
                    <a:lnTo>
                      <a:pt x="72481" y="4275"/>
                    </a:lnTo>
                    <a:lnTo>
                      <a:pt x="72189" y="5005"/>
                    </a:lnTo>
                    <a:cubicBezTo>
                      <a:pt x="72144" y="4987"/>
                      <a:pt x="72099" y="4968"/>
                      <a:pt x="72052" y="4950"/>
                    </a:cubicBezTo>
                    <a:lnTo>
                      <a:pt x="72035" y="4929"/>
                    </a:lnTo>
                    <a:lnTo>
                      <a:pt x="72052" y="4936"/>
                    </a:lnTo>
                    <a:lnTo>
                      <a:pt x="72381" y="4105"/>
                    </a:lnTo>
                    <a:lnTo>
                      <a:pt x="72342" y="4091"/>
                    </a:lnTo>
                    <a:lnTo>
                      <a:pt x="72019" y="4907"/>
                    </a:lnTo>
                    <a:lnTo>
                      <a:pt x="71900" y="4743"/>
                    </a:lnTo>
                    <a:lnTo>
                      <a:pt x="71916" y="4751"/>
                    </a:lnTo>
                    <a:lnTo>
                      <a:pt x="72242" y="3919"/>
                    </a:lnTo>
                    <a:lnTo>
                      <a:pt x="72203" y="3904"/>
                    </a:lnTo>
                    <a:lnTo>
                      <a:pt x="71884" y="4723"/>
                    </a:lnTo>
                    <a:lnTo>
                      <a:pt x="71767" y="4563"/>
                    </a:lnTo>
                    <a:lnTo>
                      <a:pt x="71775" y="4565"/>
                    </a:lnTo>
                    <a:lnTo>
                      <a:pt x="72097" y="3735"/>
                    </a:lnTo>
                    <a:lnTo>
                      <a:pt x="72060" y="3720"/>
                    </a:lnTo>
                    <a:lnTo>
                      <a:pt x="71745" y="4533"/>
                    </a:lnTo>
                    <a:lnTo>
                      <a:pt x="71677" y="4440"/>
                    </a:lnTo>
                    <a:lnTo>
                      <a:pt x="71671" y="4459"/>
                    </a:lnTo>
                    <a:lnTo>
                      <a:pt x="71738" y="4551"/>
                    </a:lnTo>
                    <a:lnTo>
                      <a:pt x="72023" y="4940"/>
                    </a:lnTo>
                    <a:cubicBezTo>
                      <a:pt x="71706" y="4815"/>
                      <a:pt x="71389" y="4692"/>
                      <a:pt x="71069" y="4573"/>
                    </a:cubicBezTo>
                    <a:cubicBezTo>
                      <a:pt x="71072" y="4573"/>
                      <a:pt x="71076" y="4571"/>
                      <a:pt x="71080" y="4571"/>
                    </a:cubicBezTo>
                    <a:lnTo>
                      <a:pt x="71669" y="4459"/>
                    </a:lnTo>
                    <a:lnTo>
                      <a:pt x="72039" y="3493"/>
                    </a:lnTo>
                    <a:lnTo>
                      <a:pt x="72039" y="3493"/>
                    </a:lnTo>
                    <a:cubicBezTo>
                      <a:pt x="72039" y="3493"/>
                      <a:pt x="71738" y="3548"/>
                      <a:pt x="71440" y="3602"/>
                    </a:cubicBezTo>
                    <a:cubicBezTo>
                      <a:pt x="71143" y="3653"/>
                      <a:pt x="70842" y="3724"/>
                      <a:pt x="70842" y="3726"/>
                    </a:cubicBezTo>
                    <a:lnTo>
                      <a:pt x="70065" y="2785"/>
                    </a:lnTo>
                    <a:lnTo>
                      <a:pt x="68878" y="3062"/>
                    </a:lnTo>
                    <a:cubicBezTo>
                      <a:pt x="68878" y="3062"/>
                      <a:pt x="68684" y="2822"/>
                      <a:pt x="68477" y="2601"/>
                    </a:cubicBezTo>
                    <a:lnTo>
                      <a:pt x="68066" y="2151"/>
                    </a:lnTo>
                    <a:lnTo>
                      <a:pt x="68066" y="2153"/>
                    </a:lnTo>
                    <a:lnTo>
                      <a:pt x="66890" y="2485"/>
                    </a:lnTo>
                    <a:cubicBezTo>
                      <a:pt x="66890" y="2485"/>
                      <a:pt x="66681" y="2259"/>
                      <a:pt x="66472" y="2032"/>
                    </a:cubicBezTo>
                    <a:cubicBezTo>
                      <a:pt x="66368" y="1920"/>
                      <a:pt x="66262" y="1805"/>
                      <a:pt x="66182" y="1728"/>
                    </a:cubicBezTo>
                    <a:cubicBezTo>
                      <a:pt x="66100" y="1648"/>
                      <a:pt x="66047" y="1593"/>
                      <a:pt x="66047" y="1593"/>
                    </a:cubicBezTo>
                    <a:lnTo>
                      <a:pt x="66041" y="1613"/>
                    </a:lnTo>
                    <a:cubicBezTo>
                      <a:pt x="66041" y="1613"/>
                      <a:pt x="66096" y="1666"/>
                      <a:pt x="66176" y="1746"/>
                    </a:cubicBezTo>
                    <a:cubicBezTo>
                      <a:pt x="66257" y="1826"/>
                      <a:pt x="66364" y="1938"/>
                      <a:pt x="66468" y="2053"/>
                    </a:cubicBezTo>
                    <a:cubicBezTo>
                      <a:pt x="66675" y="2278"/>
                      <a:pt x="66884" y="2503"/>
                      <a:pt x="66884" y="2503"/>
                    </a:cubicBezTo>
                    <a:lnTo>
                      <a:pt x="66703" y="3166"/>
                    </a:lnTo>
                    <a:cubicBezTo>
                      <a:pt x="66669" y="3158"/>
                      <a:pt x="66634" y="3147"/>
                      <a:pt x="66601" y="3139"/>
                    </a:cubicBezTo>
                    <a:lnTo>
                      <a:pt x="66773" y="2499"/>
                    </a:lnTo>
                    <a:lnTo>
                      <a:pt x="66734" y="2487"/>
                    </a:lnTo>
                    <a:lnTo>
                      <a:pt x="66560" y="3127"/>
                    </a:lnTo>
                    <a:cubicBezTo>
                      <a:pt x="66511" y="3115"/>
                      <a:pt x="66462" y="3102"/>
                      <a:pt x="66413" y="3088"/>
                    </a:cubicBezTo>
                    <a:lnTo>
                      <a:pt x="66615" y="2327"/>
                    </a:lnTo>
                    <a:lnTo>
                      <a:pt x="66577" y="2317"/>
                    </a:lnTo>
                    <a:lnTo>
                      <a:pt x="66374" y="3078"/>
                    </a:lnTo>
                    <a:cubicBezTo>
                      <a:pt x="66329" y="3066"/>
                      <a:pt x="66284" y="3053"/>
                      <a:pt x="66241" y="3043"/>
                    </a:cubicBezTo>
                    <a:cubicBezTo>
                      <a:pt x="66233" y="3033"/>
                      <a:pt x="66225" y="3025"/>
                      <a:pt x="66217" y="3016"/>
                    </a:cubicBezTo>
                    <a:lnTo>
                      <a:pt x="66217" y="3016"/>
                    </a:lnTo>
                    <a:lnTo>
                      <a:pt x="66231" y="3021"/>
                    </a:lnTo>
                    <a:lnTo>
                      <a:pt x="66456" y="2155"/>
                    </a:lnTo>
                    <a:lnTo>
                      <a:pt x="66417" y="2145"/>
                    </a:lnTo>
                    <a:lnTo>
                      <a:pt x="66196" y="2994"/>
                    </a:lnTo>
                    <a:cubicBezTo>
                      <a:pt x="66149" y="2943"/>
                      <a:pt x="66104" y="2892"/>
                      <a:pt x="66059" y="2845"/>
                    </a:cubicBezTo>
                    <a:lnTo>
                      <a:pt x="66059" y="2845"/>
                    </a:lnTo>
                    <a:lnTo>
                      <a:pt x="66075" y="2849"/>
                    </a:lnTo>
                    <a:lnTo>
                      <a:pt x="66298" y="1983"/>
                    </a:lnTo>
                    <a:lnTo>
                      <a:pt x="66257" y="1973"/>
                    </a:lnTo>
                    <a:lnTo>
                      <a:pt x="66039" y="2822"/>
                    </a:lnTo>
                    <a:cubicBezTo>
                      <a:pt x="66000" y="2781"/>
                      <a:pt x="65963" y="2742"/>
                      <a:pt x="65930" y="2710"/>
                    </a:cubicBezTo>
                    <a:cubicBezTo>
                      <a:pt x="65920" y="2699"/>
                      <a:pt x="65910" y="2689"/>
                      <a:pt x="65901" y="2681"/>
                    </a:cubicBezTo>
                    <a:lnTo>
                      <a:pt x="65901" y="2681"/>
                    </a:lnTo>
                    <a:lnTo>
                      <a:pt x="65916" y="2685"/>
                    </a:lnTo>
                    <a:lnTo>
                      <a:pt x="66135" y="1820"/>
                    </a:lnTo>
                    <a:lnTo>
                      <a:pt x="66096" y="1809"/>
                    </a:lnTo>
                    <a:lnTo>
                      <a:pt x="65881" y="2661"/>
                    </a:lnTo>
                    <a:cubicBezTo>
                      <a:pt x="65833" y="2613"/>
                      <a:pt x="65802" y="2581"/>
                      <a:pt x="65798" y="2577"/>
                    </a:cubicBezTo>
                    <a:lnTo>
                      <a:pt x="65798" y="2577"/>
                    </a:lnTo>
                    <a:lnTo>
                      <a:pt x="66045" y="1593"/>
                    </a:lnTo>
                    <a:lnTo>
                      <a:pt x="66045" y="1593"/>
                    </a:lnTo>
                    <a:lnTo>
                      <a:pt x="64878" y="1983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4001" y="1122"/>
                    </a:lnTo>
                    <a:lnTo>
                      <a:pt x="63997" y="1142"/>
                    </a:lnTo>
                    <a:lnTo>
                      <a:pt x="64874" y="2002"/>
                    </a:lnTo>
                    <a:lnTo>
                      <a:pt x="64721" y="2667"/>
                    </a:lnTo>
                    <a:cubicBezTo>
                      <a:pt x="64686" y="2658"/>
                      <a:pt x="64649" y="2650"/>
                      <a:pt x="64615" y="2642"/>
                    </a:cubicBezTo>
                    <a:lnTo>
                      <a:pt x="64760" y="2000"/>
                    </a:lnTo>
                    <a:lnTo>
                      <a:pt x="64721" y="1991"/>
                    </a:lnTo>
                    <a:lnTo>
                      <a:pt x="64574" y="2634"/>
                    </a:lnTo>
                    <a:cubicBezTo>
                      <a:pt x="64527" y="2622"/>
                      <a:pt x="64477" y="2611"/>
                      <a:pt x="64428" y="2599"/>
                    </a:cubicBezTo>
                    <a:lnTo>
                      <a:pt x="64598" y="1838"/>
                    </a:lnTo>
                    <a:lnTo>
                      <a:pt x="64559" y="1830"/>
                    </a:lnTo>
                    <a:lnTo>
                      <a:pt x="64387" y="2591"/>
                    </a:lnTo>
                    <a:lnTo>
                      <a:pt x="64236" y="2558"/>
                    </a:lnTo>
                    <a:lnTo>
                      <a:pt x="64224" y="2544"/>
                    </a:lnTo>
                    <a:lnTo>
                      <a:pt x="64224" y="2544"/>
                    </a:lnTo>
                    <a:lnTo>
                      <a:pt x="64242" y="2548"/>
                    </a:lnTo>
                    <a:lnTo>
                      <a:pt x="64432" y="1676"/>
                    </a:lnTo>
                    <a:lnTo>
                      <a:pt x="64394" y="1668"/>
                    </a:lnTo>
                    <a:lnTo>
                      <a:pt x="64205" y="2525"/>
                    </a:lnTo>
                    <a:lnTo>
                      <a:pt x="64060" y="2380"/>
                    </a:lnTo>
                    <a:lnTo>
                      <a:pt x="64060" y="2380"/>
                    </a:lnTo>
                    <a:lnTo>
                      <a:pt x="64079" y="2384"/>
                    </a:lnTo>
                    <a:lnTo>
                      <a:pt x="64267" y="1513"/>
                    </a:lnTo>
                    <a:lnTo>
                      <a:pt x="64228" y="1503"/>
                    </a:lnTo>
                    <a:lnTo>
                      <a:pt x="64042" y="2364"/>
                    </a:lnTo>
                    <a:lnTo>
                      <a:pt x="63898" y="2219"/>
                    </a:lnTo>
                    <a:lnTo>
                      <a:pt x="63915" y="2223"/>
                    </a:lnTo>
                    <a:lnTo>
                      <a:pt x="64099" y="1349"/>
                    </a:lnTo>
                    <a:lnTo>
                      <a:pt x="64060" y="1341"/>
                    </a:lnTo>
                    <a:lnTo>
                      <a:pt x="63878" y="2198"/>
                    </a:lnTo>
                    <a:lnTo>
                      <a:pt x="63794" y="2114"/>
                    </a:lnTo>
                    <a:lnTo>
                      <a:pt x="64001" y="1122"/>
                    </a:lnTo>
                    <a:lnTo>
                      <a:pt x="64001" y="1122"/>
                    </a:lnTo>
                    <a:cubicBezTo>
                      <a:pt x="64001" y="1122"/>
                      <a:pt x="63714" y="1216"/>
                      <a:pt x="63424" y="1333"/>
                    </a:cubicBezTo>
                    <a:cubicBezTo>
                      <a:pt x="63139" y="1443"/>
                      <a:pt x="62853" y="1556"/>
                      <a:pt x="62853" y="1556"/>
                    </a:cubicBezTo>
                    <a:lnTo>
                      <a:pt x="61938" y="741"/>
                    </a:lnTo>
                    <a:cubicBezTo>
                      <a:pt x="61938" y="741"/>
                      <a:pt x="61656" y="854"/>
                      <a:pt x="61372" y="966"/>
                    </a:cubicBezTo>
                    <a:cubicBezTo>
                      <a:pt x="61091" y="1073"/>
                      <a:pt x="60811" y="1204"/>
                      <a:pt x="60811" y="1204"/>
                    </a:cubicBezTo>
                    <a:lnTo>
                      <a:pt x="59864" y="437"/>
                    </a:lnTo>
                    <a:lnTo>
                      <a:pt x="59864" y="437"/>
                    </a:lnTo>
                    <a:lnTo>
                      <a:pt x="59864" y="437"/>
                    </a:lnTo>
                    <a:lnTo>
                      <a:pt x="58755" y="942"/>
                    </a:lnTo>
                    <a:cubicBezTo>
                      <a:pt x="58755" y="942"/>
                      <a:pt x="58694" y="895"/>
                      <a:pt x="58604" y="821"/>
                    </a:cubicBezTo>
                    <a:cubicBezTo>
                      <a:pt x="58514" y="748"/>
                      <a:pt x="58393" y="655"/>
                      <a:pt x="58270" y="568"/>
                    </a:cubicBezTo>
                    <a:cubicBezTo>
                      <a:pt x="58025" y="387"/>
                      <a:pt x="57781" y="209"/>
                      <a:pt x="57779" y="207"/>
                    </a:cubicBezTo>
                    <a:lnTo>
                      <a:pt x="56691" y="768"/>
                    </a:lnTo>
                    <a:cubicBezTo>
                      <a:pt x="56691" y="768"/>
                      <a:pt x="56441" y="588"/>
                      <a:pt x="56191" y="410"/>
                    </a:cubicBezTo>
                    <a:cubicBezTo>
                      <a:pt x="56067" y="320"/>
                      <a:pt x="55942" y="230"/>
                      <a:pt x="55846" y="162"/>
                    </a:cubicBezTo>
                    <a:cubicBezTo>
                      <a:pt x="55752" y="95"/>
                      <a:pt x="55688" y="54"/>
                      <a:pt x="55688" y="54"/>
                    </a:cubicBezTo>
                    <a:lnTo>
                      <a:pt x="54620" y="668"/>
                    </a:lnTo>
                    <a:lnTo>
                      <a:pt x="535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8" name="Google Shape;5138;p38"/>
            <p:cNvGrpSpPr/>
            <p:nvPr/>
          </p:nvGrpSpPr>
          <p:grpSpPr>
            <a:xfrm>
              <a:off x="-161521" y="1953274"/>
              <a:ext cx="2019729" cy="1953353"/>
              <a:chOff x="1282750" y="505200"/>
              <a:chExt cx="2414500" cy="2335150"/>
            </a:xfrm>
          </p:grpSpPr>
          <p:sp>
            <p:nvSpPr>
              <p:cNvPr id="5139" name="Google Shape;5139;p38"/>
              <p:cNvSpPr/>
              <p:nvPr/>
            </p:nvSpPr>
            <p:spPr>
              <a:xfrm>
                <a:off x="1417500" y="635525"/>
                <a:ext cx="2145025" cy="2074500"/>
              </a:xfrm>
              <a:custGeom>
                <a:avLst/>
                <a:gdLst/>
                <a:ahLst/>
                <a:cxnLst/>
                <a:rect l="l" t="t" r="r" b="b"/>
                <a:pathLst>
                  <a:path w="85801" h="82980" extrusionOk="0">
                    <a:moveTo>
                      <a:pt x="42863" y="1516"/>
                    </a:moveTo>
                    <a:cubicBezTo>
                      <a:pt x="45795" y="1516"/>
                      <a:pt x="48745" y="1844"/>
                      <a:pt x="51633" y="2491"/>
                    </a:cubicBezTo>
                    <a:cubicBezTo>
                      <a:pt x="62051" y="4823"/>
                      <a:pt x="70935" y="11073"/>
                      <a:pt x="76652" y="20089"/>
                    </a:cubicBezTo>
                    <a:cubicBezTo>
                      <a:pt x="82369" y="29104"/>
                      <a:pt x="84233" y="39806"/>
                      <a:pt x="81899" y="50224"/>
                    </a:cubicBezTo>
                    <a:cubicBezTo>
                      <a:pt x="79903" y="59137"/>
                      <a:pt x="74867" y="67162"/>
                      <a:pt x="67718" y="72818"/>
                    </a:cubicBezTo>
                    <a:cubicBezTo>
                      <a:pt x="60670" y="78393"/>
                      <a:pt x="51870" y="81464"/>
                      <a:pt x="42938" y="81464"/>
                    </a:cubicBezTo>
                    <a:cubicBezTo>
                      <a:pt x="40006" y="81464"/>
                      <a:pt x="37055" y="81137"/>
                      <a:pt x="34168" y="80490"/>
                    </a:cubicBezTo>
                    <a:cubicBezTo>
                      <a:pt x="23750" y="78156"/>
                      <a:pt x="14865" y="71907"/>
                      <a:pt x="9149" y="62892"/>
                    </a:cubicBezTo>
                    <a:cubicBezTo>
                      <a:pt x="3432" y="53876"/>
                      <a:pt x="1568" y="43174"/>
                      <a:pt x="3902" y="32757"/>
                    </a:cubicBezTo>
                    <a:cubicBezTo>
                      <a:pt x="5898" y="23843"/>
                      <a:pt x="10934" y="15819"/>
                      <a:pt x="18083" y="10163"/>
                    </a:cubicBezTo>
                    <a:cubicBezTo>
                      <a:pt x="25130" y="4587"/>
                      <a:pt x="33931" y="1516"/>
                      <a:pt x="42863" y="1516"/>
                    </a:cubicBezTo>
                    <a:close/>
                    <a:moveTo>
                      <a:pt x="42863" y="0"/>
                    </a:moveTo>
                    <a:cubicBezTo>
                      <a:pt x="33591" y="0"/>
                      <a:pt x="24456" y="3187"/>
                      <a:pt x="17142" y="8974"/>
                    </a:cubicBezTo>
                    <a:cubicBezTo>
                      <a:pt x="9721" y="14845"/>
                      <a:pt x="4494" y="23174"/>
                      <a:pt x="2422" y="32426"/>
                    </a:cubicBezTo>
                    <a:cubicBezTo>
                      <a:pt x="1" y="43238"/>
                      <a:pt x="1935" y="54345"/>
                      <a:pt x="7868" y="63703"/>
                    </a:cubicBezTo>
                    <a:cubicBezTo>
                      <a:pt x="13802" y="73061"/>
                      <a:pt x="23024" y="79547"/>
                      <a:pt x="33836" y="81969"/>
                    </a:cubicBezTo>
                    <a:cubicBezTo>
                      <a:pt x="36832" y="82639"/>
                      <a:pt x="39895" y="82980"/>
                      <a:pt x="42938" y="82980"/>
                    </a:cubicBezTo>
                    <a:cubicBezTo>
                      <a:pt x="52210" y="82980"/>
                      <a:pt x="61344" y="79792"/>
                      <a:pt x="68658" y="74006"/>
                    </a:cubicBezTo>
                    <a:cubicBezTo>
                      <a:pt x="76080" y="68134"/>
                      <a:pt x="81307" y="59806"/>
                      <a:pt x="83379" y="50555"/>
                    </a:cubicBezTo>
                    <a:cubicBezTo>
                      <a:pt x="85800" y="39742"/>
                      <a:pt x="83866" y="28634"/>
                      <a:pt x="77933" y="19277"/>
                    </a:cubicBezTo>
                    <a:cubicBezTo>
                      <a:pt x="71999" y="9919"/>
                      <a:pt x="62777" y="3433"/>
                      <a:pt x="51964" y="1011"/>
                    </a:cubicBezTo>
                    <a:cubicBezTo>
                      <a:pt x="48968" y="341"/>
                      <a:pt x="45906" y="0"/>
                      <a:pt x="42863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8"/>
              <p:cNvSpPr/>
              <p:nvPr/>
            </p:nvSpPr>
            <p:spPr>
              <a:xfrm>
                <a:off x="1327400" y="548350"/>
                <a:ext cx="2325225" cy="2248825"/>
              </a:xfrm>
              <a:custGeom>
                <a:avLst/>
                <a:gdLst/>
                <a:ahLst/>
                <a:cxnLst/>
                <a:rect l="l" t="t" r="r" b="b"/>
                <a:pathLst>
                  <a:path w="93009" h="89953" extrusionOk="0">
                    <a:moveTo>
                      <a:pt x="46463" y="337"/>
                    </a:moveTo>
                    <a:cubicBezTo>
                      <a:pt x="49737" y="337"/>
                      <a:pt x="53032" y="703"/>
                      <a:pt x="56257" y="1425"/>
                    </a:cubicBezTo>
                    <a:cubicBezTo>
                      <a:pt x="67890" y="4030"/>
                      <a:pt x="77812" y="11010"/>
                      <a:pt x="84196" y="21077"/>
                    </a:cubicBezTo>
                    <a:cubicBezTo>
                      <a:pt x="90580" y="31145"/>
                      <a:pt x="92660" y="43096"/>
                      <a:pt x="90055" y="54730"/>
                    </a:cubicBezTo>
                    <a:cubicBezTo>
                      <a:pt x="88918" y="59809"/>
                      <a:pt x="86937" y="64591"/>
                      <a:pt x="84168" y="68942"/>
                    </a:cubicBezTo>
                    <a:cubicBezTo>
                      <a:pt x="81492" y="73148"/>
                      <a:pt x="78144" y="76855"/>
                      <a:pt x="74218" y="79961"/>
                    </a:cubicBezTo>
                    <a:cubicBezTo>
                      <a:pt x="66348" y="86188"/>
                      <a:pt x="56521" y="89617"/>
                      <a:pt x="46546" y="89617"/>
                    </a:cubicBezTo>
                    <a:cubicBezTo>
                      <a:pt x="43272" y="89617"/>
                      <a:pt x="39977" y="89250"/>
                      <a:pt x="36752" y="88528"/>
                    </a:cubicBezTo>
                    <a:cubicBezTo>
                      <a:pt x="25119" y="85924"/>
                      <a:pt x="15197" y="78944"/>
                      <a:pt x="8813" y="68877"/>
                    </a:cubicBezTo>
                    <a:cubicBezTo>
                      <a:pt x="2429" y="58808"/>
                      <a:pt x="348" y="46857"/>
                      <a:pt x="2954" y="35225"/>
                    </a:cubicBezTo>
                    <a:cubicBezTo>
                      <a:pt x="4091" y="30145"/>
                      <a:pt x="6072" y="25362"/>
                      <a:pt x="8840" y="21011"/>
                    </a:cubicBezTo>
                    <a:cubicBezTo>
                      <a:pt x="11516" y="16807"/>
                      <a:pt x="14865" y="13100"/>
                      <a:pt x="18791" y="9993"/>
                    </a:cubicBezTo>
                    <a:cubicBezTo>
                      <a:pt x="26661" y="3767"/>
                      <a:pt x="36488" y="337"/>
                      <a:pt x="46463" y="337"/>
                    </a:cubicBezTo>
                    <a:close/>
                    <a:moveTo>
                      <a:pt x="46463" y="1"/>
                    </a:moveTo>
                    <a:cubicBezTo>
                      <a:pt x="36413" y="1"/>
                      <a:pt x="26511" y="3455"/>
                      <a:pt x="18583" y="9729"/>
                    </a:cubicBezTo>
                    <a:cubicBezTo>
                      <a:pt x="14626" y="12859"/>
                      <a:pt x="11253" y="16594"/>
                      <a:pt x="8557" y="20830"/>
                    </a:cubicBezTo>
                    <a:cubicBezTo>
                      <a:pt x="5767" y="25215"/>
                      <a:pt x="3770" y="30032"/>
                      <a:pt x="2625" y="35151"/>
                    </a:cubicBezTo>
                    <a:cubicBezTo>
                      <a:pt x="0" y="46872"/>
                      <a:pt x="2097" y="58913"/>
                      <a:pt x="8529" y="69057"/>
                    </a:cubicBezTo>
                    <a:cubicBezTo>
                      <a:pt x="14961" y="79200"/>
                      <a:pt x="24958" y="86232"/>
                      <a:pt x="36678" y="88857"/>
                    </a:cubicBezTo>
                    <a:cubicBezTo>
                      <a:pt x="39927" y="89585"/>
                      <a:pt x="43247" y="89953"/>
                      <a:pt x="46546" y="89953"/>
                    </a:cubicBezTo>
                    <a:cubicBezTo>
                      <a:pt x="56597" y="89953"/>
                      <a:pt x="66498" y="86498"/>
                      <a:pt x="74427" y="80225"/>
                    </a:cubicBezTo>
                    <a:cubicBezTo>
                      <a:pt x="78384" y="77095"/>
                      <a:pt x="81756" y="73359"/>
                      <a:pt x="84452" y="69123"/>
                    </a:cubicBezTo>
                    <a:cubicBezTo>
                      <a:pt x="87242" y="64739"/>
                      <a:pt x="89238" y="59921"/>
                      <a:pt x="90384" y="54803"/>
                    </a:cubicBezTo>
                    <a:cubicBezTo>
                      <a:pt x="93009" y="43082"/>
                      <a:pt x="90913" y="31041"/>
                      <a:pt x="84480" y="20897"/>
                    </a:cubicBezTo>
                    <a:cubicBezTo>
                      <a:pt x="78048" y="10753"/>
                      <a:pt x="68051" y="3722"/>
                      <a:pt x="56330" y="1097"/>
                    </a:cubicBezTo>
                    <a:cubicBezTo>
                      <a:pt x="53082" y="370"/>
                      <a:pt x="49762" y="1"/>
                      <a:pt x="46463" y="1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8"/>
              <p:cNvSpPr/>
              <p:nvPr/>
            </p:nvSpPr>
            <p:spPr>
              <a:xfrm>
                <a:off x="1282750" y="505200"/>
                <a:ext cx="2414500" cy="2335150"/>
              </a:xfrm>
              <a:custGeom>
                <a:avLst/>
                <a:gdLst/>
                <a:ahLst/>
                <a:cxnLst/>
                <a:rect l="l" t="t" r="r" b="b"/>
                <a:pathLst>
                  <a:path w="96580" h="93406" extrusionOk="0">
                    <a:moveTo>
                      <a:pt x="48248" y="674"/>
                    </a:moveTo>
                    <a:cubicBezTo>
                      <a:pt x="51624" y="674"/>
                      <a:pt x="55021" y="1051"/>
                      <a:pt x="58347" y="1796"/>
                    </a:cubicBezTo>
                    <a:cubicBezTo>
                      <a:pt x="70341" y="4482"/>
                      <a:pt x="80573" y="11679"/>
                      <a:pt x="87155" y="22060"/>
                    </a:cubicBezTo>
                    <a:cubicBezTo>
                      <a:pt x="93737" y="32441"/>
                      <a:pt x="95883" y="44764"/>
                      <a:pt x="93196" y="56759"/>
                    </a:cubicBezTo>
                    <a:cubicBezTo>
                      <a:pt x="92024" y="61997"/>
                      <a:pt x="89982" y="66928"/>
                      <a:pt x="87127" y="71414"/>
                    </a:cubicBezTo>
                    <a:cubicBezTo>
                      <a:pt x="84368" y="75750"/>
                      <a:pt x="80915" y="79572"/>
                      <a:pt x="76866" y="82776"/>
                    </a:cubicBezTo>
                    <a:cubicBezTo>
                      <a:pt x="68752" y="89196"/>
                      <a:pt x="58618" y="92732"/>
                      <a:pt x="48333" y="92732"/>
                    </a:cubicBezTo>
                    <a:cubicBezTo>
                      <a:pt x="44957" y="92732"/>
                      <a:pt x="41560" y="92355"/>
                      <a:pt x="38234" y="91610"/>
                    </a:cubicBezTo>
                    <a:cubicBezTo>
                      <a:pt x="26240" y="88924"/>
                      <a:pt x="16008" y="81727"/>
                      <a:pt x="9426" y="71346"/>
                    </a:cubicBezTo>
                    <a:cubicBezTo>
                      <a:pt x="2843" y="60965"/>
                      <a:pt x="698" y="48642"/>
                      <a:pt x="3383" y="36647"/>
                    </a:cubicBezTo>
                    <a:cubicBezTo>
                      <a:pt x="4557" y="31409"/>
                      <a:pt x="6599" y="26479"/>
                      <a:pt x="9454" y="21992"/>
                    </a:cubicBezTo>
                    <a:cubicBezTo>
                      <a:pt x="12213" y="17656"/>
                      <a:pt x="15666" y="13833"/>
                      <a:pt x="19715" y="10630"/>
                    </a:cubicBezTo>
                    <a:cubicBezTo>
                      <a:pt x="27829" y="4209"/>
                      <a:pt x="37963" y="674"/>
                      <a:pt x="48248" y="674"/>
                    </a:cubicBezTo>
                    <a:close/>
                    <a:moveTo>
                      <a:pt x="48248" y="0"/>
                    </a:moveTo>
                    <a:cubicBezTo>
                      <a:pt x="37811" y="0"/>
                      <a:pt x="27529" y="3587"/>
                      <a:pt x="19296" y="10101"/>
                    </a:cubicBezTo>
                    <a:cubicBezTo>
                      <a:pt x="15188" y="13352"/>
                      <a:pt x="11686" y="17230"/>
                      <a:pt x="8886" y="21630"/>
                    </a:cubicBezTo>
                    <a:cubicBezTo>
                      <a:pt x="5988" y="26182"/>
                      <a:pt x="3916" y="31186"/>
                      <a:pt x="2726" y="36499"/>
                    </a:cubicBezTo>
                    <a:cubicBezTo>
                      <a:pt x="1" y="48670"/>
                      <a:pt x="2178" y="61174"/>
                      <a:pt x="8857" y="71707"/>
                    </a:cubicBezTo>
                    <a:cubicBezTo>
                      <a:pt x="15536" y="82240"/>
                      <a:pt x="25917" y="89542"/>
                      <a:pt x="38087" y="92267"/>
                    </a:cubicBezTo>
                    <a:cubicBezTo>
                      <a:pt x="41460" y="93022"/>
                      <a:pt x="44907" y="93406"/>
                      <a:pt x="48333" y="93406"/>
                    </a:cubicBezTo>
                    <a:cubicBezTo>
                      <a:pt x="58769" y="93406"/>
                      <a:pt x="69051" y="89818"/>
                      <a:pt x="77285" y="83304"/>
                    </a:cubicBezTo>
                    <a:cubicBezTo>
                      <a:pt x="81392" y="80054"/>
                      <a:pt x="84895" y="76176"/>
                      <a:pt x="87694" y="71776"/>
                    </a:cubicBezTo>
                    <a:cubicBezTo>
                      <a:pt x="90592" y="67223"/>
                      <a:pt x="92664" y="62220"/>
                      <a:pt x="93855" y="56906"/>
                    </a:cubicBezTo>
                    <a:cubicBezTo>
                      <a:pt x="96580" y="44736"/>
                      <a:pt x="94403" y="32232"/>
                      <a:pt x="87723" y="21699"/>
                    </a:cubicBezTo>
                    <a:cubicBezTo>
                      <a:pt x="81045" y="11166"/>
                      <a:pt x="70664" y="3864"/>
                      <a:pt x="58494" y="1139"/>
                    </a:cubicBezTo>
                    <a:cubicBezTo>
                      <a:pt x="55121" y="384"/>
                      <a:pt x="51673" y="0"/>
                      <a:pt x="48248" y="0"/>
                    </a:cubicBezTo>
                    <a:close/>
                  </a:path>
                </a:pathLst>
              </a:custGeom>
              <a:solidFill>
                <a:srgbClr val="2DC9E9">
                  <a:alpha val="50000"/>
                </a:srgbClr>
              </a:solidFill>
              <a:ln>
                <a:noFill/>
              </a:ln>
              <a:effectLst>
                <a:outerShdw blurRad="200025" dist="95250" dir="1596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2" name="Google Shape;5142;p38"/>
          <p:cNvGrpSpPr/>
          <p:nvPr/>
        </p:nvGrpSpPr>
        <p:grpSpPr>
          <a:xfrm>
            <a:off x="7285797" y="-87988"/>
            <a:ext cx="1615301" cy="1562215"/>
            <a:chOff x="1282750" y="505200"/>
            <a:chExt cx="2414500" cy="2335150"/>
          </a:xfrm>
        </p:grpSpPr>
        <p:sp>
          <p:nvSpPr>
            <p:cNvPr id="5143" name="Google Shape;5143;p38"/>
            <p:cNvSpPr/>
            <p:nvPr/>
          </p:nvSpPr>
          <p:spPr>
            <a:xfrm>
              <a:off x="1417500" y="635525"/>
              <a:ext cx="2145025" cy="2074500"/>
            </a:xfrm>
            <a:custGeom>
              <a:avLst/>
              <a:gdLst/>
              <a:ahLst/>
              <a:cxnLst/>
              <a:rect l="l" t="t" r="r" b="b"/>
              <a:pathLst>
                <a:path w="85801" h="82980" extrusionOk="0">
                  <a:moveTo>
                    <a:pt x="42863" y="1516"/>
                  </a:moveTo>
                  <a:cubicBezTo>
                    <a:pt x="45795" y="1516"/>
                    <a:pt x="48745" y="1844"/>
                    <a:pt x="51633" y="2491"/>
                  </a:cubicBezTo>
                  <a:cubicBezTo>
                    <a:pt x="62051" y="4823"/>
                    <a:pt x="70935" y="11073"/>
                    <a:pt x="76652" y="20089"/>
                  </a:cubicBezTo>
                  <a:cubicBezTo>
                    <a:pt x="82369" y="29104"/>
                    <a:pt x="84233" y="39806"/>
                    <a:pt x="81899" y="50224"/>
                  </a:cubicBezTo>
                  <a:cubicBezTo>
                    <a:pt x="79903" y="59137"/>
                    <a:pt x="74867" y="67162"/>
                    <a:pt x="67718" y="72818"/>
                  </a:cubicBezTo>
                  <a:cubicBezTo>
                    <a:pt x="60670" y="78393"/>
                    <a:pt x="51870" y="81464"/>
                    <a:pt x="42938" y="81464"/>
                  </a:cubicBezTo>
                  <a:cubicBezTo>
                    <a:pt x="40006" y="81464"/>
                    <a:pt x="37055" y="81137"/>
                    <a:pt x="34168" y="80490"/>
                  </a:cubicBezTo>
                  <a:cubicBezTo>
                    <a:pt x="23750" y="78156"/>
                    <a:pt x="14865" y="71907"/>
                    <a:pt x="9149" y="62892"/>
                  </a:cubicBezTo>
                  <a:cubicBezTo>
                    <a:pt x="3432" y="53876"/>
                    <a:pt x="1568" y="43174"/>
                    <a:pt x="3902" y="32757"/>
                  </a:cubicBezTo>
                  <a:cubicBezTo>
                    <a:pt x="5898" y="23843"/>
                    <a:pt x="10934" y="15819"/>
                    <a:pt x="18083" y="10163"/>
                  </a:cubicBezTo>
                  <a:cubicBezTo>
                    <a:pt x="25130" y="4587"/>
                    <a:pt x="33931" y="1516"/>
                    <a:pt x="42863" y="1516"/>
                  </a:cubicBezTo>
                  <a:close/>
                  <a:moveTo>
                    <a:pt x="42863" y="0"/>
                  </a:moveTo>
                  <a:cubicBezTo>
                    <a:pt x="33591" y="0"/>
                    <a:pt x="24456" y="3187"/>
                    <a:pt x="17142" y="8974"/>
                  </a:cubicBezTo>
                  <a:cubicBezTo>
                    <a:pt x="9721" y="14845"/>
                    <a:pt x="4494" y="23174"/>
                    <a:pt x="2422" y="32426"/>
                  </a:cubicBezTo>
                  <a:cubicBezTo>
                    <a:pt x="1" y="43238"/>
                    <a:pt x="1935" y="54345"/>
                    <a:pt x="7868" y="63703"/>
                  </a:cubicBezTo>
                  <a:cubicBezTo>
                    <a:pt x="13802" y="73061"/>
                    <a:pt x="23024" y="79547"/>
                    <a:pt x="33836" y="81969"/>
                  </a:cubicBezTo>
                  <a:cubicBezTo>
                    <a:pt x="36832" y="82639"/>
                    <a:pt x="39895" y="82980"/>
                    <a:pt x="42938" y="82980"/>
                  </a:cubicBezTo>
                  <a:cubicBezTo>
                    <a:pt x="52210" y="82980"/>
                    <a:pt x="61344" y="79792"/>
                    <a:pt x="68658" y="74006"/>
                  </a:cubicBezTo>
                  <a:cubicBezTo>
                    <a:pt x="76080" y="68134"/>
                    <a:pt x="81307" y="59806"/>
                    <a:pt x="83379" y="50555"/>
                  </a:cubicBezTo>
                  <a:cubicBezTo>
                    <a:pt x="85800" y="39742"/>
                    <a:pt x="83866" y="28634"/>
                    <a:pt x="77933" y="19277"/>
                  </a:cubicBezTo>
                  <a:cubicBezTo>
                    <a:pt x="71999" y="9919"/>
                    <a:pt x="62777" y="3433"/>
                    <a:pt x="51964" y="1011"/>
                  </a:cubicBezTo>
                  <a:cubicBezTo>
                    <a:pt x="48968" y="341"/>
                    <a:pt x="45906" y="0"/>
                    <a:pt x="42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00025" dist="95250" dir="1596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8"/>
            <p:cNvSpPr/>
            <p:nvPr/>
          </p:nvSpPr>
          <p:spPr>
            <a:xfrm>
              <a:off x="1327400" y="548350"/>
              <a:ext cx="2325225" cy="2248825"/>
            </a:xfrm>
            <a:custGeom>
              <a:avLst/>
              <a:gdLst/>
              <a:ahLst/>
              <a:cxnLst/>
              <a:rect l="l" t="t" r="r" b="b"/>
              <a:pathLst>
                <a:path w="93009" h="89953" extrusionOk="0">
                  <a:moveTo>
                    <a:pt x="46463" y="337"/>
                  </a:moveTo>
                  <a:cubicBezTo>
                    <a:pt x="49737" y="337"/>
                    <a:pt x="53032" y="703"/>
                    <a:pt x="56257" y="1425"/>
                  </a:cubicBezTo>
                  <a:cubicBezTo>
                    <a:pt x="67890" y="4030"/>
                    <a:pt x="77812" y="11010"/>
                    <a:pt x="84196" y="21077"/>
                  </a:cubicBezTo>
                  <a:cubicBezTo>
                    <a:pt x="90580" y="31145"/>
                    <a:pt x="92660" y="43096"/>
                    <a:pt x="90055" y="54730"/>
                  </a:cubicBezTo>
                  <a:cubicBezTo>
                    <a:pt x="88918" y="59809"/>
                    <a:pt x="86937" y="64591"/>
                    <a:pt x="84168" y="68942"/>
                  </a:cubicBezTo>
                  <a:cubicBezTo>
                    <a:pt x="81492" y="73148"/>
                    <a:pt x="78144" y="76855"/>
                    <a:pt x="74218" y="79961"/>
                  </a:cubicBezTo>
                  <a:cubicBezTo>
                    <a:pt x="66348" y="86188"/>
                    <a:pt x="56521" y="89617"/>
                    <a:pt x="46546" y="89617"/>
                  </a:cubicBezTo>
                  <a:cubicBezTo>
                    <a:pt x="43272" y="89617"/>
                    <a:pt x="39977" y="89250"/>
                    <a:pt x="36752" y="88528"/>
                  </a:cubicBezTo>
                  <a:cubicBezTo>
                    <a:pt x="25119" y="85924"/>
                    <a:pt x="15197" y="78944"/>
                    <a:pt x="8813" y="68877"/>
                  </a:cubicBezTo>
                  <a:cubicBezTo>
                    <a:pt x="2429" y="58808"/>
                    <a:pt x="348" y="46857"/>
                    <a:pt x="2954" y="35225"/>
                  </a:cubicBezTo>
                  <a:cubicBezTo>
                    <a:pt x="4091" y="30145"/>
                    <a:pt x="6072" y="25362"/>
                    <a:pt x="8840" y="21011"/>
                  </a:cubicBezTo>
                  <a:cubicBezTo>
                    <a:pt x="11516" y="16807"/>
                    <a:pt x="14865" y="13100"/>
                    <a:pt x="18791" y="9993"/>
                  </a:cubicBezTo>
                  <a:cubicBezTo>
                    <a:pt x="26661" y="3767"/>
                    <a:pt x="36488" y="337"/>
                    <a:pt x="46463" y="337"/>
                  </a:cubicBezTo>
                  <a:close/>
                  <a:moveTo>
                    <a:pt x="46463" y="1"/>
                  </a:moveTo>
                  <a:cubicBezTo>
                    <a:pt x="36413" y="1"/>
                    <a:pt x="26511" y="3455"/>
                    <a:pt x="18583" y="9729"/>
                  </a:cubicBezTo>
                  <a:cubicBezTo>
                    <a:pt x="14626" y="12859"/>
                    <a:pt x="11253" y="16594"/>
                    <a:pt x="8557" y="20830"/>
                  </a:cubicBezTo>
                  <a:cubicBezTo>
                    <a:pt x="5767" y="25215"/>
                    <a:pt x="3770" y="30032"/>
                    <a:pt x="2625" y="35151"/>
                  </a:cubicBezTo>
                  <a:cubicBezTo>
                    <a:pt x="0" y="46872"/>
                    <a:pt x="2097" y="58913"/>
                    <a:pt x="8529" y="69057"/>
                  </a:cubicBezTo>
                  <a:cubicBezTo>
                    <a:pt x="14961" y="79200"/>
                    <a:pt x="24958" y="86232"/>
                    <a:pt x="36678" y="88857"/>
                  </a:cubicBezTo>
                  <a:cubicBezTo>
                    <a:pt x="39927" y="89585"/>
                    <a:pt x="43247" y="89953"/>
                    <a:pt x="46546" y="89953"/>
                  </a:cubicBezTo>
                  <a:cubicBezTo>
                    <a:pt x="56597" y="89953"/>
                    <a:pt x="66498" y="86498"/>
                    <a:pt x="74427" y="80225"/>
                  </a:cubicBezTo>
                  <a:cubicBezTo>
                    <a:pt x="78384" y="77095"/>
                    <a:pt x="81756" y="73359"/>
                    <a:pt x="84452" y="69123"/>
                  </a:cubicBezTo>
                  <a:cubicBezTo>
                    <a:pt x="87242" y="64739"/>
                    <a:pt x="89238" y="59921"/>
                    <a:pt x="90384" y="54803"/>
                  </a:cubicBezTo>
                  <a:cubicBezTo>
                    <a:pt x="93009" y="43082"/>
                    <a:pt x="90913" y="31041"/>
                    <a:pt x="84480" y="20897"/>
                  </a:cubicBezTo>
                  <a:cubicBezTo>
                    <a:pt x="78048" y="10753"/>
                    <a:pt x="68051" y="3722"/>
                    <a:pt x="56330" y="1097"/>
                  </a:cubicBezTo>
                  <a:cubicBezTo>
                    <a:pt x="53082" y="370"/>
                    <a:pt x="49762" y="1"/>
                    <a:pt x="46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00025" dist="95250" dir="1596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8"/>
            <p:cNvSpPr/>
            <p:nvPr/>
          </p:nvSpPr>
          <p:spPr>
            <a:xfrm>
              <a:off x="1282750" y="505200"/>
              <a:ext cx="2414500" cy="2335150"/>
            </a:xfrm>
            <a:custGeom>
              <a:avLst/>
              <a:gdLst/>
              <a:ahLst/>
              <a:cxnLst/>
              <a:rect l="l" t="t" r="r" b="b"/>
              <a:pathLst>
                <a:path w="96580" h="93406" extrusionOk="0">
                  <a:moveTo>
                    <a:pt x="48248" y="674"/>
                  </a:moveTo>
                  <a:cubicBezTo>
                    <a:pt x="51624" y="674"/>
                    <a:pt x="55021" y="1051"/>
                    <a:pt x="58347" y="1796"/>
                  </a:cubicBezTo>
                  <a:cubicBezTo>
                    <a:pt x="70341" y="4482"/>
                    <a:pt x="80573" y="11679"/>
                    <a:pt x="87155" y="22060"/>
                  </a:cubicBezTo>
                  <a:cubicBezTo>
                    <a:pt x="93737" y="32441"/>
                    <a:pt x="95883" y="44764"/>
                    <a:pt x="93196" y="56759"/>
                  </a:cubicBezTo>
                  <a:cubicBezTo>
                    <a:pt x="92024" y="61997"/>
                    <a:pt x="89982" y="66928"/>
                    <a:pt x="87127" y="71414"/>
                  </a:cubicBezTo>
                  <a:cubicBezTo>
                    <a:pt x="84368" y="75750"/>
                    <a:pt x="80915" y="79572"/>
                    <a:pt x="76866" y="82776"/>
                  </a:cubicBezTo>
                  <a:cubicBezTo>
                    <a:pt x="68752" y="89196"/>
                    <a:pt x="58618" y="92732"/>
                    <a:pt x="48333" y="92732"/>
                  </a:cubicBezTo>
                  <a:cubicBezTo>
                    <a:pt x="44957" y="92732"/>
                    <a:pt x="41560" y="92355"/>
                    <a:pt x="38234" y="91610"/>
                  </a:cubicBezTo>
                  <a:cubicBezTo>
                    <a:pt x="26240" y="88924"/>
                    <a:pt x="16008" y="81727"/>
                    <a:pt x="9426" y="71346"/>
                  </a:cubicBezTo>
                  <a:cubicBezTo>
                    <a:pt x="2843" y="60965"/>
                    <a:pt x="698" y="48642"/>
                    <a:pt x="3383" y="36647"/>
                  </a:cubicBezTo>
                  <a:cubicBezTo>
                    <a:pt x="4557" y="31409"/>
                    <a:pt x="6599" y="26479"/>
                    <a:pt x="9454" y="21992"/>
                  </a:cubicBezTo>
                  <a:cubicBezTo>
                    <a:pt x="12213" y="17656"/>
                    <a:pt x="15666" y="13833"/>
                    <a:pt x="19715" y="10630"/>
                  </a:cubicBezTo>
                  <a:cubicBezTo>
                    <a:pt x="27829" y="4209"/>
                    <a:pt x="37963" y="674"/>
                    <a:pt x="48248" y="674"/>
                  </a:cubicBezTo>
                  <a:close/>
                  <a:moveTo>
                    <a:pt x="48248" y="0"/>
                  </a:moveTo>
                  <a:cubicBezTo>
                    <a:pt x="37811" y="0"/>
                    <a:pt x="27529" y="3587"/>
                    <a:pt x="19296" y="10101"/>
                  </a:cubicBezTo>
                  <a:cubicBezTo>
                    <a:pt x="15188" y="13352"/>
                    <a:pt x="11686" y="17230"/>
                    <a:pt x="8886" y="21630"/>
                  </a:cubicBezTo>
                  <a:cubicBezTo>
                    <a:pt x="5988" y="26182"/>
                    <a:pt x="3916" y="31186"/>
                    <a:pt x="2726" y="36499"/>
                  </a:cubicBezTo>
                  <a:cubicBezTo>
                    <a:pt x="1" y="48670"/>
                    <a:pt x="2178" y="61174"/>
                    <a:pt x="8857" y="71707"/>
                  </a:cubicBezTo>
                  <a:cubicBezTo>
                    <a:pt x="15536" y="82240"/>
                    <a:pt x="25917" y="89542"/>
                    <a:pt x="38087" y="92267"/>
                  </a:cubicBezTo>
                  <a:cubicBezTo>
                    <a:pt x="41460" y="93022"/>
                    <a:pt x="44907" y="93406"/>
                    <a:pt x="48333" y="93406"/>
                  </a:cubicBezTo>
                  <a:cubicBezTo>
                    <a:pt x="58769" y="93406"/>
                    <a:pt x="69051" y="89818"/>
                    <a:pt x="77285" y="83304"/>
                  </a:cubicBezTo>
                  <a:cubicBezTo>
                    <a:pt x="81392" y="80054"/>
                    <a:pt x="84895" y="76176"/>
                    <a:pt x="87694" y="71776"/>
                  </a:cubicBezTo>
                  <a:cubicBezTo>
                    <a:pt x="90592" y="67223"/>
                    <a:pt x="92664" y="62220"/>
                    <a:pt x="93855" y="56906"/>
                  </a:cubicBezTo>
                  <a:cubicBezTo>
                    <a:pt x="96580" y="44736"/>
                    <a:pt x="94403" y="32232"/>
                    <a:pt x="87723" y="21699"/>
                  </a:cubicBezTo>
                  <a:cubicBezTo>
                    <a:pt x="81045" y="11166"/>
                    <a:pt x="70664" y="3864"/>
                    <a:pt x="58494" y="1139"/>
                  </a:cubicBezTo>
                  <a:cubicBezTo>
                    <a:pt x="55121" y="384"/>
                    <a:pt x="51673" y="0"/>
                    <a:pt x="48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00025" dist="95250" dir="1596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Google Shape;5159;p40"/>
          <p:cNvSpPr txBox="1">
            <a:spLocks noGrp="1"/>
          </p:cNvSpPr>
          <p:nvPr>
            <p:ph type="title"/>
          </p:nvPr>
        </p:nvSpPr>
        <p:spPr>
          <a:xfrm>
            <a:off x="517981" y="2222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NAMA ANGGOTA KELOMPOK</a:t>
            </a:r>
            <a:br>
              <a:rPr lang="id-ID" b="1" dirty="0"/>
            </a:br>
            <a:endParaRPr b="1" dirty="0"/>
          </a:p>
        </p:txBody>
      </p:sp>
      <p:sp>
        <p:nvSpPr>
          <p:cNvPr id="5160" name="Google Shape;5160;p40"/>
          <p:cNvSpPr txBox="1">
            <a:spLocks noGrp="1"/>
          </p:cNvSpPr>
          <p:nvPr>
            <p:ph type="subTitle" idx="3"/>
          </p:nvPr>
        </p:nvSpPr>
        <p:spPr>
          <a:xfrm>
            <a:off x="3740138" y="4021612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41522010272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5161" name="Google Shape;5161;p40"/>
          <p:cNvSpPr txBox="1">
            <a:spLocks noGrp="1"/>
          </p:cNvSpPr>
          <p:nvPr>
            <p:ph type="subTitle" idx="1"/>
          </p:nvPr>
        </p:nvSpPr>
        <p:spPr>
          <a:xfrm>
            <a:off x="1375625" y="2149518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41522010004</a:t>
            </a:r>
            <a:endParaRPr dirty="0"/>
          </a:p>
        </p:txBody>
      </p:sp>
      <p:sp>
        <p:nvSpPr>
          <p:cNvPr id="5162" name="Google Shape;5162;p40"/>
          <p:cNvSpPr txBox="1">
            <a:spLocks noGrp="1"/>
          </p:cNvSpPr>
          <p:nvPr>
            <p:ph type="subTitle" idx="2"/>
          </p:nvPr>
        </p:nvSpPr>
        <p:spPr>
          <a:xfrm>
            <a:off x="5184300" y="2114435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41522010271</a:t>
            </a:r>
            <a:endParaRPr dirty="0"/>
          </a:p>
        </p:txBody>
      </p:sp>
      <p:sp>
        <p:nvSpPr>
          <p:cNvPr id="5163" name="Google Shape;5163;p40"/>
          <p:cNvSpPr txBox="1">
            <a:spLocks noGrp="1"/>
          </p:cNvSpPr>
          <p:nvPr>
            <p:ph type="subTitle" idx="4"/>
          </p:nvPr>
        </p:nvSpPr>
        <p:spPr>
          <a:xfrm>
            <a:off x="925531" y="4043675"/>
            <a:ext cx="2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41522010032</a:t>
            </a:r>
            <a:endParaRPr dirty="0"/>
          </a:p>
        </p:txBody>
      </p:sp>
      <p:sp>
        <p:nvSpPr>
          <p:cNvPr id="5164" name="Google Shape;5164;p40"/>
          <p:cNvSpPr txBox="1">
            <a:spLocks noGrp="1"/>
          </p:cNvSpPr>
          <p:nvPr>
            <p:ph type="title" idx="5"/>
          </p:nvPr>
        </p:nvSpPr>
        <p:spPr>
          <a:xfrm>
            <a:off x="737678" y="1016663"/>
            <a:ext cx="5100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165" name="Google Shape;5165;p40"/>
          <p:cNvSpPr txBox="1">
            <a:spLocks noGrp="1"/>
          </p:cNvSpPr>
          <p:nvPr>
            <p:ph type="title" idx="6"/>
          </p:nvPr>
        </p:nvSpPr>
        <p:spPr>
          <a:xfrm>
            <a:off x="2952828" y="3029541"/>
            <a:ext cx="5100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5166" name="Google Shape;5166;p40"/>
          <p:cNvSpPr txBox="1">
            <a:spLocks noGrp="1"/>
          </p:cNvSpPr>
          <p:nvPr>
            <p:ph type="title" idx="7"/>
          </p:nvPr>
        </p:nvSpPr>
        <p:spPr>
          <a:xfrm>
            <a:off x="4521750" y="1042625"/>
            <a:ext cx="5100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167" name="Google Shape;5167;p40"/>
          <p:cNvSpPr txBox="1">
            <a:spLocks noGrp="1"/>
          </p:cNvSpPr>
          <p:nvPr>
            <p:ph type="title" idx="8"/>
          </p:nvPr>
        </p:nvSpPr>
        <p:spPr>
          <a:xfrm>
            <a:off x="282914" y="3014495"/>
            <a:ext cx="5100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168" name="Google Shape;5168;p40"/>
          <p:cNvSpPr txBox="1">
            <a:spLocks noGrp="1"/>
          </p:cNvSpPr>
          <p:nvPr>
            <p:ph type="subTitle" idx="9"/>
          </p:nvPr>
        </p:nvSpPr>
        <p:spPr>
          <a:xfrm>
            <a:off x="1375625" y="1463538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MAHALBI NUR FADLILLAH</a:t>
            </a:r>
            <a:endParaRPr dirty="0"/>
          </a:p>
        </p:txBody>
      </p:sp>
      <p:sp>
        <p:nvSpPr>
          <p:cNvPr id="5169" name="Google Shape;5169;p40"/>
          <p:cNvSpPr txBox="1">
            <a:spLocks noGrp="1"/>
          </p:cNvSpPr>
          <p:nvPr>
            <p:ph type="subTitle" idx="13"/>
          </p:nvPr>
        </p:nvSpPr>
        <p:spPr>
          <a:xfrm>
            <a:off x="5184300" y="1462925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ERLANGGA DAFA PRATAMA</a:t>
            </a:r>
            <a:endParaRPr dirty="0"/>
          </a:p>
        </p:txBody>
      </p:sp>
      <p:sp>
        <p:nvSpPr>
          <p:cNvPr id="5170" name="Google Shape;5170;p40"/>
          <p:cNvSpPr txBox="1">
            <a:spLocks noGrp="1"/>
          </p:cNvSpPr>
          <p:nvPr>
            <p:ph type="subTitle" idx="14"/>
          </p:nvPr>
        </p:nvSpPr>
        <p:spPr>
          <a:xfrm>
            <a:off x="925531" y="3410212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YUDHA ANDIKA ISTANTO</a:t>
            </a:r>
            <a:endParaRPr dirty="0"/>
          </a:p>
        </p:txBody>
      </p:sp>
      <p:sp>
        <p:nvSpPr>
          <p:cNvPr id="5171" name="Google Shape;5171;p40"/>
          <p:cNvSpPr txBox="1">
            <a:spLocks noGrp="1"/>
          </p:cNvSpPr>
          <p:nvPr>
            <p:ph type="subTitle" idx="15"/>
          </p:nvPr>
        </p:nvSpPr>
        <p:spPr>
          <a:xfrm>
            <a:off x="3678108" y="3410212"/>
            <a:ext cx="2196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RAYHAN ANUGRAH RAMADHAN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7981" y="794982"/>
            <a:ext cx="7977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5165;p40"/>
          <p:cNvSpPr txBox="1">
            <a:spLocks/>
          </p:cNvSpPr>
          <p:nvPr/>
        </p:nvSpPr>
        <p:spPr>
          <a:xfrm>
            <a:off x="5752625" y="3029541"/>
            <a:ext cx="510000" cy="11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95250" dir="159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id-ID" dirty="0"/>
              <a:t>5</a:t>
            </a:r>
            <a:endParaRPr lang="en" dirty="0"/>
          </a:p>
        </p:txBody>
      </p:sp>
      <p:sp>
        <p:nvSpPr>
          <p:cNvPr id="19" name="Google Shape;5171;p40"/>
          <p:cNvSpPr txBox="1">
            <a:spLocks/>
          </p:cNvSpPr>
          <p:nvPr/>
        </p:nvSpPr>
        <p:spPr>
          <a:xfrm>
            <a:off x="6298260" y="3381775"/>
            <a:ext cx="219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id-ID" dirty="0"/>
              <a:t>YUDA </a:t>
            </a:r>
          </a:p>
          <a:p>
            <a:pPr marL="0" indent="0"/>
            <a:r>
              <a:rPr lang="id-ID" dirty="0"/>
              <a:t>FARID HABIBIE</a:t>
            </a:r>
          </a:p>
        </p:txBody>
      </p:sp>
      <p:sp>
        <p:nvSpPr>
          <p:cNvPr id="20" name="Google Shape;5160;p40"/>
          <p:cNvSpPr txBox="1">
            <a:spLocks/>
          </p:cNvSpPr>
          <p:nvPr/>
        </p:nvSpPr>
        <p:spPr>
          <a:xfrm>
            <a:off x="6355522" y="4011051"/>
            <a:ext cx="21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id-ID" dirty="0"/>
              <a:t>41522010044</a:t>
            </a:r>
            <a:endParaRPr lang="id-ID"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2B127C19-6D96-3A15-9498-E3B623F9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920" y="53340"/>
            <a:ext cx="4351296" cy="464820"/>
          </a:xfrm>
        </p:spPr>
        <p:txBody>
          <a:bodyPr/>
          <a:lstStyle/>
          <a:p>
            <a:r>
              <a:rPr lang="id-ID" b="1" dirty="0"/>
              <a:t>JALUR </a:t>
            </a:r>
            <a:r>
              <a:rPr lang="en-US" b="1" dirty="0"/>
              <a:t>1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136A8-85B9-FC86-E92C-A55724D5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40" y="691116"/>
            <a:ext cx="4277277" cy="4253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FD420-8D16-821D-2314-3833DBC3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4" y="811052"/>
            <a:ext cx="363082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B6688000-C6F6-9261-AE86-C90D371A5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920" y="53340"/>
            <a:ext cx="4351296" cy="464820"/>
          </a:xfrm>
        </p:spPr>
        <p:txBody>
          <a:bodyPr/>
          <a:lstStyle/>
          <a:p>
            <a:r>
              <a:rPr lang="id-ID" b="1" dirty="0"/>
              <a:t>JALUR </a:t>
            </a:r>
            <a:r>
              <a:rPr lang="en-US" b="1" dirty="0"/>
              <a:t>2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4F809-AB42-5D7B-3768-947EA2EC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80" y="642937"/>
            <a:ext cx="4191000" cy="21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CDA23-18A8-C41A-9F20-7F310385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2944178"/>
            <a:ext cx="4191000" cy="20469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E5FA2E-0E77-004C-8795-FCB2C26E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4" y="811052"/>
            <a:ext cx="363082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A36EF0F1-5274-E7FA-D5F5-FE8B7D671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920" y="53340"/>
            <a:ext cx="4351296" cy="464820"/>
          </a:xfrm>
        </p:spPr>
        <p:txBody>
          <a:bodyPr/>
          <a:lstStyle/>
          <a:p>
            <a:r>
              <a:rPr lang="id-ID" b="1" dirty="0"/>
              <a:t>JALUR </a:t>
            </a:r>
            <a:r>
              <a:rPr lang="en-US" b="1" dirty="0"/>
              <a:t>3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767A5-0B29-D14B-06E7-8D5E1E11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48" y="640080"/>
            <a:ext cx="4351296" cy="21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17610-11A9-3F38-A6A4-E83FE232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48" y="2926080"/>
            <a:ext cx="4351296" cy="2103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FD830D-DDAD-2D43-F34A-CD36C637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4" y="811052"/>
            <a:ext cx="363082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AC068-5C05-28B0-E762-CC92383EC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031" y="41375"/>
            <a:ext cx="4464300" cy="381818"/>
          </a:xfrm>
        </p:spPr>
        <p:txBody>
          <a:bodyPr/>
          <a:lstStyle/>
          <a:p>
            <a:r>
              <a:rPr lang="en-US" b="1" dirty="0"/>
              <a:t>JALUR 4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644AC-99EA-2A8C-01A4-BE6247DA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42" y="476250"/>
            <a:ext cx="411480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ED841-CBCD-4033-0C70-EA0612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42" y="2884170"/>
            <a:ext cx="4114800" cy="21602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013E12-03DC-B210-6E77-49F5E228B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4" y="811052"/>
            <a:ext cx="363082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4002-EF93-B800-E9FE-7326031A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00" y="235850"/>
            <a:ext cx="5394450" cy="1460700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56CE-EC02-3FFA-8BAD-79EC4E28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850" y="2141050"/>
            <a:ext cx="7928100" cy="2189650"/>
          </a:xfrm>
        </p:spPr>
        <p:txBody>
          <a:bodyPr/>
          <a:lstStyle/>
          <a:p>
            <a:pPr marL="482600" indent="-342900" algn="l">
              <a:buAutoNum type="arabicPeriod"/>
            </a:pPr>
            <a:r>
              <a:rPr lang="en-US" sz="1400" dirty="0"/>
              <a:t>https://www.google.com/maps/dir/Universitas+Mercu+Buana,+Jl.+Raya,+RT.4%2FRW.1,+Meruya+Selatan,+Jakarta,+Daerah+Khusus+Ibukota+Jakarta/Monas,+Gambir,+Kota+Jakarta+Pusat,+Daerah+Khusus+Ibukota+Jakarta/@-6.1836115,106.7426487,13z/am=t/data=!4m14!4m13!1m5!1m1!1s0x2e69f71f5a41c197:0x628259f9e8d6d7b4!2m2!1d106.7386076!2d-6.2093657!1m5!1m1!1s0x2e69f5d2db8c5617:0x4e446b7ac891d847!2m2!1d106.8271533!2d-6.1753917!3e3?entry=ttu</a:t>
            </a:r>
          </a:p>
          <a:p>
            <a:pPr marL="139700" indent="0" algn="l"/>
            <a:endParaRPr lang="en-US" sz="1400" dirty="0"/>
          </a:p>
          <a:p>
            <a:pPr marL="139700" indent="0" algn="l">
              <a:tabLst>
                <a:tab pos="457200" algn="l"/>
              </a:tabLst>
            </a:pPr>
            <a:r>
              <a:rPr lang="en-US" sz="1400" dirty="0"/>
              <a:t>2.	Mindonmap.com</a:t>
            </a:r>
          </a:p>
        </p:txBody>
      </p:sp>
    </p:spTree>
    <p:extLst>
      <p:ext uri="{BB962C8B-B14F-4D97-AF65-F5344CB8AC3E}">
        <p14:creationId xmlns:p14="http://schemas.microsoft.com/office/powerpoint/2010/main" val="3331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720A-CBC3-093E-EE24-84CB15C4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4EE01-0488-31D7-6351-E31B3E40B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0F2D-6C43-50D5-EB46-5671A819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50" y="2420250"/>
            <a:ext cx="4464300" cy="1460700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30076-3B7A-3F9A-A997-F7665AABA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850" y="4090500"/>
            <a:ext cx="4464300" cy="723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333"/>
      </p:ext>
    </p:extLst>
  </p:cSld>
  <p:clrMapOvr>
    <a:masterClrMapping/>
  </p:clrMapOvr>
</p:sld>
</file>

<file path=ppt/theme/theme1.xml><?xml version="1.0" encoding="utf-8"?>
<a:theme xmlns:a="http://schemas.openxmlformats.org/drawingml/2006/main" name="Time Travel Paradoxes by Slidesgo">
  <a:themeElements>
    <a:clrScheme name="Simple Light">
      <a:dk1>
        <a:srgbClr val="FFFFFF"/>
      </a:dk1>
      <a:lt1>
        <a:srgbClr val="010101"/>
      </a:lt1>
      <a:dk2>
        <a:srgbClr val="2DC9E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130</Words>
  <Application>Microsoft Office PowerPoint</Application>
  <PresentationFormat>On-screen Show (16:9)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Electrolize</vt:lpstr>
      <vt:lpstr>Arial</vt:lpstr>
      <vt:lpstr>Bebas Neue</vt:lpstr>
      <vt:lpstr>Karla</vt:lpstr>
      <vt:lpstr>Time Travel Paradoxes by Slidesgo</vt:lpstr>
      <vt:lpstr>ALGORITMA DJIKSTRA DENGAN STUDI KASUS</vt:lpstr>
      <vt:lpstr>NAMA ANGGOTA KELOMPOK </vt:lpstr>
      <vt:lpstr>PowerPoint Presentation</vt:lpstr>
      <vt:lpstr>PowerPoint Presentation</vt:lpstr>
      <vt:lpstr>PowerPoint Presentation</vt:lpstr>
      <vt:lpstr>PowerPoint Presentation</vt:lpstr>
      <vt:lpstr>Referensi</vt:lpstr>
      <vt:lpstr>Q&amp;A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DJIKSTRA DENGAN STUDI KASUS</dc:title>
  <dc:creator>yuda farid</dc:creator>
  <cp:lastModifiedBy>Rayhan Anugrah</cp:lastModifiedBy>
  <cp:revision>26</cp:revision>
  <dcterms:modified xsi:type="dcterms:W3CDTF">2023-12-14T01:34:13Z</dcterms:modified>
</cp:coreProperties>
</file>