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9T13:16:38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73 3449,'13'-58'8030,"-10"44"-3824,-3 14-4064,0 0 1,0 0 0,0 0 0,0 0-1,0 0 1,0 0 0,0 0-1,0 0 1,0 0 0,0 0 0,0 0-1,0 0 1,0 0 0,-1 0-1,1 0 1,0 0 0,0 0-1,0 0 1,0 0 0,0 0 0,0 0-1,0 0 1,0 0 0,0 0-1,0 0 1,-1 0 0,1 0 0,0 0-1,0 0 1,0 0 0,0 0-1,0 0 1,0 0 0,0 0 0,0 0-1,0 0 1,0 0 0,0 0-1,0 0 1,-1 0 0,1 0 0,0 0-1,0 0 1,0 0 0,0 0-1,0 0 1,0-1 0,0 1 0,0 0-143,-6 11 1008,1 14-802,1-1-1,1 1 0,1 16-205,0-20 54,-7 204 339,2-33 85,3-11 6,7-1 1,11 31-485,-13-208 3,3 83 233,-6-90-374,-2-8-3102,2 0-5842,2 6 4085</inkml:trace>
  <inkml:trace contextRef="#ctx0" brushRef="#br0" timeOffset="614.51">19 914 3873,'-4'-12'2667,"-8"-25"4098,9 12 560,15 38-4665,59 121-1801,-66-126-795,0 1-1,1-1 1,0 0 0,1 0-1,0-1 1,0 0 0,1 0-1,1 0-63,14 10 121,0-2-1,7 3-120,25 15 142,-47-27-57,1 0 0,-1-1 1,1 0-1,0-1 0,1 0 0,1 0-85,-8-3 49,0 0 0,0-1 1,0 1-1,0-1 0,0 0 1,0 0-1,0 0 0,1 0 0,-1 0 1,0-1-1,0 0 0,0 1 1,0-1-1,0 0 0,0-1 1,0 1-1,-1 0 0,1-1 0,0 1 1,-1-1-1,1-1-49,25-18 373,-1-1 0,-2-1 0,20-24-373,-36 35 32,0 0-1,-2-1 1,1-1 0,-2 1 0,0-1 0,0 0-1,1-9-31,-1 4-225,2 0 0,0 0-1,5-8 226,-12 26-410,0 0-1,-1 0 0,1 0 0,0 0 0,0 0 0,0 0 1,0 0-1,0 0 0,0 0 0,0 0 0,0 1 0,0-1 1,1 0-1,-1 1 0,0-1 411,11-4-4646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1:20:24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57 4641,'-9'-3'3126,"-3"-1"5219,12 2-3940,6 0-786,189-19-2674,-177 19-915,12-2 69,1 1 0,0 2 0,27 2-99,-55-1 23,24 2 90,-26-2-96,0 0 1,-1 0-1,1 0 1,0 0-1,0 0 1,0 0-1,0 0 1,0 0-1,0-1 1,-1 1-1,1 0 1,0 0-1,0-1 1,0 1 0,0-1-1,-1 1 1,1 0-1,0-1 1,-1 1-1,1-1 1,0 0-1,-1 1 1,1-1-1,0 0-17,-1 1-61,0 0 0,0-1 0,0 1 0,0-1-1,0 1 1,-1 0 0,1-1 0,0 1 0,0 0 0,0-1 0,0 1-1,0 0 1,-1-1 0,1 1 0,0 0 0,0-1 0,0 1 0,-1 0-1,1-1 1,0 1 0,-1 0 0,1 0 0,0 0 0,0-1 0,-1 1-1,1 0 1,0 0 0,-1 0 0,1-1 0,-1 1 0,1 0 0,0 0-1,-1 0 1,1 0 0,0 0 0,-1 0 0,1 0 61,-15-1-10050,10 3 4768</inkml:trace>
  <inkml:trace contextRef="#ctx0" brushRef="#br0" timeOffset="445.73">275 16 6065,'-15'-7'7756,"3"2"-2063,12 5-5591,-1 0 0,1 1 0,0-1 0,-1 0 1,1 1-1,0-1 0,-1 0 0,1 1 1,0-1-1,0 0 0,-1 1 0,1-1 0,0 0 1,0 1-1,-1-1 0,1 1 0,0-1 0,0 1 1,0-1-1,0 0 0,0 1 0,0-1 1,0 1-1,0-1 0,0 1 0,0-1 0,0 1 1,0-1-1,0 1 0,0-1 0,0 1-102,-1 287 3013,4-140-2638,-1-36-419,-2-104-2139,-2-17-7568,1-2 4909</inkml:trace>
  <inkml:trace contextRef="#ctx0" brushRef="#br0" timeOffset="797.67">635 139 4297,'1'-3'540,"-1"0"0,1 0 0,0 0 0,-1-1 0,0 1 0,0 0 0,0 0 0,0-1 0,0 1 0,-1 0 0,1 0 0,-1 0 0,0-1-1,0 1 1,0 0 0,-1 0 0,1 0 0,0 0 0,-1 1 0,-1-2-540,1 2 261,0-1-1,0 1 0,-1 0 0,1 0 1,-1 1-1,0-1 0,1 0 0,-1 1 1,0 0-1,0-1 0,0 1 0,0 1 1,0-1-1,0 0 0,0 1 0,0-1 1,-1 1-1,1 0 0,0 0 0,0 0 1,-1 0-261,-2 1 123,1 0 1,-1-1-1,0 2 0,1-1 1,-1 1-1,1 0 1,0 0-1,-1 0 0,1 1 1,0-1-1,0 1 1,1 1-1,-1-1 1,1 1-1,-1 0 0,1 0 1,0 0-1,1 0 1,-1 1-1,1-1 0,0 1 1,0 0-1,0 0 1,0 0-1,1 0 1,0 1-1,0-1 0,0 3-123,-2 8-1,1 0-1,0 0 0,1 0 1,0 1-1,2-1 0,0 0 1,0 1-1,2-1 0,1 9 2,0-8-3,1 1-1,1-1 0,0 0 0,1 0 0,0-1 0,2 0 0,4 7 4,-9-16-29,1-1 1,0 0-1,1 0 0,0 0 0,0-1 1,0 0-1,0 0 0,1 0 0,0 0 1,0-1-1,0 0 0,0-1 0,1 1 1,-1-1-1,1 0 0,0-1 0,0 1 1,0-1-1,4 0 29,46 3-1168,-52-5 526,0 0 0,-1-1 1,1 1-1,0-1 0,-1 0 0,1 0 0,0 0 0,-1-1 0,1 0 0,-1 0 1,1 0 641,11-14-4311</inkml:trace>
  <inkml:trace contextRef="#ctx0" brushRef="#br0" timeOffset="1357.98">820 528 5049,'0'8'1607,"0"-5"683,0 1 3490,0-3-4056,0-1-175,0 0-136,-1-1 1293,-3-7-1898,-6-30-295,2-1 0,-1-15-513,4 24 261,-3-20 154,2-1-1,1 1 0,3-1 1,4-35-415,-2 83 2,1 0 0,-1 0 0,1 0 0,-1 0 0,1 0 0,0-1 0,0 1 0,0 1 1,1-1-1,-1 0 0,1 0 0,0 0 0,0 1 0,0-1 0,2-1-2,-3 2-8,1 1 0,0 0 1,0 0-1,-1 0 0,1 0 0,0 1 0,0-1 1,0 0-1,0 1 0,0-1 0,0 1 0,0 0 1,0 0-1,0 0 0,1 0 0,-1 0 0,0 0 1,0 0-1,0 1 0,0-1 0,0 1 0,0-1 1,0 1-1,1 0 8,52 21 801,8 7-801,-62-28 46,1-1 0,-1 1 0,0-1 0,0 1 0,0 0 0,0-1 0,0 1 0,0 0 0,0 0 0,0 0 0,-1 0 0,1-1 0,0 1 0,0 0 0,-1 1 0,1-1 0,-1 0-1,1 0 1,-1 0 0,1 0 0,-1 0 0,1 1 0,-1-1 0,0 0 0,0 0 0,0 0 0,0 1 0,0-1 0,0 0 0,0 0 0,0 1 0,0-1 0,-1 0 0,1 0 0,0 0 0,-1 1 0,1-1-1,-1 0 1,1 0 0,-1 0 0,0 0 0,1 0 0,-1 0 0,0 0 0,0 0 0,0 0 0,0 0-46,-3 4 132,0-1 1,0 1-1,-1-1 0,0 0 0,0 0 1,0 0-1,0-1 0,-5 3-132,3-3 56,1-1 0,-1 1 0,1-1-1,-1 0 1,0-1 0,0 0 0,0 0-1,0 0 1,1-1 0,-1 0 0,0-1-1,0 1 1,-7-2-56,11 1-126,-1 0 0,1 0 0,0-1 0,0 1 0,0-1 0,0 1 0,0-1 0,0 0 0,0 0 0,1 0 1,-1 0-1,1-1 0,-1 1 126,1-1-405,0 0 1,0 0 0,0 0-1,1 0 1,-1-1 0,1 1-1,-1 0 1,1-1 0,0 1-1,1 0 1,-1-1 0,0 1-1,1-1 1,0-1 404,-1-26-4309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1:20:18.576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470 6497 456,'2'-1'411,"-1"0"1,0 0-1,1 0 0,-1 0 0,1 0 1,0 0-1,-1 1 0,1-1 0,0 0 1,-1 1-1,1-1 0,0 1 0,0 0 1,0 0-1,-1-1 0,1 1 0,0 0 1,0 1-1,0-1 0,-1 0 0,1 0 1,1 1-413,13 1 6280,-16-2-5724,0 0-70,0 0-21,0 0-50,-23-7 2068,-28 2-1732,-1 3 0,-51 3-750,-22 0 497,85-9-202,40 8-296,-1 1-1,1-1 1,0 0-1,0 0 1,0 0 0,0 0-1,0 0 1,0 0-1,0 0 1,0 0-1,0 1 1,0-1-1,0 0 1,0 0 0,-1 0-1,1 0 1,0 0-1,0 0 1,0 1-1,0-1 1,0 0 0,0 0-1,0 0 1,0 0-1,0 0 1,0 0-1,0 1 1,1-1-1,-1 0 1,0 0 0,0 0-1,0 0 1,0 0-1,0 0 1,0 1-1,0-1 1,0 0 0,0 0-1,0 0 1,0 0-1,0 0 1,1 0-1,-1 0 1,0 0-1,0 0 1,0 1 0,0-1-1,0 0 1,0 0-1,0 0 1,1 0-1,-1 0 1,0 0 0,0 0-1,0 0 1,0 0-1,0 0 1,1 0 1,8 7 12,2-3-7,0 0 0,1-1 0,-1 0 0,1-1 0,0 0 0,0-1-1,0 0 1,0-1 0,4-1-5,24-2 45,0-2 1,4-3-46,-39 7 4,-3 1 3,1 0 0,-1 0-1,1 0 1,-1 0 0,0 0 0,1 0 0,-1 1-1,1-1 1,-1 1 0,2 0-7,0 1-6896,-5-4 2929</inkml:trace>
  <inkml:trace contextRef="#ctx0" brushRef="#br0" timeOffset="1408.81">141 6563 2160,'-12'-21'5253,"3"6"2544,6 1-5270,1 2-2062,2 21 409,11 210 378,-2 42-3476,1 31-1996,-9-194 6756,-1 0 3605,4 172-5425,-2-180-2822,-1 1-4188,-1-33 1131</inkml:trace>
  <inkml:trace contextRef="#ctx0" brushRef="#br0" timeOffset="3997.54">167 8302 15459,'8'93'6500,"-1"47"-4570,6 84-2469,12 238 727,-20-300-97,-3-89-70,-1-18-23,2 0 0,4 12 2,-2 9 24,-2-23-8,-2-41-6,0-2-11,0 1 1,0-1-1,-1 0 0,-1 0 0,1 1 1,-2 1 0,0-11-1555,0-7 416,-1-9 75,-37-250-2392,19-9 3470,15 173-52,2 7 1889,-5-694-909,12 322-13,-1 375-896,-1-265 2,-3 15 71,1 296-103,-5-184 30,-7 19-29,12 182-26,-2 0 1,-2 0 0,-5-19 21,8 47-306,0 7 209,-1 8 92,19 525 883,1-110-191,-18-225-438,10 279 169,-1-383-369,4 94 86,10 226-19,-18-316 1,-5 19-117,2 85 202,7-44-116,14 212 72,-19-333-147,9 192 141,-14-187-90,2-49-68,0 0 11,0 0 4,17-9 193,52 6-47,1 2 1,0 4 0,-1 2-1,4 4-155,-100-16 1793,-41 1-1647,22 2-65,0 1 0,-9 3-81,42 1 8,-4 0-19,0-1 1,0 0 0,0-1 0,-6-2 10,14-1-67,15-1-31,20-3 21,21 4-280,-1 2-1,1 3 1,25 3 357,-66-4-192,-3 1 5,-3-1 38,1 0 1,-1 0-1,0 0 0,1 0 1,-1 1-1,1-1 1,-1 0-1,1 0 0,-1 0 1,1 0-1,-1 0 1,1 0-1,-1 0 1,1 0-1,-1 0 0,1-1 1,-1 1-1,1 0 1,-1 0-1,1 0 1,-1 0-1,1-1 0,-1 1 1,0 0-1,1 0 1,-1-1-1,1 1 0,-1 0 1,0-1-1,1 1 1,-1-1-1,0 1 1,0 0-1,1-1 0,-1 1 1,0-1-1,0 1 1,1-1-1,-1 1 1,0-1-1,0 1 0,0-1 1,0 1 148,-3-14-4989</inkml:trace>
  <inkml:trace contextRef="#ctx0" brushRef="#br1" timeOffset="58131.74">162 7 1480,'-5'-6'7647,"4"5"-3162,1 4-1710,0 8-2852,1 48 479,0-2-213,-2-1-1,-4 6-188,-45 269 219,-3 17-121,44-276-79,-23 264 28,24-177-45,9 56-2,15 330 8,4-47-18,-6-109 43,-13 82-11,-2-419-19,-6 361 29,5-267-18,2 104 67,5-96-14,9 147 42,26 164 125,-34-334 121,-5 10-355,-1-24 311,10 65-311,-3-75 175,-4 9-175,0 15 87,-2-61-489,0-71-4004,0-2 1157</inkml:trace>
  <inkml:trace contextRef="#ctx0" brushRef="#br1" timeOffset="60460.23">180 6348 1352,'-31'5'3892,"29"-5"-3455,1 0-1,-1 1 1,0-1-1,0 1 1,1-1-1,-1 1 1,0 0-1,1-1 1,-1 1-1,1 0 1,-1 0-1,1 1 1,-1-1-1,1 0 1,-1 1-437,32-1 2718,43 2-2228,-42 0-263,0-2 1,0-1-1,14-3-227,-38 2 777,-17 1-355,-33 5-221,10-1-153,-70 6 194,128-11 250,0 1 0,-1 2 0,14 2-492,35 3 376,-62-7-311,0-1 1,-1 0-1,1 0 0,9-3-65,15-2 263,-46 5 399,-20 3-570,-4 1 107,-23-2-199,-13 1 102,65-1-93,-1-1 3,0 0-1,1 1 1,-1 0-1,1 0 1,0 0-1,-1 1 0,1 0-11,5-1 36,1-1 14,21-4 218,-18 4-243,57-2 119,-19 1 188,35-6-332,-43 3 187,-30 4-61,-5 0 2,-18 4 67,-7-2-110,-1-1 0,1-1-1,-19-3-84,15 1 69,0 1-1,0 1 0,-3 2-68,14 2-92,15-2 36,14-2 47,135-17 412,-1-7-11,-143 23-1012,-4 2-6237,3 0 2561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1:21:32.252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1" units="cm"/>
      <inkml:brushProperty name="height" value="0.1" units="cm"/>
      <inkml:brushProperty name="color" value="#FFC114"/>
    </inkml:brush>
    <inkml:brush xml:id="br2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820 8990 12419,'1'-12'5827,"2"14"-444,1 9-2210,2 4-3973,-1 4 1075,0 0 0,-2 0 0,0 0 1,-1 11-276,1 86 727,0-1-408,-1-83-353,0 0-1267,1 1 0,4 9 1301,-4-32-4826,-1-13-338</inkml:trace>
  <inkml:trace contextRef="#ctx0" brushRef="#br0" timeOffset="1010.45">991 9341 1976,'1'45'2729,"5"-12"3459,-2-15-1781,-3-17-1966,-1-3-168,-1-13 797,-3-9-3595,-9-73 1134,5-2 0,3-45-609,5 132 28,1-1 1,0 1-1,1 0 1,0 0-1,1 0 1,1-2-29,-3 11-3,0 1 0,0-1 0,1 0 1,-1 1-1,1-1 0,-1 1 1,1 0-1,0-1 0,0 1 0,0 0 1,0 0-1,0 0 0,0 0 3,0 1-4,0 0-1,0 0 1,-1 1-1,1-1 0,0 0 1,0 1-1,0-1 1,0 1-1,0 0 0,0 0 1,-1-1-1,1 1 1,0 1-1,0-1 0,0 0 1,0 0-1,0 1 1,0-1-1,0 1 0,0-1 1,0 1 4,10 5 17,0 0 0,0 1 1,-1 0-1,0 1 0,0 0 1,-1 1-1,0 0 0,0 0 1,-1 1-1,2 3-17,-10-12 20,0 0 0,-1 0 0,1 0 1,0 0-1,0 0 0,-1 0 0,1 0 0,-1 0 0,1 0 0,-1 0 0,1 0 0,-1 0 1,0 1-1,1-1 0,-1 0 0,0 0 0,0 0 0,0 1 0,0-1 0,0 0 0,0 0 1,0 0-1,-1 1 0,1-1 0,0 0 0,0 0 0,-1 0 0,1 0 0,-1 0 0,1 0 0,-1 0 1,0 0-1,1 0 0,-1 0 0,0 0 0,0 0 0,0 0 0,1 0 0,-1 0 0,0-1 1,0 1-1,0 0 0,0-1 0,0 1 0,-1-1 0,1 1-20,-8 3 146,0 0 1,-1-1-1,1 0 0,-1 0 0,-4 0-146,1 0 43,2 0-96,-40 11-2242,-21 0 2295,66-14-4272,6-2 7</inkml:trace>
  <inkml:trace contextRef="#ctx0" brushRef="#br1" timeOffset="58044.09">573 5618 11050,'-15'-140'6532,"10"71"-5104,4-2-1428,2 30-53,1 0 1,2 0 0,2 0-1,2 1 1,10-28 52,-16 61-5,0 0 0,0 0 0,1 0 1,1 0-1,-1 1 0,1 0 0,0 0 0,0 0 0,1 0 0,-1 0 1,1 1-1,3-2 5,-5 5 6,0 0 1,0 0 0,0 0 0,0 1-1,0-1 1,0 1 0,0 0 0,0 0 0,1 0-1,-1 0 1,0 0 0,1 1 0,-1 0-1,1 0 1,-1 0 0,0 0 0,1 0-1,-1 1 1,1-1 0,-1 1 0,0 0-1,0 0 1,1 0 0,-1 0 0,0 1-1,1 0-6,-1-1 28,0 1-1,0 0 0,0 0 0,0 0 0,0 0 0,0 0 0,-1 0 0,1 1 1,-1-1-1,0 1 0,1-1 0,-1 1 0,0 0 0,-1 0 0,1 0 1,0 0-1,0 2-27,-1 0 27,0-1 1,0 1 0,-1-1 0,1 1-1,-1-1 1,0 1 0,0 0-1,0-1 1,-1 1 0,0-1 0,0 1-1,0 0-27,-6 14 77,0 0-1,-1 0 1,-1-1-1,-1 0 1,-7 9-77,8-13 33,-22 32 75,-8 14 49,38-57-171,0 0 1,0 0-1,0 0 0,0 0 0,1 0 0,-1 0 0,1 0 0,-1 0 0,1 0 0,0 0 0,1 0 0,-1 0 0,0 0 1,1 0-1,0 0 0,-1 0 0,1 0 0,1 0 0,-1-1 0,0 2 14,1 0-3,1 0 0,-1 0 0,1 0 0,0 0 0,0 0 0,0 0 1,0-1-1,1 0 0,-1 0 0,1 0 0,0 0 0,0 0 3,0 1 14,1-1 0,-1 1 0,0 0 1,0 0-1,2 3-14,-4-3-114,1-1 0,-1 0 0,1-1 0,0 1 0,-1 0 0,1-1 0,0 1 0,1-1 0,-1 0 1,0 0-1,1-1 0,0 2 114,-3-3-180,0 0 0,0 0 0,0 0 0,0 0 0,0 0 0,0-1 0,0 1 0,0 0 0,-1 0 0,1 0 0,0-1 0,0 1 0,0-1 0,-1 1 0,1-1 0,0 1 0,0-1 0,-1 1 0,1-1 0,0 1 0,0-2 180,8-8-3036</inkml:trace>
  <inkml:trace contextRef="#ctx0" brushRef="#br1" timeOffset="58781.41">824 5358 2769,'1'1'485,"-1"-1"0,0 1 0,0-1 0,0 1 0,1-1 0,-1 1 0,0-1 0,1 1 0,-1-1 0,0 1 0,1-1 0,-1 1 0,1-1 0,-1 0 0,1 1 0,-1-1 0,1 0 0,-1 1 0,1-1 0,0 0-485,19 0 3534,5 0-3239,-11 3-289,0 0-1,0-1 1,1 0 0,5-1-6,-18-1 7,0 0 1,0 0 0,0 0-1,0-1 1,0 1-1,0-1 1,0 1-1,0-1 1,-1 0 0,1 1-1,0-1 1,0 0-1,-1 0 1,1-1 0,0 1-1,-1 0 1,1 0-1,-1-1 1,0 1-1,1-1 1,-1 1 0,0-1-1,0 0 1,0 1-1,0-1 1,0 0 0,0 0-1,0 0 1,-1 1-1,1-1 1,-1 0-1,1 0 1,-1 0 0,0 0-1,0 0 1,0 0-1,0 0 1,0 0 0,0 0-1,-1 0-7,1-7 31,-1 1 1,-1 0-1,0 0 0,0 0 0,0 0 1,-1 0-1,0 1 0,-3-5-31,3 7 16,0-1-1,0 1 0,-1 0 1,0 0-1,0 0 1,0 0-1,0 0 0,-1 1 1,-3-3-16,6 6 8,0 0 0,1 0 0,-1 0 0,0 1 0,0-1 0,0 0 1,0 0-1,0 1 0,0 0 0,0-1 0,0 1 0,0 0 0,0 0 1,0 0-1,0 0 0,0 0 0,0 0 0,0 1 0,0-1 0,0 1 0,0-1 1,0 1-1,0 0 0,0 0 0,1 0 0,-1 0 0,0 0 0,0 0 1,1 0-1,-1 1 0,1-1 0,-1 1-8,-3 3 29,1 1 0,-1-1-1,1 1 1,0 0 0,1 0 0,-1 0 0,1 1-1,1-1 1,-1 1 0,1 0 0,0-1 0,1 1-1,-1 0 1,1 0 0,1 1-29,-1 0 10,0 0-1,1 0 1,0 0 0,0 0-1,1 1 1,0-1 0,1 0-1,-1-1 1,2 1 0,-1 0-1,1 0 1,0-1-1,2 3-9,0-2 11,0-1-1,0 0 0,1 0 0,0-1 0,0 0 0,1 0 0,-1 0 0,1-1 1,0 0-1,1 0 0,-1-1 0,1 1 0,0-2 0,7 3-10,-8-4-77,0 0 1,0 0-1,0-1 0,0 1 0,1-2 0,-1 1 0,0-1 0,0 0 1,0-1-1,0 0 0,1 0 0,-1 0 0,0-1 0,0 0 0,-1-1 1,1 1-1,0-1 0,2-2 77,14-8-2991,-3-1-101</inkml:trace>
  <inkml:trace contextRef="#ctx0" brushRef="#br1" timeOffset="59631.23">1259 5235 5009,'-12'-8'6082,"-4"3"-3673,15 5-2354,0 0 1,0-1-1,0 1 0,-1 0 0,1 0 0,0 0 0,0 0 1,0 0-1,-1 1 0,1-1 0,0 0 0,0 0 1,0 1-1,0-1 0,0 1 0,0-1 0,0 1 1,0 0-1,0-1 0,0 1 0,0 0 0,0-1 1,0 1-1,0 0 0,1 0 0,-1 0-55,-13 19 188,2 1-1,-4 8-187,14-25 6,0 0 1,1 0-1,-1 1 0,1-1 1,0 0-1,0 1 0,1-1 1,-1 0-1,1 1 0,0-1 1,0 1-1,0-1 1,1 1-1,-1-1 0,1 1 1,0-1-1,1 0 0,-1 0 1,1 1-1,0-1 0,0 0 1,0 0-1,0-1 0,1 1 1,-1 0-1,1-1 1,0 1-1,0-1 0,0 0 1,2 1-7,0 0 0,-1 0 1,1-1 0,0 0 0,0 0 0,0 0 0,0 0 0,1-1 0,-1 1 0,1-1 0,0-1-1,-1 1 1,1-1 0,0 0 0,0 0 0,0-1 0,0 0 0,0 0 0,0 0 0,0-1-1,-1 0 1,6-1-1,-4 0 15,0-1 1,0 0-1,0 0 0,0-1 0,-1 1 0,1-1 0,-1-1 0,0 1 1,-1-1-1,1 0 0,-1-1 0,0 0-15,-3 4 8,0 0 0,0-1 0,-1 1 0,1-1 1,-1 0-1,1 0 0,-1 1 0,0-1 0,0 0 0,-1 0 0,1 0 0,-1 0 1,1 0-1,-1 0 0,0 0 0,0 0 0,0 0 0,-1 0 0,1 0 0,-1 0 0,1 0 1,-1 0-1,0 0 0,0 0 0,0 0 0,-1 1 0,1-1 0,-1 0 0,1 1 1,-1-1-1,0 1-8,2 1-1,0 1 0,0 0 0,-1-1 0,1 1 0,0 0 0,0-1 0,0 1 0,0 0 0,-1 0 0,1-1 0,0 1 0,0 0 0,-1-1 0,1 1 0,0 0 0,0 0 0,-1 0 0,1-1 0,0 1 1,0 0-1,-1 0 0,1 0 0,0 0 0,-1 0 0,1 0 0,0-1 0,-1 1 0,1 0 0,0 0 0,-1 0 0,1 0 0,-1 0 0,1 0 0,0 0 1,-2 12-51,5 20-27,0-20 68,0 0 0,1 0-1,0-1 1,1 1-1,0-1 1,0 0-1,1-1 1,1 1 0,0-1-1,0 0 1,1-1-1,1 0 1,-1 0 0,1-1-1,1 0 1,8 6 10,-16-13 9,-1 0 0,1 0 0,0 0 0,-1 0 0,1 0 0,0 0 0,0 0 1,0-1-1,0 1 0,0-1 0,0 1 0,0-1 0,0 0 0,0 0 0,0 0 0,0 0 1,0 0-1,0 0 0,0-1 0,0 1 0,0-1 0,0 1 0,-1-1 0,1 0 0,0 0 1,0 0-1,0 0 0,-1 0 0,1 0 0,0 0 0,-1 0 0,1-1 0,-1 1 0,0 0 1,1-1-1,-1 0 0,0 1 0,0-1 0,0 0 0,1-1-9,1-4 49,1 0 0,-1 0 1,0 0-1,-1-1 0,0 1 0,0-1 0,-1 0 0,1 1 1,-1-9-50,-2-7-548,0 0 0,-2 1 0,0-1 0,-4-9 548,6 26-665,-4-16-1748</inkml:trace>
  <inkml:trace contextRef="#ctx0" brushRef="#br1" timeOffset="60453.83">1763 5765 3617,'-8'-12'7319,"0"-3"-3837,-7-32-3488,12 34 972,-7-21-705,2 0-1,1 0 1,2-1 0,1 1-1,2-1 1,1 0-1,2 0 1,1 0 0,5-21-261,-5 49-9,-1-1 1,1 1 0,0-1-1,1 1 1,0 0-1,0-1 1,0 2 0,5-8 8,-7 13-6,0-1 1,1 1 0,-1-1 0,0 1-1,1 0 1,-1-1 0,1 1-1,-1 0 1,1 0 0,0 0 0,-1 0-1,1 0 1,0 1 0,0-1-1,0 1 1,0-1 0,-1 1 0,1-1-1,0 1 1,0 0 0,0 0-1,0 0 1,0 0 0,0 0 0,0 1-1,0-1 1,0 0 0,0 1-1,-1 0 1,1-1 0,0 1 0,0 0-1,-1 0 1,1 0 0,0 0-1,1 1 6,2 1 6,1 1-1,-1 0 0,1 0 1,-1 1-1,0-1 0,-1 1 0,1 0 1,-1 1-1,0-1 0,0 1 1,-1-1-1,1 1 0,-1 0 0,-1 1 1,1-1-1,-1 0 0,0 1 1,0-1-1,-1 1 0,0 0-5,0-2 17,-1 0 0,0 0 0,0 0 1,-1 0-1,1 1 0,-1-2 0,0 1 0,0 0 0,-1 0 0,1 0 0,-1 0 1,0-1-1,0 1 0,-1-1 0,1 0 0,-1 1 0,0-1 0,0 0 1,-1-1-1,1 1 0,-1-1 0,0 1 0,0-1 0,0 0 0,0 0 0,0-1 1,-1 1-18,-2 0-185,-40 21 341,44-22-670,-1-1 0,0 1 0,0-1-1,0 0 1,0 0 0,0 0 0,0-1 0,0 0 0,0 1 0,0-2 0,-1 1 514,-1-4-3541</inkml:trace>
  <inkml:trace contextRef="#ctx0" brushRef="#br1" timeOffset="64326.59">1962 5364 2152,'-25'31'1913,"7"-10"2440,18-20-4260,0-1 0,0 0 1,0 0-1,0 0 0,0 0 1,0 0-1,0 0 0,0 0 1,0 1-1,0-1 0,-1 0 1,1 0-1,0 0 0,0 0 1,0 0-1,0 1 0,0-1 1,0 0-1,0 0 0,0 0 1,0 0-1,0 0 0,0 1 1,0-1-1,0 0 0,0 0 1,0 0-1,1 0 0,-1 0 1,0 1-1,0-1 0,0 0 1,0 0-1,0 0 0,0 0 1,0 0-1,0 0 0,0 0 1,0 1-1,1-1 0,-1 0 1,0 0-1,0 0 0,0 0-93,10 3 1330,19-1-630,-16-3-442,1 0 1,0 0 0,-1-2-1,4 0-258,-13 2 45,0 0 0,0 0 0,0-1 0,0 1 0,0-1 0,0 0 0,-1 0-1,1 0 1,-1 0 0,1-1 0,-1 1 0,0-1 0,0 0 0,0 0 0,0 0 0,0 0-1,1-3-44,-3 4 14,-1 1 0,1-1 0,-1 1 0,0-1-1,0 1 1,1-1 0,-1 1 0,0-1 0,0 1-1,0-1 1,-1 1 0,1-1 0,0 1 0,-1-1-1,1 1 1,-1-1 0,1 1 0,-1-1 0,1 1-1,-1-1 1,0 1-14,-22-30 106,14 19-88,-4-7-4,9 11-11,-1 1 1,0 0-1,0 1 1,-1-1 0,1 1-1,-1 0 1,-5-3-4,10 8 0,-1 0 0,1 1 0,0-1 0,-1 1 0,1-1 0,0 1 0,-1 0 1,1 0-1,-1-1 0,1 1 0,-1 0 0,1 0 0,-1 0 0,1 1 0,0-1 1,-1 0-1,1 0 0,-1 1 0,1-1 0,0 1 0,-1-1 0,1 1 0,0 0 0,0 0 1,-1-1-1,1 1 0,0 0 0,0 0 0,0 0 0,0 0 0,0 0 0,0 0 1,0 1-1,0 0 0,-6 6 4,1 1 1,1 0-1,-1 0 1,-1 5-5,3-7 6,0 1 3,0 0 1,1 1-1,-1-1 0,1 1 1,1-1-1,0 1 1,0 0-1,1 0 1,0 0-1,0 0 1,1 0-1,1 0 1,0 3-10,0-6-2,0 0 1,0 0-1,1-1 0,0 1 1,0-1-1,1 1 1,0-1-1,0 0 1,0 0-1,0 0 1,1 0-1,0-1 1,0 0-1,0 1 1,0-1-1,1-1 0,-1 1 1,1-1-1,0 1 1,0-1-1,1 0 2,1 0-5,1 1-1,0-1 1,-1-1-1,1 0 1,0 0-1,0 0 0,0-1 1,0 0-1,0 0 1,1-1-1,-1 0 1,0-1-1,0 0 1,0 0-1,0-1 0,0 1 1,0-2-1,0 1 1,-1-1-1,1-1 1,-1 1-1,0-1 1,0 0-1,2-2 6,-3 1-186,1 0 0,-1 0 0,0 0 1,0-1-1,0 0 0,-1 0 0,0 0 0,0-1 0,-1 0 0,0 0 0,0 0 1,0 0-1,-1-1 0,0 0 0,-1 1 0,1-1 0,-1 0 0,-1 0 0,0 0 0,0 0 1,0 0-1,-1-1 0,-1 1 0,1 0 186,-12-51 665,16 88 857,1 0-1,8 23-1521,-5-24 153,-2 0 1,-1 1 0,-1 5-154,-3-26 12,0 7 157,-1-25 53,-1-3-133,1 0 0,0 1 0,1-1-1,1 1 1,0-1 0,0 1 0,1-1 0,2-2-89,-3 9-98,1-1 0,0 1 0,1 0 0,-1 1 0,1-1 0,0 1 0,0-1 0,1 1 0,0 0 0,-1 1 0,2-1 0,-1 1 0,0 0 0,1 0 0,0 1 0,1-1 98,20-9-3012,1 0-161</inkml:trace>
  <inkml:trace contextRef="#ctx0" brushRef="#br1" timeOffset="64773.53">2592 5333 6097,'7'3'7709,"-10"-8"-5204,-12-8-1822,10 12-636,1 0 0,0 0 0,0 0 0,-1 0 0,1 1 0,-1 0 0,1 0 0,0 0 0,-1 0 0,1 1 0,0 0 0,-4 1-47,5-2 10,1 1-1,0 0 0,-1 1 0,1-1 1,0 0-1,-1 1 0,1-1 0,0 1 1,0 0-1,0-1 0,1 1 0,-1 0 0,0 0 1,1 1-1,-1-1 0,1 0 0,0 0 1,-1 2-10,-1 2-8,1-1 0,-1 1 0,1 0 0,1 0 0,-1 0 0,1 0 0,0 0 8,1 1-6,0 1 0,0-1 0,1 0 0,0 0-1,0 1 1,0-1 0,1 0 0,0 0 0,1-1 0,0 1 0,0 0 0,0-1-1,1 2 7,-2-4-3,1-1 0,-1 1 0,1 0 0,-1-1 0,1 1 1,0-1-1,0 0 0,1 0 0,-1 0 0,1 0 0,-1-1 0,1 0 0,0 1 0,0-1 0,0-1 0,0 1 0,0 0 0,1-1 0,-1 0 0,0 0 0,1 0 0,0-1 3,-3 0 9,1 0-1,0-1 1,0 1 0,-1-1 0,1 1 0,0-1-1,-1 0 1,1 0 0,-1-1 0,1 1 0,-1 0 0,1-1-1,-1 0 1,0 1 0,0-1 0,0 0 0,0 0 0,0 0-1,0 0 1,-1-1 0,1 1 0,-1 0 0,1-1-1,-1 0-8,4-7 62,0 0 0,-1 0 0,-1 0 0,0 0 0,1-7-62,-2 9-32,0-1 1,-1 0-1,0 0 0,0 0 1,-1 0-1,0 0 0,-1 0 1,0 0-1,-1-2 32,2 9-223,0 1 1,-1-1 0,1 1 0,0 0-1,-1-1 1,0 1 0,1 0-1,-1 0 1,0-1 0,0 1-1,1 0 1,-1 0 0,0 0 222,-19-10-2747</inkml:trace>
  <inkml:trace contextRef="#ctx0" brushRef="#br1" timeOffset="66285.28">985 5931 4785,'-30'31'1639,"29"-30"-1585,1-1 1,0 0-1,-1 0 1,1 1-1,0-1 0,-1 0 1,1 1-1,0-1 1,0 0-1,0 1 0,-1-1 1,1 1-1,0-1 1,0 0-1,0 1 0,0-1 1,0 0-1,0 1 1,0-1-1,0 1 1,0-1-1,0 1 0,0-1 1,0 0-1,0 1 1,0-1-1,0 1 0,0-1 1,0 0-1,0 1 1,1-1-1,-1 0 0,0 1 1,0-1-1,0 0 1,1 1-1,-1-1 0,0 0 1,1 1-1,-1-1 1,0 0-1,0 0 0,1 1 1,-1-1-1,0 0 1,1 0-1,-1 0 0,1 1 1,-1-1-1,0 0 1,1 0-1,-1 0 0,1 0 1,-1 0-1,0 0 1,1 0-1,-1 0 0,1 0 1,-1 0-1,0 0 1,1 0-1,-1 0-54,26 0 1227,-26 0-1205,15-3 428,1-1-1,-1-1 1,0 0-1,0 0 1,-1-2-1,1 0 0,-2-1 1,1 0-1,-1-1 1,0 0-1,1-2-449,-13 10 26,1 0 1,-1 0-1,0 0 0,0 0 0,0 0 1,0 0-1,0 0 0,0 0 1,0 0-1,0-1 0,0 1 0,-1 0 1,1 0-1,0-1 0,-1 1 1,1-1-1,-1 1 0,0-1 0,1 1 1,-1 0-1,0-1 0,0 1 0,0-1 1,0 1-1,0-1 0,0 1 1,0-1-1,-1 1 0,1-1 0,-1 1 1,1-1-1,-1 1 0,1 0 1,-1-1-1,0 1 0,1 0 0,-1-1 1,0 1-1,0 0 0,0 0 0,0 0 1,0 0-1,0 0 0,0 0 1,-1 0-1,1 0-26,-2-2 28,-1 1 0,1 0 0,0-1 0,-1 1 0,0 0 0,1 1 0,-1-1 0,0 1 0,0 0 0,0-1 0,0 2 0,0-1 0,0 0 0,0 1-1,0 0 1,0 0 0,0 0-28,1 1 1,-1 0-1,1 0 1,0 1-1,0-1 1,0 1-1,0 0 1,0-1-1,0 1 1,1 1-1,-1-1 1,1 0-1,-1 1 1,1-1-1,-1 2 0,-29 42-43,24-34 31,5-7 3,0 0 0,0 0-1,0 0 1,1 0 0,0 0 0,0 0-1,1 1 1,-1-1 0,1 1-1,0 0 1,0-1 0,1 1-1,0-1 1,0 1 0,0 2 9,2-2-10,-1 0 0,1 1 1,0-1-1,0 0 0,0 0 1,1 0-1,0 0 0,0-1 1,1 1-1,0-1 0,0 0 1,0 0-1,1 1 10,-2-3-27,0 1 0,1-1 1,-1 0-1,1 0 0,0 0 0,0-1 0,0 1 1,0-1-1,0 0 0,0 0 0,1 0 0,-1-1 1,0 0-1,1 0 0,0 0 0,-1 0 0,3 0 27,0-1-65,-1-1 0,1 1 1,-1-1-1,1 0 0,-1-1 0,1 1 0,-1-1 0,0-1 0,0 1 0,0-1 0,4-2 65,2-3-293,0 0 0,-1 0 0,0-1 0,0 0 0,-1-1 0,0 0 0,-1-1 0,0 0 0,-1-1 0,0 1 0,1-5 293,-7 13-103,0 0 0,-1 0 0,1 0 0,-1 0 0,0-1 0,0 1 0,0 0 0,-1-1-1,1 1 1,-1 0 0,0-1 0,0 1 0,0-1 0,-1-2 103,14 50 803,-3 2 0,3 27-803,-11-56 153,1 1 126,-1-1 1,0 1-1,-2-1 1,-1 11-280,-4-67-671,5 25 581,0-9 190,0 0 1,3-16-101,-3 34 87,1-1 0,0 1-1,0-1 1,1 1 0,-1 0 0,1-1 0,0 1 0,1 0 0,-1 0-1,1 1 1,0-1 0,0 0 0,0 1 0,2-2-87,-2 4-37,-1 1 0,0-1 0,1 1 0,-1-1 1,1 1-1,-1 0 0,1 0 0,0 0 0,0 0 0,-1 0 0,1 1 1,0-1-1,0 1 0,1 0 37,39 3-3529,-18 2 646</inkml:trace>
  <inkml:trace contextRef="#ctx0" brushRef="#br1" timeOffset="66705.92">1543 5966 6137,'-10'-16'914,"7"12"-262,0-1 1,0 1-1,-1 0 0,1 0 1,-1 0-1,-2-2-652,6 6 44,0 0 1,0 0-1,0 1 0,0-1 1,0 0-1,0 0 0,0 0 0,0 0 1,0 0-1,0 0 0,0 0 1,0 0-1,0 0 0,-1 0 1,1 0-1,0 0 0,0 0 0,0 0 1,0 0-1,0 0 0,0 0 1,0 0-1,0 1 0,0-1 1,0 0-1,0 0 0,0 0 0,0 0 1,0 0-1,0 0 0,0 0 1,-1 0-1,1 0 0,0 0 1,0 0-1,0 0 0,0 0 0,0 0 1,0 0-1,0 0 0,0 0 1,0 0-1,0 0 0,0 0 1,0 0-1,0 0 0,0-1 1,-1 1-1,1 0 0,0 0 0,0 0 1,0 0-1,0 0 0,0 0 1,0 0-1,0 0 0,0 0 1,0 0-1,0 0 0,0 0 0,0 0 1,0 0-1,0 0-44,3 9 1515,10 20-897,-13-29-616,19 37 570,14 37-572,-28-63 75,-1 2 1,0-1-1,-1 0 1,0 1-1,-1 0 1,0-1-1,-1 1 1,-1 0-1,0 6-75,0-108 148,0 75-128,1 0-1,1 0 0,0 0 1,1 0-1,1 0 0,2-7-19,-5 18-39,1 0 0,-1 0-1,1 1 1,-1-1 0,1 0-1,0 1 1,0-1-1,0 1 1,0 0 0,0-1-1,1 1 1,-1 0 0,1 0-1,-1 1 1,1-1 0,0 0-1,0 1 1,0 0-1,0-1 1,0 1 0,0 1-1,0-1 1,0 0 0,0 1-1,0-1 1,0 1 0,1 0-1,-1 0 1,0 0 0,0 1-1,3 0 40,0 0-728,0 0-1,-1 0 1,1 1-1,0 0 0,-1 1 1,1-1-1,2 2 729,18 11-3820</inkml:trace>
  <inkml:trace contextRef="#ctx0" brushRef="#br1" timeOffset="67080.84">1896 6011 2529,'7'-10'8982,"2"10"-5488,-6 1-3299,-1 1 0,1 0 0,-1 0 0,0 0 0,0 0 0,0 0 0,0 1 0,0-1 1,0 1-1,0 0-195,0 0 49,2 2 108,0 1-1,0 0 0,-1 0 1,0 0-1,0 0 0,0 1 1,-1-1-1,0 1 0,0 0 0,0 0 1,-1-1-1,0 1 0,0 5-156,-2-6 82,1-1-1,-1 1 0,0 0 1,0-1-1,-1 1 0,1-1 1,-1 1-1,0-1 0,-1 0 0,0 0 1,1 0-1,-1 0 0,-1-1 1,1 1-1,-1-1 0,0 0 1,-3 3-82,4-4 11,1-1 1,-1 0-1,0 0 1,0 0 0,0-1-1,0 1 1,-1-1 0,1 0-1,0 0 1,-1 0-1,1 0 1,0 0 0,-1-1-1,1 1 1,-1-1-1,1 0 1,-1 0 0,1-1-1,-1 1 1,1-1-1,-1 1 1,1-1 0,-1 0-1,1 0 1,0-1 0,0 1-1,-1-1 1,1 1-1,-1-2-11,-1-1 0,1 1 0,-1-1 0,1 0-1,0-1 1,0 1 0,0-1 0,0 0 0,1 0-1,0 0 1,0 0 0,0 0 0,1-1-1,-1 0 1,-1-6-22,0 1-1,1-1 1,0 0-1,0 0 0,0-12 23,3 22-14,0 0 0,0-1 1,0 1-1,0 0 0,1-1 0,-1 1 0,1 0 0,-1-1 0,1 1 0,0 0 0,0 0 0,-1 0 0,2 0 0,-1 0 0,0 0 0,0 0 0,1 0 0,0-1 14,1 0-53,0 1 0,0-1 0,0 1 0,0 0 1,1 0-1,-1 0 0,1 0 0,-1 0 0,1 1 0,2-1 53,6-1-1065,0 0-1,0 1 1,0 0 0,1 1 0,-1 1-1,11 0 1066,11 4-3866</inkml:trace>
  <inkml:trace contextRef="#ctx0" brushRef="#br1" timeOffset="67774.19">2069 6001 4769,'10'-8'6689,"-1"7"-3535,-7 2-3024,0 1 1,0-1 0,-1 1-1,1-1 1,0 1-1,0 0 1,-1-1 0,1 1-1,-1 0 1,1 0 0,-1 0-1,1 2-130,-1-2 40,5 6 81,-1 0-1,0 1 0,0 0 1,-1 0-1,0 0 0,-1 0 1,0 0-1,-1 1 0,1 1-120,11 117 1109,-9-72-841,-6-65-285,-3-27-119,1 0-1,2-24 137,2 49-29,0 1 0,0-1 0,1 1-1,0 0 1,1 0 0,0 0 0,0 0 0,1 0-1,0 0 1,1 1 0,3-4 29,-7 10-6,1 1-1,-1 0 1,1-1 0,0 1 0,0 0-1,0 0 1,0 0 0,0 0 0,1 0-1,-1 1 1,0-1 0,1 0 0,-1 1-1,1 0 1,0 0 0,-1 0-1,1 0 1,0 0 0,0 0 0,0 1-1,-1-1 1,1 1 0,0 0 0,0 0-1,0 0 1,0 0 0,0 1 0,0-1-1,0 1 1,1 0 6,2 1-3,0 1 0,0 0 0,0 0 0,0 0 0,-1 1 0,0 0 0,1 0 0,-2 0 0,1 0 0,0 1 0,-1 0 0,4 5 3,14 23-159,-18-25 96,1 0-1,0-1 1,0 0 0,1 0-1,0 0 1,1 0 0,-1-1-1,7 5 64,-12-11-40,0 1-1,0 0 1,0-1-1,0 1 1,0-1-1,0 1 1,0-1-1,0 0 0,1 0 1,-1 1-1,0-1 1,0 0-1,0 0 1,0 0-1,1 0 1,-1 0-1,0-1 1,0 1-1,0 0 0,0 0 1,0-1-1,0 1 1,1-1 40,0 0-82,0 0 1,0-1 0,0 1-1,0-1 1,0 1-1,0-1 1,-1 0-1,1 0 1,0 0-1,0-2 82,3-4-146,0 0-1,-1 0 0,0-1 1,-1 1-1,2-6 147,-4 11 42,-1 0 0,0 0-1,1 0 1,-1-1 0,0 1 0,0 0 0,-1 0 0,1-1 0,-1 1 0,1 0 0,-1 0-1,0 0 1,0 0 0,-1 0 0,1 0 0,-1 0 0,1 0 0,-1 1 0,0-1 0,0 0-1,0 1 1,0 0 0,-1-1 0,1 1 0,0 0 0,-1 0 0,0 0 0,1 1 0,-1-1-1,0 1 1,-3-2-42,4 2 77,-1-1-1,1 1 0,-1 0 1,1 0-1,-1 0 1,0 1-1,1-1 0,-1 1 1,0-1-1,0 1 0,0 0 1,1 0-1,-1 0 0,0 0 1,0 1-1,0-1 1,1 1-1,-1-1 0,0 1 1,1 0-1,-1 0 0,1 1 1,-1-1-1,1 0 0,-1 1 1,1-1-1,0 1 0,0 0 1,-1 0-1,2 0 1,-1 0-1,0 0 0,0 0 1,0 1-1,1-1 0,-2 3-76,0 3 56,0 1-1,0 0 1,1 0 0,0 0-1,1 0 1,0 0-1,0 0 1,1 0-1,0 0 1,1 1-1,0-1 1,1 5-56,1 0 6,0-1-1,0 1 1,1-1-1,1 0 1,0-1-1,1 1 1,0-1-1,2 0-5,-4-5-53,2 0 1,-1-1-1,1 0 0,0 0 1,0 0-1,1-1 0,-1 1 1,1-2-1,0 1 0,1-1 0,-1 0 1,1 0-1,0-1 0,0 0 1,0-1-1,0 0 0,0 0 1,3 0 52,-3-1-399,-1 0 1,0-1 0,1 0-1,-1 0 1,0-1 0,0 0-1,1 0 1,-1-1 0,0 0-1,0 0 1,0 0 0,-1-1 0,4-2 398,29-21-3488</inkml:trace>
  <inkml:trace contextRef="#ctx0" brushRef="#br0" timeOffset="-2463.95">118 7286 1248,'1'-4'1460,"0"1"0,1-1-1,-1 1 1,1 0 0,0 0 0,0 0-1,2-3-1459,-4 6 146,1-1 0,-1 1 0,0 0 0,1 0 0,-1-1 0,0 1 0,1 0 1,-1 0-1,0-1 0,1 1 0,-1 0 0,0 0 0,1 0 0,-1-1 0,1 1 0,-1 0 0,0 0 0,1 0 0,-1 0 0,1 0 0,-1 0 0,1 0 0,-1 0 0,0 0 0,1 0 0,-1 0-146,1 1 184,0 0 0,0-1 0,0 1 0,-1 0 0,1-1 0,0 1 0,-1 0 0,1 0 1,-1-1-1,1 1 0,-1 0 0,1 0 0,-1 0 0,0 0 0,1 0 0,-1 0 0,0 0-184,6 20 910,-1-1 0,1 18-910,-5-27 98,5 31 882,-2 38-980,-1-21 403,1 31 423,-6 23-826,3 69 377,47 428 468,-36-368-669,-7-95-113,2 175 331,-16 17-394,6-247 86,2 59 3,-5 81 133,-6-20-52,9 32-170,4-81 54,-1-26 18,8 22-72,34 442 181,-38-514-102,-4 0-1,-9 67-78,9-150-8,-1 0 0,1 0 0,0 0 0,1 0-1,-1 0 1,0 0 0,2 2 8,-2-5-49,0-1-9,0 0 14,0 0 10,0 0 23,0 0 19,0 0 11,0 0-7,0 0-3,7-28-289,-3-14 242,-1 0 0,-2-1 0,-2 0 0,-4-19 38,0-81 15,10-18-5,1 54 63,-5 1 1,-13-99-74,-5 25 80,5-161-80,8 238 65,-8-32-65,2 33 16,4-33-16,3-18 28,0 47-17,9-78-11,-1 108 57,-3-52-57,-2 38 13,7-32-13,2-54 29,-8 46-11,-4-170 9,-7-247 3,10 447-21,13-308-1012,-13 405 754,-3-23-2194,-5 12-2512,-2 7 429</inkml:trace>
  <inkml:trace contextRef="#ctx0" brushRef="#br1" timeOffset="46962.75">62 7144 16,'-4'18'-54,"-4"15"1781,8-32-1387,-1 0 1,1 0-1,-1 0 0,1 0 0,-1-1 1,1 1-1,-1 0 0,1 0 1,-1 0-1,0 0 0,1-1 1,-1 1-1,0 0 0,0 0-340,-5 4 5353,9-1-1097,14-4-1011,36-13-2267,-44 12-840,0 0 1,-1-1 0,1-1 0,0 1 0,-1-1-1,0-1 1,0 1 0,0-1 0,1-1-139,-4 1 50,-3 2-34,-1 1 1,1 0 0,0 0 0,-1 0 0,1 0 0,0 0 0,0 1 0,-1-1 0,1 0 0,0 1 0,0-1-1,0 1 1,1 0-17,-3 0 10,0 0-1,0 0 4,0 0-6,0 0-25,0 0 0,0 0 0,1 0 0,-1 0 0,0 0 0,0 1 0,0-1 1,1 0-1,-1 0 0,0 0 0,0 0 0,0 0 0,1 0 0,-1 0 0,0 0 0,0 0 0,0 0 0,1 0 0,-1 0 0,0 0 0,0 0 0,1 0 0,-1 0 1,0 0-1,0 0 0,0 0 0,1 0 0,-1 0 0,0 0 0,0 0 0,0 0 0,1-1 0,-1 1 0,0 0 0,0 0 0,0 0 0,0 0 0,1 0 0,-1-1 1,0 1-1,0 0 0,0 0 0,0 0 0,0-1 0,0 1 0,0 0 0,1 0 0,-1 0 0,0-1 0,0 1 0,0 0 0,0 0 0,0 0 0,0-1 0,0 1 1,0 0-1,0 0 0,0-1 0,0 1 0,0 0 18,8-140-1859,-8 96-580,0-7-3999,2 32 3073</inkml:trace>
  <inkml:trace contextRef="#ctx0" brushRef="#br1" timeOffset="55053.68">30 4016 288,'0'0'644,"0"0"-25,0 0 60,0 0-52,0 0-43,0 0-84,0 0 15,0 0-3,0 0 76,0 0 16,0 0 41,0-4 5077,2-3-3316,57 9 383,58 9-2789,-117-10 16,1-1 0,0 0-1,-1 0 1,1 0-1,-1 0 1,1 0-1,-1 1 1,1-1-1,-1 0 1,1 0 0,-1 1-1,1-1 1,-1 0-1,1 1 1,-1-1-1,1 1 1,-1-1 0,0 1-1,1-1 1,-1 1-1,0-1 1,1 1-1,-1-1 1,0 1-1,1-1 1,-1 1 0,0-1-1,0 1 1,0-1-1,0 1 1,0 0-1,0-1 1,0 1-1,0-1 1,0 1 0,0 0-1,0-1 1,0 1-1,0-1 1,0 1-1,0-1 1,-1 1 0,1 0-16,0 8-27,0-6 27,-1 30 12,3-1 0,3 25-12,0-15 21,-3 0-1,-2 41-20,0-32 18,4 35-18,-2-52 7,-2-1 1,-4 34-8,2-28 5,1 0 0,2 4-5,9 250 228,-3-49-44,-2 84 448,-4-177-542,-1-141-85,1 68 177,-8 64-182,2-69 30,4-1 1,4 16-31,0 27 21,-5 66 71,0 88-30,2-251-44,-1 0 0,-1 0 0,-1-1 0,-2 4-18,1 0 26,1 0 0,-1 15-26,1 80 9,1-103 661,1-9-3229,0-3-2987,1-4 1836</inkml:trace>
  <inkml:trace contextRef="#ctx0" brushRef="#br2" timeOffset="95779.63">32 3910 960,'-8'-6'1307,"8"6"-991,0-1 1,0 1 0,-1 0-1,1-1 1,0 1-1,0 0 1,-1-1 0,1 1-1,0-1 1,0 1 0,0 0-1,0-1 1,0 1-1,0-1 1,-1 1 0,1-1-1,0 1 1,0 0-1,0-1 1,0 1 0,1-1-1,-1 1 1,0-1 0,0 1-1,0 0 1,0-1-1,0 1 1,1-1 0,-1 1-1,0 0 1,0-1-1,0 1 1,1 0 0,-1-1-1,0 1 1,1 0 0,-1-1-1,0 1 1,1 0-1,-1 0 1,1-1-317,8-1 2417,140 1-975,-139 2-1367,-8-1-61,-1 1 0,1-1 0,-1 0 0,1 0 0,-1 0 0,1 0 0,-1 0 0,1 0 0,-1 0 0,1-1 0,-1 1 0,0 0 0,1-1-14,-1 1-43,-1 0-1,0 0 0,0 0 1,0 0-1,0-1 0,0 1 1,0 0-1,0 0 1,0 0-1,0 0 0,0 0 1,0 0-1,0 0 1,0-1-1,0 1 0,0 0 1,0 0-1,0 0 1,0 0-1,0 0 0,0 0 1,0-1-1,0 1 1,0 0-1,0 0 0,0 0 1,0 0-1,0 0 1,0 0-1,0 0 0,0 0 1,-1-1-1,1 1 0,0 0 1,0 0-1,0 0 1,0 0-1,0 0 0,0 0 1,0 0-1,0 0 1,-1 0-1,1 0 0,0 0 1,0 0-1,0 0 1,0 0-1,0 0 0,0 0 1,0 0-1,-1 0 1,1 0-1,0 0 0,0 0 1,0 0-1,0 0 0,0 0 1,0 0 43,-1-1-2325,-3-1-1319</inkml:trace>
  <inkml:trace contextRef="#ctx0" brushRef="#br2" timeOffset="112892.63">43 1154 2288,'-9'7'12208,"21"-8"-6607,2-1-6112,8-2 836,15-2 18,-35 6-320,-1 0 0,1 0 1,0 0-1,0 0 0,0 1 1,-1-1-1,1 0 0,0 1 0,0-1 1,-1 1-1,1 0 0,0 0 1,-1 0-1,1 0 0,-1 0 0,1 0 1,0 1-24,4 32 116,-1 8-88,-1 1-1,-2 30-27,-1-61 2,-3 600 128,0-509-109,1-26 9,-1 43-3,5 1 0,6 11-27,3 28 73,-7 49-73,6 85 72,-6-192-50,-1-31-4,2 0 0,4 2-18,-4-21 23,-2-1 1,-2 1 0,-4 23-24,1-4 11,0-45-8,0-21-2,0 0 0,1 0 0,-1 0 0,1 0-1,1 0 1,-1 0 0,1 0 0,0 0 0,0 0-1,0 0 1,1 2-1,-1-6-4,-1 1-2021,-1-4-1614,0 1 3381,-1-3-2840</inkml:trace>
  <inkml:trace contextRef="#ctx0" brushRef="#br2" timeOffset="120133.1">411 2154 1360,'4'13'9011,"0"-9"-3317,-2-12-3483,-4-38-504,-8-43-1707,4 43 69,2-1 1,2-7-70,3 10 21,4-20-21,-4 50-8,1 0-1,1 1 1,0-1-1,1 1 1,1 0-1,4-11 9,-7 21-10,0 0-1,0 0 0,1 1 1,-1-1-1,1 0 1,-1 1-1,1-1 0,0 1 1,0 0-1,0 0 0,0 0 1,0 1-1,1-1 1,-1 1-1,0-1 0,1 1 1,-1 0-1,1 1 1,-1-1-1,1 0 0,0 1 1,-1 0-1,1 0 0,0 0 1,0 0 10,8 1-10,1 0 1,-1 1 0,0 0 0,-1 1-1,1 1 1,10 4 9,-17-7 6,-1 1 1,1 0-1,-1 0 1,0 1-1,0-1 0,0 1 1,0 0-1,-1 0 1,1 0-1,-1 0 0,0 1 1,0-1-1,0 1 1,0 0-1,0 0 0,-1 0 1,0 0-1,0 1-6,0 1 26,0 0-1,-1-1 0,1 1 1,-1 0-1,-1 0 1,1 1-1,-1-1 0,0 0 1,-1 0-1,1 0 1,-1 0-1,-2 5-25,-1 2 55,0 1 1,-1-1-1,0-1 1,-1 1-1,0-1 0,-2 0 1,1 0-1,-1-1 1,-1 0-1,0-1 0,-9 10-55,11-14 30,-1 0 0,1 0 0,-1-1-1,0 0 1,0 0 0,0-1 0,-1 0-1,-4 1-29,10-4-12,0 0-1,0 0 0,0 0 0,-1-1 0,1 1 1,0-1-1,0 0 0,0 0 0,0 0 0,-1 0 1,1-1-1,0 1 0,0-1 0,0 0 1,0 0-1,0 0 0,0 0 0,0 0 0,0-1 1,1 1-1,-1-1 0,0 0 0,1 0 0,-1 0 1,1 0-1,-1-1 13,2 2-12,1 1 0,-1-1 0,0 0-1,1 1 1,-1-1 0,1 0 0,-1 0 0,1 0 0,-1 0 0,1 1 0,0-1 0,-1 0 0,1 0 0,0 0-1,0 0 1,-1 0 0,1 0 0,0 0 0,0 0 0,0 0 0,0 0 0,0 0 0,0 0 0,1 1 0,-1-1-1,0 0 1,0 0 0,1 0 0,-1 0 0,1 0 0,-1 0 0,1 1 0,-1-1 0,1 0 0,-1 0 0,1 0 0,-1 1-1,1-1 1,0 0 0,0 1 0,-1-1 0,1 1 0,0-1 0,0 1 0,0-1 12,1 0-7,0 0 0,0 0 1,0 0-1,0 0 0,0 1 1,0-1-1,0 0 0,0 1 1,0 0-1,0-1 0,1 1 1,-1 0-1,0 0 0,0 0 1,0 0-1,1 1 0,-1-1 1,0 0-1,0 1 0,1 0 7,7 5-6,0 1 0,-1 0-1,1 1 1,-1-1 0,-1 2 0,1-1-1,-1 2 1,0 1 6,33 32 149,-31-33-73,10 7 106,-1 1 0,-1 1 0,-1 1 0,12 17-182,-28-36-307,12 19 252,-10-11-6239,-4-9 2333</inkml:trace>
  <inkml:trace contextRef="#ctx0" brushRef="#br2" timeOffset="121199.49">760 2033 4817,'4'10'6731,"6"-5"-4152,18-3-1942,-22-2-20,1 0-410,0 0 1,-1 0-1,1-1 0,0 0 1,-1 0-1,1-1 1,-1 0-1,2-1-207,-6 3 66,1-1-1,-1-1 1,0 1-1,0 0 1,0 0-1,0-1 1,0 1-1,0-1 1,0 0-1,-1 0 1,1 1-1,0-1 0,-1 0 1,1 0-1,-1-1 1,0 1-1,0 0 1,0 0-1,0 0 1,0-1-1,-1 1 1,1-1-1,0 1 1,-1 0-1,0-1 1,0-2-66,0 0 33,0 0 0,-1 0 0,0-1 0,0 1 0,0 0 0,-1 0 0,1 0 0,-1 0 0,-1 0 0,1 1 0,-3-5-33,5 8 2,-1 0 0,0-1 0,0 1 1,0 0-1,0-1 0,0 1 0,0 0 1,0 0-1,-1 0 0,1 0 0,0 0 0,-1 0 1,1 0-1,0 0 0,-1 1 0,1-1 1,-1 0-1,1 1 0,-1-1 0,0 1 0,1 0 1,-1 0-1,1-1 0,-1 1 0,0 0 1,1 0-1,-1 0 0,1 1 0,-1-1 1,0 0-1,1 1 0,-1-1 0,1 1 0,-1-1 1,1 1-1,-1 0 0,1 0 0,-1-1 1,1 1-1,-1 1-2,-1 1 6,-1 0 1,1 0 0,0 1-1,0-1 1,0 1 0,1 0-1,-1 0 1,1 0 0,0 0-1,0 0 1,1 0-1,-1 1 1,1-1 0,0 1-1,0-1 1,0 5-7,0-4-6,0 1 0,1-1 1,-1 0-1,1 1 0,1-1 0,-1 0 1,1 1-1,0-1 0,0 0 0,1 0 0,-1 0 1,1 0-1,0 0 0,2 3 6,0-1 8,1 0 1,-1-1-1,1 1 0,1-1 0,-1 0 0,1-1 1,0 1-1,1-1 0,6 4-8,-10-7 13,1 0-1,0-1 1,0 1-1,0-1 1,0 0 0,0 0-1,0 0 1,0-1-1,0 1 1,0-1-1,1 0 1,-1 0 0,0 0-1,0-1 1,0 0-1,0 0 1,0 0-1,0 0 1,0 0 0,1-1-13,1-1 5,0 0 0,0 0 1,0-1-1,0 0 1,-1 0-1,1 0 0,-1-1 1,0 0-1,0 0 1,-1 0-1,0 0 1,0-1-1,0 0 0,0 0 1,-1 0-1,0 0 1,0 0-1,-1-1 1,1 1-1,-1-5-5,5-16-213,-2-1 1,0 0-1,-3 0 1,1-13 212,-2 18-141,-1 15 103,3-73-148,-4 73 203,0-1-1,0 1 0,0 0 0,-1-1 1,0 1-1,-1 0 0,0 0 0,-2-2-16,2 49 919,9 106-517,-3-117-341,1 1 1,1-1-1,1 0 0,4 9-61,-7-32 9,-1 0 1,1 0-1,-1 0 1,2 0-1,-1 0 0,0-1 1,1 0-1,0 1 1,0-1-1,0 0 0,1-1 1,-1 1-1,1-1 1,3 2-10,-4-3-6,-1 0 1,0 0 0,1 0 0,0-1 0,-1 0 0,1 1 0,0-1 0,-1-1 0,1 1 0,0 0 0,0-1 0,0 0 0,0 0 0,0 0-1,-1-1 1,1 1 0,0-1 0,0 0 0,0 0 0,-1 0 0,1 0 0,1-1 5,-3 1-441,-1-1-1,1 1 1,0 0 0,-1-1-1,1 1 1,-1-1 0,0 1-1,1-1 1,-1 1 0,0-1-1,0 0 1,0 0 0,0 0 441,4-7-3816</inkml:trace>
  <inkml:trace contextRef="#ctx0" brushRef="#br2" timeOffset="121614.59">975 1882 6065,'43'-3'11305,"22"-6"-7182,-6 0-2242,-35 5-1269,-19 2-507,1 1 0,-1 0-1,1 0 1,-1 0 0,1 1 0,0 0 0,-1 0 0,1 0 0,-1 1-1,1 0 1,0 0 0,2 1-105,-7-1 25,0-1-1,0 0 1,-1 1-1,1-1 1,0 0-1,0 0 1,0 0 0,0 1-1,0-1 1,0 0-1,0 0 1,0-1-1,0 1 1,0 0 0,0 0-1,0 0 1,0 0-1,0-1 1,0 1-25,9-3-3509,0 2 679</inkml:trace>
  <inkml:trace contextRef="#ctx0" brushRef="#br2" timeOffset="122080.94">1401 1994 2713,'-1'0'796,"0"0"0,1 1 0,-1-1 0,1 0 1,-1 1-1,1-1 0,-1 0 0,1 1 1,-1-1-1,1 1 0,0-1 0,-1 0 0,1 1 1,-1-1-1,1 1 0,0-1 0,-1 1 1,1 0-1,0-1 0,0 1 0,0-1 0,-1 1 1,1-1-1,0 1 0,0 0-796,1 6 3864,0-1-5251,0-3 1557,0 5-34,0-1 1,0 1 0,1-1 0,1 1-1,-1-1 1,1 0 0,0 0-1,1 0 1,1 2-137,2-4-3050,-2-3-3306,-2-2 1558</inkml:trace>
  <inkml:trace contextRef="#ctx0" brushRef="#br2" timeOffset="122523.47">1443 1828 8698,'-6'1'11676,"5"1"-3917,8 5-1749,4-2-7854,5-5-6629,-14-1 3675</inkml:trace>
  <inkml:trace contextRef="#ctx0" brushRef="#br2" timeOffset="123759.02">1907 2074 3857,'-25'14'8356,"24"-13"-8125,0-1-1,0 1 0,0 0 0,0-1 0,0 1 0,0 0 0,0 0 0,0 0 0,1 0 0,-1 0 0,0 0 0,0 0 0,1 0 0,-1 0 1,1 0-1,-1 0 0,1 0 0,-1 0 0,1 0 0,0 1 0,0-1-230,0 0 83,0-1 1,0 1-1,1-1 0,-1 0 1,0 1-1,1-1 0,-1 1 1,1-1-1,-1 0 0,0 1 1,1-1-1,-1 0 1,1 1-1,-1-1 0,1 0 1,-1 0-1,1 1 0,-1-1 1,1 0-1,0 0 0,-1 0 1,1 0-1,-1 0 0,1 0 1,-1 0-1,1 0 0,-1 0 1,1 0-84,21-1 449,-21 1-406,10-2 83,-1 0 1,1 0-1,-1-1 0,0 0 1,1-1-1,-2 0 0,1 0 1,0-1-1,-1-1 1,0 1-1,0-1 0,0-2-126,-7 6 19,0 0 0,-1 0 0,0 0-1,1 0 1,-1-1 0,0 1 0,0 0 0,0-1-1,0 1 1,-1 0 0,1-1 0,-1 1-1,1-1 1,-1 1 0,0-1 0,0 1 0,0-1-1,0 1 1,-1-1 0,1 1 0,0-1 0,-1 1-1,0-1-18,1 3 10,0 0-1,0 0 1,0 0-1,0 0 0,0 0 1,0 0-1,0-1 1,0 1-1,0 0 1,0 0-1,0 0 0,0 0 1,0 0-1,-1 0 1,1 0-1,0 0 0,0 0 1,0 0-1,0 0 1,0 0-1,0 0 1,0 0-1,0 0 0,0 0 1,0 0-1,0 0 1,-1 0-1,1 0 1,0 0-1,0 0 0,0 0 1,0 0-1,0 0 1,0 0-1,0 0 0,0 0 1,0 0-1,-1 0 1,1 0-1,0 0 1,0 0-1,0 0 0,0 0 1,0 0-1,0 0 1,0 0-1,0 0 0,0 0 1,0 0-1,0 0 1,0 0-1,0 0 1,-1 0-1,1 1 0,0-1 1,0 0-10,-4 7 426,-1 8-71,5-12-346,0 0 0,0-1 0,0 1 0,1 0-1,-1 0 1,1-1 0,-1 1 0,1 0 0,0-1 0,0 1 0,0-1 0,0 1 0,1-1 0,-1 1 0,1-1 0,0 0 0,-1 0 0,1 0 0,0 0 0,0 0-9,6 6 3,0-2 0,0 1 0,1-1 0,3 1-3,-4-2 9,-6-3 1,0-1-1,1 0 1,-1 0 0,0 0 0,0 0 0,1-1 0,-1 1 0,1 0 0,-1-1 0,0 0 0,1 0-1,-1 0 1,1 0 0,-1 0 0,1 0 0,-1 0 0,1-1 0,-1 1 0,0-1 0,1 0-10,2-1-381,1 0 0,-1-1-1,1 0 1,-1 0 0,0 0 0,1-1 381,9-9-6384,-7 5 1947</inkml:trace>
  <inkml:trace contextRef="#ctx0" brushRef="#br2" timeOffset="124095.49">2065 1756 8634,'2'-7'4073,"-1"4"432,0 0-2145,-1 3-191,0 0-585,1 0-200,0 0-496,1 1-143,0 1-321,1 0-120,-1 1-136,0 1-408,1 0-392,4 7-377,-1 1 2098,21 35-6595,-20-34 2890</inkml:trace>
  <inkml:trace contextRef="#ctx0" brushRef="#br2" timeOffset="124761.44">2208 1998 4833,'-23'26'2682,"22"-26"-2411,1 1 1,0-1-1,0 0 0,-1 0 1,1 0-1,0 0 0,-1 1 0,1-1 1,0 0-1,0 0 0,-1 0 1,1 0-1,0 0 0,-1 0 1,1 0-1,0 0 0,-1 0 1,1 0-1,0 0 0,-1 0 1,1 0-1,0 0 0,-1 0 1,1 0-1,0 0 0,0 0 0,-1-1 1,1 1-1,0 0 0,-1 0 1,1 0-1,0 0 0,0-1 1,-1 1-1,1 0 0,0 0 1,0-1-1,0 1 0,-1 0-271,-4-3 2116,2 13-1922,3-7-180,0 0 1,-1-1-1,1 1 1,1 0-1,-1 0 1,0 0-1,1-1 1,-1 1-1,1 0 1,0-1-1,0 1 1,0 0-1,0-1 1,1 1-1,-1-1 1,1 0-1,-1 1 1,1-1-1,0 0 1,0 0-1,0 0 1,2 1-15,1 1 13,0 0 0,0-1 0,1 0 0,0 0 0,-1 0 1,1-1-1,0 1 0,2-1-13,-4-2 12,-1 1 1,1-1 0,0 0-1,-1 0 1,1 0-1,-1-1 1,1 0-1,-1 1 1,1-1 0,-1 0-1,1 0 1,-1-1-1,0 1 1,1-1-1,-1 0 1,0 0 0,2-1-13,5-3-8,20-13-457,-29 17 459,1 1-1,-1 0 1,0 0 0,0-1 0,1 1 0,-1-1-1,0 1 1,0-1 0,-1 1 0,1-1-1,0 0 1,0 1 0,-1-1 0,1 0 0,-1 1-1,1-1 1,-1 0 0,0-1 6,0 3 32,3 22 638,-2-19-660,1 0 1,0 0 0,-1-1 0,1 1 0,0-1 0,1 1 0,-1-1 0,0 0 0,1 0-1,-1 0 1,1 0 0,0-1 0,0 1 0,-1-1 0,1 1 0,1-1-11,-3 0 2,6 3 15,-1-1 1,1 0-1,-1 0 1,1-1-1,0 1 1,0-2-1,0 1 1,1-1 0,-1 0-1,0 0 1,0-1-1,2 0-17,3 0-115,0-1 0,0-1 0,0 0 0,0-1 0,0 0 0,-1-1 0,0 0 0,1-1 0,2-2 115,-7 4-3554,-3 1-41</inkml:trace>
  <inkml:trace contextRef="#ctx0" brushRef="#br2" timeOffset="125960.37">538 2566 4777,'-13'-6'835,"10"5"-530,1 0 1,-1 0 0,1 0 0,-1-1-1,1 1 1,0-1 0,0 1 0,0-1-1,0 0 1,0 0 0,0 0 0,0-1-306,1 3 136,1 0 1,0-1 0,-1 1-1,1 0 1,0-1-1,0 1 1,0-1 0,0 1-1,-1-1 1,1 1 0,0 0-1,0-1 1,0 1-1,0-1 1,0 1 0,0-1-1,0 1 1,0-1 0,0 1-1,0-1 1,0 1-1,0 0 1,1-1 0,-1 1-1,0-1 1,0 1 0,0-1-1,1 1 1,-1 0-1,0-1 1,0 1 0,1 0-1,-1-1 1,0 1 0,1 0-1,-1-1 1,0 1-1,1 0 1,-1 0 0,1-1-1,-1 1-136,24-11 1448,-15 8-1204,0-1-90,0 1 0,1 0 0,0 0 0,0 1-1,0 1 1,-1-1 0,1 2 0,1-1 0,-1 2 0,0-1-1,0 1 1,-1 1 0,1-1 0,0 2-154,-1-1 46,0 1 1,0 0-1,0 1 0,0 0 1,-1 0-1,0 1 1,0 0-1,0 0 0,0 1 1,-1 0-1,4 5-46,-5-5 85,-1 0 0,-1 0-1,1 1 1,-1 0 0,-1 0 0,1 0-1,-1 0 1,0 0 0,-1 1-1,1 0 1,-2-1 0,1 1 0,-1 0-1,0 2-84,0-4 100,-1 1 0,0-1 0,0 1 0,0-1 0,-1 1 0,0-1 0,0 0 0,-1 1 0,0-1-1,0 0 1,0 0 0,-1 0 0,-1 1-100,3-4 9,-1 0 1,0-1-1,0 1 0,0-1 0,-1 1 1,1-1-1,0 0 0,-1 0 0,0 0 1,1 0-1,-1 0 0,0-1 0,0 1 1,0-1-1,0 0 0,0 0 0,0 0 1,0 0-1,-1-1 0,1 1 0,0-1 0,0 0 1,-1 1-1,1-2 0,0 1 0,0 0 1,-1-1-10,-2 0-19,1 0 0,-1-1 0,1 0 0,0 0 0,0-1 0,0 1 1,0-1-1,0 0 0,0 0 0,1-1 0,0 1 0,-1-1 0,1 0 0,1 0 0,-1-1 1,0 1-1,1-1 0,0 1 0,0-1 0,1 0 0,-2-4 19,1 4-22,1 1-1,0-1 1,1 1 0,-1-1-1,1 0 1,0 0 0,0 0-1,1 0 1,-1 0-1,1 1 1,0-1 0,0 0-1,1 0 1,0 0 0,0 0-1,0 0 1,0 0-1,0 1 1,1-1 0,0 0-1,0 1 1,1 0 0,-1-1-1,4-3 23,-3 5-77,0 0 0,0 0 0,1 0 0,0 1 0,-1-1 0,1 1 0,0 0 0,0 0 0,0 0 0,0 0 0,1 1 0,-1 0 0,0 0 0,1 0 0,-1 0 0,0 1 0,1-1 77,1 1-849,0 0 1,0 0 0,-1 1-1,1-1 1,0 1-1,0 0 1,5 2 848,9 5-3829</inkml:trace>
  <inkml:trace contextRef="#ctx0" brushRef="#br2" timeOffset="126295.56">858 2543 4513,'1'-2'844,"-1"1"-207,0 0 0,1 0 1,-1 0-1,0 0 0,1 0 1,-1 0-1,1 0 0,-1 0 1,1 0-1,-1 0 0,1 0 1,0 0-1,-1 1 0,1-1 1,0 0-1,0 0-637,1 2 166,-1 0-1,0 0 0,0 0 1,0 0-1,0 1 1,0-1-1,0 0 0,0 1 1,0-1-1,0 0 1,-1 1-1,1 0-165,6 9 25,-1 0 111,0-2 19,0 1 0,0 0 0,-1 0 0,-1 0-1,0 1 1,0 0 0,0 3-155,3 15 480,6 36 435,-12-59-798,0 0 1,-1 0-1,0 0 1,0 1-1,-1-1 1,1 0-1,-1 0 1,-1 0 0,1 0-118,1-6 7,0 1 1,0-1-1,0 0 1,0 0 0,0 0-1,0 0 1,0 1 0,0-1-1,0 0 1,0 0-1,0 0 1,0 0 0,-1 1-1,1-1 1,0 0 0,0 0-1,0 0 1,0 0-1,0 0 1,0 0 0,0 1-1,0-1 1,0 0 0,-1 0-1,1 0 1,0 0-1,0 0 1,0 0 0,0 0-1,0 0 1,-1 1 0,1-1-1,0 0 1,0 0 0,0 0-1,0 0 1,0 0-1,-1 0 1,1 0 0,0 0-1,0 0 1,0 0 0,0 0-1,-1 0 1,1 0-1,0 0 1,0 0 0,0 0-1,0 0 1,-1-1 0,1 1-8,-6-10 178,-1-15-44,4 8-101,2 0 0,0 0-1,0-1 1,2-7-33,0 16-4,0-1 0,0 1 0,1 0 0,0 0 0,1 1 0,0-1 0,0 0 0,1 1 0,1-2 4,-3 6-5,1 1 1,0-1 0,0 1-1,0 0 1,0 0 0,1 0-1,-1 0 1,1 1-1,0-1 1,-1 1 0,1 0-1,1 0 1,-1 1 0,0-1-1,0 1 1,0 0-1,1 0 1,-1 0 0,4 0 4,0 0-401,0 1 1,0-1 0,-1 2-1,1-1 1,0 1 0,0 0-1,0 1 1,-1-1 0,1 2-1,5 1 402,15 11-2705</inkml:trace>
  <inkml:trace contextRef="#ctx0" brushRef="#br2" timeOffset="126737.77">1202 2669 7042,'0'0'289,"0"0"1,-1 0-1,1 1 1,0-1 0,0 0-1,-1 0 1,1 1 0,0-1-1,0 0 1,-1 1 0,1-1-1,0 0 1,0 1-1,0-1 1,0 0 0,0 1-1,-1-1 1,1 0 0,0 1-1,0-1 1,0 0 0,0 1-1,0-1 1,0 1-1,0-1 1,0 0 0,0 1-1,0-1 1,1 0 0,-1 1-290,9 4 3326,15-4-1701,-21-2-1655,-1 0 0,0-1 0,1 1 0,-1 0 0,0-1 0,0 0 0,0 1 0,0-1 0,0 0 0,0 0 0,0 0 0,-1 0 0,1 0 0,-1 0 0,0 0 0,1-1 0,-1 1 0,0-1 0,0 0 30,13-41-457,-14 42 456,1-1 7,0 0 1,-1 0 0,1 1-1,-1-1 1,0 0 0,0 0 0,0 1-1,0-1 1,-1 0 0,1 0 0,-1 1-1,1-1 1,-1 0 0,0 1 0,0-1-1,0 1 1,-1-1 0,1 1 0,0-1-1,-1 1 1,0 0 0,1 0 0,-1 0-1,0 0 1,0 0 0,0 0 0,-2-1-7,2 2 19,0-1 0,0 1 0,-1 0 0,1 1 0,0-1 0,0 0 0,0 1 0,-1-1 0,1 1 0,0-1 0,0 1 0,-1 0 0,1 0 0,0 0 0,-1 0 0,1 1 0,0-1 0,0 1 0,-1-1 0,1 1 0,0 0 0,0 0 0,0 0 0,0 0 0,0 0 0,0 0 0,0 0 0,0 1 0,0-1 0,0 2-19,-2 1 3,0 0-1,1 1 1,0 0 0,0-1 0,0 1 0,1 0 0,-1 1 0,1-1 0,1 0-1,-1 1 1,1-1 0,-1 1 0,2-1 0,-1 1 0,1-1 0,-1 1 0,1 0-1,1-1 1,-1 1 0,1 0 0,0-1 0,1 1 0,0 2-3,0-1 10,0 1 1,1-1 0,0 0-1,0 0 1,0 0 0,1-1-1,0 1 1,1-1-1,-1 0 1,1 0 0,0 0-1,0-1 1,1 0 0,0 0-1,0 0 1,0-1-1,1 1-10,-4-3 29,1-1-1,0 0 0,-1 1 0,1-1 1,0 0-1,0-1 0,0 1 0,-1-1 1,1 1-1,0-1 0,0 0 0,0-1 1,0 1-1,0-1 0,3 0-28,20-8-2273,1-2 378</inkml:trace>
  <inkml:trace contextRef="#ctx0" brushRef="#br2" timeOffset="127259.56">1414 2561 3473,'-30'-25'2786,"30"25"-2692,0-1 0,0 1 0,-1 0 1,1 0-1,0-1 0,0 1 1,0 0-1,-1 0 0,1-1 0,0 1 1,0 0-1,0-1 0,0 1 0,0 0 1,0-1-1,0 1 0,-1 0 0,1-1 1,0 1-1,0 0 0,0-1 0,0 1 1,0 0-1,1-1 0,-1 1 1,0 0-1,0-1 0,0 1 0,0 0 1,0-1-1,0 1 0,0 0 0,1-1 1,-1 1-1,0 0 0,0 0 0,1-1 1,-1 1-1,0 0 0,0 0 0,1-1 1,-1 1-1,0 0 0,0 0 1,1 0-1,-1 0 0,0-1-94,16-5 1753,-15 6-1555,11-3 554,1 0 0,0 1 0,0 0 0,0 1 0,0 1 0,0 0 0,0 1 1,4 1-753,-7-1 315,1 1 0,-1 0 0,0 1 0,0 0 0,0 0 0,0 1 0,0 1 0,-1-1 0,0 2 0,4 2-315,-9-5 58,0 1 0,-1 0 0,1 0-1,-1 0 1,0 0 0,0 0 0,-1 0-1,1 1 1,-1 0 0,0-1 0,0 1 0,0 0-1,-1 0 1,0 0 0,0 0 0,0 0-1,0 0 1,-1 0 0,0 1 0,0-1-1,0 0 1,-1 3-58,1-7 14,0 0-1,-1 0 1,1 0-1,0 0 0,-1 0 1,1 1-1,0-1 1,-1 0-1,0 0 1,1 0-1,-1 0 1,1 0-1,-1-1 0,0 1 1,0 0-1,0 0 1,1 0-1,-1 0 1,0-1-1,0 1 0,0-1 1,0 1-1,0 0 1,0-1-1,0 0 1,0 1-1,-1-1 1,0 1-14,-17 8 242,9-3-223,1 0 0,-2-1-1,1-1 1,-1 1 0,1-2 0,-1 1-1,0-2 1,-10 2-19,18-3-5,0-1-1,-1 0 0,1 0 1,-1 0-1,1 0 1,0-1-1,-1 1 1,1-1-1,0 0 0,0 0 1,-1 0-1,1 0 1,0 0-1,0-1 1,0 0-1,0 1 0,0-1 1,1 0-1,-1 0 1,1-1-1,-1 1 1,1 0-1,0-1 1,0 0-1,0 1 0,0-1 1,0 0-1,0 0 1,1 0-1,0 0 1,-1 0-1,1-3 6,-1 3-14,1-1-1,0 0 1,0 1 0,1-1-1,-1 0 1,1 0 0,-1 1-1,1-1 1,0 0 0,1 0-1,-1 0 1,1-1 14,0 3-8,-1 1 1,1-1-1,0 1 0,-1-1 0,1 1 1,0-1-1,0 1 0,0-1 1,0 1-1,1 0 0,-1-1 0,0 1 1,0 0-1,1 0 0,-1 0 1,1 0-1,-1 0 0,1 0 0,-1 0 1,1 1-1,0-1 0,-1 1 1,1-1-1,0 1 0,0-1 0,-1 1 1,1 0-1,1 0 8,9-1-130,-1 1-1,1 0 1,-1 0-1,1 1 1,0 1-1,-1 0 1,0 1 0,3 1 130,-5-1-872,0 0 0,-1 0 0,0 1 0,0 1 0,0-1 0,6 6 872,10 11-4091</inkml:trace>
  <inkml:trace contextRef="#ctx0" brushRef="#br2" timeOffset="128023.89">2000 2584 3225,'2'-1'447,"-1"1"0,1 0 0,0 0 0,-1 0 0,1 0 1,0 0-1,-1 1 0,1-1 0,0 0 0,-1 1 0,1-1 0,0 1 0,-1 0 1,1 0-448,16 4 1387,-13-5-1074,1 0 0,-1 0 1,0-1-1,1 0 0,-1 0 0,0 0 1,0-1-1,0 0 0,0 0 1,0 0-1,0-1 0,0 1 1,-1-1-1,1 0 0,-1 0 1,1-1-314,8-7 543,0-1 0,-1 0 0,0-1 0,4-7-543,-13 15 27,0 1-1,0-2 1,-1 1-1,0 0 1,0 0 0,0-1-1,-1 1 1,0-1-1,0 1 1,0-1-1,-1 0 1,1 1 0,-2-1-1,1 0 1,0 1-1,-1-1 1,0 1-1,-1-3-26,1 4 4,0 0 0,1 0 0,-1 1 0,-1-1 0,1 0 0,-1 1 0,1-1 0,-1 1 0,0 0 0,0 0 0,-1 0 0,1 0 0,0 0 0,-1 0 0,0 0 0,0 1 0,0-1 0,0 1 0,0 0 0,0 0 0,-1 0 0,1 1 0,0-1 0,-1 1 0,0-1 0,1 1 0,-2 0-4,3 1 1,0 0 0,0 0 1,0 1-1,0-1 1,1 0-1,-1 1 0,0-1 1,0 1-1,1 0 1,-1 0-1,0 0 0,1-1 1,-1 2-1,1-1 1,-1 0-1,1 0 0,-1 0 1,1 1-1,0-1 0,0 0 1,0 1-1,0-1 1,0 1-1,0 0 0,0-1-1,-4 8 19,0 1 0,0 0-1,-2 9-18,5-13 14,-3 5 76,1 1 0,1 0-1,0 0 1,1 0 0,0 0 0,0 1 0,2-1 0,-1 0 0,2 1 0,0-1 0,0 0 0,1 0 0,0 0 0,1 0 0,1 0 0,1 2-90,-1 1 211,-4-12-177,1 0 0,0 1 0,0-1 0,0 0 0,1 0 0,-1 0 1,1 0-1,-1 0 0,1 0 0,0 0 0,0-1 0,0 1 0,2 0-34,5 6 2,0-1 0,1 0-1,0 0 1,0-1-1,1 0 1,0-1-1,0 0 1,8 2-2,-13-6-193,-1 0 0,1 0 0,-1-1 0,1 1 0,-1-1 0,1-1 0,0 1 0,-1-1 0,1 0 0,0 0 0,-1-1 0,1 1 0,0-1 0,-1 0 0,1-1 0,-1 0 0,1 0 0,-1 0 0,0 0 0,4-3 193,12-13-2878</inkml:trace>
  <inkml:trace contextRef="#ctx0" brushRef="#br2" timeOffset="128479.22">2413 2552 5969,'1'-1'373,"0"0"1,0 1-1,-1-1 0,1 0 0,1 0 0,-1 0 0,0 1 1,0-1-1,0 0 0,0 1 0,0-1 0,1 1 0,-1 0 0,0-1 1,0 1-1,1 0 0,-1 0 0,0 0 0,1-1 0,-1 2 1,0-1-1,0 0 0,1 0 0,-1 0 0,1 1-373,0 0 296,1 0 0,-1 0 0,1 0 0,-1 1 0,0-1-1,0 1 1,0 0 0,0 0 0,0 0 0,0 0 0,0 0 0,-1 0-296,6 6 242,-2 1 0,1-1 1,-1 2-1,-1-1 0,1 2-242,-4-9 82,0 1 0,-1-1-1,1 1 1,0 0 0,-1-1-1,0 1 1,0 0 0,0-1-1,0 1 1,0 0 0,0-1-1,-1 1 1,1 0 0,-1-1-1,1 1 1,-1-1 0,0 1-1,0-1 1,-1 1 0,1-1-1,0 0 1,-1 0 0,1 1-1,-1-1 1,0 0-1,0 0-80,-2 2 78,-1 0 1,1 0-1,-1-1 1,1 1 0,-1-1-1,0-1 1,0 1-1,0-1 1,0 1 0,-6 0-80,6-1 17,-1-1 0,1 0 0,0 0 0,-1-1 0,1 0 0,-1 1 0,0-2 0,1 1 0,-1-1 0,1 0 1,0 0-1,-1 0 0,1-1 0,0 0 0,0 0 0,0 0 0,0 0 0,0-1 0,0 0 0,1 0 0,-1 0 0,1-1 1,-3-2-19,2 1-7,1 0-1,0 0 0,0 0 1,1-1-1,-1 0 0,1 1 1,0-1-1,1 0 0,-1 0 0,1-1 1,0 1-1,1 0 0,-1-1 1,1 1-1,1-1 0,-1 1 0,1-1 1,0 1-1,1-1 0,0 0 9,-1 5-8,0 0 0,1-1-1,-1 1 1,1-1 0,0 1-1,0 0 1,0 0 0,0-1-1,0 1 1,1 0 0,-1 0-1,0 0 1,1 0 0,0 1-1,-1-1 1,1 0 0,0 1-1,2-2 9,-1 1-8,1 0 1,0 0-1,0 0 0,0 0 0,0 1 0,0 0 0,1 0 0,-1 0 0,0 0 1,3 0 7,2 1-38,0 0 1,1 0-1,-1 1 1,0 0-1,0 0 1,1 1 0,-1 0-1,0 1 1,7 3 37,-12-4 16,-1 0 1,1 0 0,-1 0-1,1 0 1,-1 1-1,0-1 1,0 1-1,-1 0 1,1 0 0,0 0-1,-1 0 1,0 0-1,1 1-16,6 18-2780,-6 7 452</inkml:trace>
  <inkml:trace contextRef="#ctx0" brushRef="#br2" timeOffset="128894.95">2679 2506 3913,'-1'-1'1167,"-1"0"1,1-1-1,-1 1 1,0 0-1,1 0 0,-1 0 1,0 1-1,0-1 1,0 0-1,-1 0-1167,-23 0 3643,24 1-3593,0 0 0,1 1 0,-1-1 0,1 1-1,-1-1 1,1 1 0,-1-1 0,1 1 0,-1 0 0,1 0-1,-1-1 1,1 1 0,0 0 0,-1 0 0,1 1 0,0-1-1,0 0 1,0 0 0,0 0 0,0 1 0,0-1 0,0 1-1,1-1 1,-1 1 0,0-1 0,1 1 0,-1-1 0,1 1-1,0-1 1,-1 1 0,1 0-50,0 7 1,0 0 0,1 1 1,0-1-1,1 0 0,0-1 0,0 1 0,0 0 1,2-1-1,-1 1 0,1-1 0,0 0 0,0 0 1,1 0-1,0-1 0,1 1 0,0-1 1,0-1-1,0 1 0,1-1 0,4 4-1,-9-8 0,0-1 0,0 1 0,0-1 0,1 1 0,-1-1 0,0 0 0,0 0 0,1 0 0,-1 0 0,0 0 0,1 0 0,-1-1 0,1 1 0,-1-1 0,1 0 0,-1 0 0,1 0 0,0 0 0,-1 0 0,1 0 0,0-1 0,2-1-208,-1 1 0,0-1 0,0 0 0,0-1 0,0 1 0,0-1 0,0 0 0,0 1 0,-1-2 0,0 1 0,3-3 208,9-13-1835</inkml:trace>
  <inkml:trace contextRef="#ctx0" brushRef="#br2" timeOffset="129450.39">2792 2492 5801,'0'0'205,"0"0"0,0 0 1,0 0-1,0 0 0,-1 0 0,1 0 0,0 0 0,0 0 0,0 0 0,0 0 1,-1 0-1,1 0 0,0-1 0,0 1 0,0 0 0,0 0 0,0 0 0,0 0 0,-1 0 1,1 0-1,0 0 0,0-1 0,0 1 0,0 0 0,0 0 0,0 0 0,0 0 1,0 0-1,0-1 0,0 1 0,0 0 0,0 0 0,0 0 0,0 0 0,0-1 0,0 1 1,0 0-1,0 0 0,0 0 0,0 0 0,0 0 0,0-1 0,0 1 0,0 0 0,0 0 1,0 0-1,0 0 0,0-1-205,10-3 2589,17-1-2316,-20 5-116,1 0 0,0 0 0,-1 1 0,1-1 0,0 2 0,-1-1 0,1 1 0,-1 0 0,0 1 0,0 0 0,6 3-157,-5-2 189,-1 0-1,1 1 1,-1 0-1,0 1 0,0 0 1,0 0-1,-1 0 1,0 1-1,-1 0 1,1 0-1,2 6-188,-6-9 49,0-1 0,0 1 0,-1-1 0,0 1 0,0-1 0,0 1-1,0 0 1,0 0 0,-1-1 0,1 1 0,-1 0 0,0 0 0,-1 0 0,1-1 0,0 1 0,-1 0 0,0 0 0,0-1-1,0 1 1,-1-1 0,1 1 0,-1-1 0,0 1 0,1-1 0,-2 0 0,1 0 0,0 0 0,-1 0 0,1 0-49,0 0 24,-1-1-1,1 0 1,0 0 0,-1 0 0,1 0 0,-1 0 0,0-1 0,1 1 0,-1-1-1,0 0 1,0 0 0,0 0 0,0 0 0,0 0 0,0 0 0,0-1 0,-1 0 0,1 1-24,-2-2 20,0 1 1,-1 0-1,1-1 1,0 0 0,0 0-1,0 0 1,0-1 0,0 0-1,0 0 1,1 0-1,-1-1-20,0 1-33,-1-1-1,1 0 0,0-1 0,0 1 0,1-1 0,-1 0 0,1 0 0,0-1 0,0 1 0,0-1 1,1 0-1,-1 0 0,1 0 0,1 0 0,-1-1 0,1 1 0,-1-1 0,2 0 0,-1 1 0,1-1 34,0 4-76,1 0 0,0 1-1,0-1 1,1 0 0,-1 1-1,0-1 1,0 0 0,1 1-1,-1-1 1,1 1 0,0-1-1,-1 0 1,1 1 0,0-1-1,0 1 1,0 0 0,0-1-1,0 1 1,0 0 0,0 0-1,0-1 1,1 1 0,-1 0-1,1 0 1,-1 0 0,0 1-1,1-1 1,1 0 76,1-1-430,1 0 1,0 0-1,0 1 0,1-1 1,-1 1-1,0 0 1,0 1-1,4 0 430,12 1-1744</inkml:trace>
  <inkml:trace contextRef="#ctx0" brushRef="#br2" timeOffset="130412.19">3042 2590 3393,'-3'-2'9064,"5"1"-4387,10-3-3430,15-6-1515,-17 6 335,-1-1-1,0 0 1,0-1-1,0 0 0,0-1 1,4-4-67,-10 8 19,0 0 0,0 0 1,0-1-1,0 1 0,-1-1 0,1 0 0,-1 0 1,0 1-1,0-2 0,-1 1 0,1 0 1,-1 0-1,0 0 0,0-1 0,0 1 1,0 0-1,-1-1 0,0 1 0,0-2-19,0-8 32,-1 1 0,-1-1 0,0 1 0,0-1 0,-2 1-1,0 0 1,0 0 0,-6-10-32,10 22 9,0 0-1,-1 0 1,1 0 0,-1-1-1,0 1 1,1 1 0,-1-1-1,0 0 1,0 0 0,1 0-1,-1 0 1,0 0 0,0 1-1,0-1 1,0 0 0,0 1-1,0-1 1,0 1 0,0-1-1,-1 1 1,1-1-1,0 1 1,0 0 0,0 0-1,0 0 1,0-1 0,-1 1-1,1 0 1,0 0 0,0 0-1,0 1 1,-1-1 0,1 0-1,0 0 1,0 1 0,0-1-1,0 1 1,0-1 0,0 1-1,0-1 1,0 1 0,0 0-1,0-1-8,-2 3 6,0-1 0,0 0-1,1 1 1,0 0 0,-1 0 0,1-1-1,0 1 1,0 0 0,1 1 0,-1-1-1,1 0 1,-1 0 0,1 2-6,-4 15 12,1 1 1,1-1 0,0 0-1,2 16-12,1-25 21,0 0-1,1 1 1,0-1 0,1 0-1,0 0 1,1 0 0,0 0-1,1 0 1,2 3-21,-2-7 11,-1 0-1,2 1 1,-1-2 0,1 1 0,0-1-1,1 1 1,0-1 0,0-1 0,0 1-1,0-1 1,1 0 0,2 1-11,-5-4-5,1 1 0,0-1 1,0 0-1,0 0 0,0-1 0,0 1 1,0-1-1,0 0 0,0-1 0,0 1 1,1-1-1,-1 0 0,0 0 0,0-1 1,0 1-1,1-1 0,-1 0 0,0-1 1,4-1 4,35-18-1240,-40 19 909,-1 0-1,1-1 1,-1 1-1,0-1 1,0 0-1,0 0 1,0 0-1,0 0 1,-1-1-1,3-2 332,-3-3 205,-2 9-177,0 0 1,0 0-1,0 0 1,0 0-1,0 0 1,0 0-1,0 0 1,0 0 0,0 1-1,0-1 1,0 0-1,0 0 1,0 0-1,0 0 1,0 0 0,0 0-1,0 0 1,0 0-1,0 0 1,1 0-1,-1 0 1,0 0-1,0 0 1,0 0 0,0 0-1,0 0 1,0 1-1,0-1 1,0 0-1,0 0 1,1 0-1,-1 0 1,0 0 0,0 0-1,0 0 1,0 0-1,0 0 1,0 0-1,0 0 1,0-1 0,0 1-1,1 0 1,-1 0-1,0 0 1,0 0-1,0 0 1,0 0-1,0 0 1,0 0 0,0 0-1,0 0 1,0 0-1,0 0 1,0 0-1,0 0 1,1 0-1,-1 0 1,0-1 0,0 1-1,0 0 1,0 0-1,0 0 1,0 0-1,0 0 1,0 0 0,0 0-1,0 0 1,0 0-1,0-1 1,0 1-29,10 4-319,2 0 391,1-1 0,0 0 1,-1-1-1,2 0-72,-9-1 32,0-1 0,0-1 0,0 1 0,0-1 0,0 1 0,0-1 0,-1-1 0,1 1 0,0-1 1,0 0-1,-1 0 0,1 0 0,-1 0 0,0-1 0,3-2-32,-1 1 27,1-1 0,-1 0 0,0-1 0,-1 0 0,1 0 0,-1 0 0,0 0 1,2-5-28,-7 10 9,1 0 1,-1 0 0,0-1 0,0 1 0,0 0 0,1-1 0,-1 1 0,0 0 0,-1 0 0,1-1 0,0 1 0,0 0 0,-1-1 0,1 1 0,0 0-1,-1 0 1,1 0 0,-1-1 0,0 1 0,1 0 0,-1 0 0,0 0 0,0 0 0,1 0 0,-1 0 0,0 0 0,0 0 0,0 1 0,0-1 0,0 0-1,-1 0-9,-2-2 56,-1-1 0,0 1 0,0-1 0,0 1 0,-1 1-1,-2-2-55,2 2 78,1 1 0,-1 0 0,0 0-1,1 1 1,-1-1 0,0 1 0,1 0-1,-1 1 1,0 0 0,1-1 0,-1 2-1,-3 0-77,5-1 29,0 0-1,1 0 0,-1 1 1,0-1-1,1 1 0,-1 0 1,1 0-1,0 0 0,-1 1 1,1-1-1,0 1 0,1-1 1,-1 1-1,0 0 0,1 0 1,-1 0-1,1 1 0,-1 1-28,2-2 40,1-1-1,-1 1 1,1 0-1,-1-1 1,1 1-1,0 0 1,0-1-1,1 1 1,-1 0-1,0-1 1,1 1-1,-1 0 1,1-1-1,0 1 1,0-1-1,0 1 0,0-1 1,1 0-1,-1 1 1,1-1-1,-1 0 1,2 1-40,5 7 205,0 1-1,1-1 1,8 6-205,-16-15 15,5 5 67,2 1 1,-1-1-1,0 0 1,1-1-1,0 1 0,1-2 1,-1 1-1,1-1-82,-5-3-4,-1 0-1,1 1 1,0-2-1,0 1 0,0 0 1,0-1-1,0 0 1,0 0-1,0 0 1,0 0-1,0-1 1,-1 1-1,1-1 0,0 0 1,0 0-1,0-1 1,-1 1-1,1-1 1,-1 0-1,1 0 5,49-32-4781,-30 18 1075</inkml:trace>
  <inkml:trace contextRef="#ctx0" brushRef="#br0" timeOffset="155865.57">19 969 472,'-13'-9'10976,"8"5"-3892,8 3-3235,19 1-2903,-7 1-586,1-1 0,0-1 0,11-2-360,-15-2-1113,-4-2-9500,-8 5 5494</inkml:trace>
  <inkml:trace contextRef="#ctx0" brushRef="#br0" timeOffset="156986.88">121 874 16211,'-4'-81'7034,"-2"-1"-5191,-1-20-2762,5-11 919,6 39-173,-1 43 47,-2-1 0,-2-23 126,-2-2-433,2-1 1,4 1-1,3-20 433,-5 65-109,-1 8 83,0-1-1,0 1 1,1 0 0,-1-1-1,1 1 1,0 0-1,0 0 1,0-1-1,1 1 27,2 38-69,-3-21 64,1 17-7,-1 27 12,1 238 40,5 91 56,-6-366 1410,-1 19-5778,-1-25 6124,1 1 5368,0-15-4215,-3 9-11077,2 1 6098,-6 11 3061,7-21-1177,-1 0 119,1 0-4174,0 0 893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1:24:41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6073,'0'0'418,"0"-1"0,0 1-1,-1 0 1,1-1 0,0 1-1,0 0 1,0-1 0,0 1-1,0 0 1,0-1 0,0 1-1,0-1 1,0 1 0,0 0-1,0-1 1,0 1 0,0 0-1,0-1 1,1 1-1,-1 0 1,0-1 0,0 1-1,0 0 1,0-1 0,1 1-1,-1 0 1,0 0 0,0-1-1,1 1-417,10-3 5049,21 9-6860,-25-4 572,1 0 570,-4-1 528,0 0 0,-1 0 0,1 0 0,0 0 0,0-1 0,0 1 0,0-1 0,0 0 0,0 0 0,0-1 0,0 1 0,-1-1 0,1 0 0,2 0 141,-6 1 9,0 0 0,0 0 0,1-1 0,-1 1 0,0 0 0,0 0 0,1 0 0,-1 0 0,0 0 0,0 0 0,1 0 0,-1 0 0,0 0 1,0 0-1,0 0 0,1 0 0,-1 0 0,0 0 0,0 0 0,1 0 0,-1 0 0,0 0 0,0 0 0,1 0 0,-1 1 0,0-1 0,0 0 0,0 0 0,1 0 0,-1 0 0,0 0 0,0 1 0,0-1 0,0 0 0,1 0 0,-1 0 0,0 0-9,3 13 298,-5 22 169,1-23-306,12 99 510,-14 234 337,-6-131-820,0-1-80,4-93-10,0-55-50,4 0-48,-1 226 107,1-248-97,6 280 130,-2-154-84,0-37 204,7 118-65,-9-217-95,-2-1-1,-1 3-99,-1 46 60,14 116 170,26 184 473,-32-215-477,-2-23-118,-3-143-108,7 114 180,-6 14-180,-2 14 81,-3-128 655,0-10-2748,2-8-4459,0-7 2143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1:24:46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47 826 11995,'4'-1'2504,"17"-8"1177,27-23-3537,-27 14-392,0 5 3160,-4 8-6576,-5 5 2896</inkml:trace>
  <inkml:trace contextRef="#ctx0" brushRef="#br0" timeOffset="2123.86">125 963 1376,'4'5'163,"20"27"1523,-14-4 2915,-21-64 4322,-9-12-6438,-29-56-3229,39 85 1594,-14-25-658,12 25-91,2 0 0,-5-13-101,13 26 11,0 1 0,0-1-1,0 0 1,1 1 0,0-1 0,0 0-1,1 0 1,-1 0 0,1 0 0,1 0-1,0-4-10,0 7 10,-1 1 0,1-1 0,1 1 0,-1 0 0,0-1 0,1 1-1,-1 0 1,1 0 0,-1 0 0,1 0 0,0 0 0,0 0 0,0 0 0,0 1-1,0-1 1,1 1 0,-1-1 0,0 1 0,1 0 0,-1 0 0,1 0 0,-1 0-1,1 0 1,-1 1 0,1-1 0,-1 1 0,1 0 0,0-1 0,0 1-10,2 0 122,0 0 1,0-1 0,0 2-1,0-1 1,1 0-1,-1 1 1,0 0 0,-1 0-1,1 1 1,0 0 0,0-1-1,0 1 1,-1 1-1,1-1 1,1 2-123,2 4 221,0 1 1,0 0-1,-1 1 1,0-1-1,-1 1 1,0 0-1,3 7-221,20 31 386,-27-44-409,59 86 573,-53-76-1002,0 0-1,-1 1 1,-1 0 0,-1 0-1,3 9 453,-9-22-3939,-3-9 38</inkml:trace>
  <inkml:trace contextRef="#ctx0" brushRef="#br0" timeOffset="3331.23">305 533 3073,'1'-5'3944,"1"-16"3044,-2 21-6911,0-1 0,0 1 0,0 0 1,0 0-1,0-1 0,0 1 0,0 0 1,0 0-1,0-1 0,0 1 0,0 0 1,0-1-1,0 1 0,0 0 0,0 0 0,0 0 1,0-1-1,-1 1 0,1 0 0,0 0 1,0-1-1,0 1 0,0 0 0,-1 0 1,1 0-1,0-1 0,0 1 0,0 0 1,-1 0-1,1 0 0,0 0 0,0 0 1,-1 0-1,1 0 0,0-1 0,0 1 1,-1 0-1,1 0 0,0 0 0,0 0 1,-1 0-1,1 0 0,0 0 0,0 0 0,-1 0 1,1 0-1,0 0 0,0 0 0,-1 1 1,1-1-1,0 0 0,0 0 0,-1 0 1,1 0-1,0 0 0,0 0 0,0 1 1,-1-1-1,1 0 0,0 0 0,0 0 1,0 1-1,-1-1 0,1 0-77,0 1 60,-1-1-1,0 1 1,1-1-1,-1 1 1,0 0-1,1-1 1,-1 1-1,1 0 1,-1-1-1,1 1 1,-1 0 0,1 0-1,0 0 1,-1-1-1,1 1 1,0 1-60,-6 11 258,1-4-161,2-5-55,1-1 0,-1 1 1,1 0-1,0-1 0,1 1 1,-1 0-1,1 0 0,-1 0 1,1 1-1,0-1 0,1 0 1,-1 0-1,1 1 0,0-1 1,0 0-1,0 0 0,1 1 1,0 1-43,1 3 9,0-1 0,1 0 0,0 1 0,0-2 0,1 1 0,0 0 1,0-1-1,1 1 0,0-1 0,0-1 0,1 1 0,0-1 0,0 0 0,1 0 0,2 2-9,-1-3-81,1 0 0,-1 0-1,1 0 1,0-1 0,1-1 0,-1 0-1,1 0 1,-1 0 0,1-1-1,0-1 1,0 0 0,0 0 0,2-1 81,-8 0-272,0 0 0,0 0 0,0 0 1,-1-1-1,1 0 0,0 0 1,0 0-1,-1 0 0,1 0 1,-1-1-1,3-1 272,-4 2-545,1-1 0,-1 1 1,0-1-1,0 0 0,0 0 0,0 0 0,0 0 1,0 0-1,-1-1 0,1 1 545,6-15-3883</inkml:trace>
  <inkml:trace contextRef="#ctx0" brushRef="#br0" timeOffset="3707.46">516 494 5889,'-1'-2'721,"1"0"-1,-1-1 0,0 1 0,0 0 1,1-1-1,-2 1 0,1 0 0,0 0 1,0 0-1,-1 0 0,1 0 0,-1 0 1,1 0-1,-2 0-720,2 1 140,0 0 1,0 0 0,0 1-1,0-1 1,0 0-1,0 1 1,0-1-1,0 1 1,0-1-1,0 1 1,0 0-1,-1-1 1,1 1-1,0 0 1,0 0-1,0 0 1,-1 0-1,1 0 1,0 0 0,0 0-1,0 0 1,-1 0-1,1 1 1,0-1-1,0 0 1,0 1-1,0-1 1,-1 1-1,1 0-140,-1 0 58,0 1 0,0 0 0,1 0 0,-1 0 0,1 0 0,-1 0-1,1 0 1,0 0 0,0 0 0,0 0 0,0 1 0,0-1 0,0 0 0,1 1-1,-1-1 1,1 1-58,-5 32 168,6-31-150,-1 1-1,1-1 1,0 0 0,0 1 0,0-1-1,0 0 1,1 0 0,0 0 0,0 0 0,0 0-1,0-1 1,1 1 0,2 2-18,6 8-13,0 0 0,11 7 13,-13-12-10,-6-6-13,1 1 1,-1-1 0,1 0 0,0 0-1,0 0 1,1-1 0,-1 1 0,1-1-1,-1 0 1,1 0 0,-1-1 0,1 1-1,0-1 1,0 0 0,0 0 0,0-1 0,0 1-1,3-1 23,-4-1-223,0 1-1,1-1 1,-1 0-1,0-1 0,0 1 1,0 0-1,0-1 1,-1 0-1,1 0 0,0 0 1,-1-1-1,1 1 1,-1-1-1,0 0 0,0 0 1,0 0-1,0 0 1,-1 0-1,1-1 0,-1 1 1,2-4 223,6-13-3573,-4 0-69</inkml:trace>
  <inkml:trace contextRef="#ctx0" brushRef="#br0" timeOffset="4040.44">568 403 7714,'2'11'8511,"4"3"-4912,16 24-4615,-18-32 2032,1 2-986,0-1-1,0 0 1,1 0 0,-1-1-1,1 1 1,1-1 0,-1 0-1,1-1 1,0 0-1,1 0 1,-1-1 0,1 1-1,0-1 1,0-1 0,0 0-1,0 0 1,1-1-1,-1 0 1,1 0 0,-1-1-1,1 0 1,0 0 0,0-1-1,-1 0 1,1-1-1,0 0 1,0 0 0,4-2-30,-9 2-27,0 0 0,0-1 0,0 1 0,0-1 0,0 0 0,0 0 0,0 0 0,-1 0 0,1-1 0,-1 0 0,1 1 0,-1-1 0,0 0-1,0-1 1,-1 1 0,1 0 0,-1-1 0,2-3 27,0 2-522,-2-1 0,1 0 0,-1 0-1,0 0 1,0 0 0,0-1 0,0-4 522,-2-1-3620,-5 1-190</inkml:trace>
  <inkml:trace contextRef="#ctx0" brushRef="#br0" timeOffset="4377.26">620 445 7122,'-6'1'2480,"4"-1"505,9-2-1785,7-4-200,1 0-168,4-4 25,0 3-265,1-4-128,-3 4-184,3-1-72,-3 2-112,1 0-632,-4 1-520,-3 1-2569,-8 1 32</inkml:trace>
  <inkml:trace contextRef="#ctx0" brushRef="#br0" timeOffset="4728.96">606 355 6545,'-34'28'3105,"35"-29"-96,4-6-1145,4-2-1400,9-2-112,3 2-120,5-6-64,0 0-72,3-1-784,-2 0-2408,3-5-65,-6 6-1576</inkml:trace>
  <inkml:trace contextRef="#ctx0" brushRef="#br0" timeOffset="8818.99">920 154 2769,'20'-4'3380,"-18"4"-2897,1 0 0,-1 0 0,0-1 0,1 1 1,-1-1-1,1 0 0,-1 0 0,0 0 0,1 0-483,-2 1 262,-1-1 0,1 1 0,-1-1 0,1 0 0,-1 1 1,1-1-1,-1 0 0,0 1 0,1-1 0,-1 0 0,0 1 0,1-1 1,-1 0-1,0 0 0,0 1 0,0-1 0,1 0 0,-1 0 0,0 1 1,0-1-1,0 0 0,0 0 0,-1 0 0,1 1 0,0-1 0,0 0 1,0 0-1,-1 1 0,1-1 0,0 0 0,-1 0 0,1 0-262,0 1 36,-1-1 0,1 1 0,0 0 0,0-1 0,0 1 0,0 0 0,0-1 0,0 1 0,0 0 0,0-1 0,-1 1 0,1 0 0,0 0 0,0-1 0,0 1 0,-1 0 0,1-1 0,0 1 0,0 0 0,-1 0 0,1 0 0,0-1 0,0 1 0,-1 0 0,1 0 0,0 0 0,-1 0 0,1-1-1,0 1 1,-1 0 0,1 0 0,0 0 0,-1 0 0,1 0 0,0 0 0,-1 0 0,1 0 0,0 0 0,-1 0 0,1 0 0,-1 0 0,1 0 0,0 1 0,-1-1 0,1 0 0,0 0 0,0 0 0,-1 0 0,1 1 0,0-1 0,-1 0 0,1 0 0,0 0 0,0 1 0,-1-1 0,1 0 0,0 1-36,-16 21 171,14-19-117,-19 33 48,21-35-100,-1 1 0,0-1 0,1 0 0,0 1-1,-1-1 1,1 1 0,0-1 0,0 1 0,-1-1 0,1 1-1,1-1 1,-1 1 0,0-1 0,0 1 0,0-1 0,1 0-1,-1 1 1,1-1 0,-1 1 0,1-1 0,-1 0 0,1 1-1,0-1 1,0 0 0,0 0 0,0 0 0,0 1 0,0-1 0,0 0-1,0 0 1,0 0 0,0-1 0,0 1 0,1 0 0,0 0-2,4 2-8,0 0 1,-1 0 0,1-1 0,0 0 0,0 0 0,0-1 0,2 1 7,18 2-6,-7-1 14,0 1 1,19 5-9,-33-7 8,-1-1-1,0 1 1,0 0 0,1 0 0,-1 0 0,-1 0 0,1 1 0,0 0 0,-1 0 0,1 0 0,-1 0 0,0 0-1,0 1 1,0-1 0,0 1-8,-2-3 7,-1 0 0,1 0 1,0 0-1,-1 0 0,1 1 0,-1-1 0,1 0 0,-1 0 0,0 1 1,1-1-1,-1 0 0,0 0 0,0 1 0,0-1 0,0 0 0,0 0 0,0 1 1,-1-1-1,1 0 0,0 1 0,0-1 0,-1 0 0,1 0 0,-1 0 1,0 2-9,-1-1 17,1 0-1,-1 0 1,0 0-1,0-1 1,0 1-1,0 0 1,-1-1-1,1 1 1,0-1-1,-1 0 1,1 1-1,-2-1-15,-6 3-81,0-1 0,0 0-1,-1-1 1,0 0 0,-10 1 81,-7-5-1090,27 2 760,-1-1 1,1 1 0,0 0 0,0-1-1,0 1 1,0-1 0,-1 1 0,1-1-1,0 1 1,0-1 0,0 0-1,0 0 1,0 1 0,0-1 0,0 0-1,1 0 1,-1 0 0,0 0 0,0 0-1,1 0 1,-1 0 0,0-1 329,-1-11-4197</inkml:trace>
  <inkml:trace contextRef="#ctx0" brushRef="#br0" timeOffset="9256.44">1155 61 5905,'-2'-3'509,"1"2"-1,-1-1 1,0 0-1,0 0 0,0 0 1,0 1-1,0-1 1,0 1-1,0 0 0,0-1 1,-1 1-1,1 0 1,0 0-1,-1 1 1,1-1-1,-1 0 0,1 1 1,-1 0-1,1-1 1,-1 1-1,0 0 0,-1 0-508,1 1 95,1-1-1,-1 0 1,1 1-1,-1-1 0,1 1 1,-1 0-1,1 0 0,-1 0 1,1 0-1,0 0 0,0 0 1,0 1-1,-1-1 0,1 1 1,1 0-1,-1-1 1,0 1-1,0 0 0,1 0 1,-1 0-1,1 0 0,-1 1 1,1-1-1,0 0 0,0 0 1,0 1-1,0-1 1,0 1-1,1-1 0,-1 1 1,1-1-1,0 1 0,-1 1-94,1-1 1,0 1-1,0-1 1,1 0-1,-1 1 1,1-1 0,0 0-1,0 0 1,0 1-1,0-1 1,0 0-1,1 0 1,-1 0-1,1 0 1,0-1-1,0 1 1,0 0-1,0-1 1,0 1-1,1-1 1,-1 0 0,1 0-1,-1 0 1,1 0-1,0 0 1,0 0-1,0-1 1,0 1-1,0-1 1,0 0-1,2 0 0,10 3-28,1-1 0,-1-1-1,1 0 1,-1-1-1,1-1 1,0 0 28,-2 0 2,1 0-5,0 1-1,0 0 0,0 1 0,0 1 1,5 2 3,-18-5 9,1 1 0,0 0 1,0 0-1,0 0 1,-1 0-1,1 0 0,0 0 1,-1 1-1,0-1 0,1 1 1,-1 0-1,0 0 1,1 0-1,-1 0 0,0 0 1,-1 0-1,1 1 0,0-1 1,-1 0-1,1 1 1,-1 0-1,0-1 0,0 1 1,0 0-1,0-1 0,0 1 1,0 0-1,-1 0 1,0 0-1,1 0-9,-2 0 12,1-1 1,-1 1-1,1-1 0,-1 1 1,0-1-1,0 0 0,0 1 1,0-1-1,0 0 1,0 0-1,-1 0 0,1 0 1,-1 0-1,0 0 0,1 0 1,-1-1-1,0 1 0,0 0 1,0-1-1,0 0 0,0 1 1,-1-1-1,1 0 0,0 0 1,-1 0-1,0 0-12,-6 2-147,1 0-1,-1-1 1,0 0-1,0 0 0,0-1 1,-7 0 147,10-1-738,-1 0 0,1 0 0,-1 0 0,1-1 1,-1 0-1,1-1 0,-3 0 738,-9-9-3912</inkml:trace>
  <inkml:trace contextRef="#ctx0" brushRef="#br0" timeOffset="10903.77">1407 63 4849,'-1'-1'805,"0"-1"0,-1 1 0,1-1 0,0 0 0,0 1 0,1-1 0,-1 0 0,0 0 0,1 1 0,-1-1 0,1 0-805,-1 0 311,1 1-1,0-1 1,-1 0 0,0 1-1,1-1 1,-1 1 0,0 0 0,1-1-1,-1 1 1,0 0 0,0-1-1,0 1 1,0 0 0,0 0-1,-1 0 1,1 0 0,0 0-1,0 0 1,-1 0 0,0 0-311,-2-1 121,0 0 0,0 0 0,0 1 0,0-1 0,0 1 0,-1 0 0,1 1 0,-2-1-121,1 0 109,4 1-91,0 0-1,0-1 0,1 1 1,-1 0-1,0 0 0,0 0 1,0 0-1,1 0 1,-1 0-1,0 0 0,0 0 1,0 0-1,1 0 1,-1 0-1,0 0 0,0 0 1,1 1-1,-1-1 0,0 0 1,0 1-1,1-1 1,-1 1-1,0-1 0,1 0 1,-1 1-1,1-1 1,-1 1-1,1 0 0,-1-1 1,0 1-1,1-1 0,0 1 1,-1 0-1,1 0 1,-1-1-1,1 1 0,0 0 1,0-1-1,-1 1 1,1 0-1,0 0 0,0 0 1,0-1-1,0 1 0,0 0 1,0 0-1,0-1 1,0 1-1,0 0 0,0 1-17,2 3 16,-1 1-1,1-1 0,0 1 0,0-1 1,0 1-1,1-1-15,-2-4 1,10 25 3,-6-14-9,1 1-1,0-1 0,1 0 0,0 0 1,0-1-1,1 0 0,1 0 0,5 4 6,-12-13-3,1 0 0,-1-1 1,1 0-1,-1 1 0,1-1 0,-1 0 0,1 0 0,0-1 0,0 1 0,-1 0 0,1-1 0,0 0 0,0 1 0,0-1 0,-1-1 0,1 1 0,0 0 0,0 0 1,-1-1-1,3 0 3,-1 0-3,-1 0 1,1 0-1,-1-1 1,1 1-1,-1-1 1,0 0-1,1 0 1,-1 0-1,0 0 1,0 0-1,0-1 1,-1 0-1,1 1 1,1-3 2,-1 0 5,0 0 0,0 0 1,0 0-1,-1 0 0,0 0 0,0-1 1,-1 1-1,1-1 0,-1 1 0,0-1 1,-1 1-1,1-1 0,-1 0 0,0 1 1,-1-4-6,1 5 13,-1 1 1,0-1 0,1 1-1,-1-1 1,-1 1 0,1-1-1,0 1 1,-1 0 0,0 0-1,0 0 1,0 0 0,0 0-1,0 0 1,0 0 0,-1 1-1,1-1 1,-1 1 0,0-1-1,0 1 1,0 0 0,0 1-1,0-1 1,0 0 0,-4 0-14,-5-3-99,0 2 1,-1-1 0,1 2 0,-1 0-1,0 0 1,0 1 0,0 1 0,0 0-1,0 1 1,0 0 0,1 1-1,-1 0 1,-4 2 98,-7 10-3674,7 3-72</inkml:trace>
  <inkml:trace contextRef="#ctx0" brushRef="#br0" timeOffset="12331.28">405 1378 1784,'2'54'1936,"3"-14"4677,-6-37-735,-4-8-3659,-8-16-2114,10 15 301,-17-26-48,-72-128 847,74 124-1135,21 36-66,-1 0 0,1 1 1,-1-1-1,1 1 0,-1-1 0,1 1 1,-1 0-1,1 0 0,-1 0 0,1 1-4,19 8 56,-2 1-1,1 1 1,-1 1-56,0 0 61,0-1-1,22 10-60,-40-21 2,-1-1 0,0 1-1,1-1 1,-1 1-1,0-1 1,1 1-1,-1-1 1,1 0 0,-1 1-1,1-1 1,-1 0-1,1 0 1,-1 0-1,1 0 1,-1-1 0,1 1-1,-1 0 1,0 0-1,1-1 1,-1 1-1,1-1 1,-1 0 0,0 1-1,1-1 1,-1 0-1,0 0 1,1 0-2,-1-1 2,0 0 1,1 1 0,-2-1-1,1 0 1,0 0 0,0 0-1,-1 0 1,1 0-1,-1 0 1,1 0 0,-1 0-1,0 0 1,0 0-1,0 0 1,0 0 0,0 0-1,0 0 1,-1 0 0,1 0-1,-1-1-2,-3-9 20,0 0 0,0 1-1,-2 0 1,1 0 0,-1 0 0,-1 1 0,-7-9-20,-14-26 101,46 59 230,4 0-248,123 90 235,-144-103-323,0-1 0,0 1 0,0 0 0,0-1 0,0 1-1,0 0 1,0-1 0,0 1 0,1-1 0,-1 0 0,0 1 0,0-1-1,0 0 1,0 0 0,1 1 0,-1-1 0,0 0 0,0 0 0,1-1-1,-1 1 1,0 0 0,0 0 5,0-1-19,0 1 1,-1-1-1,1 0 0,0 1 0,-1-1 0,1 0 0,-1 1 1,1-1-1,0 0 0,-1 0 0,0 0 0,1 0 1,-1 1-1,0-1 0,1 0 0,-1 0 0,0 0 0,0 0 1,0 0-1,0 0 0,0 0 19,1-8-140,-2 0 0,1 1 0,-1-1 0,0 0 0,-2-3 140,-3-16-43,-2-1-1,0 1 1,-2 1 0,-5-8 43,33 87 208,-15-46-204,0 1 0,1-1 0,0 0 0,0 0 1,0-1-1,1 1 0,0-1 0,0 0 0,0 0 1,1 0-1,-1-1 0,1 0 0,0 0 0,0-1 0,1 1 1,-1-1-1,1-1 0,-1 1 0,1-1 0,0 0 0,0-1 1,0 1-1,4-1-4,-10-1 1,0 0-1,0 0 1,1 0 0,-1 0-1,0 0 1,0 0 0,0 0-1,0-1 1,0 1 0,0 0 0,1-1-1,-1 1 1,0-1 0,0 1-1,0-1 1,0 1 0,0-1-1,0 0 1,-1 1 0,1-1 0,0 0-1,0 0 1,0 0 0,-1 0-1,1 0 1,0 0 0,-1 0 0,1 0-1,-1 0 1,1 0 0,-1 0-1,0 0 1,1 0 0,-1 0-1,0 0 1,0-1 0,0 1 0,1 0-1,-1 0 1,-1 0 0,1 0-1,0 0 1,0-1 0,0 1 0,-1 0-1,1 0 0,-2-7 36,1 0-1,-2 1 1,1-1-1,-1 1 1,0 0-1,-1-1-35,-13-23 190,-5 0 22</inkml:trace>
  <inkml:trace contextRef="#ctx0" brushRef="#br0" timeOffset="12739.52">761 945 3921,'-4'0'2900,"-6"0"4285,7 3-3332,14 18-2093,2 0-1436,4 7 254,2-1-1,12 14-577,-24-33 44,0 0-1,0-1 0,0 0 1,1-1-1,0 0 0,1 0 0,-1 0 1,1-1-1,0-1 0,8 4-43,-15-8 17,-1 1 0,0-1 0,1 0 0,-1 1 0,0-1 0,1 0 0,-1 0 0,0 0 0,1 0 0,-1 0-1,0-1 1,1 1 0,-1 0 0,0 0 0,0-1 0,1 1 0,-1-1 0,0 1 0,0-1 0,1 0 0,-1 0 0,0 1 0,0-1 0,0 0-1,0 0 1,0 0 0,0 0 0,-1 0 0,1 0 0,0 0 0,0 0 0,-1 0 0,1-1 0,0 1 0,-1 0 0,0 0 0,1-1 0,-1 1-1,0 0 1,1-2-17,4-28-1657,-7 3-7043,-2 14 2898</inkml:trace>
  <inkml:trace contextRef="#ctx0" brushRef="#br0" timeOffset="13150.68">896 904 7682,'-8'-24'3024,"27"55"6770,31 27-7281,15 18-2968,-48-54-1014,-16-20-5132,-2-4 2659</inkml:trace>
  <inkml:trace contextRef="#ctx0" brushRef="#br0" timeOffset="13472.36">818 949 5561,'-3'4'3361,"3"-5"-64,-1-1-1137,2 1-376,0 0-503,3-1-17,13-8-272,33-18-48,-31 11-247,0 3-121,-2 5-184,-1 0-48,-4 4-120,-1 0-48,-4 3-264,-1-1 976,-1 2-5529,-9 1 1937</inkml:trace>
  <inkml:trace contextRef="#ctx0" brushRef="#br0" timeOffset="14080.81">1097 904 3657,'-13'-8'446,"8"5"595,0 0 1,0 0-1,1-1 1,-1 1-1,1-1 1,0 0-1,0 0 1,0 0-1,0 0 1,-1-5-1042,22 30 7375,21 18-7694,-33-34 880,91 92-447,-95-96-484,-1-1 0,1 1 0,0 0 0,-1 0 0,1-1 1,0 1-1,0 0 0,0-1 0,0 1 0,0 0 0,-1-1 0,1 0 1,0 1-1,0-1 0,1 1 370,1-3-4242</inkml:trace>
  <inkml:trace contextRef="#ctx0" brushRef="#br0" timeOffset="14657.24">1331 930 1856,'18'13'2798,"-16"-10"2714,-13-9 1682,-7-7-6567,-1-2 0,2 1 0,-15-17-627,-17-15 821,43 42-751,1-1 1,0 0 0,0 0 0,0-1-1,1 1 1,-1-1 0,1 0-1,1 0 1,-2-4-71,4 8-2,0 0 0,0 0 0,1 0 1,-1 0-1,1 0 0,0 0 0,-1 0 0,1 0 0,0-1 0,0 1 0,0 0 0,1 0 0,-1 0 0,0 0 0,1 0 0,-1-1 0,1 1 0,0 0 1,0 0-1,0 1 0,0-1 0,0 0 0,0 0 0,1 0 0,-1 1 0,0-1 0,1 0 0,-1 1 0,1-1 0,0 1 0,-1 0 0,2-1 2,1 0 1,-1 0 0,1 0-1,0 0 1,0 1 0,0 0-1,0-1 1,0 1-1,0 1 1,1-1 0,-1 1-1,0-1 1,0 1-1,1 0 1,-1 1 0,0-1-1,0 1 1,0 0 0,0 0-1,1 0 1,-1 0-1,-1 0 40,1 0 0,0 1 1,-1-1-1,1 1 0,-1 0 0,1 0 1,-1 0-1,0 0 0,0 0 0,0 1 1,0-1-1,0 1 0,-1 0 0,1 0 0,-1 0 1,1 0-1,-1 0 0,0 1 0,-1-1 1,1 1-1,1 2-40,-3-4 20,1 0 1,-1 0-1,0-1 1,0 1-1,0 0 1,0-1-1,0 1 1,0 0-1,0 0 1,0-1-1,-1 1 1,1 0-1,-1 0 1,1-1-1,-1 1 1,0-1-1,1 1 0,-1-1 1,0 1-1,-1 0-20,0 1-10,0-1 0,0 0-1,-1 0 1,1 0 0,-1 0-1,1 0 1,-1-1 0,0 1-1,0-1 1,0 0 0,0 1 10,-38 8-2269,5-6-3785,20-4 1853</inkml:trace>
  <inkml:trace contextRef="#ctx0" brushRef="#br0" timeOffset="15083.86">1327 646 4881,'2'1'7752,"0"1"-3410,5 13-3170,1-1-796,3 7-112,20 36 1580,24 30-1844,-54-85 4,0-1-1,-1 1 1,1-1-1,0 1 0,1-1 1,-1 0-1,0 0 1,0 0-1,0 0 1,1 0-1,-1 0 1,0 0-1,1 0 1,-1 0-1,1 0 1,-1-1-1,1 1 1,0-1-1,-1 1 1,1-1-1,0 0 1,0 1-4,0-2-3,0 0 0,0 1 0,-1-1 0,1 0 0,0 0 0,0 0 0,0 0 0,-1-1 0,1 1 0,0 0 0,-1-1-1,0 1 1,1-1 0,-1 1 0,0-1 0,1 0 0,-1-1 3,47-55-2409,-45 53-1144,-1-2-331</inkml:trace>
  <inkml:trace contextRef="#ctx0" brushRef="#br0" timeOffset="15516.8">1520 588 18196,'-11'16'1498,"9"-8"-1467,0 1 0,0-1 0,1 0 0,0 1 0,1-1 0,0 1 0,0-1 0,1 1 0,0-1 0,0 1 0,1 0-31,-1-6-9,-1 0-1,1 1 1,0-1 0,0 0-1,1-1 1,-1 1-1,1 0 1,-1 0-1,1 0 1,0-1 0,0 1-1,0-1 1,0 0-1,0 1 1,1-1-1,-1 0 1,1 0 0,0-1-1,-1 1 1,1 0-1,0-1 1,0 0-1,0 1 1,0-1 0,0-1-1,0 1 1,0 0-1,0-1 1,0 1-1,1-1 1,0 0 9,4 0-14,0 0 1,0-1-1,-1 0 1,1 0-1,0-1 1,-1 0-1,1 0 1,-1 0-1,1-1 1,-1-1-1,1 0 14,-5 3 2,-1-1 0,1 0 0,0 0 0,-1 0 0,0-1 1,1 1-1,-1-1 0,0 1 0,0-1 0,0 0 0,0 0 0,-1 1 0,1-1 0,-1-1 0,0 1 0,0 0 0,0 0 0,0 0 0,0 0 0,-1-1 0,1 1 0,-1 0 0,0-1 0,0 1 0,0 0 0,-1-1 1,1 0-3,-2-1-28,1-1 1,-1 1 0,0-1-1,0 1 1,0 0 0,-1 0-1,0 0 1,0 1 0,0-1 0,-1 0-1,1 1 1,-1 0 0,0 0-1,0 0 1,-1 1 0,1-1-1,-1 1 1,1 0 0,-1 0 0,0 1-1,0-1 1,-1 1 0,1 0-1,0 1 1,-1-1 0,1 1-1,-1 0 1,1 0 0,-1 1 0,0-1-1,1 2 1,-3-1 27,-5 4-3273,5 2-19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1:25:57.1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4589 15603,'3'1'5004,"9"1"-4104,9 2-905,-5-2 271,0 0 0,-1-1 0,1 0 0,0-1 0,2-1-266,15-1 304,-66 5 730,26-2-1028,1 0 1,-1-1-1,0 1 1,1-1-1,-1-1 1,0 1-1,1-1 0,-1 0 1,-5-2-7,1 0-150,0 1 1,-1 0-1,1 1 0,0 0 1,-8 0 149,18 1-3808,0 0 1132</inkml:trace>
  <inkml:trace contextRef="#ctx0" brushRef="#br0" timeOffset="11199.24">166 4550 1512,'-6'6'3263,"-1"0"2223,9-18-2914,4-14-2112,-1 0 0,-1-1-1,-2 0 1,0 0 0,-3-19-460,2-20 30,6-223 241,-3 199 5,4 0 0,4-6-276,11-119 96,-16 118-69,-1 1 46,-4-5-73,1-121 62,-1-72 12,-3 232-52,6-31-22,0-25 30,1-92 12,-2 127-16,-1-106-2,-1 133-2,-2 0 0,-3-4-22,-4-66 27,5 83-21,-1-13 5,0 25 1,2-1-1,1-1-11,0 23 7,0 1 0,-1-1 0,0 1 0,-2-5-7,-3-32 20,3-114-18,1 26 2,-5 24 17,2 45-18,3 0 1,3-19-4,5-25 20,-6-38-20,-1 42 9,-2-38 8,-9 59-21,7 57 3,1 1 0,1-1 0,2-3 1,2-22 41,-29 52 2645,8 1-1902,16-1-694,-1 0 0,1 0-1,0 1 1,-1-1 0,1 1 0,0 0 0,0 0 0,-1 1-1,-2 1-89,2 0-64,-1 0-1,-1 0 0,1-1 1,0 1-1,-1-1 0,1-1 0,-1 1 1,1-1-1,-1 0 0,0-1 0,-3 1 65,6 0-602,0 0-3346,1-1 985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1:26:15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2252 792,'6'44'3058,"-6"-41"-2572,1-1 0,0 1 1,0 0-1,0-1 0,0 1 1,0-1-1,1 1 0,-1-1 1,1 1-1,-1-1 0,1 0 1,0 0-1,0 0 0,2 1-486,-20-35 4901,-16-8-3101,19 25-1524,1-1 0,0 0-1,1 0 1,1-2-1,-3-6-275,12 20 13,-8-17 66,1 0 0,-4-18-79,10 34-2,1 0-1,0 0 1,0 0-1,1 0 1,-1 0-1,1 0 1,0 0-1,1 0 1,-1 0-1,1 0 1,0 0-1,0 0 1,1 0-1,-1 0 1,2-1 2,-3 5-1,1 0 0,-1 0 0,1 0 0,0 1 0,-1-1 0,1 0 0,0 0 0,0 1 0,0-1 0,-1 0 0,1 1 0,0-1 0,0 1 0,0-1 0,0 1 0,0-1 0,0 1 0,0 0 0,0-1 0,0 1 0,1 0 0,-1 0 0,0 0 0,0 0 0,0 0 0,0 0 0,0 0 0,0 0 0,0 0 0,0 1 0,0-1 0,0 0 0,0 1 0,0-1 0,0 1 0,0-1 0,0 1 1,7 3 44,0 0-1,-1 0 1,0 1-1,5 5-43,-2-3 75,9 7 67,-1 0-1,-1 1 1,-1 0 0,0 2 0,8 10-142,-16-17 20,-1 1 0,0 1 0,0-1 1,-1 1-1,0 0 0,-1 0 0,-1 1 0,0-1 0,0 1 1,0 6-21,-2 7-1167,-7-9-3304,0-10 637</inkml:trace>
  <inkml:trace contextRef="#ctx0" brushRef="#br0" timeOffset="336.39">37 2202 6865,'-3'6'3209,"3"-3"64,4-1-1561,-3-3-808,1 0-447,16-6-57,33-12-248,-23 1-288,-4-3-417,0-5-2855,-9-3 607</inkml:trace>
  <inkml:trace contextRef="#ctx0" brushRef="#br0" timeOffset="1692.73">377 1875 304,'-2'-4'649,"-1"0"-1,1 1 1,-1 0 0,0-1-1,0 1 1,0 0 0,0 0-1,0 0 1,-1 1-1,1-1 1,-1 1 0,0 0-1,0 0 1,0 0 0,0 1-1,0-1 1,-3 0-649,5 2 134,-1-1 0,1 1 0,0 0 0,-1 0 0,1 0 0,-1 0 0,1 0 0,0 0-1,-1 1 1,1-1 0,0 1 0,-1 0 0,1 0 0,0 0 0,0 0 0,0 0 0,-1 0 0,1 0 0,0 1 0,1-1 0,-1 1 0,0-1 0,0 1 0,1 0 0,-1 0 0,1 0 0,-1 0-1,1 0 1,0 0 0,0 0 0,-1 2-134,1-2-3,1 0-1,-1 0 0,1 0 0,-1-1 1,1 1-1,0 0 0,-1 0 0,1 0 1,0 0-1,0 0 0,1 0 0,-1 0 1,0-1-1,1 1 0,-1 0 0,1 0 1,-1 0-1,1 0 0,0-1 0,0 1 1,0 0-1,0-1 0,0 1 0,0-1 1,0 1-1,0-1 0,1 1 0,-1-1 1,1 0-1,-1 0 0,1 0 0,-1 0 1,1 0-1,0 0 0,0 0 4,9 5-21,0 0 0,0-1 0,0-1 0,0 0 0,1 0 21,10 3-1,7 1 48,24 12-47,-46-17 19,0 0 0,-1 0 0,1 1 0,-1 0-1,0 0 1,0 1 0,-1-1 0,1 1 0,-1 1 0,1 0-19,-5-5 6,-1 0 0,1 0 1,0 0-1,0 0 0,-1 1 1,1-1-1,-1 0 0,1 0 0,-1 1 1,1-1-1,-1 0 0,0 1 0,1-1 1,-1 1-1,0-1 0,0 0 0,0 1 1,0-1-1,-1 1 0,1-1 0,0 0 1,0 1-1,-1-1-6,0 2 6,0-1 1,-1 1-1,1-1 1,-1 0-1,1 0 0,-1 0 1,0 0-1,0 0 1,0 0-1,0 0 0,-2 1-6,-3 2-43,0-1 0,-1 0 0,1 0 0,-1 0 0,0-1 0,0 0 0,-3 0 43,-38 4-860,46-6 520,0-1 0,0 0-1,0 0 1,0 0 0,0-1 0,0 1 0,1-1 0,-1 1-1,0-1 1,0 0 0,0 0 0,0-1 0,1 1 0,-2-1 340,-2-6-2964</inkml:trace>
  <inkml:trace contextRef="#ctx0" brushRef="#br0" timeOffset="2089.82">554 1758 4929,'-46'-4'4688,"36"2"-4236,0 1 1,0 0-1,0 1 0,-9 1-452,18-1 42,0 0 0,-1 0 0,1 0 0,0 1 0,0-1 0,0 0 0,0 1 0,0-1 0,-1 1 0,1-1 0,0 1-1,0-1 1,0 1 0,1 0 0,-2 0-42,2-1 19,0 1-1,-1-1 1,1 1-1,0-1 1,0 0-1,-1 1 1,1-1-1,0 1 0,0-1 1,0 1-1,0-1 1,0 1-1,0-1 1,0 1-1,0-1 1,0 1-1,0-1 1,0 1-1,0-1 1,0 1-1,0-1 1,0 1-1,0-1 1,1 1-19,0 1 15,0-1 0,0 1 0,0 0 0,0-1 0,0 1 0,1-1 0,-1 1 0,1-1 0,-1 0 0,1 0 0,-1 0 0,1 1 0,0-1 0,-1-1 0,2 2-15,18 5 4,-1-1 0,19 4-4,-25-8 61,-1 1 1,1 1-1,0 0 1,-1 1-1,0 1 1,0 0 0,-1 1-1,1 0-61,-11-6 47,0 1 1,0-1-1,0 1 0,0-1 0,0 1 1,-1 0-1,1 0 0,0 0 1,-1 0-1,0 0 0,1 0 0,-1 0 1,0 0-1,0 1 0,0-1 0,-1 0 1,1 1-1,-1-1 0,1 0 0,-1 1 1,0-1-1,1 1 0,-1-1 0,-1 1 1,1-1-1,0 0 0,0 1 1,-1 1-48,0-1 4,-1-1 1,1 1 0,0-1 0,-1 1 0,1-1-1,-1 0 1,1 0 0,-1 0 0,0 0 0,0 0 0,0 0-1,0 0 1,-1 0 0,1-1 0,0 1 0,-1-1-1,1 0 1,-1 0 0,1 0 0,-1 0 0,0 0-1,1 0 1,-1-1 0,-2 1-5,0 0-482,0-1 0,-1 0-1,1 0 1,-1 0 0,1-1 0,0 0-1,-1 0 1,1 0 0,0 0 0,-4-2 482,-5-4-3080</inkml:trace>
  <inkml:trace contextRef="#ctx0" brushRef="#br0" timeOffset="2434.36">673 1677 3489,'-1'1'422,"1"-1"0,-1 1 1,0 0-1,0 0 0,1 0 0,-1 0 1,1 0-1,-1 0 0,1 0 0,-1 0 1,1 0-1,-1 0 0,1 0 0,0 1 1,0-1-1,0 0 0,0 0 1,0 0-1,0 1-422,5 28 2724,-1-20-2531,0-1 0,1 1 0,0-1 1,3 5-194,-3-9 8,-1-1 1,1 1-1,-1-1 0,1 1 1,0-1-1,1-1 1,-1 1-1,1-1 1,0 0-1,0 0 1,0-1-1,0 0 1,0 0-1,0 0 1,0 0-1,1-1 1,-1 0-1,7-1-8,-5 1-37,1-1 0,-1 0 1,0 0-1,0-1 0,1 0 0,-1 0 0,0-1 0,0 0 0,0-1 0,0 0 0,-1 0 0,1 0 0,-1-1 0,5-4 37,-9 6-338,0 0-1,-1-1 0,1 1 0,-1-1 0,0 0 0,1 0 1,-1 0-1,-1 0 0,1 0 0,0-1 0,-1 1 0,0 0 1,1-2 338,2-8-2734</inkml:trace>
  <inkml:trace contextRef="#ctx0" brushRef="#br0" timeOffset="2804.95">715 1768 6337,'0'6'1569,"5"-5"751,3-6-1808,6-3-64,0-3-32,1-1-103,1 0-193,0-2-16,-5 4-32,1 1-352,-3 4-433,-4 0-1727,-2 1 71</inkml:trace>
  <inkml:trace contextRef="#ctx0" brushRef="#br0" timeOffset="3146.69">668 1701 8226,'3'-4'2216,"3"-12"577,3 1-2457,6-3 0,4-1-256,7-2-200,-2 11-408,5-1-2265,-3 3 441</inkml:trace>
  <inkml:trace contextRef="#ctx0" brushRef="#br0" timeOffset="3575.76">1045 1356 4329,'-32'19'5504,"-1"11"-4455,33-29-1007,-4 3 76,0 0 0,1 1-1,0 0 1,0-1 0,0 1 0,0 0 0,1 1 0,0-1 0,0 0 0,1 1 0,-1-1 0,1 1 0,0-1 0,1 1 0,-1 0 0,1-1 0,0 1 0,1 0 0,-1-1-1,1 1 1,0-1 0,0 1 0,2 3-118,0 1 10,0-1-1,1 1 1,1 0-1,-1-1 1,1 0-1,1 0 0,0 0 1,0-1-1,1 0 1,0 0-1,7 6-9,-7-8-9,1-1 1,0 0-1,0 0 0,0 0 0,1-1 0,0 0 0,0-1 1,0 0-1,4 1 9,-10-3-3,0 0 0,0 0 0,0-1 0,0 1 0,0-1 0,1 0-1,-1 0 1,0 0 0,0 0 0,0 0 0,1-1 0,-1 1 0,0-1 0,0 0 0,0 0 0,0 0 0,0-1 0,0 1 0,0-1 0,-1 1 0,1-1 0,0 0 0,-1 0 0,0 0-1,1 0 1,-1-1 0,0 1 0,0-1 0,0 0 3,-1 2 2,0-1-1,0 1 1,0 0-1,-1-1 0,1 1 1,0 0-1,-1-1 1,1 1-1,-1-1 1,0 1-1,0-1 0,1 0 1,-1 1-1,0-1 1,0 1-1,0-1 1,-1 1-1,1-1 0,0 1 1,0-1-1,-1 1 1,1-1-1,-2 0-1,1-1 7,-1 1-1,1 0 1,-1 0-1,0 0 1,1 1 0,-1-1-1,0 0 1,0 1-1,-1-1 1,1 1-1,0 0 1,0 0 0,-2-1-7,-8-2 28,0 0 0,0 0 0,-1 1 0,1 1 0,-3 0-28,19 0-19,0 1 0,0-1 1,0 0-1,-1 0 0,1 0 0,0 0 1,-1-1-1,1 0 19,47-33 17,-34 23-8,-6 6-47,7-6-3696,-18 11 1137</inkml:trace>
  <inkml:trace contextRef="#ctx0" brushRef="#br0" timeOffset="4018.55">1378 1568 4529,'-3'-6'4895,"-11"-9"-2907,-106-83-605,112 91-1290,4 5-65,2 0 0,-1 0 0,0-1 0,0 1 0,1-1 1,-1 1-1,1-1 0,0 0 0,0 0 0,0 0 0,0 0 0,0 0 0,1 0 0,-1-1 1,1 1-29,1 3 4,0-1 0,0 1 0,1 0 0,-1 0 0,0-1 1,0 1-1,0 0 0,0 0 0,1-1 0,-1 1 0,0 0 1,0 0-1,1 0 0,-1 0 0,0 0 0,0-1 0,1 1 1,-1 0-1,0 0 0,1 0 0,-1 0 0,0 0 0,0 0 1,1 0-1,-1 0 0,0 0 0,1 0 0,-1 0 0,0 0 1,0 0-1,1 0 0,-1 0 0,0 0 0,1 0 1,-1 0-1,0 1 0,0-1 0,1 0-4,14 4 77,-12-3-56,56 21 160,-42-15-158,1 0-1,0-1 1,0-1 0,0 0-1,1-2 1,-1 0 0,6 0-23,-24-3 0,1 0 1,0 0-1,-1 0 1,1 0-1,-1 0 1,1 0-1,0 0 0,-1 0 1,1 0-1,-1 0 1,1 0-1,0 0 1,-1 0-1,1-1 1,-1 1-1,1 0 1,0 0-1,-1-1 1,1 1-1,-1 0 1,1-1-1,-1 1 1,1-1-1,-1 1 1,0 0-1,1-1 1,-1 1-1,1-1 0,-1 1 1,0-1-1,0 1 1,1-1-1,-1 0 1,0 1-1,0-1 1,1 1-1,-1-1 1,0 0-1,0 1 1,0-1-1,0 1 1,0-1-1,0 0 1,0 1-1,0-1 1,0 1-1,0-1 1,-1 0-1,1 1 0,0-1 1,0 1-1,0-1 1,-1 0-1,-2-5 9,1 0 1,-2 0 0,1 0-1,-1 1 1,0-1-10,-1-1 17,-34-44 177,28 39-385,1 0 0,1-1 1,-7-12 190,16 25-210,-1-1 1,1 0-1,-1 0 1,1 0 0,0 0-1,0 0 1,-1 0 0,1 0-1,0 0 1,0 0-1,0 0 1,0 0 0,0 0-1,0 0 1,0 0 0,0 0-1,0 0 1,1 1-1,-1-2 210,5-4-3086</inkml:trace>
  <inkml:trace contextRef="#ctx0" brushRef="#br0" timeOffset="4391.78">1628 1337 3729,'0'1'78,"0"-1"1,0 0-1,0 0 1,0 0-1,0 0 0,0 0 1,0 0-1,0 1 1,0-1-1,0 0 1,0 0-1,0 0 0,0 0 1,0 0-1,0 0 1,0 0-1,0 1 1,0-1-1,0 0 0,0 0 1,0 0-1,-1 0 1,1 0-1,0 0 1,0 0-1,0 0 0,0 0 1,0 1-1,0-1 1,0 0-1,0 0 1,-1 0-1,1 0 0,0 0 1,0 0-1,0 0 1,0 0-1,0 0 1,0 0-1,-1 0 0,1 0 1,0 0-1,0 0 1,0 0-1,0 0 1,0 0-1,0 0 0,0 0 1,-1 0-1,1 0 1,0 0-1,0 0 1,0 0-1,0 0-78,-10-7 1580,-7-10-630,4 1-423,-9-9 75,2-1-1,1 0 1,1-1 0,2-1 0,-6-13-602,21 38 31,0 0 0,0 0 1,0 0-1,0 0 1,0-1-1,1 1 1,-1 0-1,1 0 0,0 0-31,0 2 4,0 0 1,0 0-1,1 0 0,-1 0 0,0 0 0,0 0 0,1 1 0,-1-1 0,1 0 0,-1 0 0,0 0 0,1 1 0,0-1 0,-1 0 1,1 0-1,-1 1 0,1-1 0,0 1 0,-1-1 0,1 1 0,0-1 0,0 1 0,-1-1 0,1 1 0,0-1 0,0 1 0,0 0 1,0 0-1,0-1 0,0 1 0,-1 0 0,1 0 0,0 0 0,0 0 0,0 0-4,6 0 21,1 0 0,-1 1 0,0 0 0,1 0 0,-1 0-1,0 1 1,0 0 0,0 1 0,1 0-21,60 29 140,-53-25-70,-1 2 0,0-1 0,11 11-70,-19-14-511,-1-1 0,0 1 0,0 0 0,-1 1 0,0-1 0,0 1-1,0 0 1,-1 0 0,1 0 0,0 2 511,-2 3-3065</inkml:trace>
  <inkml:trace contextRef="#ctx0" brushRef="#br0" timeOffset="4727.61">1590 1300 5745,'14'-2'2089,"-1"-6"351,5-5-1496,2 1-319,0-5-105,-2 4-360,0-2-2601,0 5 793</inkml:trace>
  <inkml:trace contextRef="#ctx0" brushRef="#br0" timeOffset="5101.11">1560 980 4801,'0'-2'435,"1"0"0,-1 0 0,1 0 0,-1 0 0,1 1 0,-1-1 0,1 0 0,0 1-1,0-1 1,0 0 0,0 0-435,25-29 886,-21 25-400,1-1-282,1 1 0,0-1 0,1 1 1,-1 0-1,1 1 0,7-4-204,-11 7 64,0 0 1,0 0-1,0 0 0,1 1 1,-1-1-1,1 1 1,-1 0-1,1 0 1,-1 1-1,1-1 0,0 1 1,-1 0-1,1 0 1,-1 1-1,2-1-64,-3 1 38,-1 1 0,1-1 0,-1 0 0,0 0 0,0 1 0,0 0 0,0-1 0,0 1 0,0 0 0,0 0 0,0 0 0,-1 0 0,1 0 0,-1 0 0,1 1 0,-1-1 0,1 3-38,19 46 555,-17-39-437,-1-3-59,1-1 1,0 0-1,1 0 0,-1 0 1,2 0-1,-1-1 0,1 0 0,0 0 1,1 0-1,6 4-59,-10-8-59,1 1 0,0-1 1,1-1-1,-1 1 0,0 0 0,1-1 1,0 0-1,-1 0 0,1-1 0,0 1 0,0-1 1,0 0-1,0 0 0,0-1 0,0 1 0,0-1 1,0 0-1,0-1 0,1 1 0,-1-1 59,-3 1-241,0-1 0,-1 1-1,1-1 1,0 0-1,-1 1 1,1-1 0,-1 0-1,0 0 1,1 0-1,-1 0 1,0 0 0,1-1-1,-1 1 1,0 0 0,0 0-1,0-1 1,0 1-1,0-1 1,0 1 0,-1-1-1,1 1 1,0-1-1,-1 1 1,1-2 241,0-12-3074</inkml:trace>
  <inkml:trace contextRef="#ctx0" brushRef="#br0" timeOffset="5486.75">1767 1002 4689,'3'-1'276,"0"0"-1,0 0 1,0 0 0,0-1 0,0 1-1,-1-1 1,1 0 0,-1 1-1,1-1 1,-1 0 0,0 0-1,1-1-275,26-30-277,-21 23 513,6-6-266,-8 10-46,0 0 1,0 0-1,-1-1 0,0 0 0,0 0 0,-1 0 0,0-1 0,0 0 0,0 1 0,-1-1 0,0-3 76,-3 0 1254,1 11 1779,9 13-1568,15 16-928,1-1 1,25 20-538,-47-44-312,1-1 0,0 1 1,0-1-1,0 0 0,0 0 1,0 0-1,1-1 0,-1 1 1,1-1-1,0-1 312,4 0-2319</inkml:trace>
  <inkml:trace contextRef="#ctx0" brushRef="#br0" timeOffset="5845.89">2126 661 7106,'-1'1'412,"0"-1"1,0 0-1,0 0 1,1 0 0,-1 0-1,0 1 1,0-1 0,0 0-1,0 1 1,1-1 0,-1 1-1,0-1 1,0 1 0,1-1-1,-1 1 1,0 0-1,1-1 1,-1 1 0,0 0-413,-15 21 1371,12-15-1466,0 0 0,1 0 0,0 1 0,0-1 0,0 0 0,1 1 95,2-4 6,0-1-1,-1 1 1,1-1-1,1 1 1,-1-1-1,0 0 1,1 1-1,0-1 0,0 1 1,0-1-1,0 0 1,0 0-1,1 0 1,-1 0-1,1 0 1,0 0-1,0 0 1,2 1-6,-1 1-24,1-1 1,0 0-1,0-1 1,0 1-1,0-1 1,1 0 0,-1 0-1,1 0 1,0 0-1,2 0 24,2 0-191,-1 0 0,1-1 0,-1 0 0,1-1-1,0 0 1,-1 0 0,1-1 0,0 0 0,0 0 0,0-1-1,7-2 192,-13 3-24,-1-1-1,1 1 1,-1-1-1,1 0 0,-1 0 1,0 0-1,1 0 1,-1 0-1,0 0 1,0-1-1,0 1 0,0-1 1,0 1-1,0-1 1,0 0-1,-1 0 1,1 0-1,-1 0 0,1 0 1,-1 0-1,0 0 1,1 0-1,-1-1 0,0 1 1,-1 0-1,1-1 1,0 1-1,-1-1 1,1 1-1,-1-1 0,0 1 1,0-1-1,0 1 1,0-1-1,0 1 0,0-1 1,-1 1-1,1-1 1,-1 1-1,0 0 1,0-1-1,0 0 25,-1-2 83,0 0 0,0 0 0,-1 0 0,0 0-1,0 1 1,0-1 0,0 1 0,-1-1 0,1 1 0,-1 0 0,0 0 0,-1 1-1,1 0 1,0-1 0,-3 0-83,-6-3 156,-1-1 1,0 2-1,-1 0 0,-11-4-156,22 9-2324,4 3 138</inkml:trace>
  <inkml:trace contextRef="#ctx0" brushRef="#br0" timeOffset="6326.84">2538 639 2769,'0'0'91,"0"0"1,0 0-1,0 1 1,0-1-1,0 0 1,1 1-1,-1-1 1,0 0 0,0 0-1,0 1 1,0-1-1,0 0 1,0 1-1,0-1 1,0 0-1,-1 1 1,1-1-1,0 0 1,0 0 0,0 1-1,0-1 1,0 0-1,0 0 1,-1 1-1,1-1 1,0 0-1,0 0 1,0 1-1,-1-1 1,1 0 0,0 0-1,0 0 1,0 1-1,-1-1 1,1 0-1,0 0 1,-1 0-1,1 0 1,0 0 0,0 0-1,-1 1 1,1-1-1,0 0-91,-18-5 2180,-26-18-264,37 18-1339,-6-2-96,0-2 0,0 0-1,1 0 1,-2-3-481,10 7 84,-1 1 0,1-1 0,0 1 0,0-1 0,0 0 0,1-1 0,-1 1 0,1-1 1,1 1-1,-1-1 0,1 0-84,2 5 3,-1 1 1,1-1-1,0 1 1,0 0-1,0-1 1,0 1-1,0-1 1,0 1-1,0-1 1,0 1 0,0-1-1,0 1 1,0 0-1,0-1 1,0 1-1,0-1 1,0 1-1,1-1 1,-1 1-1,0 0 1,0-1-1,0 1 1,1 0-1,-1-1 1,0 1-1,0-1 1,1 1 0,-1 0-1,0 0 1,1-1-1,-1 1 1,0 0-1,1 0 1,-1-1-1,1 1 1,-1 0-1,0 0 1,1 0-1,-1-1 1,1 1-1,-1 0 1,1 0 0,-1 0-1,0 0 1,1 0-1,-1 0 1,1 0-1,-1 0 1,1 0-1,-1 0 1,1 0-4,22 6 36,6 8 22,-14-6-62,0-1-1,0-1 0,1 0 1,6 1 4,-19-6-30,1 0 0,0 0 0,-1-1 0,1 1 1,0-1-1,0 0 0,-1 0 0,1 0 0,0-1 0,0 1 0,-1-1 1,1 0-1,0 0 0,-1 0 0,1-1 0,-1 1 0,0-1 1,1 0-1,-1 1 0,0-2 0,1 0 30,-3 2-11,0 0-1,1 0 1,-1 0 0,0 0-1,0-1 1,0 1 0,0 0-1,-1-1 1,1 1-1,0-1 1,-1 1 0,1-1-1,0 1 1,-1-1 0,0 0-1,1 1 1,-1-1 0,0 1-1,0-3 12,0 1 8,-1 0 0,1-1 0,-1 1-1,0-1 1,0 1 0,0 0 0,0 0-1,-1 0 1,0-3-8,-6-7 114,-1 0 1,0 1-1,-1 0 0,-3-2-114,5 4 72,-4-3-297,-20-27 993,29 37-1467,1-1 1,0 0-1,0 0 0,1 0 1,-1 0-1,0-2 699,2 5-2771</inkml:trace>
  <inkml:trace contextRef="#ctx0" brushRef="#br0" timeOffset="6665.89">2597 274 2689,'-1'1'301,"1"0"1,0-1 0,0 1-1,0 0 1,-1 0 0,1-1 0,0 1-1,0 0 1,0-1 0,0 1-1,0 0 1,1-1 0,-1 1 0,0 0-1,0-1 1,0 1 0,1 0 0,-1-1-1,0 1 1,0 0 0,1-1-1,0 1-301,14 10 3609,1-1-3817,-4-1 284,1 0 0,1-1 0,-1-1 0,1 0 0,1-1 0,-1 0 0,1-1 0,0-1 0,2 0-76,-12-4 12,-1 1-1,0-1 1,1 0 0,-1 0-1,0-1 1,0 1 0,1-1-1,-1 0 1,0 0 0,0 0-1,0-1 1,0 1 0,0-1 0,0 0-1,-1 0 1,1-1 0,-1 1-1,1-1 1,-1 1 0,2-3-12,0-1-406,0 0 1,-1 0 0,1 0-1,-1 0 1,-1-1 0,1 1-1,-1-1 1,-1 0 0,1 0-1,-1 0 1,1-7 405,1-3-2625</inkml:trace>
  <inkml:trace contextRef="#ctx0" brushRef="#br0" timeOffset="7002.4">2687 293 4697,'3'-3'2016,"3"-2"201,1-1-1217,6-4-272,0 3-272,3-4-184,1 1-168,-2-1-32,-2 3-8,-3-4-544,-2 6-1816,-8-6-33,-3 1-1119</inkml:trace>
  <inkml:trace contextRef="#ctx0" brushRef="#br0" timeOffset="7334.18">2547 225 5977,'-8'4'2025,"6"-3"527,3-4-1520,6-5-151,6-4-105,7-11 24,3-3-264,6-5-40,0 0-152,0-2-24,-3 8-352,1 5-3048,-5 7-81,-3 8-1240</inkml:trace>
  <inkml:trace contextRef="#ctx0" brushRef="#br0" timeOffset="9200.6">616 2651 3441,'-5'-6'4123,"-9"1"-3479,9 4-217,-5-1-320,1 1-1,-1 0 0,1 0 1,-1 0-1,1 2 0,-1-1 1,1 1-1,-7 2-106,12-3 20,0 1 0,0 0 0,0 0 0,0 0 1,1 1-1,-1 0 0,0-1 0,1 1 0,-1 0 0,1 1 0,0-1 0,-1 1 0,1-1 0,0 1 0,1 0 0,-1 0 0,0 0 0,1 1 0,0-1 0,0 1 0,0-1 0,0 1 0,0 0 0,1 0-20,-1 1 11,1 1-1,0 0 1,1 0-1,-1-1 1,1 1-1,0 0 0,1 0 1,0 0-1,-1 0 1,2-1-1,-1 1 1,1 0-1,-1-1 0,2 1 1,-1-1-1,1 0 1,-1 0-1,1 0 0,3 4-10,-2-4-3,0 0-1,0 1 1,1-2 0,-1 1-1,1 0 1,0-1-1,0 0 1,1 0-1,-1 0 1,1-1-1,0 0 1,0 0-1,0 0 1,0-1-1,0 0 1,1 0-1,1 0 4,-6-2-4,1 1-1,-1-1 0,1 0 1,-1 0-1,1 0 0,-1 0 1,0 0-1,1 0 1,-1-1-1,1 1 0,-1-1 1,0 0-1,1 0 1,-1 0-1,0 0 0,0 0 1,0 0-1,0 0 0,0-1 1,1 0 4,0-1-4,-1 1 0,0-1 0,0 0 0,-1 0 0,1 0 0,0 0 0,-1 0-1,0 0 1,0 0 0,0 0 0,0 0 0,0-1 0,0-1 4,0-8 3,-1 0-1,0 0 1,0-1 0,-1 1-1,-1 0 1,0 1-1,-2-5-2,2 6 11,-1-1-1,0 0 0,-1 1 1,-1 0-1,0 0 0,0 0 0,-1 1 1,0 0-1,-1 0 0,0 0 1,-1 1-1,0 0 0,0 0 0,-1 1 1,0 0-1,0 1 0,-5-3-10,-81-62 88,95 72-86,0 0 1,0 0-1,0 0 0,0 0 0,0 0 0,0 0 0,0 0 1,0 0-1,0 0 0,0 0 0,0 0 0,0 0 1,0 1-1,0-1 0,0 0 0,0 0 0,0 0 1,-1 0-1,1 0 0,0 0 0,0 0 0,0 0 0,0 0 1,0 0-1,0 0 0,0 0 0,0 0 0,0 0 1,0 0-1,0 0 0,0 0 0,0 1 0,0-1 0,0 0 1,0 0-1,0 0 0,0 0 0,-1 0 0,1 0 1,0 0-1,0 0 0,0 0 0,0 0 0,0 0 0,0 0 1,0 0-1,0 0 0,0 0-2,6 13 68,12 15 37,-3-11-63,1 0 0,1-1 1,1 0-1,0-1 0,2 0-42,21 16 14,-8-2-11,-9-7 4,21 13-7,-38-30-1,1 0 0,0 0-1,1 0 1,-1-1 0,1-1-1,0 0 1,0 0 0,1 0 1,-8-2-4,1-1 0,-1 1 0,1-1 0,-1 1 0,1-1 0,-1 0-1,1 0 1,-1 0 0,1 0 0,-1 0 0,1-1 0,-1 1 0,1-1 0,-1 0 0,0 0 0,1 0 0,-1 0 0,0 0 0,0 0-1,0 0 1,1-1 0,-1 1 0,0-1 0,-1 0 0,1 0 0,0 1 0,0-1 0,-1 0 0,1 0 0,-1 0 0,1-2 4,0 0-6,-1-1 1,0 1 0,0 0-1,0 0 1,0 0 0,0-1 0,-1 1-1,0 0 1,0-1 0,0 1 0,-1 0-1,1 0 1,-1-1 0,0 1-1,0 0 1,0 0 0,-1 0 0,0-1 5,-2-4 4,-1 0 1,0 0 0,-1 1 0,0-1 0,0 1 0,-1 0 0,0 1-1,-3-2-4,6 4 14,-1 1 0,1 1-1,-1-1 1,0 1-1,0-1 1,-1 1 0,1 1-1,-1-1 1,1 1 0,-1 0-1,0 0 1,0 1-1,0 0 1,-4-1-14,9 2 5,0 0 1,0-1-1,0 1 0,0 0 0,0 0 1,0 0-1,0 0 0,0 1 0,0-1 1,0 0-1,0 0 0,0 1 0,0-1 1,0 0-1,0 1 0,0-1 1,0 1-1,0-1 0,0 1 0,0 0 1,0-1-1,0 1 0,0 0-5,1 0 2,0 0 0,0 0 0,0 0 0,0-1 0,-1 1 0,1 0 0,0 0-1,1 0 1,-1 0 0,0 0 0,0 0 0,0-1 0,0 1 0,1 0 0,-1 0 0,0 0 0,1 0-1,-1-1 1,1 1 0,-1 0 0,1 0-2,3 5-3,0-1-1,1 1 1,0-1-1,0 0 1,5 4 3,3 1-10,0 0 1,1-1-1,0-1 0,2 0 10,-12-5-11,1-1-1,0 0 1,0 0-1,0-1 1,0 1-1,0-1 1,0 0-1,0 0 1,0-1-1,0 0 1,0 0-1,1 0 0,-1 0 1,4-1 11,-7 0-8,0 0 0,0 0 0,1 0 1,-1 0-1,0 0 0,0 0 0,0-1 0,0 1 0,-1-1 0,1 1 0,0-1 1,-1 0-1,1 0 0,-1 0 0,1 0 0,-1 0 0,0 0 0,0 0 1,0 0-1,0 0 0,0 0 0,0-1 0,-1 1 0,1 0 0,-1-1 1,0 1-1,1 0 0,-1-1 0,0 1 0,0-2 8,-1-6 0,1 0-1,-1 1 1,-1-1-1,0 0 1,0 1-1,-4-9 1,-3-2 3,-1 0 0,-1 0-1,0 1 1,-2 0 0,0 1-1,-1 1 1,-9-8-3,0-3 20,9 15-10,13 13-3,1 0 1,0 0-1,0 0 0,0 0 1,-1 0-1,1 0 1,0 0-1,0 0 0,0 0 1,-1 0-1,1 0 1,0 0-1,0 0 1,0 0-1,-1 0 0,1 0 1,0 0-1,0 0 1,0 1-1,0-1 0,-1 0 1,1 0-1,0 0 1,0 0-1,0 0 1,0 0-1,0 1 0,-1-1 1,1 0-1,0 0 1,0 0-1,0 0 0,0 1 1,0-1-1,0 0 1,0 0-1,0 0 1,0 1-1,0-1 0,0 0 1,0 0-1,0 0 1,0 1-1,0-1-7,0 3 51,0 0-1,0 0 1,1 1 0,-1-1-1,1 0 1,0 0 0,0 0-1,0 0 1,0 0 0,2 2-51,5 11 48,1-1 0,0-1 0,1 1 0,1-2 0,1 1 0,-1-1-1,9 5-47,-11-9-2,1-1 0,0 0-1,1-1 1,0 0 0,0 0-1,0-1 1,1-1 0,0 1-1,0-2 1,11 3 2,-22-7-21,1 1-1,-1-1 1,1 1 0,-1-1-1,1 0 1,0 0 0,-1 0 0,1 0-1,-1 0 1,1 0 0,0 0 0,-1 0-1,1-1 1,-1 1 0,1-1-1,-1 1 1,1-1 0,-1 1 0,1-1-1,-1 0 1,0 0 0,1 0 0,-1 0-1,0 0 1,0 0 0,0 0-1,1 0 1,-1 0 0,0-1 0,0 1-1,-1 0 1,1-1 0,0 1 0,0 0-1,-1-1 1,1 1 0,-1-1-1,1 0 1,-1 1 0,0-1 0,1 1-1,-1-1 1,0 1 0,0-1 0,0 0-1,0 1 22,-1-11-68,1 0-1,-1 1 0,-1-1 1,0 1-1,-3-9 69,-2-8 12,-1 0 0,-6-14-12,11 35 8,0 0 0,-1 0 1,0 0-1,0 0 0,0 1 0,0 0 1,-1-1-1,-1 2 0,1-1 1,-1 0-1,-4-3-8,9 9 6,1 0-1,0-1 1,0 1 0,0 0 0,0 0-1,0 0 1,-1-1 0,1 1 0,0 0-1,0 0 1,-1 0 0,1-1 0,0 1-1,0 0 1,0 0 0,-1 0 0,1 0-1,0 0 1,-1 0 0,1 0 0,0-1-1,0 1 1,-1 0 0,1 0 0,0 0-1,0 0 1,-1 0 0,1 0 0,0 0-1,-1 0 1,1 1 0,0-1 0,0 0-1,-1 0 1,1 0 0,0 0 0,0 0-1,-1 0-5,6 12 165,14 18 25,-18-29-180,16 25 92,-11-16-91,1 1-1,0-1 1,0-1 0,1 1 0,0-1-1,1-1 1,0 0 0,0 0-1,1 0-10,2-1-8,-1-1-1,2 0 0,-1-1 0,1 0 0,0-1 0,10 3 9,-18-6-9,0 0-1,0-1 1,0 1-1,0-1 1,1 0 0,-1 0-1,0 0 1,0-1-1,0 0 1,0 0 0,0 0-1,0 0 1,0-1-1,0 0 1,0 0 0,0 0-1,-1-1 1,1 0-1,0 0 10,-3 0-4,1 1-1,-1-1 1,0 1 0,0-1-1,0 0 1,0 0-1,-1 0 1,1 0-1,-1 0 1,0 0-1,1 0 1,-2 0-1,1-1 1,0 1 0,0 0-1,-1-1 1,0 1-1,0 0 1,0-1-1,0 1 1,0 0-1,-1-1 1,1 1-1,-1 0 1,0-1-1,0 1 1,-1-1 4,-1-5 2,-1 0 1,1 0-1,-2 0 0,1 1 0,-1 0 1,-1 0-1,1 0 0,-1 0 0,-1 0-2,1 3 7,-1-1 0,1 1 0,-1 0 0,0 0 0,0 1 0,0 0 0,-3-1-7,6 3 16,0 0 0,0 0 0,0 1 0,0 0 0,0 0 0,0 0 0,-1 0 0,1 1 0,0 0 0,0-1 0,0 2 0,-1-1-1,1 0 1,0 1 0,-2 0-16,6-1 7,-1 0-1,1 0 1,-1 1-1,0-1 1,1 0-1,-1 0 1,1 0-1,-1 1 1,1-1-1,-1 0 1,1 1-1,-1-1 1,1 1-1,-1-1 1,1 0-1,0 1 1,-1-1-1,1 1 1,0-1-1,-1 1 1,1-1-1,0 1 1,-1-1-1,1 1 1,0 0-1,0-1 1,0 1-1,0-1 1,0 1-1,0-1 1,-1 1-1,1 0-6,1 1 10,-1-1-1,1 1 0,-1 0 1,1-1-1,0 1 1,-1 0-1,1-1 1,0 1-1,0-1 1,0 1-1,1 0-9,32 31 74,-18-21-50,0 0 1,1-1 0,1-1-1,0-1 1,10 4-25,-20-9-39,0-1 0,0-1 1,0 1-1,0-1 0,0-1 1,1 1-1,-1-1 0,1-1 0,-1 1 1,0-2-1,1 1 0,-1-1 1,1 0-1,2-2 39,-7 2-238,0-1 1,0 1-1,-1-1 0,1 0 1,0 0-1,-1-1 0,0 1 1,0-1-1,1 0 0,-1 1 1,-1-1-1,1-1 0,0 1 1,1-3 237,13-25-2509</inkml:trace>
  <inkml:trace contextRef="#ctx0" brushRef="#br0" timeOffset="10150.87">1900 1918 4801,'-9'-2'307,"0"-1"0,1 0 1,-1 0-1,0 0 0,1-1 0,0-1 0,0 0 0,0 0 1,1 0-1,-1-1 0,1 0 0,0 0 0,-1-2-307,0-2 171,0-1-1,0 0 1,1 0-1,0 0 1,1-1-1,0 0 1,1 0-1,0 0 1,1-2-171,-1-2 79,1 0 1,1 0-1,0 0 1,1-1-80,1 10 11,1-1 1,0 1-1,0 0 1,1 0-1,-1-1 0,2 1 1,-1 0-1,1 0 1,0 0-1,2-2-11,-4 8 6,1-1 0,-1 1 0,1-1 0,0 1 0,0-1 1,-1 1-1,1 0 0,0 0 0,0-1 0,1 1 0,-1 0 0,0 0 0,0 0 0,0 0 0,1 0 0,-1 0 1,1 1-1,-1-1 0,0 0 0,1 1 0,-1-1 0,1 1 0,0-1 0,-1 1 0,1 0 0,-1 0 1,1 0-1,-1 0 0,1 0 0,0 0 0,-1 0 0,1 0 0,-1 1 0,1-1 0,-1 0 0,1 1 0,-1-1 1,1 1-1,-1 0 0,1 0 0,-1-1 0,0 1-6,4 2 9,-2-1 0,1 1 1,0 0-1,0 0 0,-1 0 0,0 0 1,1 1-1,-1-1 0,-1 1 0,1 0 1,0 0-1,-1 0 0,0 0 0,1 2-9,-2-1-104,0-1-1,0 0 0,0 1 1,0-1-1,-1 0 0,0 1 1,0-1-1,0 1 0,0-1 1,-1 1-1,0-1 0,0 0 1,0 2 104,-4 8-526,0 0 1,-1-1 0,-3 5 525,3-5-170,6-13 169,0 0-1,0 1 1,0-1-1,0 0 1,0 0-1,-1 1 1,1-1-1,0 0 0,0 0 1,0 0-1,0 1 1,0-1-1,0 0 1,0 0-1,0 1 1,0-1-1,1 0 0,-1 0 1,0 0-1,0 1 1,0-1-1,0 0 1,0 0-1,0 0 1,0 1-1,0-1 0,1 0 1,-1 0-1,0 0 1,0 0-1,0 1 1,0-1-1,1 0 1,-1 0-1,0 0 1,0 0-1,0 0 0,0 0 1,1 0-1,-1 0 1,0 1-1,0-1 1,1 0-1,-1 0 1,0 0-1,0 0 0,0 0 1,1 0-1,-1 0 1,0 0-1,0 0 1,1 0-1,-1 0 1,0-1-1,0 1 0,0 0 1,1 0-1,-1 0 1,0 0-1,0 0 1,0 0-1,1 0 1,-1 0-1,0-1 2,24-5 29,-11 2-17,50-5 74,-43 7-143,-1-1 1,1 0 0,-1-2-1,0 0 1,8-4 56,-25 8-92,0 0 0,0 0 1,0 0-1,0 0 1,0 0-1,-1-1 1,1 1-1,0-1 0,-1 1 1,1-1-1,-1 0 1,1 1-1,-1-1 0,0 0 1,1 0-1,-1 0 1,0 0-1,-1 0 1,1-1 91,0 0-242,0-1 0,0 1 1,-1-1-1,0 0 1,0 1-1,0-1 1,0 1-1,-1-1 1,1 0-1,-1 1 1,0-2 241,-4-10-275,0 0 1,-1 1 0,-1 0 0,-1 0 0,-1-1 274,7 12 242,2 2-65,0 0-1,-1 0 1,1 1-1,0-1 0,-1 0 1,1 1-1,0-1 1,-1 0-1,1 1 0,-1-1 1,0 1-1,1-1 1,-1 1-1,1-1 0,-1 1 1,0 0-1,1-1 1,-1 1-1,0-1 0,0 1-176,1 1 197,0 0 0,1-1 0,-1 1 0,0 0 0,0 0 1,1 0-1,-1-1 0,0 1 0,1 0 0,-1-1 0,1 1 0,-1 0 0,1-1 0,-1 1 0,1-1 0,-1 1 0,1 0 0,-1-1 0,1 0 0,0 1-197,0 0 17,7 8 40,0-1 0,1-1 0,-1 1 1,2-1-1,-1-1 0,1 0 0,0 0 1,0-1-1,0 0 0,8 2-57,-6-4-511,0-1 0,0 0-1,0 0 1,-1-2 0,10 1 511,5-1-1825</inkml:trace>
  <inkml:trace contextRef="#ctx0" brushRef="#br0" timeOffset="10655">2299 1265 3529,'-16'3'2626,"-4"1"-1525,0 0-1,1 1 0,-1 1 1,1 1-1,-5 3-1100,21-9 85,1 1-1,-1-1 1,0 1-1,1 0 0,-1-1 1,1 1-1,-1 1 1,1-1-1,0 0 1,0 0-1,0 1 1,0 0-1,0-1 0,1 1 1,-1 0-1,1 0 1,-1 2-85,1-3 13,1 0-1,0 0 1,-1 0 0,1 1-1,0-1 1,0 0 0,0 0-1,1 0 1,-1 0 0,1 0-1,-1 0 1,1 0 0,-1 0 0,1 0-1,0 0 1,0 0 0,0 0-1,0 0 1,1 0 0,-1-1-1,0 1 1,1-1 0,-1 1-1,1-1 1,-1 1 0,2 0-13,2 2-5,1 0 1,-1-1-1,1 0 0,-1 0 1,1 0-1,0-1 1,0 0-1,0 0 0,1 0 1,3 0 4,13 2 1,1-2 1,7 0-2,31 4 32,-56-5-20,0 0 0,0 1 0,0 0 0,-1 0 0,1 0 0,-1 1 0,0 0 0,1 0 0,3 3-12,-8-5 4,0 0 1,0 0-1,1 0 1,-1 0-1,0 0 1,-1 0-1,1 0 1,0 1-1,0-1 1,0 0-1,-1 0 1,1 1-1,0-1 0,-1 0 1,0 1-1,1-1 1,-1 1-1,0-1 1,1 0-1,-1 1 1,0-1-1,0 1 1,0-1-1,0 1 1,-1-1-1,1 0 1,0 1-1,-1-1 1,1 1-1,0-1 1,-1 0-1,0 1 1,1-1-1,-1 0 0,0 0 1,0 1-1,1-1 1,-1 0-1,0 0 1,0 0-1,0 0 1,-1 0-1,1 0-4,-3 3 2,-1-1-1,1 1 1,-1-1-1,0 0 0,0 0 1,0-1-1,0 0 1,0 0-1,-1 0 0,1 0 1,0-1-1,-1 0 1,0 0-1,1 0 0,-1-1 1,1 0-1,-2 0-1,0 0-119,1 0 0,-1-1 0,1 0-1,0 0 1,0 0 0,-1-1 0,1 0-1,0 0 1,0-1 0,1 1 0,-1-1 0,0-1-1,1 1 1,0-1 0,-1 0 119,4 2-223,1 1 0,0-1 1,-1 1-1,1-1 0,0 0 0,0 1 1,0-1-1,0 0 0,0 0 0,0 0 1,0 1-1,1-1 0,-1 0 0,1 0 1,0 0-1,-1 0 0,1 0 0,0 0 1,0 0-1,0 0 0,0 0 0,0 0 1,1 0-1,-1 0 0,1 0 0,-1 0 1,1 0-1,0 0 0,0 0 0,0 0 1,0 1-1,0-1 0,0 0 0,0 1 1,2-2 222,11-17-2880</inkml:trace>
  <inkml:trace contextRef="#ctx0" brushRef="#br0" timeOffset="10996.57">2535 1271 6513,'6'7'464,"0"-1"0,-1 1 0,1 0-1,-1 0 1,-1 1 0,0-1 0,0 1 0,0 0-1,-1 0 1,0 2-464,-2-8 99,0 1 0,-1 0 0,0-1 0,1 1 1,-1 0-1,0 0 0,0-1 0,-1 1 0,1 0 0,0-1 0,-1 1 0,0 0 0,1-1 0,-1 1 1,0-1-1,-1 1 0,1-1 0,0 1 0,-1-1 0,1 0 0,-1 0 0,0 1 0,1-1 0,-1 0 1,0-1-1,0 1 0,-1 0 0,1-1 0,0 1 0,0-1 0,-1 0 0,1 1 0,-1-1 0,1 0-99,-5 1-8,1 1 0,-1-1-1,1-1 1,-1 1-1,0-1 1,0 0-1,0-1 1,1 1 0,-1-1-1,-2-1 9,5 1-6,0 0 0,0-1 0,0 1 0,0-1 1,0 0-1,1 0 0,-1-1 0,0 1 0,1-1 0,-1 1 0,1-1 0,-1 0 0,1-1 0,0 1 0,0-1 1,0 1-1,0-1 0,-1-1 6,3 2-1,0 0 0,0 0 1,0 0-1,1 0 0,-1 0 1,1 0-1,-1 0 1,1-1-1,-1 1 0,1 0 1,0 0-1,0 0 0,0-1 1,0 1-1,1 0 0,-1 0 1,1-1-1,-1 1 0,1 0 1,0 0-1,0 0 0,-1 0 1,2 0-1,-1 0 1,0 0-1,0 0 0,1 1 1,-1-1-1,2-1 1,3-4-101,-1 0 0,2 1 1,-1 0-1,1 0 0,0 1 0,0 0 1,1 0 100,-1 1-743,0 0 0,0 1 0,1 0 0,0 1-1,-1-1 1,1 1 0,1 1 743,28-5-3683</inkml:trace>
  <inkml:trace contextRef="#ctx0" brushRef="#br0" timeOffset="14564.54">2694 1335 2505,'0'0'132,"0"0"1,0 0 0,0 0-1,0 1 1,0-1 0,0 0-1,1 0 1,-1 1 0,0-1 0,0 0-1,0 0 1,0 0 0,0 1-1,0-1 1,0 0 0,0 0-1,0 1 1,0-1 0,0 0 0,-1 0-1,1 1 1,0-1 0,0 0-1,0 0 1,0 0 0,0 1-1,0-1 1,0 0 0,-1 0 0,1 0-1,0 0 1,0 1 0,0-1-1,0 0 1,-1 0 0,1 0-1,0 0 1,0 0 0,0 1 0,-1-1-1,1 0 1,0 0 0,0 0-1,0 0 1,-1 0 0,1 0-1,0 0 1,0 0 0,-1 0 0,1 0-1,0 0 1,0 0 0,-1 0-1,1 0 1,0 0 0,0 0-1,0 0 1,-1 0 0,1 0 0,0-1-1,0 1 1,0 0 0,-1 0-1,1 0 1,0 0 0,0 0 0,0-1-1,-1 1-132,-20-15 2247,13 10-2119,-11-9 307,1 0 0,0-1 0,1-1 0,1-1 0,-3-3-435,14 12 27,0 0-1,0 0 0,0-1 1,1 1-1,1-1 1,-1 0-1,1 0 0,1-1 1,0 1-1,0 0 1,1-1-1,0-2-26,1 9-4,-1-1 0,1 1 1,1 0-1,-1-1 0,0 1 0,1 0 0,0 0 0,0-1 1,0 1-1,0 0 0,0 0 0,1 0 0,-1 0 0,1 0 1,0 0-1,0 1 0,0-1 0,0 1 0,0-1 0,1 1 1,-1 0-1,1-1 0,-1 1 0,1 1 0,0-1 0,0 0 1,0 1-1,0-1 0,0 1 0,0 0 0,0 0 0,1 0 0,-1 0 1,0 1-1,1-1 4,2 1 14,0-1 1,0 1 0,0 0-1,0 0 1,1 1 0,-1 0-1,0 0 1,0 0 0,-1 1-1,1 0-14,-4-2 1,-1 0-1,0 1 0,0-1 0,1 1 1,-1-1-1,0 1 0,0 0 0,0-1 0,0 1 1,0 0-1,0 0 0,0 0 0,0 0 1,0 0-1,0 0 0,-1 0 0,1 0 0,0 0 1,0 0-1,-1 0 0,1 0 0,-1 1 1,1-1-1,-1 0 0,0 0 0,0 1 0,1-1 1,-1 0-1,0 0 0,0 1 0,0-1 1,0 0-1,0 1 0,0-1 0,-1 0 1,1 1-1,0-1 0,-1 0 0,1 0 0,-1 0 1,1 1-1,-1-1 0,0 0 0,1 0 1,-1 0-1,0 0 0,0 0 0,0 0 0,-3 4-159,0 0 0,0 0 0,0-1 0,-1 0-1,-4 4 160,4-5-210,1 1 0,0 0 0,0 0 0,0 0 0,0 0 0,-1 3 210,5-7-15,0 1 0,0-1 1,-1 1-1,1-1 1,0 0-1,0 1 0,0-1 1,0 0-1,0 1 1,0-1-1,0 1 0,0-1 1,0 0-1,0 1 0,0-1 1,0 1-1,0-1 1,0 0-1,0 1 0,1-1 1,-1 0-1,0 1 1,0-1-1,0 0 0,1 1 1,-1-1-1,0 0 0,0 1 1,1-1-1,-1 0 1,0 0-1,0 1 0,1-1 1,-1 0-1,0 0 1,1 0-1,-1 1 0,1-1 1,-1 0-1,0 0 0,1 0 1,-1 0-1,0 0 1,1 0-1,-1 0 0,1 0 1,-1 0-1,0 0 15,25 4-158,-21-3 138,82 12 124,-43-6-829,32 1 725,-70-8-2239,-7-3-61</inkml:trace>
  <inkml:trace contextRef="#ctx0" brushRef="#br0" timeOffset="17163.55">2880 861 8474,'-29'0'6337,"26"0"-6228,0 0-1,0 0 1,-1 1 0,1-1-1,0 1 1,0 0-1,0 0 1,0 0 0,0 0-1,0 1 1,0-1 0,0 1-1,0-1 1,0 1-1,1 0 1,-1 1 0,1-1-109,0 0 31,1 0 0,-1 0 0,1 0 0,0 1 1,0-1-1,0 0 0,0 1 0,0-1 0,1 1 0,-1-1 1,1 1-1,-1 0 0,1-1 0,0 1 0,0-1 1,0 1-1,0-1 0,1 1 0,-1 0 0,1-1 0,-1 1 1,2 0-32,-2 0 0,0-1 0,1 0 1,0 1-1,-1-1 0,1 0 0,0 0 1,0 1-1,1-1 0,-1 0 1,0 0-1,1 0 0,-1-1 1,1 1-1,-1 0 0,1 0 0,0-1 1,0 1-1,0-1 0,0 0 1,0 1-1,0-1 0,0 0 0,0 0 1,0 0-1,1-1 0,0 1 0,2 0-17,1-1-1,0 0 0,-1 0 1,1-1-1,0 1 0,-1-1 0,1 0 1,-1-1-1,1 1 0,3-3 18,3 0-4,1 0 0,0 1-1,-1 1 1,5-1 4,-14 3 27,0-1-1,0 1 1,1 0-1,-1 0 0,0 0 1,0 0-1,1 1 1,-1 0-1,0-1 1,0 1-1,0 0 1,0 0-1,0 1 1,0-1-1,0 1 0,0-1 1,0 1-1,0 0 1,1 1-27,-4-2 24,1 0 0,0-1 0,-1 1 0,1 0 0,0 0 1,-1 0-1,1-1 0,-1 1 0,1 0 0,-1 0 0,0 0 0,1 0 0,-1 0 1,0 0-1,0 0 0,0 0 0,0 0 0,0 0 0,0 0 0,0 0 0,0 0 1,0 0-1,0 0 0,0 0 0,-1 0 0,1 0-24,-1 1 29,0 0-1,0 0 1,-1 1 0,1-2-1,-1 1 1,1 0 0,-1 0-1,1 0 1,-1-1 0,0 1 0,-1 0-29,-4 3-127,0-1 0,0 0 0,0 0 0,-1 0 0,0-1 0,-2 1 127,6-3-797,-1 1-1,0-1 1,0 0-1,0-1 1,0 1-1,0-1 1,0 0-1,0 0 1,0 0-1,0-1 1,-1 0 797,-15-6-4844</inkml:trace>
  <inkml:trace contextRef="#ctx0" brushRef="#br0" timeOffset="17739.67">2994 795 6201,'-10'-7'7454,"11"7"-3781,16 13-2544,-5-5-1090,-9-6-35,6 5 14,-1 0 0,1-1 0,1-1 0,-1 1 0,1-1 0,0-1 0,0 0 0,0 0 0,1-1 0,-1-1 0,1 0 0,4 1-18,-4-3 16,-1 0 0,1-1 0,0 0 0,-1-1 0,1 0 0,-1 0 0,1-1 0,-1-1 0,0 0 0,0 0-16,-4 1-239,-1 1 0,0-1 0,0 0 0,0 0 0,0-1 1,-1 0-1,1 0 0,-1 0 0,0 0 0,0-1 0,0 1 1,-1-1-1,0 0 0,0 0 0,0 0 0,0 0 0,-1-1 1,0 1-1,0-2 239,-1-3-5723,-3 10 2053</inkml:trace>
  <inkml:trace contextRef="#ctx0" brushRef="#br0" timeOffset="18092.82">2979 817 6121,'-4'-1'2273,"7"-1"575,1-2-1559,-3 3-201,1-1-208,3-1-120,10-8-384,33-24-88,-30 20-128,3 0-32,-5 3-72,2 2 8,-5 4-72,-1 2-448,-7 3-296,-1 1-976,-5 1-1569,0-1-32</inkml:trace>
  <inkml:trace contextRef="#ctx0" brushRef="#br0" timeOffset="18427.12">2933 746 6929,'-4'-6'2529,"4"-1"536,1-1-1857,3-5-80,1-1-336,7-1-144,1-3-311,4-1-41,0 3-304,6 1-3353,-3-1 1096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1:27:23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2456 3897,'3'8'7707,"0"-4"-2303,9-5-3835,37-3-581,0 1-1,12 3-987,-64-29 591,0 1-1,-3-3-590,-1-27 21,2 0 1,3-45-22,1 42 7,-9-212 40,9 207-12,5-30-35,-1-47 1,-4-95 29,2 55-37,3 21 44,0 65-5,-6-27-32,1 22 64,7-54-64,-2 96 21,3 3 11,-4 38-4,-1 1 0,0-12-28,3-141 79,-8 148-55,1 13-12,1 7-12,1 0 1,0 0-1,0 0 0,0 1 0,1-1 1,-1 0-1,1 0 0,-1 1 1,2-3-1,1-15 102,-37 16 256,4-1-202,-5 0-107,29 7 93,4-1-3810,0 1 748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1:27:2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40 475 4433,'-14'12'2009,"-11"9"2759,25-22-4548,0 0-1,0 1 0,0-1 0,-1 0 0,1 0 0,0 1 0,0-1 0,0 0 0,0 0 1,0 1-1,0-1 0,0 0 0,0 0 0,1 1 0,-1-1 0,0 0 0,0 1 0,1-1 1,-1 0-1,0 0-219,18-60 1040,3-10 402,9-15-1442,-22 64 115,2 1 0,0 0 1,1 1-1,2 0 0,0 0 1,2-1-116,44-46 163,-49 57-158,0 0 0,0 1-1,1 1 1,0 0-1,6-3-4,-16 10-2,0 0 0,0 1 0,0-1 0,0 1 0,0-1 0,1 1 0,-1-1 0,0 1 0,0 0 0,1 0-1,-1-1 1,0 1 0,0 0 0,1 0 0,-1 0 0,0 0 0,0 1 0,1-1 0,-1 0 0,0 1 0,0-1-1,0 0 1,0 1 0,1 0 2,0 0 7,-1 0-1,1 1 0,0-1 0,-1 1 1,1 0-1,-1-1 0,0 1 1,0 0-1,1 0 0,-1 0 0,0 0 1,-1 0-1,1 1-6,2 5 87,0 1-1,-1 0 1,0 0-1,-1 0 1,0 0-1,0 3-86,-1 7 310,-2 1 0,0-1 0,0 1-1,-2-1 1,-6 18-310,-10 25 892,-6 7-892,12-32 133,0 5-61,7-22-453,0 0-1,-1-1 0,-1 0 0,-7 12 382,16-30-94,0-1 1,0 0-1,0 0 0,0 0 0,0 0 0,0 1 1,0-1-1,-1 0 0,1 0 0,0 0 1,0 1-1,0-1 0,0 0 0,0 0 1,0 0-1,0 0 0,0 1 0,-1-1 0,1 0 1,0 0-1,0 0 0,0 0 0,0 0 1,0 0-1,-1 1 0,1-1 0,0 0 0,0 0 1,0 0-1,-1 0 0,1 0 0,0 0 1,0 0-1,0 0 0,0 0 0,-1 0 1,1 0-1,0 0 0,0 0 0,0 0 0,-1 0 1,1 0-1,0 0 0,0 0 0,0 0 1,-1 0-1,1 0 0,0 0 0,0-1 1,0 1-1,0 0 0,-1 0 0,1 0 0,0 0 1,0 0-1,0 0 0,0-1 0,0 1 1,-1 0-1,1 0 0,0 0 0,0 0 1,0-1-1,0 1 94,-4-10-4348</inkml:trace>
  <inkml:trace contextRef="#ctx0" brushRef="#br0" timeOffset="370">70 239 8810,'4'5'3081,"12"5"647,6-1-2487,9-3-169,3 1-432,9-2-216,-3-1-712,6-1-3489,-2 2 945</inkml:trace>
  <inkml:trace contextRef="#ctx0" brushRef="#br0" timeOffset="818.54">407 307 4537,'-2'19'8534,"-7"24"-7695,4-19-178,-2 12 196,0 0 0,-3 0 1,-1-1-1,-3 5-857,19-54 157,1 1 0,1 0 0,0 0 0,1 0 0,0 1 0,1 1 0,1-1 0,-1 2 0,2-1 0,0 0-157,-7 8-10,0 0 0,0 0 1,0 0-1,0 1 1,1-1-1,-1 1 1,1 0-1,-1 0 1,4 0 9,-6 1-44,0 1 0,0 0 0,1 0 0,-1 0-1,0 0 1,0 0 0,0 1 0,0-1 0,0 1 0,0-1 0,0 1 0,0 0 0,0-1 0,0 1 0,0 0 0,0 1 0,0-1 0,-1 0 0,1 0 0,0 1 0,-1-1 0,1 1 0,-1-1 44,12 14-2970,-1 0 248</inkml:trace>
  <inkml:trace contextRef="#ctx0" brushRef="#br0" timeOffset="1856.29">669 480 3753,'29'-2'2947,"-27"-1"984,-7-2-1899,-9-2-157,7 5-1608,0 1 1,1 0 0,-1 1-1,0 0 1,0 0-1,0 0 1,1 0 0,-1 1-1,0 0 1,0 1-1,1 0 1,-1 0 0,1 0-1,0 1 1,0 0-1,-1 0 1,2 0 0,-6 4-268,6-4 39,0 1 1,1-1 0,-1 1-1,1 0 1,-1 0 0,1 1 0,0-1-1,1 1 1,-1 0 0,1 0-1,0 0 1,0 0 0,1 1-1,0-1 1,0 1 0,0-1 0,0 1-1,1 0 1,0 0 0,0 0-1,0 4-39,1-7-8,1-1 0,-1 1 0,0-1 1,1 1-1,-1-1 0,1 0 0,0 1 0,-1-1 0,1 0 0,1 1 0,-1-1 0,0 0 0,0 0 0,1 0 0,-1 0 0,1 0 0,0-1 0,-1 1 0,1 0 0,0-1 0,0 1 1,0-1-1,0 1 0,0-1 0,1 0 0,-1 0 0,0 0 0,0 0 0,1-1 0,-1 1 0,1-1 0,-1 1 0,0-1 0,1 0 0,-1 0 0,1 0 0,-1 0 8,7 0-88,0 0 0,-1-1 0,1 0-1,-1 0 1,1-1 0,-1 0 0,1 0 0,-1-1-1,0 0 1,2-2 88,-2 0-67,0 0 0,0-1 0,-1 1 0,0-1 1,0-1-1,0 0 0,-1 0 0,0 0 0,-1 0 0,1-1 0,-1 0 0,-1 0 0,0-1 0,4-8 67,4-17-147,-1 0 0,-1-1 1,0-12 146,5-16-171,-11 45 119,-1 8 386,-7 33-3,-10 45-82,-36 171 645,45-220-852,3-12-22,-1 1 1,2 0-1,-1 0 0,1 0 1,0 0-1,1 0 0,0 0-20,1-8-1,0-1 1,-1 1-1,1-1 0,0 0 1,0 1-1,0-1 0,-1 0 0,1 1 1,0-1-1,-1 0 0,1 0 1,0 0-1,-1 0 0,1 0 0,-1 0 1,6-9-125,0 0 0,0 0-1,1 1 1,0 0 0,0 0-1,1 1 1,6-6 125,-9 10-21,0 1 1,0-1-1,0 1 0,1 0 1,-1 0-1,1 1 1,-1-1-1,1 1 0,0 1 1,0-1-1,0 1 0,0 0 1,0 0-1,0 1 1,2-1 20,-7 1 1,0 0 1,0 0 0,0 0-1,0 0 1,0 0 0,0 0 0,0 0-1,0 0 1,0 0 0,0 1-1,0-1 1,0 0 0,0 0 0,0 1-1,-1-1 1,1 1 0,0-1-1,0 1 1,0-1 0,0 1 0,-1 0-1,1-1 1,0 1 0,-1 0-1,1-1 1,0 1 0,-1 0 0,1 0-1,-1 0 1,0-1 0,1 1-1,-1 0 1,1 0 0,-1 0 0,0 0-1,0 0 1,0 0 0,1 0-1,-1 0 1,0 0 0,0 0 0,0 0-1,0 0 1,-1 0 0,1 0-2,-1 7 66,-1-1 0,-1 1 1,1-1-1,-1 0 0,-3 6-66,-4 10 237,7-13-150,1 1 0,0 0 0,0 0 0,1 4-87,0-11 6,1 0 1,0 1 0,0-1 0,1 1 0,-1-1 0,1 0-1,0 1 1,0-1 0,1 0 0,-1 0 0,1 1-1,0-1-6,-2-3-1,1-1 0,-1 1 0,1 0 0,-1 0-1,1-1 1,-1 1 0,1 0 0,-1-1-1,1 1 1,0 0 0,0-1 0,-1 1-1,1-1 1,0 1 0,0-1 0,0 0-1,-1 1 1,1-1 0,0 0 0,0 0-1,0 1 1,0-1 0,0 0 0,0 0-1,0 0 2,0 0-1,1-1-1,0 1 1,-1 0-1,1-1 0,0 0 1,-1 1-1,1-1 0,-1 0 1,1 0-1,-1 0 0,1 0 1,0-1 1,6-5-5,-1 0 1,0 0 0,-1-1-1,4-4 5,-6 7-1,2-4-4,5-5-35,0 0 0,1 1 0,0 0 0,1 1 0,12-9 40,-22 23-23,-2 7 96,-2 14 198,1-16-168,-1 20 146,1 0-1,1 1 1,4 11-249,-4-29-133,1-1 0,0 1-1,0-1 1,1 0 0,1 0 0,-1 0 0,1 0 0,1-1-1,0 1 1,0-1 0,4 4 133,-9-11-113,0-1 0,1 0 0,-1 1 0,0-1 0,1 1 0,-1-1 0,1 0 0,-1 1 0,0-1 0,1 0 0,-1 1 0,1-1 0,-1 0 0,1 0 0,-1 1 0,1-1 0,-1 0 0,1 0 0,-1 0 0,1 0 0,-1 0 0,1 0 0,0 0 0,-1 0 0,1 0 0,-1 0 0,1 0 0,-1 0 0,1 0 0,-1 0 0,1 0 0,-1-1 0,1 1 0,-1 0 0,1 0 0,-1-1 0,1 1 0,-1 0 0,0-1 0,1 1 0,-1 0 0,1-1 0,-1 1 0,0-1 0,1 1 0,-1 0 113,11-15-3832</inkml:trace>
  <inkml:trace contextRef="#ctx0" brushRef="#br0" timeOffset="2197.48">1102 488 12435,'-9'2'3048,"6"3"1009,5-3-3665,1 0-64,-3-2-384,1 0-544,1 1-3457,1 1 777</inkml:trace>
  <inkml:trace contextRef="#ctx0" brushRef="#br0" timeOffset="2529.36">1277 379 3953,'-2'-2'8557,"0"2"-3394,-2 9-1860,-2 14-3371,-18 72 1179,-17 80-127,32-128-1538,2 1 0,0 33 554,7-78-487,0 12-646,2-11-3555,1-7-345</inkml:trace>
  <inkml:trace contextRef="#ctx0" brushRef="#br0" timeOffset="2869.01">1166 515 8466,'19'6'2728,"4"-3"481,5 3-2273,0-1-424,8 2-640,0 0-2192,7-7-897,-2-6-856</inkml:trace>
  <inkml:trace contextRef="#ctx0" brushRef="#br0" timeOffset="3655.18">1316 864 6721,'1'1'196,"-1"0"0,0 0-1,0 0 1,1 0 0,-1 0-1,1-1 1,-1 1 0,1 0-1,-1 0 1,1-1 0,0 1-1,-1 0 1,1-1 0,0 1-1,-1 0 1,1-1 0,0 1-1,0-1 1,0 0 0,0 1-1,-1-1 1,1 1 0,0-1-1,0 0 1,0 0 0,0 0-196,1 1 135,0-1 0,1-1 0,-1 1 0,0 0 0,1 0 0,-1-1 0,0 1 0,0-1 0,0 0 0,0 0 0,1 0-135,4-2 193,0-1-1,0 0 1,0-1 0,-1 1-1,0-1 1,3-3-193,0-1 437,1-1 0,-2 0 0,1-1 0,-2 0 0,2-2-437,-7 10 78,0 0 1,-1 0-1,1 0 0,0 0 0,-1-1 0,0 1 0,0-1 0,0 1 0,0-1 1,0 1-1,-1-1 0,0 1 0,0-1 0,0 0 0,0 1 0,0-1 0,-1 0 1,1 1-1,-1-1 0,0 1 0,-1-2-78,2 4 44,-1-1 0,1 1 0,-1 0 0,0-1 1,1 1-1,-1 0 0,0 0 0,0-1 0,0 1 0,0 0 0,0 0 0,-1 0 1,1 0-1,0 0 0,0 0 0,-1 1 0,1-1 0,0 0 0,-1 1 0,1-1 1,-1 1-1,1-1 0,0 1 0,-1 0 0,1-1 0,-1 1 0,0 0 0,1 0 0,-1 0 1,1 0-1,-1 0 0,1 1 0,-1-1 0,1 0 0,-1 1 0,0 0-44,-1 0 14,0 1 1,0-1-1,0 1 0,0 0 0,0 0 0,0 0 0,0 1 0,1-1 1,-1 1-1,1-1 0,0 1 0,0 0 0,0 0 0,0 0 0,0 1-14,-5 13-1,1 0 0,0 0-1,2 0 1,0 0 0,1 1-1,1 0 1,0-1 0,1 1-1,1 0 1,1 0 0,1 7 1,-1-22-4,0 0 1,-1 0 0,1 1 0,0-1-1,1 0 1,-1-1 0,0 1-1,1 0 1,0 0 0,0-1 0,-1 1-1,2-1 1,-1 1 0,0-1 0,0 0-1,1 0 1,-1 0 0,1 0-1,0 0 1,-1 0 0,1-1 0,0 0-1,0 1 1,0-1 0,0 0 0,0 0-1,0-1 1,0 1 0,1-1-1,-1 1 1,0-1 0,1 0 3,2 0 0,0 0-1,0 0 1,0-1 0,0 1 0,-1-1 0,1-1 0,0 1-1,-1-1 1,1 0 0,-1 0 0,0-1 0,0 1-1,1-1 1,-2-1 0,1 1 0,0 0 0,3-4 0,4-7-21,-1 0 0,0-1 1,-1 0-1,-1-1 1,0 0-1,-1-1 1,4-11 20,8-29-763,7-40 763,-19 69-223,-6 20 154,0 0 0,0 0-1,-1 0 1,0-6 69,-1 13 4,0 0 0,0 0 0,0 0-1,0 0 1,0 0 0,-1 0-1,1 0 1,0 0 0,0 0 0,-1 1-1,1-1 1,0 0 0,-1 0 0,1 0-1,-1 0 1,1 1 0,-1-1 0,0 0-4,0 1 12,1-1 0,-1 1 1,0 0-1,1 0 0,-1-1 1,0 1-1,0 0 1,0 0-1,1 0 0,-1 0 1,0 0-1,0 0 0,1 0 1,-1 1-1,0-1 0,0 0 1,1 0-1,-1 1 0,0-1 1,0 0-1,1 1 1,-1-1-1,0 0 0,1 1 1,-1-1-1,0 1-12,-1 1 44,-1 1-1,0-1 1,0 1-1,1-1 1,0 1 0,-1 0-1,1 0 1,0 0-1,0 0 1,1 0 0,-1 1-1,1-1 1,0 0 0,-1 1-1,2-1 1,-1 1-44,-3 13 92,1 1 0,-1 14-92,2-13 42,-7 47-15,4 0 0,2 35-27,3-99-4,0 1 1,0-1 0,0 1-1,1 0 1,-1-1 0,1 1-1,-1-1 1,1 1 0,0-1-1,0 1 1,0-1 0,0 0-1,0 0 1,1 1 0,-1-1-1,1 0 1,0 0 0,-1 0-1,2 1 4,-1-2-6,0 0 0,0 0 1,0-1-1,0 1 0,0 0 0,0-1 0,0 1 0,1-1 0,-1 0 0,0 1 0,0-1 0,0 0 0,1 0 0,-1-1 0,0 1 0,0 0 0,0-1 0,0 1 0,1-1 0,-1 0 0,0 0 0,1 0 6,3-2-26,-1 1 1,0-1-1,0 0 0,0-1 1,0 1-1,0-1 0,-1 0 1,1 0-1,-1 0 0,0 0 1,2-5 25,0 0-41,0 0 1,-1 0 0,0 0 0,-1-1-1,0 0 1,2-6 40,0-6-12,-1-1 0,-1 1 0,-1-1 0,-1-1 0,-1-17 12,-1 36 8,1 1-2,-1 1 0,0-1 0,0 0 0,-1 1-1,1-1 1,-1 1 0,1-1 0,-1 1 0,0-1-1,-1-2-5,-1 7 94,0 6 46,-9 59 152,1 0 0,4 1 0,3 4-292,5-61 27,0 0-1,0 0 1,2 0-1,-1 0 1,1 0 0,0 0-1,1 0 1,0-1-1,1 0 1,0 0 0,0 0-1,1 0 1,0-1-1,1 0 1,0 0 0,0-1-1,5 4-26,-11-10-43,0 0 0,-1-1 0,1 1 0,0 0 1,0-1-1,0 1 0,0-1 0,0 1 0,0-1 0,0 1 0,0-1 0,0 0 0,0 1 0,0-1 0,0 0 0,0 0 0,0 0 1,0 0-1,0 0 0,1 0 0,-1 0 0,0 0 0,0 0 0,0 0 0,0-1 0,0 1 0,0-1 0,0 1 0,1-1 43,0 0-447,0-1 0,0 0 0,-1 1 0,1-1-1,0 0 1,-1 0 0,1 0 0,-1 0 0,1 0-1,-1-1 1,1-1 447,6-16-3765</inkml:trace>
  <inkml:trace contextRef="#ctx0" brushRef="#br0" timeOffset="4039.57">1515 753 6681,'6'-1'3017,"8"-1"424,7-2-1681,9 3-95,4 6-521,5 3-256,-2 3-424,4 5-632,-4 0-640,3-2-3041,-1-4 384</inkml:trace>
  <inkml:trace contextRef="#ctx0" brushRef="#br0" timeOffset="5062.82">1988 884 1536,'-6'-7'606,"5"7"20,1-1 1,-1 0-1,0 0 0,1 0 1,-1 1-1,0-1 1,0 0-1,0 1 0,1-1 1,-1 1-1,0-1 1,0 1-1,0-1 0,0 1 1,0-1-1,0 1 0,0 0-626,-8 7 5553,3 7-5376,1 0 58,0 1 1,1 0-1,1 0 0,-2 13-235,5-24 7,-1 1 0,1-1 0,-1 1 0,1-1 0,0 1 0,1-1 0,-1 1 0,1-1 0,0 0 0,0 1 0,1-1 0,-1 0 0,1 0 0,0 0-1,0 0 1,0 0 0,0 0 0,1 0 0,0-1 0,2 4-7,-2-5 4,0-1 1,-1 1-1,1-1 0,0 0 0,-1 0 1,1 0-1,0 0 0,0 0 0,0 0 1,0-1-1,0 0 0,0 1 0,0-1 1,0 0-1,0-1 0,0 1 0,0 0 1,0-1-1,0 0 0,0 1 0,0-1 1,-1-1-1,1 1 0,0 0 0,-1 0 1,1-1-1,0 0-4,5-3 36,0 0 0,-1 0-1,0 0 1,0-1 0,0 0 0,-1-1 0,0 1 0,2-4-36,-5 6-19,-1 1 0,0-1 0,0 0 0,-1 1 0,1-1 0,-1 0 1,0 0-1,0 0 0,0 0 0,0 0 0,-1 0 0,1 0 0,-1-1 0,0 1 1,-1 0-1,1 0 0,-1 0 0,1 0 0,-1 0 0,-1 0 19,2 45-357,0-11 369,0 18 41,4 27-53,-4-73 0,0-1 0,0 1 0,1-1 0,-1 1 0,0 0-1,1-1 1,-1 1 0,1-1 0,-1 1 0,1-1 0,0 1 0,0-1 0,0 0-1,-1 1 1,2-1 0,-2-1 0,1 1 0,-1-1 0,0 0 0,1 0 0,-1 0 0,1 0-1,-1 0 1,0 0 0,1 0 0,-1 0 0,1 0 0,-1 0 0,1 0 0,-1 0-1,1 0 1,-1 0 0,0-1 0,1 1 0,-1 0 0,1 0 0,-1 0 0,0 0-1,1-1 1,-1 1 0,0 0 0,1-1 0,-1 1 0,0 0 0,1-1 0,-1 1-1,0 0 1,1-1 0,4-6-1,0-1-1,0 0 1,0 0-1,2-6 2,-1 1 1,-2 7-2,-1 0 0,1 1 0,0-1 0,1 1-1,-1 0 1,1 0 0,0 0 0,1 0 1,-5 4 2,0 0 0,0 0 0,1 1 0,-1-1 0,0 0 0,1 0 0,-1 1 0,0-1 0,1 1 0,-1-1 0,1 1 0,-1 0 0,1 0 0,-1-1 0,1 1 0,-1 0 0,1 0 0,-1 0 0,1 1 0,-1-1 0,1 0 0,-1 1 0,1-1 0,-1 1 0,1-1 0,-1 1 0,0-1 1,1 1-1,-1 0 0,0 0 0,0 0 0,0 0 0,1 0 0,-1 0 0,0 0 0,0 0 0,0 0 0,0 0 0,0 1-2,25 39 202,8 11-140,-32-49-58,0 0-1,1 0 1,0 0-1,-1-1 1,1 1 0,0-1-1,0 0 1,0 0-1,1 0 1,-1 0-1,1 0 1,-1-1 0,3 1-4,-4-1 4,1-1 1,-1 0 0,0 0 0,1 0 0,-1 0 0,0-1 0,0 1 0,1-1 0,-1 1 0,0-1-1,0 0 1,0 0 0,0 0 0,0 0 0,0 0 0,0 0 0,0 0 0,0-1 0,0 1 0,-1-1-1,1 1 1,-1-1 0,1 0 0,0-1-5,6-7 29,0-1-1,-1 0 1,6-10-29,-7 10 18,-2 4-10,1-1 7,0 0 0,-1-1 0,0 0 0,0 0 0,-1 0 0,2-5-15,-5 12 4,1 1-1,-1-1 1,0 0 0,0 1-1,0-1 1,0 0-1,0 1 1,0-1 0,0 1-1,-1-1 1,1 0 0,0 1-1,-1-1 1,0 1-1,1-1 1,-1 1 0,0-1-1,0 1 1,1-1 0,-1 1-1,0 0 1,-1-1-1,1 1 1,0 0 0,0 0-1,0 0 1,-1 0 0,1 0-1,0 0 1,-1 0-1,1 1 1,-1-1 0,1 0-1,-1 1 1,1-1 0,-1 1-1,0 0 1,1-1-1,-1 1 1,0 0 0,0 0-4,-5-1 6,0 0 0,0 0 0,0 1 0,1 0 0,-1 1 0,0-1 0,0 1 0,0 0 0,0 1 1,1 0-1,-1 0 0,0 0 0,0 1-6,3-1-1,0 1-1,0-1 1,0 1 0,0 0 0,0 0 0,0 0 0,1 0 0,-1 0-1,1 1 1,0 0 0,0 0 0,1 0 0,-1 0 0,1 0 0,0 0-1,0 0 1,0 1 0,0-1 0,0 4 1,-1 5 9,1 0 0,0 0 0,1 0 0,1 1 1,0-1-1,1 0 0,0 0 0,1 0 0,0 0 0,4 11-9,-3-15 13,0 0 1,0 0-1,1 0 1,0 0-1,0 0 0,1-1 1,0 0-1,1 0 1,0 0-1,0-1 1,1 0-1,0 0 0,0 0 1,7 4-14,-10-8-39,1 0 0,-1-1 0,0 0 0,1 0 0,-1 0 0,1-1 0,0 1 0,-1-1 0,1 0 0,0-1 0,0 1 0,0-1 0,0 0 0,-1 0 1,1 0-1,0-1 0,5-1 39,-6 1-385,1 0-1,0-1 1,0 0 0,-1 0 0,1 0 0,-1-1 0,1 1 0,-1-1 0,0 0 0,2-3 385,26-27-3358</inkml:trace>
  <inkml:trace contextRef="#ctx0" brushRef="#br0" timeOffset="5928.96">239 1296 4881,'-1'1'98,"1"-1"-1,0 0 1,0 0-1,0 0 1,-1 1-1,1-1 1,0 0-1,0 0 1,0 0-1,-1 0 1,1 1 0,0-1-1,0 0 1,-1 0-1,1 0 1,0 0-1,-1 0 1,1 0-1,0 0 1,0 0-1,-1 0 1,1 0 0,0 0-1,-1 0 1,1 0-1,0 0 1,0 0-1,-1 0 1,1 0-1,0 0 1,0 0-1,-1 0 1,1 0 0,0 0-1,0-1 1,-1 1-1,1 0 1,0 0-98,-7-13 1639,0-21-270,7 33-1262,-5-35 856,2 0 0,2 0 1,1-1-1,1 1 0,3-9-963,-2 32 75,0 0 0,1 0-1,0 1 1,1-1 0,1 0-1,0 1 1,0 0 0,1 0 0,1 1-1,0 0 1,1 0 0,0 0-1,0 1 1,1 1 0,8-8-75,-14 14-4,-1 1 0,1 0 0,-1 0 0,1 0 0,0 1 0,-1-1 0,1 0 0,0 1 0,0 0 0,0 0 0,0 0 0,1 0 0,-1 0 0,0 1 0,0-1 0,0 1 0,1 0-1,-1 0 1,0 0 0,0 0 0,1 1 0,-1-1 0,0 1 0,0 0 0,0 0 0,0 0 0,1 1 4,0 0 22,0 1 0,1 0-1,-1 0 1,0 1 0,-1-1 0,1 1-1,0 0 1,-1 0 0,0 0-1,0 0 1,0 1 0,-1-1-1,1 1 1,-1 0 0,0 0-1,0 2-21,0-1 87,-1 0 0,0-1 0,0 1 0,0 0 0,-1 0-1,0 0 1,0 0 0,0 1 0,-1-1 0,0-1-1,0 1 1,0 0 0,-1 0 0,0 0 0,-1 2-87,2-5 33,-1 1-1,0 0 1,0-1 0,0 0 0,0 1 0,0-1 0,-1 0 0,0 0 0,1 0 0,-1 0 0,0-1 0,0 1-1,-1-1 1,1 0 0,0 1 0,-1-2 0,0 1 0,1 0 0,-1-1 0,0 1 0,0-1 0,1 0 0,-4 0-33,2-1-134,0 0 1,0-1 0,0 0 0,0 0 0,0 0 0,1 0 0,-1-1-1,0 1 1,1-1 0,-1 0 0,1-1 0,0 1 0,-1-1 0,1 0-1,1 0 1,-1 0 0,0 0 0,1-1 0,-1 1 0,1-1 0,0 0 0,0 0-1,1-1 1,-2-2 133,4 6-196,-1 1 0,1-1 0,0 0 0,0 0 0,-1 0 0,1 0 0,0 0 0,0 1 0,0-1 0,0 0 0,0 0 0,0 0 0,0 0 0,1 0 0,-1 0 0,0 1 0,0-1 0,1 0 0,-1 0 0,0 0 0,1 1 0,-1-1 0,1 0 0,-1 0 0,1 1 0,0-1 0,-1 1 0,1-1 0,-1 0 0,1 1 0,0-1 196,13-8-3897</inkml:trace>
  <inkml:trace contextRef="#ctx0" brushRef="#br0" timeOffset="6266.56">432 937 4193,'3'1'729,"1"0"1,-1 0-1,0 1 0,0 0 0,0-1 1,0 1-1,0 0 0,0 0 1,0 1-1,-1-1 0,1 1 1,-1-1-1,2 3-729,-2-2 333,-1 0-1,1 1 1,-1-1 0,0 0-1,0 1 1,0-1 0,-1 1-1,1-1 1,-1 1 0,1-1-1,-1 1 1,0-1 0,-1 4-333,-6 56 1700,6-56-1567,-1 0 0,1-1 0,-1 1 0,-1 0 0,1-1 0,-1 0 0,-2 4-133,5-10 8,0 1 1,0-1-1,0 0 1,-1 1-1,1-1 0,0 0 1,0 1-1,0-1 1,-1 0-1,1 0 1,0 1-1,0-1 1,-1 0-1,1 0 1,0 1-1,-1-1 0,1 0 1,0 0-1,-1 0 1,1 0-1,0 0 1,-1 1-1,1-1 1,0 0-1,-1 0 1,1 0-1,0 0 0,-1 0 1,1 0-1,0 0 1,-1 0-1,1 0 1,-1 0-1,1 0 1,0-1-1,-1 1 0,1 0 1,0 0-1,-1 0 1,1 0-1,0 0 1,0-1-1,-1 1 1,1 0-1,0 0 1,-1-1-1,1 1 0,0 0 1,0 0-1,0-1 1,-1 1-1,1 0 1,0-1-1,0 1 1,0 0-1,0-1 1,-1 1-1,1 0 0,0-1 1,0 1-1,0 0 1,0-1-1,0 1 1,0 0-1,0-1 1,0 1-1,0 0 1,0-1-9,0-13-5,0 0 1,1 0 0,0 1-1,3-9 5,-4 18-8,1 0 1,0 1-1,1-1 0,-1 0 1,0 1-1,1-1 0,0 1 0,0 0 1,0-1-1,0 1 0,1 0 1,-1 0-1,1 0 0,0 1 0,-1-1 1,1 1-1,1-1 0,-1 1 1,0 0-1,0 0 0,1 1 0,-1-1 1,1 1-1,0-1 0,-1 1 1,1 0-1,0 1 0,0-1 0,-1 1 1,3-1 7,2 1-326,0-1 0,0 1 1,0 1-1,0 0 0,0 0 1,5 2 325,-5-1-1141,-1 0 1,1 1 0,0 0-1,-1 0 1,7 4 1140,10 9-4074</inkml:trace>
  <inkml:trace contextRef="#ctx0" brushRef="#br0" timeOffset="6599.01">720 1057 13523,'-2'-4'995,"0"1"-1,0 0 1,0 0 0,0 0 0,-1 0-1,0 0 1,-1-2-995,0 2 98,1 0 0,-1 1 0,0-1 0,-1 1 0,1-1 0,0 1 1,-1 0-99,3 1 18,-1 1 0,1-1 0,0 1 0,0-1 0,-1 1 0,1 0 0,0 0 0,-1 0 0,1 0 0,0 0 0,-1 0 0,1 0 0,0 1 0,-1 0 0,1-1 0,0 1 0,0 0 0,0 0 0,0 0 0,-1 0 0,2 0 0,-1 1 0,0-1 0,0 1 0,0-1 0,0 1 0,1 0 0,-1-1 0,1 1 0,-1 1-18,-2 2 18,0 1-1,0 0 1,1 0-1,0 0 1,0 1 0,0-1-1,1 1 1,-1 6-18,0-1 1,2 1 0,-1-1-1,2 1 1,0-1 0,0 1 0,1 0-1,1-1 1,0 0 0,0 1 0,5 9-1,-6-17-2,1 0 0,-1 0 0,2 0 0,-1 0 1,0 0-1,1-1 0,0 1 0,0-1 0,0 1 1,1-1-1,-1 0 0,1-1 0,0 1 0,0-1 1,1 1-1,-1-1 0,1 0 0,-1-1 0,1 1 1,0-1-1,0 0 0,0 0 0,0 0 0,0-1 1,5 1 1,-8-2 22,0 0 0,0 1 0,1-1 0,-1 0 0,0 0 0,1-1 0,-1 1 0,0 0 0,0-1 0,1 0 0,-1 1 0,0-1 0,0 0 0,0 0 0,0 0 0,0 0 0,0 0 0,0-1 0,0 1 0,-1-1 1,1 1-1,0-1 0,-1 0 0,1 1 0,-1-1 0,0 0 0,0 0 0,1 0 0,-1 0 0,0 0 0,-1 0 0,1 0 0,0-1 0,-1 1 0,1 0 0,-1 0-22,2-8-313,0 1 0,-1-1-1,0 0 1,0-8 313,-2-20-5187,1 32 3684,-1-31-3410</inkml:trace>
  <inkml:trace contextRef="#ctx0" brushRef="#br0" timeOffset="6956.57">932 983 7850,'-4'-4'3656,"-1"8"25,-3-3-1552,2 3-1145,-4 5-152,0 5-344,-2 10-24,3 8-168,-3 10-40,5 7-80,0 6-32,4-7-64,3-5-296,6-10-296,2-9-368,4-12-3337,1-2 713</inkml:trace>
  <inkml:trace contextRef="#ctx0" brushRef="#br0" timeOffset="7279.68">852 1123 8202,'53'16'3503,"-17"-5"-2755,-1 1 0,31 15-748,-57-23-66,0 1 0,0 0-1,-1 0 1,0 1 0,0 0 0,0 1 0,0 0-1,-1 0 1,0 0 0,-1 1 0,0 0 0,5 8 66,-4 1 1032,-9-13 274,-5-9 48,-3-4-832,-1 0 0,0 1 0,0 0 0,0 0 0,-1 1 0,0 1 0,-1 0 0,-7-2-522,16 6 32,-1 1 0,1 0 0,-1 0 0,1 0 0,-1 1 0,1 0 0,-1-1 0,1 2 0,-1-1 0,1 0 0,-1 1 0,-2 1-32,3-1 23,1 0 1,0 1-1,0-1 1,0 1 0,0 0-1,0 0 1,0 0-1,1 0 1,-1 0 0,1 1-1,-1 0 1,1-1-1,0 1 1,0 0-1,0 0 1,0 0 0,0 0-1,1 0-23,-1 1 1,0 0 0,1-1 0,-1 1 0,1 0 0,0 0 1,0-1-1,1 1 0,-1 0 0,1 0 0,0 0 0,0 0 0,0 0 0,0 0 0,1 0 0,-1 0 0,1 0 0,0 0 0,0-1 0,1 1 0,-1 0 0,1-1 0,0 1 0,0-1 1,0 1-1,0-1 0,1 0 0,-1 0 0,1 0 0,0 0 0,2 1-1,6 6-11,0-2 1,1 1-1,0-1 0,1-1 1,-1 0-1,2-1 1,10 4 10,-20-8 5,1-1 0,-1 1 0,1-1 0,-1 0 0,1 0 0,-1 0 1,1-1-1,0 0 0,-1 0 0,1 0 0,1 0-5,-4-1 10,0 1 0,0-1 0,0 1 0,-1-1 0,1 0 0,0 0 1,0 0-1,-1 0 0,1 0 0,0 0 0,-1-1 0,1 1 0,-1-1 0,0 1 0,1-1 0,-1 1 0,0-1 0,0 1 0,0-1 0,0 0 0,0 0 0,-1 0 0,1 0 0,0 1 0,-1-1 0,1 0 1,-1-1-11,1-4-64,0 1 1,0-1 0,-1 0 0,0 1-1,-1-1 1,1 0 63,-1-24-4523,2 8 932</inkml:trace>
  <inkml:trace contextRef="#ctx0" brushRef="#br0" timeOffset="7976.72">1330 1393 4153,'7'-13'1390,"-6"11"-847,1 0 0,-1-1-1,0 1 1,0-1 0,0 1-1,0-1 1,0 1 0,0-1 0,-1 0-1,1-1-542,-1 3 185,0 1 0,0-1 0,0 1 0,0-1-1,0 1 1,0 0 0,0-1 0,0 1 0,0-1 0,-1 1-1,1 0 1,0-1 0,0 1 0,0-1 0,0 1-1,-1 0 1,1-1 0,0 1 0,0 0 0,-1-1 0,1 1-1,0 0 1,-1-1 0,1 1 0,0 0 0,-1 0-1,1 0 1,0-1 0,-1 1 0,1 0 0,-1 0-185,-16-2 1958,-16 8-989,30-5-898,-1 1 1,0-1 0,1 1-1,-1 0 1,1 0-1,-1 0 1,1 0-1,0 1 1,0-1 0,0 1-1,0-1 1,1 1-1,-1 0 1,-2 4-72,2-2 37,0 1 0,0 0 0,0 0 0,1 0 0,-1 0 1,1 1-1,1-1 0,-1 5-37,0 5-8,0-1 1,2 1 0,0-1-1,0 0 1,2 1-1,0-1 1,2 5 7,-4-16-19,1 0 0,0 0 0,0-1 0,0 1 0,1 0 0,-1 0 0,1-1 0,0 1 1,0-1-1,0 1 0,1-1 0,-1 0 0,1 0 0,0 0 0,0 0 0,0-1 0,0 1 0,0-1 0,2 2 19,-1-2-40,0-1 1,1 0-1,-1 1 0,0-1 0,0-1 0,0 1 0,1-1 0,-1 1 0,0-1 0,1 0 1,-1-1-1,0 1 0,0-1 0,1 0 0,-1 0 0,0 0 0,0-1 0,0 1 40,42-17-343,-24 9 284,1 1-1,0 0 1,10 0 59,-26 7 108,0-1-1,0 1 1,0 1 0,0-1 0,0 1 0,0 1-1,1-1-107,-7 0 41,0 0-1,1 1 0,-1-1 0,0 0 0,1 1 0,-1-1 0,0 1 0,0-1 0,1 1 0,-1-1 0,0 1 0,0 0 0,0 0 1,0-1-1,0 1 0,0 0 0,0 0 0,0 0 0,0 0 0,-1 0 0,1 0 0,0 1 0,0-1 0,-1 0 0,1 0 0,-1 1 0,1-1 1,-1 0-1,0 0 0,0 1 0,1-1 0,-1 0 0,0 1 0,0-1 0,0 0 0,0 1 0,0-1 0,-1 0 0,1 1 0,0-1 0,-1 0 1,1 1-1,-1 0-40,-2 8 264,0 0 1,-1-1 0,0 1-1,0-1 1,-1 0 0,-1 2-265,4-8 53,1 0 0,-1 0 0,0-1 0,-1 1 0,1 0 0,0-1 0,-1 1 0,1-1 0,-1 0 0,0 0 1,0 0-1,0 0 0,0 0 0,0-1 0,0 0 0,0 1 0,-1-1 0,1 0 0,-3 0-53,3-1 10,1 0 0,0-1-1,-1 1 1,1-1 0,0 1-1,-1-1 1,1 0 0,0 0-1,0 0 1,0 0 0,0-1-1,0 1 1,0-1 0,0 1-1,0-1 1,0 1 0,1-1-1,-1 0 1,1 0 0,-1 0-1,1 0 1,0 0 0,-1-2-10,-5-8 11,1 0 1,0-1-1,-2-8-11,6 16 3,-5-14-14,1 0 0,0-1 1,1-5 10,3 17-19,1 0 1,0 0 0,1 0-1,0 0 1,0 0 0,1 0-1,0 0 1,0 0 0,2-5 18,-3 12-18,0-1 0,1 0 1,-1 1-1,1-1 0,0 1 1,-1-1-1,1 1 0,0-1 1,0 1-1,0-1 0,0 1 0,0 0 1,0 0-1,1-1 0,-1 1 1,0 0-1,1 0 0,-1 0 1,1 0-1,-1 1 0,1-1 0,-1 0 1,1 1-1,-1-1 0,1 1 1,0-1-1,-1 1 0,1 0 1,0 0-1,-1-1 0,1 1 0,0 0 1,-1 1-1,1-1 0,0 0 1,-1 0-1,1 1 0,0-1 0,-1 1 1,1-1-1,1 2 18,9 3-681,0 1 1,0 0-1,-1 1 1,0 0-1,4 4 681,5 2-3058,12 6-572</inkml:trace>
  <inkml:trace contextRef="#ctx0" brushRef="#br0" timeOffset="8411.81">1661 1678 6673,'-30'33'2352,"29"-33"-2157,1 1 1,-1-1-1,1 0 1,0 1 0,-1-1-1,1 1 1,-1-1-1,1 1 1,0-1 0,0 1-1,-1-1 1,1 1-1,0-1 1,0 1 0,-1 0-1,1-1 1,0 1-1,0-1 1,0 1 0,0-1-1,0 1 1,0 0-196,9 0 2113,12-7-274,-13 2-1593,-1 0 1,1 0 0,-1-1-1,0 0 1,0 0-1,-1-1 1,1 0 0,-1 0-1,0-1 1,-1 1 0,0-1-1,4-7-246,7-12 132,-2-1 0,11-27-132,-17 36 121,-4 8-99,1-1 1,0 0 0,0 0-1,-1-1 1,0 1-1,-1-1 1,-1 0 0,0 0-1,0-1-22,-2 11 3,0 1 0,0 0 0,-1-1 0,1 1 0,0-1 0,0 1 0,-1 0 0,1 0 0,-1-1 0,1 1 0,-1 0 0,0 0 0,1-1 0,-1 1 1,0 0-1,0 0 0,0 0 0,0 0 0,0 0 0,0 0 0,0 0 0,0 1 0,0-1 0,0 0 0,-1 0 0,1 1 0,0-1 0,0 1 0,-1-1 0,1 1 0,-1 0 0,1-1 0,0 1 0,-1 0 0,1 0 0,0 0 0,-1 0 0,1 0 0,-1 0 0,1 1 0,-1-1-3,-3 1 0,0-1 0,0 1 0,1 0 0,-1 0 0,1 1 0,-1 0 0,1 0 0,-1 0 0,1 0 0,0 0 0,-4 3 0,1 3 6,0-1 0,0 1 0,1 0 0,0 1 0,0 0 0,1-1 0,0 2 0,1-1-1,0 1 1,-2 6-6,-4 17 23,1-1-1,-1 19-22,8-41-1,-9 64-4,10-68 1,1 1-1,0 0 1,0 0 0,1 0 0,0 0 0,0-1 0,0 1-1,1 0 1,1 1 4,-2-5-21,1-1 0,0 1-1,0-1 1,0 1 0,0-1-1,0 0 1,1 0 0,-1 0-1,1 0 1,-1 0 0,1-1-1,-1 1 1,1-1 0,0 1-1,0-1 1,0 0 0,0 0-1,0-1 1,0 1 0,0 0-1,0-1 1,0 0 0,3 0 21,9 1-958,0-1 0,0 0 0,-1-2 0,8 0 958,-11 0-3329,-2-1-117</inkml:trace>
  <inkml:trace contextRef="#ctx0" brushRef="#br0" timeOffset="8887.53">1823 1781 5433,'37'-3'7195,"-29"1"-6925,-1 0 0,0-1 0,0 1 0,0-1 0,0-1-1,0 1 1,0-1 0,-1 0 0,0-1 0,4-3-270,1-3 128,1-1-1,-2 0 1,0 0-1,0-1 1,-1-1-1,-1 0 1,0 0-1,-1 0 1,-1-1-1,0 0 1,-1 0-1,0-1 1,0-7-128,-4 20 20,-1 1 0,0-1 0,0 0 0,0 1-1,0-1 1,0 1 0,0-1 0,0 1 0,-1-1 0,0 1 0,1-1 0,-1 1 0,0 0-1,0-1 1,0 1 0,-1 0 0,0-2-20,1 3 37,0 0 1,0 0-1,0 0 1,0 0-1,0 1 0,0-1 1,0 0-1,0 1 1,-1-1-1,1 1 0,0-1 1,0 1-1,-1 0 1,1-1-1,0 1 0,0 0 1,-1 0-1,1 0 1,0 0-1,-1 0 0,1 0 1,0 0-1,0 0 1,-1 1-1,1-1 0,0 0 1,0 1-1,0-1 1,-1 1-1,1-1 0,0 1 1,0 0-1,0 0 1,0-1-1,0 1-37,-8 6 151,1 0 0,0 0 0,0 1 0,1 0 0,0 0 0,0 1 0,1 0 0,0 0 0,0 0 1,1 1-1,1 0 0,0 0 0,0 0 0,0 0 0,1 4-151,-4 14 54,1 0 1,1 1 0,1-1 0,2 1-1,1 6-54,1-25-43,-1 13 124,2 0 0,2 11-81,-3-29-95,1 0 0,0 1 0,0-1 1,1 0-1,-1 0 0,1 0 0,0 0 0,1 0 1,-1 0-1,1-1 0,0 1 0,0-1 1,1 1 94,-4-4-148,1 0 1,0-1 0,-1 1 0,1-1 0,0 1 0,0 0-1,-1-1 1,1 0 0,0 1 0,0-1 0,0 1 0,0-1-1,0 0 1,0 1 0,0-1 0,-1 0 0,1 0 0,0 0-1,0 0 1,0 0 0,0 0 0,0 0 0,0 0 0,0 0-1,0-1 1,0 1 0,0 0 147,3-2-819,-1 1 0,-1-1-1,1 0 1,0 0 0,0 0-1,-1 0 1,2-2 819,16-15-5140</inkml:trace>
  <inkml:trace contextRef="#ctx0" brushRef="#br0" timeOffset="9609.82">2060 1779 7266,'1'-10'7172,"5"4"-4472,18 2-1633,-21 4-990,0 0-1,0 0 1,1 0-1,-1 0 1,0 1 0,0-1-1,1 1 1,-1 0-1,0 0 1,0 0-1,0 0 1,0 1-1,0-1 1,0 1-1,-1 0 1,1 0 0,0 0-1,-1 0 1,1 0-1,-1 0 1,0 1-1,0-1 1,0 1-1,0-1 1,0 1 0,-1 0-1,1 0 1,-1 0-1,1 0 1,-1 0-1,0 0 1,0 0-1,-1 0 1,1 1-1,-1 0-76,1 2 74,0 0 0,0 0 0,-1 0-1,0 0 1,0-1 0,-1 1 0,0 0-1,0 0 1,0 0 0,0-1 0,-1 1 0,0 0-1,-3 4-73,3-6 25,-1 0 0,1 0 0,-1 0 0,0-1 0,-1 1 0,1-1 0,0 0 0,-1 0 1,0 0-1,0 0 0,1 0 0,-2-1 0,1 0 0,0 0 0,0 0 0,-1 0 0,-3 0-25,7-1-6,0-1-1,-1 1 1,1-1 0,0 0 0,0 1 0,-1-1 0,1 0-1,0 1 1,-1-1 0,1 0 0,0 0 0,-1 0 0,1-1-1,0 1 1,-1 0 0,1 0 0,0-1 0,0 1 0,-1 0-1,1-1 1,0 0 0,0 1 0,0-1 0,-1 0 0,1 1-1,0-1 1,0 0 0,0 0 0,0 0 0,0 0 0,1 0-1,-1 0 1,0 0 0,0 0 0,1 0 0,-1 0 0,0-1-1,1 1 1,0 0 0,-1 0 0,1-1 0,-1 1 0,1 0-1,0-1 1,0 1 0,0-1 6,0-3-26,0 0 0,0 0-1,0-1 1,1 1 0,-1 0 0,1 0-1,1 0 1,-1 0 0,1 0 0,0 0 0,1-2 26,-1 2-7,1 0 1,0 0-1,1 0 1,-1 0 0,1 1-1,0-1 1,0 1 0,0 0-1,1 0 1,-1 1-1,1-1 1,0 1 0,0 0-1,0 0 1,0 1-1,1 0 1,-1 0 0,1 0-1,-1 0 1,1 1 0,0 0-1,0 0 1,-1 0-1,1 1 1,0 0 0,0 0-1,0 1 1,0-1-1,-1 1 1,1 0 0,0 1-1,-1 0 1,5 1 6,-8-2 3,1 1 0,-1-1 0,0 0-1,0 1 1,0-1 0,0 1 0,-1 0 0,1-1 0,0 1 0,-1 0 0,1 0-1,-1 0 1,1 0 0,-1 1 0,0-1 0,0 0 0,0 1 0,0-1 0,-1 0-1,1 1 1,-1-1 0,1 1 0,-1-1 0,0 1 0,0-1 0,0 2-3,0 9 62,-2-1 1,1 1 0,-1 0 0,-4 10-63,-1 8 133,6-19-102,-1-3-31,0-1 0,1 0 1,0 0-1,0 0 1,1 1-1,1-1 1,-1 0-1,1 0 0,0 0 1,1 1-1,0-1 1,2 5-1,-3-12-14,0 0 0,-1 0 1,1 0-1,0 0 0,0 0 1,0 0-1,0 0 0,0 0 1,0-1-1,0 1 0,0 0 1,0-1-1,0 1 0,0 0 1,0-1-1,1 0 0,-1 1 1,0-1-1,0 0 0,1 1 1,-1-1-1,0 0 0,1 0 1,-1 0-1,0 0 0,0 0 1,1-1-1,-1 1 1,0 0-1,0 0 0,1-1 1,-1 1-1,0-1 0,0 1 1,1-1 13,7-3-164,0 0 0,-1-1 1,1 0-1,3-3 164,-2 2-90,28-21-179,-29 20 205,1 0-1,0 1 1,0 0-1,7-4 65,-16 10 1,0-1 0,0 1 1,0-1-1,-1 1 0,1-1 0,0 1 1,0 0-1,0-1 0,0 1 0,0 0 0,0 0 1,-1 0-1,1-1 0,0 1 0,0 0 0,0 0 1,0 1-1,0-1 0,0 0 0,0 0 1,0 0-1,0 1 0,0-1 0,-1 0 0,1 1 1,0-1-1,0 0 0,0 1 0,-1-1 0,1 1 1,0 0-1,0-1 0,-1 1 0,1 0 1,-1-1-1,1 1 0,0 0 0,-1 0 0,1-1 1,-1 1-1,0 0 0,1 0 0,-1 0 0,0 0 1,1 0-1,-1-1 0,0 1 0,0 0 1,0 0-1,0 0 0,0 0 0,0 0 0,0 0-1,0 9 216,0 1 0,-1-1 0,0 0 0,-1 0 0,0 1-216,-1 9 632,3-19-627,0 1-1,0 0 1,1 0-1,-1 0 1,1 0-1,-1-1 1,1 1-1,-1 0 1,1-1-1,0 1 1,0 0-1,0-1 1,0 1-1,0-1 1,0 1-1,1-1 1,-1 0-1,0 0 1,1 1-1,-1-1 1,1 0-1,-1 0 1,1 0-1,-1 0 1,1-1-1,0 1 1,0 0-1,-1-1 1,1 1-1,0-1 1,0 0-1,-1 1 1,3-1-5,31 2-2350,-31-2 1544,-1-1-1,1 1 1,-1-1-1,0 0 0,1 0 1,-1 0-1,2-1 807,6-6-3742</inkml:trace>
  <inkml:trace contextRef="#ctx0" brushRef="#br0" timeOffset="10050.46">2560 1864 7762,'-1'-5'7105,"1"1"-1616,2 1-456,-2 2-3120,0 0-913,0 0-256,0 0-320,0 1-1016,0-1-56,0 1-5297,0 0 920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17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79 566 4033,'0'0'496,"-18"1"9055,5 3-3950,10-3-5372,1 1 0,0 0 0,0-1 0,0 1 0,0 0 0,0 0 0,0 1 0,0-1 0,1 0 0,-1 1 0,1-1 0,-1 3-229,0-2 80,-1 2 6,0-1 0,1 0 0,0 1 0,0-1 0,0 1 1,0 0-1,1 0 0,0 0 0,0 0 0,0-1 0,1 1 0,-1 0 1,1 0-1,0 0 0,1 1 0,-1-2 0,1 4-86,8 16 121,0 0 0,2-1-1,0-1 1,1 0 0,2 0-1,11 14-120,-21-30-32,0-1-1,1 1 1,0-1-1,0 0 1,0 0-1,4 2 33,-8-6-4,0 0 0,1 0 0,-1 0-1,1 0 1,-1-1 0,1 1 0,-1 0 0,1-1 0,-1 1-1,1-1 1,0 1 0,-1-1 0,1 0 0,-1 0 0,1 0-1,0 0 1,-1 0 0,1 0 0,0 0 0,-1-1 0,1 1 0,-1-1-1,1 1 1,0-1 0,-1 1 0,1-1 0,-1 0 0,0 0-1,1 0 1,0 0 4,3-4 55,0 0 0,0 0 0,-1-1 0,0 1-1,0-1 1,0 0 0,-1 0 0,0 0 0,0-1 0,0 1 0,-1-1-1,0 0-54,4-12 327,-2 0 0,0-1 0,0-15-327,-3 25 155,-1 0 0,0 0 0,0 0 0,-1 1 0,-1-1 0,0 0 0,0 0 0,-2-4-155,-5-10 160,-1 0 1,-6-11-161,-5-8-2604,16 30-2539,5 4-988</inkml:trace>
  <inkml:trace contextRef="#ctx0" brushRef="#br0" timeOffset="365.23">401 174 4769,'-21'-27'907,"-3"-2"673,0 1 4403,23 27-5668,1 1 0,0-1 0,0 1 0,-1-1 0,1 0 0,-1 1 0,1-1 0,-1 1 0,1 0 0,-1-1-1,1 1 1,-1-1 0,1 1 0,-1 0 0,1-1 0,-1 1 0,1 0 0,-1 0 0,0-1 0,1 1 0,-1 0 0,0 0 0,1 0 0,-1 0 0,0 0 0,1 0 0,-1 0 0,0 0-315,1 0 164,-1 1 0,1 0 0,-1 0 0,1-1 0,-1 1 0,1 0 0,0 0 0,-1 0 0,1-1-1,0 1 1,0 0 0,0 0 0,-1 0 0,1 0 0,0 0 0,0-1 0,0 1 0,1 0-164,4 46 885,38 149-70,13 11-815,-14-56-501,-40-142 425,6 26-1488,-8-34 1213,1 1 0,-1-1 1,0 0-1,0 0 0,0 1 1,0-1-1,0 0 0,0 0 1,-1 1-1,1-1 0,0 0 1,0 0-1,-1 1 0,1-1 1,-1 0-1,1 0 0,-1 0 1,0 0-1,1 0 0,-1 0 1,0 0-1,-1 1 351,-10 0-5659</inkml:trace>
  <inkml:trace contextRef="#ctx0" brushRef="#br0" timeOffset="715.21">304 574 8026,'2'2'691,"1"0"1,-1 0-1,0 0 1,1 0-1,-1-1 1,1 1-1,-1-1 0,1 1 1,0-1-1,-1 0 1,2 0-692,1 1 545,1-1 0,-1 0-1,1 0 1,-1-1 0,1 0 0,-1 0-545,11-1 728,0 0 0,-1-1 0,14-4-728,-4 0 335,0-2 0,0 0 0,0-2 0,2-2-335,-12 5 57,-1-1 1,0 0-1,0-1 0,-1-1 1,0 0-1,0-1 0,0-1-57,-5 1 62,2 0 229,-10 11-277,0 0-1,0 0 1,1 0 0,-1 0 0,0 0-1,1 0 1,-1 0 0,0 0-1,0 0 1,1 0 0,-1 0 0,0 0-1,1 1 1,-1-1 0,0 0-1,0 0 1,1 0 0,-1 0-1,0 1 1,0-1 0,0 0 0,1 0-1,-1 0 1,0 1 0,0-1-1,0 0 1,0 1 0,0-1 0,1 0-1,-1 0 1,0 1 0,0-1-1,0 0 1,0 0 0,0 1-1,0-1 1,0 0 0,0 1 0,0-1-1,0 0 1,0 1 0,0-1-1,0 0 1,0 0 0,0 1-14,32 216 2900,-32-215-2948,1 0 0,-1 1 0,1-1 0,0 0 0,-1 0-1,1 0 1,0 0 0,0 0 0,0-1 0,1 1 0,0 2 48,-2-4-22,0 0 1,1 0-1,-1 0 1,0 0-1,0 0 0,0 0 1,0 0-1,0 0 1,0 0-1,0 0 1,0 0-1,1 0 1,-1 0-1,0 0 1,0 0-1,0 0 1,0 0-1,0 0 1,0 0-1,0 0 1,1 0-1,-1 0 1,0 0-1,0-1 1,0 1-1,0 0 1,0 0-1,0 0 0,0 0 1,0 0-1,0 0 1,1 0-1,-1 0 1,0 0-1,0 0 1,0-1-1,0 1 1,0 0-1,0 0 1,0 0-1,0 0 1,0 0-1,0 0 1,0 0-1,0 0 1,0-1-1,0 1 1,0 0-1,0 0 1,0 0-1,0 0 1,0 0-1,0 0 0,0 0 1,0-1-1,0 1 22,-2-19-1585,-8-24-2620,-6-11 237</inkml:trace>
  <inkml:trace contextRef="#ctx0" brushRef="#br0" timeOffset="716.21">684 42 11026,'0'-2'4593,"-1"-2"816,-2-1-3808,2 3-1329,1 1-184,0 1-1048,1 1-4449,2 2 2336</inkml:trace>
  <inkml:trace contextRef="#ctx0" brushRef="#br0" timeOffset="1344.47">917 8 4345,'-16'-7'9578,"16"7"-9371,-1 0 0,1-1 0,0 1 0,-1 0 0,1 0 0,0 0 0,0 0 0,-1 0 0,1 0 0,0 1 0,0-1 0,-1 0 0,1 0 0,0 0 0,0 0 0,-1 0 0,1 0 0,0 0 0,0 0 0,-1 1 0,1-1 0,0 0 0,0 0 0,0 0 0,-1 0-1,1 1 1,0-1 0,0 0 0,0 0 0,0 1 0,0-1 0,-1 0-207,0 14 3565,3 9-3592,-2-21-180,20 141 1328,6 0 0,13 28-1121,-36-161 7,20 70 46,-19-70-58,0 0-1,0-1 1,1 0 0,0 0-1,0 0 1,7 7 5,-9-13-27,0 0 0,0 0 0,0-1 0,1 1 0,-1-1 0,1 0 0,0 0 0,0 0 0,0 0 0,0 0 0,0-1 0,0 0 0,0 0 0,0 0 0,1 0 0,-1-1 0,0 0 0,0 1 0,1-2 0,-1 1 0,0 0 0,1-1 0,-1 0 0,0 0 0,0 0 0,0-1 0,0 1 0,0-1 0,0 0 0,0 0 0,0 0 1,-1 0-1,1-1 0,-1 0 0,0 0 0,0 0 0,0 0 0,0 0 0,0 0 0,-1-1 0,1 1 0,-1-1 0,0-1 27,4-11 11,-1 0 1,-1 0-1,0-1 1,-1 0 0,-1 0-1,-1-2-11,4-20 32,-5 38-28,0 0 0,0 1 0,0-1 0,0 0 0,0 0 0,0 1 0,0-1 0,0 0 0,0 0 0,1 1 0,-1-1-1,0 0 1,1 1 0,-1-1 0,0 0 0,1 1 0,-1-1 0,1 0 0,-1 1 0,1-1 0,-1 1 0,1-1 0,0 1 0,0-1-4,0 1 7,-1 1 1,1-1-1,0 1 0,-1-1 1,1 1-1,0-1 0,-1 1 1,1-1-1,-1 1 0,1 0 0,-1-1 1,1 1-1,-1 0 0,1-1 1,-1 1-1,0 0 0,1 0 1,-1-1-1,0 1 0,0 0 1,1 0-1,-1 1-7,7 24 323,5 26-323,-8-30 137,1-1 0,0 1 0,8 15-137,-12-35-50,0 0 0,0 0 0,0-1 0,0 1 0,0 0 0,0 0 0,1 0 1,-1-1-1,1 1 0,-1-1 0,1 1 0,-1-1 0,1 0 0,0 1 0,0-1 0,0 0 1,0 0-1,0 0 0,0-1 0,0 1 0,0 0 0,0-1 0,0 1 0,0-1 1,1 0-1,-1 0 0,0 0 0,0 0 0,0 0 0,0 0 0,1 0 0,-1-1 1,0 1-1,0-1 50,2 0-231,-1 0 0,1-1 1,0 1-1,-1-1 0,1 0 1,-1 0-1,0 0 0,1 0 1,-1-1-1,0 1 0,-1-1 1,1 0-1,0 0 0,-1 0 1,1 0-1,-1 0 0,0-1 1,1-1 230,12-40-1530</inkml:trace>
  <inkml:trace contextRef="#ctx0" brushRef="#br0" timeOffset="1684.7">1209 173 17788,'-14'2'3857,"19"1"1496,11-4-5513,8-2-448,7-1-2921,16-2-1976,-2-2-433</inkml:trace>
  <inkml:trace contextRef="#ctx0" brushRef="#br0" timeOffset="2033.9">1600 299 7530,'-3'-2'693,"0"1"1,0 0-1,0-1 1,1 1-1,-1-1 1,1 0-1,-1 0 1,1 0 0,0 0-1,0 0 1,0 0-1,0-1 1,-1-1-694,2 3 167,1 0 1,0 0 0,-1 0 0,1-1 0,0 1-1,0 0 1,-1 0 0,1-1 0,0 1-1,0 0 1,0-1 0,1 1 0,-1 0 0,0 0-1,0-1 1,1 1 0,-1 0 0,1 0-1,-1 0 1,1-1 0,-1 1 0,1 0 0,0 0-1,-1 0 1,1 0 0,0 0 0,0 0-1,0 0 1,0 1 0,0-1 0,0 0 0,0 0-1,0 1 1,1-1-168,-1 0 96,1-1 0,-1 1 0,1 0 0,0 0 0,-1 0 0,1 1 0,0-1 0,0 0 0,0 1 0,0-1 0,0 1-1,0-1 1,-1 1 0,1 0 0,0 0 0,0 0 0,0 0 0,0 0 0,0 1 0,1-1-96,0 1 71,0 0-1,1 1 1,-1-1 0,0 1 0,0-1-1,0 1 1,0 0 0,-1 0-1,1 1 1,-1-1 0,1 1-71,4 5 70,0-1 0,-1 2-1,0-1 1,0 1 0,-1-1 0,-1 2 0,2 1-70,8 29 162,-1 0 0,-3 1 0,3 19-162,12 49 21,-23-101-153,1 0 0,0 0 1,1-1-1,-1 1 0,1-1 1,2 2 131,-5-8-189,0 1 1,-1-1 0,1 0-1,0 1 1,0-1 0,0 0-1,0 0 1,0 0 0,0 0-1,0 0 1,1 0 0,-1 0-1,0 0 1,0-1-1,1 1 1,-1 0 0,1-1-1,-1 1 1,0-1 0,1 1-1,-1-1 1,1 0 0,-1 0-1,1 1 1,-1-1 0,1 0-1,-1 0 1,1-1 0,-1 1-1,1 0 1,-1 0 0,1-1-1,-1 1 1,1-1 0,-1 1-1,1-1 1,0 0 188,7-8-3824,-2-9 82</inkml:trace>
  <inkml:trace contextRef="#ctx0" brushRef="#br0" timeOffset="2344.96">1627 472 11522,'0'0'3401,"2"0"904,0 0-2945,8 0-311,15 0-161,44-1-160,-38-3-152,3-1-232,-5 1-584,1-3-920,-8-2-512,2-5-3202,-5 3-31</inkml:trace>
  <inkml:trace contextRef="#ctx0" brushRef="#br0" timeOffset="2676.47">1874 276 10954,'-28'-35'3684,"28"35"-3581,0 0 0,-1-1-1,1 1 1,0 0 0,0 0 0,0-1 0,0 1 0,0 0 0,0 0 0,0-1-1,0 1 1,0 0 0,0 0 0,0-1 0,0 1 0,0 0 0,0 0 0,0-1 0,0 1-1,0 0 1,1 0 0,-1-1 0,0 1 0,0 0 0,0 0 0,0 0 0,0-1-1,1 1 1,-1 0 0,0 0 0,0 0 0,0-1 0,1 1 0,-1 0 0,0 0-1,0 0 1,1 0 0,-1 0 0,0 0 0,0 0 0,1-1 0,-1 1 0,0 0 0,0 0-1,1 0 1,-1 0 0,0 0 0,0 0 0,1 0 0,-1 0 0,0 0-103,19-1 1163,-15 1-618,4-1-236,0 1 0,0 1 1,1-1-1,-1 1 0,0 1 1,0 0-1,0 0 1,0 0-1,3 2-309,-7-2 66,0-1-1,-1 1 1,1 0-1,-1 0 1,0 0-1,1 1 1,-1-1-1,0 1 1,0-1 0,-1 1-1,1 0 1,0 0-1,-1 1 1,0-1-1,0 0 1,0 1-1,0-1 1,0 1 0,-1 0-1,1 0-65,1 18 253,0 1 0,-1-1 0,-1 1 1,-1 0-1,-3 17-253,1 20 200,1-35-137,1-1 4,0 1 1,2 5-68,-1-25 5,-1 0 0,1 0 0,0-1 0,0 1 1,1 0-1,-1 0 0,1-1 0,0 1 0,0-1 0,1 0 0,-1 1 0,1-1 0,1 1-5,0-2-18,-1-1 0,1 0 1,-1 1-1,1-1 0,0-1 0,-1 1 1,1 0-1,0-1 0,0 0 0,0 0 0,1 0 1,-1-1-1,0 1 0,0-1 0,2 0 18,10 0-528,0 0-1,0-1 0,5-2 529,-20 3-9,2 0-521,1 0 0,-1-1 0,0 0 0,1 1 0,-1-1 0,0-1 0,1 1 0,-1 0 0,0-1 0,0 1 0,0-1 0,1-1 530,7-13-4353</inkml:trace>
  <inkml:trace contextRef="#ctx0" brushRef="#br0" timeOffset="3013.13">1968 461 10234,'-15'7'3681,"14"-4"440,16-6-2345,6 0-1168,12-1-80,5 0-271,8-3-842,-4 1-495,3 3-3185,-11-2 176</inkml:trace>
  <inkml:trace contextRef="#ctx0" brushRef="#br0" timeOffset="3348.05">2261 309 10082,'4'-49'4132,"-4"49"-4027,0 0 0,0 0-1,0-1 1,-1 1 0,1 0 0,0 0 0,0-1 0,0 1 0,0 0 0,1 0 0,-1 0 0,0-1 0,0 1-1,0 0 1,0 0 0,0-1 0,0 1 0,0 0 0,0 0 0,0 0 0,0-1 0,1 1 0,-1 0 0,0 0-1,0 0 1,0 0 0,0-1 0,1 1 0,-1 0 0,0 0 0,0 0 0,0 0 0,1 0 0,-1 0 0,0 0-1,0 0 1,0-1 0,1 1 0,-1 0 0,0 0 0,0 0 0,1 0 0,-1 0 0,0 0 0,0 0 0,0 0 0,1 0-1,-1 0 1,0 1 0,0-1 0,1 0 0,-1 0 0,0 0 0,0 0 0,0 0 0,1 0 0,-1 0 0,0 0-1,0 1 1,0-1-105,11 10 614,-10-8-63,14 14-101,-1 1 0,-1 0 1,0 1-1,-1 0 0,-2 1 1,0 1-1,0 0 0,-2 0 1,4 15-452,-8-21 192,-1 0-1,-1 0 0,0 0 0,0 0 1,-2 0-1,1 0 0,-3 14-190,2-24 40,-1 1-1,1 0 1,-1 0-1,0 0 1,-1-1 0,1 1-1,-1 0 1,0-1-1,0 1 1,0-1-1,-1 0 1,0 0 0,1 0-1,-1 0 1,-1 0-1,1-1 1,0 1-1,-1-1 1,0 0 0,0 0-1,0 0 1,0 0-1,-4 1-39,6-3-2,0 0-1,1-1 0,-1 1 0,0 0 0,1-1 1,-1 0-1,0 1 0,0-1 0,0 0 0,1 0 1,-1 0-1,0 0 0,0 0 0,1 0 1,-1-1-1,0 1 0,0 0 0,1-1 0,-1 0 1,0 1-1,-1-2 3,1 1-12,0-1 0,1 0 0,-1 1 0,0-1 0,1 0 1,0 0-1,-1 0 0,1 0 0,0 0 0,0 0 0,0 0 0,0 0 0,0 0 0,1-1 1,-1 1 11,-1-8-26,0 0 0,1 0 1,0-1-1,0 1 0,1 0 1,1 0-1,0-1 26,-1 5-2,1 0 0,0 0 1,0 0-1,1 0 0,-1 0 0,1 1 0,1-1 0,-1 1 0,1-1 1,0 1-1,3-5 2,-4 8-68,0-1 0,1 1 0,-1 0 0,1 0 0,-1 0 0,1 0 0,0 0 0,-1 1 0,1-1 0,0 1 0,0 0 0,0 0 0,1 0 0,-1 0 0,0 0 0,0 1 0,0-1 0,1 1 0,-1 0 0,0 0 0,0 0 0,4 1 68,71 16-6719,-34-12 1766</inkml:trace>
  <inkml:trace contextRef="#ctx0" brushRef="#br0" timeOffset="3676.84">2475 314 8666,'-1'-3'327,"0"1"0,1 0 0,-1 0-1,1-1 1,-1 1 0,1-1 0,0 1 0,0 0 0,0-1 0,0 1 0,0 0 0,0-1-1,1 1 1,-1-1 0,1 1 0,0 0 0,0 0 0,0-1 0,0 1 0,0 0 0,0 0-1,0 0 1,1 0 0,-1 0 0,1 0 0,-1 1 0,1-1 0,0 0 0,0 1 0,0-1-1,0 1 1,0 0 0,0 0 0,0 0 0,1-1-327,1 0 145,0 0 0,1 1 0,-1-1 0,1 1 0,-1 0 1,1 0-1,0 0 0,-1 1 0,1 0 0,0 0 0,-1 0 0,1 0 0,0 1 0,-1-1 1,1 1-1,0 0 0,-1 1 0,1-1 0,-1 1 0,0 0 0,0 0 0,1 0 0,-1 1 0,-1-1 1,1 1-1,0 0 0,-1 0 0,1 1 0,-1-1 0,0 1 0,0-1 0,0 1 0,-1 0 1,1 0-1,-1 0 0,1 3-145,3 8 95,-2 0 1,0 0 0,0 1-1,-2-1 1,1 12-96,0 82 225,-3-72-163,1 0 0,5 29-62,-5-64-23,-1 0 1,1 0 0,-1 1 0,1-1 0,0 0 0,0 0 0,-1 0 0,2 1-1,-1-1 1,0 0 0,0 0 0,1-1 0,-1 1 0,1 0 0,-1 0 0,1-1-1,0 1 1,0-1 0,0 1 0,0-1 0,0 0 0,0 0 0,0 0 0,0 0 0,0 0-1,0 0 1,1-1 0,1 1 22,-1 0-687,0-1-1,-1 0 1,1 0-1,0 0 0,0-1 1,-1 1-1,1-1 1,0 1-1,-1-1 1,2 0 687,2-3-4820</inkml:trace>
  <inkml:trace contextRef="#ctx0" brushRef="#br0" timeOffset="3677.84">2501 512 11098,'98'-17'10286,"-57"11"-10053,-1-1 1,1-3-1,-1-1 1,8-5-234,-34 8 15,-13 7-46,0 0 1,0 0-1,0 0 1,0 1-1,1-1 1,-1 0-1,0 1 1,0-1-1,1 1 1,-1-1-1,0 1 1,1-1 0,-1 1-1,1 0 1,-1 0-1,0 0 1,1 0-1,-1 0 1,1 0-1,-1 0 1,1 0 30,1 22 113,4 17 1053,1 0 1,1 0-1,15 36-1166,-21-69-14,-1-1-1,1 0 0,0 1 0,0-1 0,2 2 15,9 6-1853,-13-13 1446,0 1 0,0-1-1,0 1 1,0-1 0,0 0 0,0 1-1,0-1 1,0 0 0,0 0 0,0 0 0,0 0-1,0 0 1,1 0 0,-1 0 407,7-4-5106</inkml:trace>
  <inkml:trace contextRef="#ctx0" brushRef="#br0" timeOffset="4009.96">2815 239 10602,'3'-13'5777,"0"6"-359,-9 26-2178,7-7-1663,4 1-913,4 4-224,1-2-224,7-1-232,10-6-5481,14-1 1912</inkml:trace>
  <inkml:trace contextRef="#ctx0" brushRef="#br0" timeOffset="4978.28">3280 400 5865,'1'0'573,"0"-1"-1,0 1 1,0-1-1,1 0 0,-1 1 1,0-1-1,0 0 1,0 0-1,0 0 0,-1 0 1,1 0-1,1-1-572,9-26 2397,-8 19-1774,-1 3-309,0-1 1,-1 1-1,0-1 1,0 0-1,0 0 0,0 1 1,-1-5-315,-1 8 117,1 1-1,0 0 1,-1 0 0,1 0 0,-1-1 0,1 1-1,-1 0 1,0 0 0,0 0 0,0 0 0,0 0-1,0 1 1,-1-1 0,1 0 0,-1 0 0,1 1-1,-1-1 1,1 1 0,-1-1 0,0 1 0,0 0-1,0 0 1,0 0 0,0 0 0,0 0-1,0 0 1,0 0 0,0 0 0,-2 1-117,-2-2 54,0 1-1,0 1 1,0-1-1,-1 1 1,1 0 0,0 0-1,-1 1 1,1 0 0,0 0-1,0 0 1,0 1 0,0 0-1,0 0 1,0 1 0,0-1-1,1 1 1,-1 1 0,1-1-1,0 1 1,0 0 0,0 0-1,1 0 1,-1 1 0,1-1-1,0 1 1,0 0-1,1 0 1,-1 1 0,1-1-1,0 1 1,1 0 0,-1-1-1,1 1 1,0 0 0,0 3-54,-1 8-7,0 0-1,0 0 1,2 1 0,0-1 0,1 0 0,1 1 0,0-1 0,2 0 0,0 1 7,-1-7-2,1-1 1,0 1-1,1-1 1,0 1-1,1-1 1,0 0-1,1 0 2,-3-5-3,1 1 1,-1-1-1,2 0 0,-1-1 1,0 1-1,1-1 0,0 0 1,0 0-1,0 0 0,1-1 1,-1 1-1,2-1 3,-3-1-8,1 0-1,0 0 1,-1 0 0,1-1 0,0 0-1,0 0 1,0 0 0,0-1 0,0 1-1,0-1 1,0-1 0,3 1 8,-6-1-4,1 1-1,0-1 1,-1 0 0,1 0 0,-1 0 0,1 0-1,-1 0 1,1 0 0,-1-1 0,0 1 0,0-1-1,1 0 1,-1 0 0,-1 0 0,1 0 0,0 0-1,0 0 1,-1 0 0,1 0 0,-1-1 0,0 1-1,1-1 1,-1 1 0,0-1 4,4-14 8,0 0-1,-1 0 1,-1 0 0,0 0 0,-1-10-8,1-93 50,-2 38-51,-1 61-34,2 0-1,3-15 36,-5 35-2,0 0 0,0 1 1,0-1-1,0 0 0,1 1 0,-1-1 0,0 1 0,0-1 0,0 0 0,1 1 0,-1-1 0,0 1 0,0-1 0,1 1 1,-1-1-1,1 1 0,-1-1 0,0 1 0,1-1 0,-1 1 0,1-1 0,-1 1 0,1-1 2,7 10-27,3 23 17,11 76 158,1 37-148,-1-10 57,-18-153-597,0-18 353,-2 6 56,-1 3 56,2 0 1,4-20 74,-5 41-8,-1-1 0,1 0 0,0 1 1,1 0-1,-1 0 0,1-1 0,1 2 1,-1-1-1,1 0 0,0 1 0,0-1 1,1 1-1,0-1 8,-3 5 2,-1 0 1,1 0-1,-1-1 1,1 1-1,-1 0 1,1 0-1,0 1 1,-1-1-1,1 0 1,0 0-1,0 1 0,0-1 1,0 1-1,-1 0 1,1 0-1,0-1 1,0 1-1,0 0 1,0 0-1,0 1 1,0-1-1,-1 0 0,1 1 1,0-1-1,0 1 1,0-1-1,-1 1 1,1 0-1,0 0 1,-1 0-1,1 0 1,0 0-1,-1 0 0,1 0 1,-1 1-1,0-1 1,1 0-1,-1 1 1,1 0-3,5 7 55,0 1 0,-1-1 0,0 1 0,0 0 1,-1 0-1,1 3-55,14 40 109,-15-38-92,0 0 0,1 0 0,0-1 1,2 0-1,-1-1 0,2 1 0,7 9-17,-10-18-4,1 0-1,-1-1 1,1 0 0,0 0-1,0 0 1,0-1 0,1 0-1,-1 0 1,1-1 0,-1 0-1,1 0 1,0-1 0,0 0-1,0 0 1,-1-1 0,1 0-1,0-1 1,0 0-1,6-1 5,-12 2 1,1-1-1,-1 0 0,0 1 0,1-1 0,-1 0 1,0-1-1,0 1 0,0 0 0,0-1 0,0 1 0,0-1 1,0 0-1,0 1 0,-1-1 0,1 0 0,-1 0 0,1 0 1,-1 0-1,0 0 0,1-1 0,-1 1 0,0 0 1,-1 0-1,1-1 0,0 1 0,0-2 0,1-8 19,-1 0-1,1 0 1,-2 0-1,0 0 1,0-1-19,0-9 32,1-11 32,1-5 27,-2 0 1,-2 1-1,-1-1 0,-3-6-91,0 26 184,6 18-174,-1 0-1,1-1 1,0 1-1,0 0 1,0 0-1,0 0 1,-1 0-1,1-1 0,0 1 1,0 0-1,0 0 1,-1 0-1,1 0 1,0 0-1,0 0 1,-1 0-1,1-1 1,0 1-1,0 0 1,-1 0-1,1 0 1,0 0-1,0 0 1,-1 0-1,1 0 0,0 0 1,0 0-1,-1 0 1,1 1-1,0-1 1,0 0-1,0 0 1,-1 0-1,1 0 1,0 0-10,-2 2 36,1-1 0,-1 1 0,1 0 0,0 0 1,0 0-1,0 0 0,0 0 0,0 0 0,0 0 0,0 0 0,1 0 1,-1 0-1,0 2-36,-3 20 83,0-1 0,1 0 0,1 1 1,1-1-1,2 1 0,0 0 0,1-1 1,2 0-1,0 1 0,6 14-83,-9-33 13,1 0 0,0 0-1,0-1 1,0 1 0,1 0 0,0-1 0,0 1-1,0-1 1,0 0 0,1 0 0,-1 0 0,1 0 0,0-1-1,0 0 1,0 1 0,1-2 0,3 3-13,1-1 6,0 0 0,0-1 0,1-1 0,-1 1 0,1-2 0,0 1 0,-1-1 0,1-1 0,2 1-6,13-1-34,0 0-1,0-2 1,0 0 0,19-5 34,-34 5-410,-1-1 1,0 1 0,0-2 0,0 1 0,-1-1-1,1 0 1,-1-1 0,0 0 0,0 0-1,-1-1 1,1 0 0,-1-1 0,5-5 409,-3 1-1288,-1-1 0,-1 1 0,3-6 1288,-10 16-76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9T13:16:39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228 144 2641,'-28'-144'14667,"28"153"-10088,-5 15-3411,-2 7-837,-25 216 1584,27-191-1690,3 1 0,3-1 0,4 32-225,-2-66 12,0 1 0,1-1 0,2 0 0,0 0 0,1-1 0,2 3-12,-5-17-8,-1 1 0,1-1 0,0 0 0,1 0 0,-1-1-1,1 0 1,1 1 0,-1-1 0,1-1 0,0 1 0,0-1-1,1 0 1,0-1 0,0 0 0,0 0 0,0 0 0,0-1 0,5 2 8,10 1-31,0-1 1,0-1 0,0-1 0,1-1 0,-1-1-1,1-1 1,-1 0 0,1-2 0,-1-1 0,1-1-1,10-3 31,-29 6-70,0-1-1,0 1 1,0-1-1,0 0 1,0 0-1,-1 0 1,1 0-1,-1 0 1,1-1-1,1-1 71,5-13-4425,-9-2 678</inkml:trace>
  <inkml:trace contextRef="#ctx0" brushRef="#br0" timeOffset="387.96">0 504 4889,'3'2'9821,"2"-3"-4163,21-6-2101,-17 5-2469,35-7-87,-1 2-1,1 2 0,2 2-1000,47-5 543,-78 5-426,0 1 1,0-2-1,1-1-117,-4 2 145,-9 1-1075,-5-1-6504,0 1 2155</inkml:trace>
  <inkml:trace contextRef="#ctx0" brushRef="#br0" timeOffset="815.34">722 594 6825,'-10'-13'11508,"10"13"-11411,0 0-1,-1 0 0,1 0 0,0 0 0,0 0 1,0 0-1,0 0 0,0 0 0,0 0 1,0 0-1,0 0 0,0 0 0,0 0 1,-1 0-1,1 0 0,0 0 0,0 0 1,0 0-1,0 0 0,0 0 0,0 0 0,0 0 1,0 0-1,0 0 0,-1 0 0,1 0 1,0 0-1,0 0 0,0 0 0,0 0 1,0 0-1,0 0 0,0 0 0,0 0 1,0 0-1,0 0 0,-1 0 0,1 0 0,0 0 1,0 1-1,0-1 0,0 0 0,0 0 1,0 0-1,0 0 0,0 0 0,0 0 1,0 0-1,0 0 0,0 0 0,0 0 1,0 1-1,0-1 0,0 0 0,0 0 0,0 0 1,0 0-1,0 0 0,0 0 0,0 0 1,0 0-97,4 33 2131,-3-28-2203,10 62 688,-2-3-773,9 25 157,-21-143-9809,3 21 3954</inkml:trace>
  <inkml:trace contextRef="#ctx0" brushRef="#br0" timeOffset="1153.14">702 382 21077,'10'-3'2592,"15"0"-2576,54-7-6505,-42 0-1929</inkml:trace>
  <inkml:trace contextRef="#ctx0" brushRef="#br0" timeOffset="2028.4">900 574 2737,'4'5'11479,"0"1"-5569,0 4-5398,0-1-1,0 1 1,-1 0 0,1 6-512,2 16 345,0 0 0,-3 0 0,0 0 0,-2 0 1,-2 0-1,-2 17-345,-3-113 137,6 56-134,0-14 0,1 0 0,0 0 0,1 0 0,6-19-3,-7 36-2,0-1-1,1 1 1,0 0 0,0-1 0,0 1-1,1 0 1,0 1 0,0-1-1,0 0 1,0 1 0,1 0-1,-1-1 1,1 1 0,1 1 0,-1-1-1,0 1 1,1-1 0,-1 1-1,1 1 1,0-1 0,5-2 2,-4 3-5,0 0 1,-1 1 0,1-1-1,0 1 1,0 0-1,0 1 1,0-1-1,0 1 1,0 0-1,0 1 1,0-1 0,0 1-1,0 1 1,0-1-1,-1 1 1,1 0-1,0 0 1,1 1 4,-2 0 32,0 0 0,-1 0 0,0 1 0,1-1 0,-1 1 0,-1 0 0,1 0 0,0 0 1,-1 1-1,0-1 0,0 1 0,0 0 0,-1 0 0,1 0 0,-1 0 0,-1 0 0,1 0 0,-1 0 0,1 1 0,-1 2-32,3 26 392,-1 1 0,-2-1 1,-2 0-1,-1 7-392,-1-21-295,1-28-912,-1-33-820,8-38 816,-3 59 1817,0-1 0,2 1 0,1 0 0,5-15-606,-8 30 76,0 1 0,0 0 0,0-1 0,1 1 0,-1 0 0,1 0 0,0 0 0,0 1 0,0-1-1,1 1 1,-1 0 0,1 0 0,0 0 0,0 0 0,0 0 0,0 1 0,2-1-76,-3 2-5,1-1 0,-1 1 1,1 0-1,-1 1 0,1-1 0,-1 1 1,1-1-1,-1 1 0,1 0 1,0 0-1,-1 1 0,1-1 0,-1 1 1,1 0-1,-1 0 0,1 0 0,-1 0 1,1 0-1,-1 1 0,0 0 1,0 0-1,0-1 0,1 2 5,2 2 76,0 0 0,0 0 0,0 0 0,-1 1 0,1 0 0,-1 0 1,-1 1-1,1-1 0,-1 1 0,0 0 0,-1 0 0,0 1 0,0-1 0,0 1 0,-1-1 0,0 1 0,-1 0 0,1 0 0,-1 6-76,-1 2-130,0 0 0,-1 0 0,-1-1 0,0 1 0,-1-1 0,0 1 0,-2-1 0,0 0 0,-3 6 130,7-18-44,-4 13-1315,8-7-2482,6-6-243</inkml:trace>
  <inkml:trace contextRef="#ctx0" brushRef="#br0" timeOffset="2474.2">1649 716 7338,'0'1'286,"0"0"1,0-1-1,0 1 1,0 0-1,0-1 0,0 1 1,0-1-1,0 1 1,0 0-1,0-1 1,0 1-1,0 0 1,0-1-1,0 1 1,1 0-1,-1-1 1,0 1-1,0-1 1,1 1-1,-1-1 1,0 1-1,1 0 1,-1-1-1,1 0 1,-1 1-1,1-1 1,-1 1-1,1-1 1,-1 1-1,1-1-286,24 12 558,-4-2 148,31 20-194,-50-29-492,0-1 1,0 1-1,0 0 1,0 0-1,0-1 1,0 0 0,0 1-1,0-1 1,0 0-1,0 0 1,0 0-1,0 0 1,0 0-1,0 0 1,0 0-1,0-1 1,0 1-1,0-1 1,0 0 0,-1 0-1,3 0-20,0-2 28,0 0 0,0 0 1,0 0-1,0 0 0,-1 0 0,3-4-28,-1 2 32,-1 1 62,-1 1-1,0-1 1,0 1 0,0-1-1,0 0 1,-1 0 0,1-1-1,-1 1 1,0 0 0,0-1-1,-1 1 1,1-1 0,-1 0-1,0-1-93,-1 2 129,0 1-1,0-1 1,-1 1 0,1-1-1,-1 1 1,0-1-1,0 1 1,0 0-1,0-1 1,-1 1 0,0 0-1,1 0 1,-1 0-1,0 0 1,0 0-1,-1 1 1,1-1-1,0 1 1,-3-2-129,3 2 60,1 0-1,-1 1 1,0-1-1,0 1 1,0-1-1,0 1 1,0 0 0,0 0-1,0 0 1,0 0-1,-1 0 1,1 1-1,0-1 1,-1 1 0,1-1-1,0 1 1,-1 0-1,1 0 1,0 0 0,-1 0-1,-1 0-59,-3 2 164,0 0 0,0 0 0,0 1 0,0 0 0,1 0 0,-4 3-164,4-3 19,1 0-1,-1 0 0,1 1 1,0 0-1,0 0 0,0 1 1,1-1-1,-1 1 0,1 0 1,0 0-1,1 0 0,-1 1 1,1-1-1,0 1 0,0 0 1,1 0-1,0 0 0,0 0 1,0 0-1,0 5-18,1-2-10,0 1 0,1 0 0,0 0 0,1-1 0,0 1 0,0 0 0,1-1 0,0 1 0,1-1 0,0 0 0,1 1 1,-1-1-1,3 1 10,1 5-9,1-1 0,1 0 0,0 0 0,1-1 0,0 0 0,1-1 0,4 3 9,-10-10 0,0 0 0,1-1 0,-1 0 1,1 0-1,0 0 0,0-1 1,0 0-1,0 0 0,1-1 1,-1 1-1,1-1 0,0-1 1,-1 1-1,1-1 0,0 0 1,0-1-1,0 0 0,6 0 0,-2-2-136,0 0-1,0-1 1,0 0 0,0-1-1,-1 0 1,1 0 0,2-3 136,0 0-938,-1-1-1,0 0 1,0 0 0,0-1 0,3-5 938,30-37-4125</inkml:trace>
  <inkml:trace contextRef="#ctx0" brushRef="#br0" timeOffset="10254.15">2340 626 2513,'20'-9'1174,"-2"2"391,-1 1 3258,-19 5 4315,-18-2-6289,8 6-2692,1 0-1,1 1 1,-1 1-1,1 0 1,-1 0-1,1 1 1,1 0-1,-2 2-156,7-5 17,0 0 0,1 0 0,-1 1 1,1-1-1,0 1 0,0 0 0,0 0 0,1 0 0,-1 0 0,1 0 0,0 0 0,0 1 0,1-1 0,-1 1 0,1-1 0,0 1 0,0 0 0,0 0 0,1 0-17,-1 7-3,1 0 0,0 0 1,1 0-1,1 0 0,0 0 0,1 3 3,-1-7-10,0 1 1,1-1-1,0 1 0,1-1 1,-1 0-1,2 0 1,-1-1-1,1 1 0,0-1 1,1 0-1,2 3 10,-4-7-8,0 1 0,0 0 0,0-1 0,0 0 1,0 0-1,1 0 0,0 0 0,-1-1 0,1 0 0,0 0 0,0 0 0,1 0 0,-1-1 0,0 0 1,0 0-1,1 0 0,-1-1 0,0 0 0,4 0 8,-6 0 0,0-1 0,0 1-1,0-1 1,0 0 0,0 1 0,0-1 0,0-1 0,0 1-1,-1 0 1,1-1 0,0 0 0,-1 1 0,1-1 0,-1 0-1,0 0 1,2-2 0,-1 0 17,1 0 0,-1-1 0,0 1 0,-1-1 0,1 0 0,-1 0 0,0 0 0,0 0 0,0-1-17,2-8 97,-2 0 1,1 0-1,-1 0 1,-1-1-1,-1 1 1,-1-9-98,1 10 114,-2 1 1,0 0-1,0 0 1,-1 0-1,-1 0 1,-2-6-115,4 12 58,-1 0 0,0 0 1,0 0-1,-1 0 0,0 0 1,0 1-1,0 0 0,-1 0 1,1 0-1,-1 0 0,0 1 1,-4-3-59,8 7-59,0-1-1,0 1 1,0-1 0,0 0 0,0 1 0,0 0 0,-1-1-1,1 1 1,0 0 0,0 0 0,0 0 0,-1-1-1,1 1 1,0 0 0,0 1 0,0-1 0,-1 0 0,1 0-1,-1 1 60,-5 6-10623,7-4 3918</inkml:trace>
  <inkml:trace contextRef="#ctx0" brushRef="#br0" timeOffset="10679">2694 659 5217,'-14'-15'9779,"-5"3"-4702,18 11-4978,0 1 0,0-1 0,-1 1 0,1-1 0,-1 1 0,1 0-1,0-1 1,-1 1 0,1 0 0,-1 0 0,1 0 0,0 0 0,-1 0 0,1 1 0,-1-1 0,1 0 0,0 1 0,-1-1 0,1 1-1,0-1 1,-1 1 0,1 0 0,0-1 0,0 1 0,-1 0 0,1 0 0,0 0 0,0 0 0,0 0 0,0 0 0,0 1-99,-4 5 45,0 1 0,0-1 0,1 1 0,0 0 1,0 1-1,1-1 0,0 1 0,1-1 0,-1 1 1,1 6-46,1-4 14,0 0 1,1 0 0,0 0-1,1 0 1,0 1 0,1-1-1,0-1 1,1 1 0,0 0-1,1-1 1,0 1 0,3 4-15,-3-7-5,0 0 0,0-1 0,1 0 0,0 0 1,0 0-1,1-1 0,-1 0 0,1 0 0,1 0 0,-1-1 1,1 0-1,0 0 0,0 0 0,0-1 0,1 0 0,0-1 1,5 2 4,-6-2 27,1-1 1,-1 0-1,1 0 1,0-1 0,0 0-1,0 0 1,-1-1-1,1 0 1,0 0 0,0-1-1,0 0 1,0 0-1,-1-1 1,1 0 0,-1 0-1,1-1 1,-1 0 0,6-4-28,-7 4 82,-1-1 1,-1 0 0,1 0-1,0 0 1,-1-1 0,0 1-1,0-1 1,-1 0 0,1 0-1,-1-1 1,0 1 0,0-1-1,-1 1 1,0-1 0,0 0-1,0 0 1,0 0 0,-1 0-1,0 0 1,-1 0 0,1-1-83,0-13 254,-1 1-1,0-1 1,-2 1 0,0 0 0,-1-1 0,-2-3-254,3 13 135,-1 1 1,0 0-1,0 0 1,-1 0-1,0 1 0,-4-8-135,5 12-127,0 0-1,1 0 0,-2 1 0,1-1 0,0 1 1,-4-3 127,5 4-494,-1 0 0,0 0 0,0 0 0,-1 1 0,1-1 0,0 1 0,0 0 0,-1 0 0,-1-1 494,-14 1-3958</inkml:trace>
  <inkml:trace contextRef="#ctx0" brushRef="#br0" timeOffset="11191.59">3174 285 5497,'-40'-47'3285,"38"45"-2593,0-1 1,0 0 0,1 0-1,-1 0 1,1 1-1,0-1 1,0 0-1,0-1 1,-1-1-693,2 6 1900,1 7 2600,2 40-2931,-2-14 175,-1 28-1744,-2-32 235,2 1 1,2 0-1,0-1 0,2 0 0,1 0 1,2 0-1,8 24-235,-15-54 0,13 41 13,2-1 1,2-1-1,1-1 0,2-1 0,3 2-13,-16-29-7,1 0 0,0 0-1,0-1 1,1 0-1,0 0 1,1-1 0,0-1-1,9 6 8,-11-8-15,0-1 0,0-1 1,0 1-1,1-1 0,0-1 0,-1 1 0,1-2 0,0 1 0,0-1 0,0 0 0,0-1 0,0 0 0,2-1 15,-6 1-30,0-1-1,0 0 1,1 0-1,-1 0 1,0-1-1,-1 0 1,1 0-1,0 0 1,0 0-1,1-2 31,-4 3-162,0 0 0,-1-1-1,1 1 1,0-1-1,0 0 1,-1 0 0,1 0-1,-1 1 1,0-1 0,2-2 162,-3 2-410,1 0 1,0 0-1,-1 0 1,1 0-1,-1 0 1,1 0-1,-1 0 1,0 0-1,0 0 1,0-1-1,0 1 1,0 0-1,-1-2 410,-6-22-4213</inkml:trace>
  <inkml:trace contextRef="#ctx0" brushRef="#br0" timeOffset="11684.31">2990 589 5297,'-3'0'5105,"2"0"-848,2 0 216,2-1-2456,9 0-105,23-1-552,56-2-144,-39 3-447,6 1-137,-5 2-256,4-2-64,-16 3-264,-8 0-296,-12 1-3745,-18-1-1576,-15 0-1017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1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158 449 5401,'0'0'2994,"0"0"-45,0 0-571,0 0-599,0 0-44,0 0-204,4-5 2712,-3 3-4119,0 0 0,0 0-1,-1 0 1,1 0-1,0 0 1,-1 0 0,1 0-1,-1 0 1,1-1 0,-1 1-1,0 0 1,0-2-124,-1 3 35,0-1 0,1 1-1,-1-1 1,0 1 0,0 0 0,0-1-1,0 1 1,0 0 0,0 0 0,-1 0-1,1 0 1,0 0 0,0 0 0,-1 0-1,1 0 1,-1 1 0,1-1 0,-1 0-1,1 1 1,-1-1 0,1 1 0,-1 0-1,0-1-34,-4-1 29,3 1-20,-1-1-1,1 1 0,0 0 0,-1 0 1,1 0-1,-1 0 0,0 1 0,1-1 1,-1 1-1,1 0 0,-1 0 1,0 0-1,1 1 0,-1-1 0,1 1 1,-1 0-1,1 0 0,-1 0 0,1 0 1,0 1-1,-1-1 0,1 1-8,-2 3 0,0 1 1,0-1-1,1 1 0,0-1 1,0 1-1,1 1 0,-1-1 0,1 0 1,0 1-1,1 0 0,0-1 1,0 1-1,0 0 0,1 0 1,0 0-1,0 0 0,1 1 0,-1 17-14,0 0 0,2 0 0,0 0 0,3 4 14,-3-16-13,2-1 0,-1 1 0,2-1-1,0 0 1,0 0 0,3 5 13,-6-14-8,0-1-1,1 1 1,-1 0 0,0-1 0,1 1 0,0-1-1,0 0 1,0 1 0,0-1 0,0 0 0,0 0-1,0 0 1,0-1 0,1 1 0,-1 0 0,1-1-1,0 1 1,-1-1 0,1 0 0,0 0 0,0 0-1,-1-1 1,1 1 0,0 0 0,0-1 0,0 0-1,0 0 1,0 0 0,1 0 8,0-1-14,0 0 0,0 0 1,0-1-1,0 1 0,-1-1 0,1 0 0,0 0 1,-1-1-1,0 1 0,1-1 0,-1 1 0,0-1 0,0 0 1,-1 0-1,1 0 0,-1-1 0,2 0 14,4-9-26,-1 1-1,0-2 0,-1 1 1,2-5 26,7-24 8,-2 1 1,-2-2 0,-2 1 0,-1-1 0,-3-1 0,-1 1-1,-2-1 1,-2 0 0,-2 1 0,-2-1 0,-2 1-1,-2 0 1,-5-14-9,12 52 0,-1-1 0,1 1 0,-1 0 0,0 0 0,0 1 0,0-1 0,-2-2 0,4 7 0,-1 0 0,1-1 0,0 1 0,0 0 0,0 0 0,0 0 0,0 0 0,-1 0 0,1 0 0,0 0 0,0 0 0,0-1 0,0 1 0,-1 0 0,1 0 0,0 0 0,0 0 0,0 0 0,-1 0 0,1 0 0,0 0 0,0 0 0,0 0 0,-1 0 0,1 0 0,0 1 0,0-1 0,0 0 0,0 0 0,-1 0 0,1 0 0,0 0 0,0 0 0,0 0 0,0 0 0,-1 0 0,1 1 0,0-1 0,0 0 0,0 0 0,0 0 0,0 0 0,0 0 0,0 1 0,-1-1 0,1 0 0,0 0 0,0 0 0,0 1 0,0-1 0,-7 24 0,4-3 24,1 1-1,1-1 0,1 1 1,3 17-24,-1 4 36,0 51 86,5 0 1,7 21-123,-11-101 8,5 44 43,12 35-51,-16-77 0,1 1-1,1-1 1,1-1-1,0 1 1,1-1 0,0 0-1,10 13 1,-15-25-2,0 1-1,0 0 1,0-1-1,0 0 1,1 0 0,-1 0-1,1 0 1,0-1-1,0 1 1,0-1 0,1 0 2,-3-1-2,-1 0-1,1-1 1,0 0 0,0 1 0,0-1 0,0 0 0,0 0 0,0 0-1,0 0 1,0 0 0,0-1 0,-1 1 0,1 0 0,0-1 0,0 0 0,0 1-1,0-1 1,-1 0 0,1 0 0,0 0 0,-1 0 0,1 0 0,-1 0-1,1-1 1,-1 1 0,1 0 0,0-2 2,4-4-5,0-1 0,0 0 0,0 0 1,-1-1-1,-1 0 0,1 0 0,2-9 5,21-71 8,-16 47 14,-11 39-18,2-7 38,0 0-1,0 0 1,1 0-1,1 0 1,0 1-1,5-9-41,-9 17 11,-1 1-1,1-1 0,0 0 0,-1 0 0,1 0 0,0 1 1,0-1-1,-1 0 0,1 1 0,0-1 0,0 0 0,0 1 1,0-1-1,0 1 0,0 0 0,0-1 0,0 1 0,0 0 1,0-1-1,0 1 0,0 0 0,0 0 0,0 0 0,0 0 0,1 0 1,-1 0-1,0 0 0,0 1 0,0-1 0,0 0 0,0 0 1,0 1-1,0-1 0,0 1 0,0-1 0,0 1 0,0-1 1,-1 1-1,1 0 0,0-1 0,0 1 0,0 0 0,0 0-10,4 5 68,1 1 0,-1-1 0,0 1 1,0 0-1,1 4-68,-1-3 37,33 62 213,4 8-249,-36-69-367,0 0-1,1-1 0,0 0 0,0 0 0,1 0 1,7 5 366,-14-12-188,0 0 0,0 0 0,0-1 1,0 1-1,0-1 0,0 1 1,0-1-1,0 1 0,0-1 1,0 1-1,1-1 0,-1 0 0,0 0 1,0 1-1,0-1 0,0 0 1,0 0-1,1 0 0,-1-1 1,0 1-1,0 0 0,0 0 0,0 0 1,0-1-1,1 1 0,-1-1 1,0 1-1,0-1 0,0 1 1,0-1-1,0 0 0,0 1 0,-1-1 1,1 0-1,0 0 0,0 0 1,0 1-1,-1-1 0,1-1 188,20-23-5303</inkml:trace>
  <inkml:trace contextRef="#ctx0" brushRef="#br0" timeOffset="337.86">613 323 13779,'-1'0'2761,"0"0"3328,0 0-4137,-1 0 17,2 0-281,0 0-400,14 3-4888,20-2-2490,43-18-567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11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66 610 1688,'-1'15'93,"-5"21"372,6-34-552,0-1-1,0 1 1,0 0 0,0-1 0,1 1 0,-1 0 0,0-1-1,1 1 1,-1-1 0,1 1 0,0-1 0,-1 1 0,1-1-1,0 1 1,1 0 87,15 22-973,-16-23 1055,12 14 140,-1 0 1,7 14-223,-17-27 29,1 4 272,0 0 0,-1 0-1,1 0 1,-1 0 0,0 0-1,-1 0 1,0 1 0,0-1-1,0 1 1,-1-1 0,1 1-1,-2-1 1,1 1 0,-1 3-301,0 13 822,0-5-350,1-12-56,0 0 0,-1 0 0,2 0 0,-1 0 0,1-1 0,0 1 0,0 0 0,2 4-416,-3-14 7979,-8-42-6760,-18-94 1508,7-4-2727,12 64 295,4-1 0,4 0 0,5-34-295,-4 98-5,1 0-1,0 0 1,1 0-1,0 0 0,2 1 1,0 0-1,1 0 1,0 1-1,1 0 1,1 0-1,1 1 0,0 0 1,0 0-1,2 1 1,-1 1-1,4-2 6,-13 12-9,1 0 0,-1 0 0,1 0 0,-1 1 0,1-1 0,-1 1 0,1 0 0,0 0 1,-1 0-1,1 0 0,0 0 0,0 0 0,0 1 0,0 0 0,0-1 0,1 1 9,3 1-55,1 0 1,0 0-1,-1 1 1,1 0-1,3 2 55,17 4-116,-14 2 413,-3 1-178,-1 0-1,0 1 0,-1 0 0,0 1 1,-1 0-1,-1 1 0,0-1 0,4 12-118,-6-13 70,-1 0-1,0 0 0,-1 1 0,0-1 0,-1 1 0,-1-1 1,0 1-1,0 0 0,-2 0 0,1-1 0,-2 4-69,-2-1 75,-1 1 0,0-1-1,-1 0 1,-1-1 0,-1 0 0,0 0-1,-5 7-74,5-8 45,-2 2-11,0-1-1,0 0 0,-2 0 1,0-1-1,0 0 0,-1-1 0,-1 0 1,0-1-1,-2 0-33,4-3-38,0-1-1,0-1 1,-1 0 0,0-1 0,0 0-1,0-1 1,0 0 0,-1-1 0,0-1-1,1 0 1,-14 0 38,12-2-122,1 0-1,-1-1 1,0-1-1,1 0 1,-8-3 122,21 5-21,0 0 1,0 0-1,0-1 1,0 1-1,1 0 1,-1-1-1,0 1 1,0 0-1,1-1 1,-1 1-1,0-1 1,0 0-1,1 1 1,-1-1-1,1 1 1,-1-1-1,0 0 21,1 0-9,0 1 0,0 0 0,0-1-1,0 1 1,0 0 0,1-1 0,-1 1 0,0 0-1,0-1 1,0 1 0,0 0 0,0-1 0,1 1 0,-1 0-1,0-1 1,0 1 0,1 0 0,-1-1 0,0 1-1,0 0 1,1 0 0,-1 0 0,0-1 0,1 1-1,-1 0 1,0 0 0,1 0 0,-1 0 0,0-1-1,1 1 1,-1 0 0,1 0 0,-1 0 9,7-2-81,1 1 1,-1 0-1,0 0 1,1 0 0,-1 1-1,1 0 1,-1 0-1,8 2 81,-9-1-39,31 2 133,-1 3-1,0 1 1,0 1 0,-1 2 0,0 2-1,-1 1 1,13 8-94,-22-8-1951,0 1 1,0 1-1,11 11 1951,-27-20-4367</inkml:trace>
  <inkml:trace contextRef="#ctx0" brushRef="#br0" timeOffset="842.77">514 749 1872,'-1'1'260,"1"-1"0,-1 0-1,1 1 1,-1-1-1,1 1 1,-1-1-1,1 1 1,-1-1-1,1 1 1,-1-1 0,1 1-1,0 0 1,-1-1-1,1 1 1,0-1-1,0 1 1,-1 0-1,1-1 1,0 1 0,0 0-1,0-1 1,0 1-1,0 0 1,0-1-1,0 1 1,0 0 0,0 0-1,0-1 1,0 1-1,1 0 1,-1-1-1,0 1 1,0 0-260,2 0 351,-1 1 1,0-1 0,0 1-1,1-1 1,-1 0-1,1 1 1,0-1-1,-1 0 1,1 0-1,0 0 1,-1 0-1,2 0-351,5 3 514,1-1 0,0 0 0,0 0-1,0-1 1,2 0-514,0-2 186,0 1 1,-1-2-1,1 1 1,0-1-1,0-1 1,0 0-1,-1-1 1,1 0-1,-1 0 1,0-1-1,8-4-186,-11 5 101,0-1 1,0 0-1,0 0 0,0 0 0,-1-1 0,0 0 0,0 0 1,0-1-1,-1 0 0,1 0 0,-1 0 0,-1 0 1,1-1-1,-1 0 0,0 0 0,1-2-101,-5 6 54,1 1-1,-1 0 1,1-1 0,-1 1-1,0 0 1,0-1 0,0 1-1,0 0 1,-1-1 0,1 1-1,0 0 1,-1-1 0,0 1-1,1 0 1,-1 0 0,0-1-1,0 1 1,-1 0-1,1 0 1,0 0 0,0 0-1,-1 1 1,0-1 0,1 0-1,-1 0 1,0 1 0,0-1-1,1 1 1,-1 0 0,0 0-1,-1-1 1,1 1-54,-7-4 98,1 1 0,-1 0 0,0 0-1,0 1 1,-1 0 0,1 0 0,-2 1-98,7 1 26,-1 0 1,1 1-1,0 0 0,0-1 0,-1 1 1,1 1-1,0-1 0,-1 1 1,1 0-1,0 0 0,0 0 0,0 0 1,0 1-1,0-1 0,-4 3-26,5-2 11,0 0-1,0 0 1,1 1 0,-1-1-1,1 1 1,-1-1 0,1 1-1,0 0 1,0 0-1,0 0 1,0 0 0,1 0-1,-1 1 1,1-1 0,0 0-1,0 1 1,0-1-1,1 1 1,-1 1-11,-1 13 9,1 1 0,0 0 0,2 0 0,0 0-1,1-1 1,1 1 0,2 3-9,1 4 0,1 0 0,1-1 0,2 0-1,7 15 1,-12-32-3,-1 0 0,1 0 0,0 0-1,0-1 1,1 0 0,0 0-1,1 0 1,-1-1 0,1 0-1,4 2 4,-9-6-2,0-1 0,1 0 0,-1 1 0,1-1 1,-1 0-1,0 0 0,1 0 0,0-1 0,-1 1 0,1-1 0,-1 1 0,1-1 0,0 0 0,0 0 0,-1 0 0,1 0 0,-1-1 0,1 1 0,0-1 0,-1 1 0,1-1 0,-1 0 0,1 0 0,-1 0 1,1 0-1,-1-1 0,0 1 0,0-1 0,1 1 0,-1-1 0,0 0 0,-1 0 0,1 0 0,0 0 0,0 0 0,-1 0 0,2-2 2,6-10-19,0-1 0,0 0 0,-2-1 0,0 1 0,-1-1 0,1-4 19,27-103-158,-29 103 137,-2 7-4,1-1 39,0 0 0,-2-1 0,0 1-1,0-13-13,6 63 52,-1-12-14,8 48 120,-2 1 1,-4 0 0,-3 5-159,-6-71 54,-2-14-27,-1-18-16,1-38-35,3-16 24,0 54-11,2 0 1,0 0 0,2 0-1,5-15 12,-9 36-8,0 0 0,1 0 0,0 0 1,-1 1-1,1-1 0,1 1 0,-1-1 1,0 1-1,1 0 0,-1 0 1,1 0-1,0 0 0,0 0 0,1 1 1,-1-1-1,0 1 0,1 0 1,1-1 6,0 1 1,0 0 0,1 0 0,-1 1 1,1 0-1,-1 0 0,1 0 1,0 1-1,-1-1 0,1 1 0,0 1 1,-1-1-1,3 1-1,2 1 37,0 0-1,-1 0 1,0 1-1,0 0 1,1 1-1,-2 0 1,1 0-1,0 1 1,-1 0 0,0 1-1,0 0 1,-1 0-1,0 0 1,0 1-1,2 2-36,-4-1 8,1 1 0,-1-1 1,-1 1-1,1 0 0,-2 0 0,1 0 0,-1 1 0,0-1 0,-1 1 0,-1 0 0,1 5-8,-1-4-557,0 1 0,-1-1 0,-1 1 1,0-1-1,0 0 0,-2 3 557,-6 13-4507,-7-10-416</inkml:trace>
  <inkml:trace contextRef="#ctx0" brushRef="#br0" timeOffset="1448.56">1458 763 496,'1'-2'208,"2"-4"13,0 0 0,0 0 0,0 0 0,1 1 0,0 0 0,0-1-221,-2 4 209,1-1 1,-1 1-1,1 0 1,0 0-1,0 0 0,0 1 1,0-1-1,0 1 0,0-1 1,0 1-1,0 0 0,1 0 1,-1 1-1,1-1-209,24-4 3216,1 1 0,17 0-3216,-32 3 983,0 2 1,-1-1 0,1 1-1,0 1 1,-1 1-1,10 2-983,-19-3 222,1-1 0,-1 1-1,0 0 1,0 0 0,1 0 0,-2 1-1,1-1 1,0 1 0,0 0-1,-1 0 1,0 0 0,1 1-1,-1-1 1,-1 1 0,1 0-1,0 0 1,-1 0 0,0 0 0,0 0-1,0 0 1,0 0 0,-1 1-1,1 0-221,-1 3 188,0-1-1,0 1 1,0 0-1,-1 0 1,0 0-1,-1 0 1,0 0-1,0-1 1,0 1-1,-1 0 1,0-1-1,-1 1 1,-1 1-188,-2 6 89,-1 0 0,-1 0 0,0-1 0,-1 0 0,-1-1 0,0 0 0,-1 0 0,0-1 0,-1 0 0,0-1 0,-3 1-89,10-8 16,-1 0 0,0 0 0,-1-1 0,1 1 0,-1-1 0,1-1 0,-1 0 1,0 1-1,0-2 0,0 1 0,0-1 0,-2 0-16,3-1 1,0 0-1,0-1 1,1 0 0,-1 0-1,0 0 1,0 0 0,0-1-1,1 0 1,-1 0 0,1-1-1,-1 0 1,1 1 0,0-2-1,0 1 1,0-1 0,0 0-1,-3-3-21,0-1 1,1 0 0,-1-1 0,2 1 0,-1-1 0,1-1-1,1 1 1,-1-1 0,2 0 0,-1 0 0,2-1 0,-2-5 20,1 4-39,1 0 0,1 0 1,0-1-1,0 1 1,1-1-1,1 0 0,0 1 1,1-1-1,1 0 0,2-10 39,-3 18-12,1 1-1,-1-1 0,1 1 0,1 0 1,-1 0-1,0 0 0,1 0 0,0 0 1,0 0-1,0 1 0,1-1 0,-1 1 1,1 0-1,-1 0 0,1 0 1,0 1-1,0-1 0,1 1 0,-1 0 1,0 0-1,1 1 0,-1-1 0,1 1 1,-1 0-1,6-1 13,9-1-129,0 1 0,0 1-1,0 1 1,0 0 0,13 3 129,-20-2-1206,0 1-1,-1 0 0,1 1 1,-1 1-1,6 2 1207,15 6-4313</inkml:trace>
  <inkml:trace contextRef="#ctx0" brushRef="#br0" timeOffset="1842.52">1749 405 8722,'-6'-17'2844,"1"0"0,0 0 0,1 0 0,0-5-2844,26 81 3755,-5 11-2296,-4 1 0,1 38-1459,9 54 1144,-16-127-1016,2-1-1,1-1 0,8 18-127,-15-43-28,1-1 0,0 1 0,0-1 1,1 0-1,2 3 28,-6-10-8,0 0 1,0 0-1,0 0 1,-1 1-1,1-1 0,0 0 1,0 0-1,1 0 1,-1 0-1,0-1 0,0 1 1,0 0-1,0 0 1,1-1-1,-1 1 0,0-1 1,1 1-1,-1-1 1,1 1-1,-1-1 1,0 0-1,1 0 0,-1 0 1,1 0-1,-1 0 1,1 0-1,-1 0 0,0 0 1,1 0-1,-1-1 1,1 1-1,-1-1 0,0 1 1,1-1-1,-1 1 1,0-1-1,0 0 1,1 0-1,-1 0 8,3-2-17,-1-1-1,1 1 1,-1-1 0,0 0-1,0 0 1,0 0 0,-1-1-1,0 1 1,1 0 0,-2-1 0,1 0-1,0 0 18,15-63-75,-14 53 65,3-16 17,-5 20 3,1 0 1,1 0-1,-1 1 1,2-1 0,-1 1-1,2-1-10,-5 11 2,0-1 1,1 0-1,-1 1 0,0-1 0,1 0 0,-1 1 1,0-1-1,1 1 0,-1-1 0,1 1 0,-1-1 1,1 1-1,-1-1 0,1 1 0,0-1 0,-1 1 1,1-1-1,-1 1 0,1 0 0,0-1 0,-1 1 1,1 0-1,0 0 0,0 0 0,-1 0 0,1-1 1,0 1-1,0 0 0,-1 0 0,1 0 0,0 0 0,-1 1 1,1-1-1,0 0 0,0 0 0,-1 0 0,1 0 1,0 1-1,-1-1 0,1 0 0,0 1 0,-1-1 1,1 1-1,-1-1 0,1 0 0,0 1 0,-1-1 1,1 1-1,-1 0 0,0-1 0,1 1-2,4 4 15,0 1-1,-1-1 1,0 1-1,0 0 1,0 0-15,-2-2 7,31 54 20,14 22-329,-40-70-292,0 0 1,1-1-1,0 1 1,0-2-1,1 0 0,3 3 594,-8-8-1010,1 0-1,-1 0 0,0-1 0,1 1 0,4 1 1011,17 1-5729</inkml:trace>
  <inkml:trace contextRef="#ctx0" brushRef="#br0" timeOffset="2174.14">2112 598 14683,'-16'28'5761,"1"-38"449,7 9-3442,6-2-1719,4 1-401,-2 0-592,3 1-1313,8 0 665,29-3-5681,38 0 1080</inkml:trace>
  <inkml:trace contextRef="#ctx0" brushRef="#br0" timeOffset="2892.02">2408 787 2873,'-5'-8'862,"1"0"1,0 0-1,0 0 1,1-1-1,0 1 1,1-1-1,0 0 1,0 0-1,1 1 0,0-1 1,0-1-863,1 10 157,0-1 0,0 0 0,0 1 0,0-1 0,0 0 0,0 0 0,0 1 1,0-1-1,0 0 0,0 0 0,0 1 0,0-1 0,1 0 0,-1 1 0,0-1 0,0 0 0,1 1 0,-1-1 0,1 0 0,-1 1 0,0-1 1,1 1-1,-1-1 0,1 1 0,0-1 0,-1 1 0,1-1-157,0 2 161,0-1 0,-1 0 0,1 1 1,0-1-1,0 1 0,-1 0 0,1-1 1,0 1-1,-1 0 0,1-1 0,-1 1 0,1 0 1,-1 0-1,1-1 0,-1 1 0,1 0 0,-1 0 1,0 0-1,0 0 0,1 0 0,-1-1 0,0 1 1,0 0-1,0 0 0,0 0-161,9 35 424,-1 0 0,-2 1 0,-2-1 0,0 11-424,11 236 794,-17-375-845,5 1 1,8-49 50,-9 122-9,1-1 0,1 1 0,1-1 0,5-14 9,-9 30-6,0 1 0,0 0 0,0 0 0,0-1 1,0 1-1,0 0 0,1 0 0,-1 0 0,1 0 1,-1 0-1,1 1 0,0-1 0,0 0 1,0 1-1,0-1 0,0 1 0,0 0 0,0 0 1,2-1 5,-2 1 1,0 1 0,0 0 0,0 0 1,0 0-1,0 0 0,1 0 1,-1 0-1,0 0 0,0 1 1,0-1-1,0 1 0,0 0 0,0-1 1,0 1-1,0 0 0,0 0 1,-1 0-1,2 1-1,3 2-58,0 1-1,0 0 1,-1 0 0,1 1 0,-1-1-1,0 1 1,0 1 0,-1-1-1,0 1 1,3 6 58,5 15-770,-1 2 0,-1 0 0,-2 0 0,1 10 770,16 125 3395,-23-147-2862,0 2-460,-2-18-107,0-10 19,-2-26-11,-5-115 20,8 116-10,0 0-1,2 1 1,4-18 16,-5 44-11,-1 0 0,1 0 0,0-1 0,0 1-1,0 0 1,1 0 0,0 1 0,0-1 0,0 1 0,5-6 11,-5 8-7,0 0 0,1 0 1,-1 0-1,1 0 0,0 1 0,0 0 0,0-1 0,0 1 1,0 1-1,0-1 0,0 0 0,1 1 0,-1 0 0,1 0 1,0 0 6,5 0 29,-1 0 1,1 0-1,-1 1 0,1 1 1,-1-1-1,1 1 1,-1 1-1,2 0-29,-7-1 63,0 0 0,0 1 0,0-1 0,0 1 0,0-1-1,0 1 1,0 0 0,0 1 0,-1-1 0,1 1 0,-1 0-1,0-1 1,0 2 0,0-1 0,0 0 0,0 0 0,-1 1-1,1 0 1,0 1-63,1 6 171,0 1-1,0 0 1,-1 0-1,-1 0 1,0 0-1,0 9-170,3 81-1808,-5-62 1290,4 82-1434,-3-107 2272,0-12-1166,1-9-2905,2-20-1075</inkml:trace>
  <inkml:trace contextRef="#ctx0" brushRef="#br0" timeOffset="3839.6">3156 1071 3497,'-1'6'780,"0"0"0,0 0 0,1 0-1,0 0 1,0 0 0,0 0 0,0 0-780,1-6 129,-1 1 0,0 0 1,0-1-1,0 1 0,0-1 0,0 1 0,1-1 0,-1 1 0,0-1 0,0 1 0,1-1 0,-1 1 0,0-1 0,1 1 1,-1-1-1,1 0 0,-1 1 0,1-1 0,-1 1 0,1-1 0,-1 0 0,1 0 0,-1 1 0,1-1 0,-1 0 1,1 0-1,-1 1 0,1-1-129,1 0 217,0-1 1,-1 1 0,1 0 0,0-1-1,0 1 1,-1-1 0,1 0 0,0 1-1,-1-1 1,1 0 0,-1 0 0,1 0-1,-1 0 1,1 0 0,-1-1-218,14-10 478,0-1 1,-2 0-1,1-1 1,-2-1-1,0 0 0,-1 0 1,0-1-1,-1-1 1,-1 0-1,-1 0 1,0 0-1,-2-1 1,1-3-479,-4 10 99,-1 0 1,0 0-1,0 0 1,-2 0 0,1-1-1,-1 1 1,-1 0-1,0 0 1,-1-5-100,1 12 27,0 0 0,0-1 0,0 1 0,0 0 0,-1 0-1,0 1 1,0-1 0,0 0 0,0 0 0,0 1 0,-1 0 0,0-1 0,1 1 0,-1 0 0,0 0 0,-1 0 0,1 1 0,0-1 0,-1 1-1,0 0 1,1 0 0,-1 0 0,0 0 0,0 1 0,0-1 0,-1 1-27,0 0 58,-1-1 0,0 1 1,0 1-1,0-1 0,0 1 0,0 0 1,-2 0-59,6 1 3,0-1 0,-1 0 1,1 1-1,0 0 1,0-1-1,0 1 1,0 0-1,0 0 1,0 0-1,0 0 0,1 1 1,-1-1-1,0 0 1,1 1-1,-1-1 1,1 1-1,-1-1 1,1 1-1,0 0 0,-1 0 1,1 0-1,0 0 1,0 0-4,-3 9 4,0 0 0,0 1 0,1 0 0,0 0 0,1 0 0,1 0 0,0 0 0,0 9-4,2 5 15,1 1-1,0-1 1,5 17-15,-4-29 17,1 1 1,0-1-1,1 0 1,1 0-1,0 0 1,1-1 0,0 0-1,1 0 1,0-1-1,5 5-17,-9-11-2,1-1-1,0 1 1,1-1-1,0-1 1,-1 1-1,1-1 1,1 0-1,-1 0 1,1 0-1,-1-1 0,1 0 1,0 0-1,0-1 1,0 0-1,0 0 1,1-1-1,-1 0 1,1 0-1,-1-1 1,0 0-1,1 0 1,-1-1 2,-2 1-52,-1-1 0,1 0 1,-1-1-1,1 1 0,-1-1 0,0 0 1,1 0-1,-1 0 0,0 0 0,-1-1 1,1 0-1,0 0 0,-1 0 0,1 0 1,-1 0-1,0-1 0,0 1 0,0-1 1,-1 0-1,1 0 0,-1 0 1,0 0-1,0 0 0,0-2 52,5-13-982,-1 0 0,0-1 0,-2 0 0,3-17 982,-6 32-155,19-147 32,-10 68 3041,-5 64-809,-4 20-2095,-1 0-1,0 0 1,0 0 0,1 0 0,-1 0 0,0 0-1,0 0 1,0 0 0,1 0 0,-1 0 0,0 0-1,0 0 1,0 0 0,1 0 0,-1 0 0,0 0-1,0 0 1,0 1 0,0-1 0,1 0 0,-1 0-1,0 0 1,0 0 0,0 0 0,0 1 0,0-1-1,1 0 1,-1 0 0,0 0 0,0 1 0,0-1-1,0 0 1,0 0 0,0 0 0,0 1 0,0-1-1,0 0 1,0 0 0,0 0 0,0 1 0,0-1-1,0 0-13,9 37-90,-5-14 78,9 56 130,3-1 0,4 0 1,9 15-119,-27-87 2,-2-3-4,1 0-1,0 0 0,0-1 1,1 1-1,-1 0 0,1 0 1,-1-1-1,1 1 0,0 0 1,0-1-1,0 0 0,0 0 1,0 1 2,-1-3-3,-1 0 1,0 0 0,1 0 0,-1 0 0,0 0 0,0 1-1,1-1 1,-1 0 0,0 0 0,1 0 0,-1 0-1,0 0 1,0 0 0,1 0 0,-1 0 0,0 0 0,1 0-1,-1 0 1,0 0 0,0-1 0,1 1 0,-1 0-1,0 0 1,1 0 0,-1 0 0,0 0 0,0-1 0,1 1-1,-1 0 1,0 0 0,0 0 0,0-1 0,1 1 0,-1 0-1,0 0 1,0-1 0,0 1 0,0 0 0,1 0-1,-1-1 3,5-12-64,1-24-84,-1 0 0,-1-29 148,3-17-66,-7 77 45,5-33 20,2 1-1,1-1 2,-6 31-67,0-1 0,1 0 0,0 1-1,0 0 1,1 0 0,0 0 0,1 0 0,0 1 0,0-1 0,0 1-1,4-3 68,-8 9-93,0 0-1,1-1 0,-1 1 1,1 0-1,-1 0 0,1 0 1,0 0-1,-1 0 0,1 0 1,0 1-1,0-1 0,-1 1 1,1-1-1,0 1 0,0-1 1,0 1-1,0 0 0,0 0 1,0 0-1,0 0 0,-1 0 1,1 0-1,0 1 0,0-1 0,0 1 1,0-1-1,0 1 0,-1 0 1,1 0-1,0 0 0,-1 0 1,2 1 93,2 1 25,0 1 0,-1 0 0,1 0 0,-1 1 0,0 0 1,-1-1-1,1 1 0,-1 0 0,2 3-25,8 21 592,-1 0 0,-1 0 0,-2 1-1,-1 0 1,-1 0 0,-1 6-592,4 10 18,1 0-1,3 1-17,-13-44-13,0 1-1,1-1 1,-1 1-1,1-1 0,0 0 1,0 0-1,0 1 1,0-1-1,0-1 1,1 2 13,-2-4-18,0 1 0,0 0 0,0-1 0,-1 1 0,1-1 0,0 0 0,0 1 0,0-1 0,0 0 0,0 1 0,0-1 0,0 0 0,0 0 0,0 0 0,0 0 0,0 0 0,0 0 0,0 0 0,0 0 0,0 0 0,0-1 0,0 1 0,0 0 0,0-1 0,0 1 0,-1-1 0,1 1 0,0-1 0,0 1 0,0-1 0,0 1 0,-1-1 0,1 0 0,0 1 0,-1-1 0,1 0 0,0 0 18,5-6-122,-1 1 0,0-1 0,0 0 0,0-1 0,-1 1 0,0-1 0,-1 0 0,2-6 122,20-68-506,-23 76 475,9-34-131,7-26-130,-3-2 0,2-29 292,-15 76 85,0-1-1,-2 0 0,0 0 0,-1 0 0,-1 0 0,-2 0 0,0 1 0,-1-1 0,-6-14-84,0 10 362,2 15 44,9 11-389,0 0 1,-1 0-1,1-1 1,0 1-1,0 0 1,0 0-1,-1 0 1,1 0 0,0 0-1,0 0 1,0 0-1,-1 0 1,1 0-1,0 0 1,0 0-1,0 0 1,-1 0-1,1 0 1,0 0-1,0 0 1,0 0-1,-1 0 1,1 0-1,0 0 1,0 0-1,0 0 1,-1 0-1,1 0 1,0 1-1,0-1 1,0 0 0,0 0-1,-1 0 1,1 0-1,0 0 1,0 1-1,0-1 1,0 0-1,0 0 1,0 0-1,-1 0 1,1 1-1,0-1 1,0 0-1,0 0-17,-1 4 67,0-1-1,0 0 1,1 1-1,-1-1 1,1 1-1,0-1 1,0 0-1,0 1 1,0-1-1,1 1 1,0 1-67,0 4 94,5 27 137,1-1 1,2 0-1,11 28-231,-4-14 122,22 98 94,-25-85-908,4-2 0,20 47 692,-35-102-175,1 3-324,0-1 1,0 1 0,1-1 0,0 0 0,0 0 0,1 0 0,0-1 498,-5-6-68,0 0 1,0 1 0,0-1 0,0 0-1,0 0 1,0 0 0,0 0-1,0 0 1,0 0 0,0 0 0,0 0-1,0 1 1,0-1 0,0 0 0,0 0-1,0 0 1,0 0 0,1 0-1,-1 0 1,0 0 0,0 0 0,0 1-1,0-1 1,0 0 0,0 0 0,0 0-1,0 0 1,0 0 0,0 0-1,0 0 1,1 0 0,-1 0 0,0 0-1,0 0 1,0 0 0,0 0-1,0 0 1,0 0 0,0 0 0,1 0-1,-1 0 1,0 0 0,0 0 0,0 0-1,0 0 1,0 0 0,0 0-1,0 0 1,0 0 0,1 0 0,-1 0-1,0 0 1,0 0 0,0 0 0,0 0-1,0 0 1,0 0 0,0 0-1,0 0 1,0 0 0,1-1 0,-1 1-1,0 0 1,0 0 0,0 0 67,-5-10-4375</inkml:trace>
  <inkml:trace contextRef="#ctx0" brushRef="#br0" timeOffset="4289.09">4000 732 10442,'1'-3'8654,"7"1"-4356,19-2-4114,0 2-1,1 0 0,-1 1 1,23 4-184,19 3-4969,0 3-1,27 10 4970,60 8-8265,-129-27 11357,-26 0-2950,-1 0 0,0-1 0,1 1 0,-1 0 0,0 0 0,0 0 1,1 0-1,-1 0 0,0 0 0,0 0 0,1-1 0,-1 1 0,0 0 0,0 0 0,1 0 0,-1 0 1,0-1-1,0 1 0,0 0 0,1 0 0,-1-1 0,0 1 0,0 0 0,0 0 0,0-1 1,0 1-1,0 0 0,1-1 0,-1 1-142,-1-1 232,1 1 0,0-1 0,0 0 0,-1 0 0,1 0 0,0 1 0,-1-1 1,1 0-1,-1 1 0,1-1 0,-1 0 0,1 1 0,-1-1 0,0 1 0,1-1 0,-1 1 0,0-1-232,0 0 348,-1-1 0,0 1-1,0-1 1,1 1-1,-1 0 1,0-1 0,0 1-1,-1 0 1,1 0 0,0 1-1,0-1 1,0 0-1,0 1 1,-1-1 0,1 1-1,0 0 1,-1 0 0,-1 0-348,3 0 130,-1 1 1,0 0 0,1-1-1,-1 1 1,1 0 0,-1 0-1,1 0 1,-1 0 0,1 0 0,0 1-1,-1-1 1,1 0 0,0 1-1,0-1 1,0 1 0,0-1-1,0 1 1,0-1 0,0 1 0,1 0-1,-1-1 1,1 1 0,-1 0-1,1 0-130,-6 20 90,1 0 0,1 0 1,1 0-1,1 1 0,2-1 0,0 1 0,1-1 0,1 0 0,1 1 0,1-1 0,1 0 0,0-1 0,4 6-90,-6-21-15,-1 1 1,1-1-1,1 0 0,-1 0 1,1-1-1,0 1 0,0-1 0,1 0 1,0 0-1,3 3 15,-5-6-7,-1 0 0,1 0 0,-1-1 1,1 1-1,-1-1 0,1 0 0,0 0 0,-1 0 1,1 0-1,0 0 0,0 0 0,0-1 0,0 1 1,0-1-1,0 0 0,0 0 0,0 0 0,0 0 1,0-1-1,0 1 0,0-1 0,-1 0 0,1 1 1,0-1-1,1-1 7,-2 1 4,0-1 1,1 1-1,-1-1 1,0 0-1,0 0 1,-1 0-1,1 0 1,0 0-1,-1 0 1,1 0-1,-1 0 1,0-1-1,1 1 1,-1 0-1,0-1 1,0 1-1,-1-1 1,1 1-1,-1-1 1,1 0-1,-1 1 1,0-1-1,0 0 1,0 0-5,2-18 72,-2 0-1,-1-1 1,0 1 0,-2 0 0,0 0-1,-2-5-71,-11-35 417,-11-28-417,21 71-340,0 0 1,-1 1-1,-1 0 1,-5-7 339,4 12-4582,11 19-31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24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267 124 10442,'-6'-43'7957,"4"36"-7321,0 0 0,0 1 0,-1-1 0,1 0 0,-2 0-636,3 4 87,0 1 0,-1-1-1,1 1 1,-1 0 0,0-1 0,1 1-1,-1 0 1,0 0 0,-1 0-1,1 0 1,0 0 0,0 1 0,-1-1-1,1 1 1,-1-1 0,1 1 0,-1 0-1,0 0 1,1 0 0,-1 0 0,0 1-1,0-1 1,0 1 0,0-1 0,1 1-1,-1 0 1,0 0 0,-1 1-87,-6 1 80,-1 0 0,1 1 1,0 0-1,1 0 0,-1 1 0,1 1 0,-1 0 1,1 0-1,1 0 0,-1 1 0,1 1 1,0-1-1,0 1 0,1 1 0,0-1 1,0 1-1,1 1 0,-5 6-80,9-11-89,1 0 0,-1-1 0,1 1 0,0 0 1,0 0-1,0 0 0,0 0 0,1 0 0,-1 0 0,1 0 0,0 0 0,0 0 0,1 0 0,-1 0 0,1 0 0,0-1 1,0 1-1,0 0 0,1 0 0,-1-1 0,1 1 0,0 0 0,0-1 0,0 0 0,1 1 0,-1-1 0,1 0 0,-1 0 89,7 6 45,0 0-1,0 0 1,1-1-1,0 0 1,1-1-1,-1 0 1,1-1-1,5 2-44,-7-4 325,0 1-1,1-1 0,-1-1 0,1 1 0,0-2 1,0 0-1,11 2-324,-18-4-21,0 0 0,0 0 1,0 0-1,0-1 0,1 1 0,-1-1 0,0 1 1,0-1-1,0 0 0,0 0 0,0-1 0,0 1 1,-1-1-1,1 1 0,0-1 0,-1 0 1,1 0-1,-1 0 0,1 0 0,-1 0 0,0-1 1,0 1-1,0-1 0,0 0 0,-1 1 0,1-1 1,0-2 20,1-2 63,0-1 1,-1 0 0,0 0-1,0 0 1,-1 0 0,0 0-1,-1 0 1,1 0 0,-1 0-1,-1 0 1,0 0 0,0 0-1,-1 0 1,1 0-1,-2 0 1,0-1-64,1 1-63,-1 0 0,0 0 1,0 1-1,-1 0 0,0-1 0,0 1 0,-1 0 0,0 1 1,0-1-1,0 1 0,-1 0 0,0 1 0,0-1 1,-1 1-1,-6-4 63,10 7-564,1 1 1,-1 0 0,0 0 0,0 0 0,0 0-1,0 0 1,0 1 0,0-1 0,0 1-1,0 0 1,0 0 0,0 0 0,0 0-1,0 0 1,0 1 0,0 0 0,0-1 0,0 1 563,-23 10-6899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28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229 510 2184,'3'-3'639,"0"0"-1,-1-1 0,1 1 0,-1-1 0,0 0 0,0 0 0,-1 0 0,1 0 0,-1 0 0,0 0 0,0 0 1,0 0-1,0-1 0,-1-3-638,1 1 551,-2 0 1,1 0-1,-1 0 0,0 0 1,-1 0-1,1 0 1,-1 1-1,-1-1 1,0-2-552,0 3 232,0 0 1,0-1-1,0 1 1,-1 1-1,0-1 1,0 0-1,0 1 1,-1 0 0,1 0-1,-1 0 1,-1 1-1,1 0 1,-1 0-1,1 0 1,-1 0-1,0 1 1,0 0 0,-1 0-1,-3 0-232,5 1 70,1 2-1,-1-1 1,1 0-1,-1 1 1,1 0 0,-1 0-1,1 0 1,-1 0-1,1 1 1,0 0-1,-1 0 1,1 0 0,-1 0-1,1 1 1,0 0-1,0 0 1,0 0-1,0 0 1,0 0 0,1 1-1,-1 0 1,1 0-1,-1 0 1,1 0-1,0 0 1,0 1 0,1-1-1,-1 1 1,1 0-1,-1 0 1,1 0-1,0 0 1,1 0 0,-1 0-1,0 2-69,-1 4 2,1 0 0,-1-1 0,2 1 0,-1 0 0,1 1 0,1-1 1,0 0-1,0 0 0,1 0 0,0 0 0,1 0 0,0 0 0,0 0 0,1 0 0,2 2-2,-3-7-8,0-1 0,0 1-1,0 0 1,1-1 0,0 1 0,0-1 0,0 0 0,1 0-1,-1 0 1,1-1 0,0 1 0,0-1 0,0 0 0,0 0 0,1 0-1,-1 0 1,1-1 0,0 0 0,0 0 0,-1 0 0,1-1-1,0 1 1,1-1 0,-1-1 0,0 1 0,5 0 8,-1-2-29,0-1-1,0 0 1,0 0 0,-1-1-1,1 0 1,-1 0 0,1-1-1,-1 0 1,0-1 0,-1 1-1,1-2 1,-1 1 0,0-1 0,0 0-1,-1 0 1,0-1 0,0 0-1,2-3 30,3-6-35,0 1 0,-2-1 0,0 0 0,0-1 0,-2 0 0,0-1 0,-1 1 0,2-14 35,2-13-16,-3 0 0,1-18 16,-6 42 18,-1 0 0,-2 0 0,1 0 0,-2 0 0,-1 1 0,-3-14-18,-9-1 64,4 23 18,10 11-78,1 0 1,0 0-1,-1 0 1,1 0 0,-1 0-1,1 0 1,0 0-1,-1 1 1,1-1 0,0 0-1,-1 0 1,1 0-1,0 0 1,-1 1 0,1-1-1,0 0 1,0 0-1,-1 1 1,1-1 0,0 0-1,-1 0 1,1 1-1,0-1 1,0 0 0,0 1-1,0-1 1,-1 0-1,1 1 1,0-1 0,0 0-1,0 1 1,0-1-1,0 1 1,0-1 0,0 0-1,0 1 1,0-1-5,-7 27 134,2 0 1,0 1-1,2-1 1,1 1-1,2 23-134,3 22 328,9 41-328,-9-87 48,2 0 0,1 0 0,3 9-48,-7-30 2,-1 0-1,1 0 1,1-1 0,-1 1-1,1-1 1,0 1 0,0-1-1,1 0 1,-1 0-1,1-1 1,0 1 0,0-1-1,1 0 1,-1 0 0,1 0-1,0-1 1,5 3-2,-8-5-4,1 0 1,0 0-1,0 0 1,0-1-1,0 1 1,0-1-1,0 0 1,0 0-1,-1 0 1,1 0-1,0 0 1,0-1-1,0 0 0,0 1 1,0-1-1,0 0 1,-1 0-1,1 0 1,0-1-1,-1 1 1,1-1-1,-1 1 1,1-1-1,-1 0 1,0 0-1,0 0 0,0 0 1,0-1-1,2-1 4,3-5-6,-1 0-1,1-1 1,-2 0-1,1 0 1,-1 0-1,-1 0 1,2-4 6,38-120 225,-38 123 25,-2 11-177,3 22 523,1 4 1917,9 9-3246,2-1 0,22 32 733,-38-61-200,0-1 0,0 0 1,0 0-1,1 0 0,0-1 0,0 1 0,0-1 0,4 3 200,-6-5-98,-1 0 0,1-1-1,0 1 1,0 0 0,-1-1 0,1 1-1,0-1 1,0 0 0,0 0-1,0 0 1,0 0 0,-1 0-1,1 0 1,0 0 0,0-1-1,0 1 1,0 0 0,-1-1-1,1 0 1,0 1 0,0-1-1,-1 0 1,1 0 0,-1 0-1,1 0 1,-1 0 0,1 0 0,0-1 98,1-1-389,0 0 0,1 0 0,-1-1 0,0 1 0,-1 0 1,1-1-1,-1 0 0,1 0 0,-1 0 0,0 0 1,0-1 388,9-31-2649</inkml:trace>
  <inkml:trace contextRef="#ctx0" brushRef="#br0" timeOffset="339.84">683 91 14915,'-23'11'6450,"6"-14"-81,26-5-4289,-5-2-463,2 2-929,5-1-1328,3 4 64,11 1 47,-1-5-439,-4-2-208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25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334 263 9346,'0'-13'697,"-3"-25"1052,3 36-1562,-1 1 0,1-1 1,-1 1-1,0-1 0,0 0 0,1 1 0,-1-1 0,0 1 0,0-1 0,0 1 0,-1 0 0,1-1 0,0 1 0,0 0 1,-1 0-1,1 0 0,-1 0 0,1 0 0,-1 0 0,0 0-187,-4-1 257,0 0-1,0 0 1,0 0-1,0 1 1,-1 0 0,1 0-1,0 1 1,-1-1-1,1 1 1,0 1 0,-1-1-1,1 1 1,0 0-1,-1 1 1,1 0 0,0-1-1,0 2 1,0-1-1,1 1 1,-1 0 0,0 0-1,-2 3-256,-5 3 244,0 1 0,1 0 0,1 1 0,0 0 0,0 1 0,1 0-1,0 1 1,-5 10-244,6-9 100,1 1 0,0 1 0,1-1 0,1 1 0,0 0 0,-3 15-100,7-23-3,1-1 0,0 1 0,0 0 0,0 0 0,1 0 0,0 0 0,1 0 0,0 0 0,0 0 0,1 0 0,0-1 0,0 1 0,1 0 0,0-1 0,3 6 3,-1-4-50,0-1 0,1 0 0,0 0 0,0-1 0,1 0 0,0 0 1,1 0-1,-1-1 0,1 0 0,0 0 0,1-1 0,-1 0 0,1-1 0,0 1 0,0-2 0,1 1 0,-1-2 0,1 1 0,-1-1 0,1 0 0,0-1 0,0 0 1,0-1-1,0 0 0,7-1 50,-8-1-292,1 1 0,0-1 1,-1 0-1,1-1 0,-1 0 1,0-1-1,0 0 1,0-1-1,0 1 0,-1-1 1,0-1-1,0 0 0,0 0 1,-1-1-1,1 1 0,4-8 292,27-44-3201,-31 45 2176,0 0 0,1 1 0,0-1 0,9-8 1025,-14 18 18,0 0-1,0 0 1,1 0 0,-1 0 0,1 1-1,-1 0 1,1 0 0,0 0 0,0 0-1,0 1 1,0 0 0,0 0 0,0 0-1,0 1 1,0-1 0,0 1 0,0 1-1,0-1 1,4 1-18,-6 0 345,0-1-1,0 1 1,0-1 0,0 1-1,0 0 1,0 1-1,0-1 1,-1 0 0,1 1-1,0-1 1,-1 1 0,0 0-1,1 0 1,-1 0-1,0 0 1,0 0 0,0 1-1,0-1 1,0 1 0,0-1-1,-1 1 1,1 0-1,-1-1 1,0 1 0,0 0-1,0 0 1,0 0 0,0 0-1,-1 0 1,1 0-1,-1 0 1,0 1-345,0 4 292,0 0-1,-1 0 1,0 0-1,0 0 1,-1-1 0,0 1-1,0 0 1,-1-1-1,0 0 1,-1 1-1,1-1 1,-1-1 0,0 1-1,-1 0 1,-2 2-292,4-5 13,-1-1 0,1 1 0,-1-1 0,0 0 0,0 0 0,0 0 0,0 0 0,0-1 0,-1 1 0,1-1 0,-1 0 0,1-1 0,-1 1 0,0-1 0,0 0 0,0 0-1,0-1 1,1 1 0,-1-1 0,0 0 0,0 0 0,0-1 0,0 1 0,0-1 0,-2-1-13,-1 0-8,0-1-1,0-1 1,0 0-1,0 0 1,0 0-1,1-1 1,-1 0-1,1 0 1,1-1-1,-1 0 1,1 0 0,0-1-1,0 0 1,1 0-1,0 0 1,0 0-1,1-1 1,-2-4 8,3 7-12,1 1 0,0-1 1,0 0-1,1 0 1,-1 0-1,1 0 0,0 0 1,1 0-1,-1-1 1,1 1-1,0 0 0,0 0 1,1 0-1,-1-1 1,1 1-1,0 0 1,1 0-1,-1 0 0,1 0 1,0 1-1,0-1 1,0 0-1,1 1 0,0-1 1,0 1-1,0 0 1,0 0-1,1 0 0,-1 0 1,1 1-1,2-2 12,-2 2-18,0 0 0,0 1-1,0 0 1,1 0 0,-1 0-1,1 0 1,-1 0 0,1 1-1,-1 0 1,1 0 0,0 0-1,0 1 1,3-1 18,8 2-590,-1-1 1,1 2-1,7 2 590,-1-1-2404,18 1-745</inkml:trace>
  <inkml:trace contextRef="#ctx0" brushRef="#br0" timeOffset="547.97">813 503 7906,'5'38'3476,"-5"-37"-3317,0-1 0,0 1-1,0 0 1,0 0 0,1 0-1,-1-1 1,0 1 0,1 0-1,-1 0 1,0-1 0,1 1-1,-1 0 1,1-1 0,-1 1-1,1 0 1,0-1 0,-1 1-1,1-1 1,0 1 0,-1-1-1,1 1 1,0-1 0,-1 0-1,1 1 1,0-1 0,0 0-1,0 1 1,-1-1-1,1 0 1,0 0 0,0 0-1,0 0 1,-1 0 0,1 0-1,0 0 1,0 0 0,0 0-1,0 0 1,-1 0 0,1-1-1,0 1 1,0 0 0,-1-1-1,1 1 1,0 0 0,0-1-1,-1 1 1,2-1-159,2-1 333,1-1 1,-1 1-1,0-1 0,0 0 1,0-1-1,0 1 0,1-2-333,4-5 224,-1-1 0,0 1 0,-1-1-1,0-1 1,-1 0 0,0 0 0,-1 0 0,0 0-1,0-5-223,-3 11 92,0 0 0,-1 0-1,0 1 1,0-1 0,-1 0-1,1-1 1,-1 1 0,-1 0 0,1 0-1,-1 0 1,0 0 0,0 0-1,-1 1 1,0-1 0,0 0-1,0 1 1,0-1 0,-1 1-1,0-1 1,0 1 0,-2-2-92,4 6 40,0 0 0,0 0 0,0-1 0,0 1 0,0 0 0,0 0 0,0 0 1,0 0-1,-1 0 0,1 0 0,0 1 0,-1-1 0,1 0 0,0 1 0,-1-1 0,1 1 0,-1-1 1,1 1-1,-1 0 0,1 0 0,-1-1 0,1 1 0,-1 0 0,1 0 0,-1 0 0,0 1-40,0 0-15,-1 0-1,1 0 0,0 0 1,0 1-1,0-1 1,0 0-1,0 1 0,0 0 1,0 0-1,0-1 0,0 1 1,1 0-1,-1 0 1,0 2 15,-4 6-160,0 0 1,1 1 0,1 0 0,0-1 0,0 2 0,0 2 159,2-2 25,0 0 0,1 1 0,0-1 0,1 0 0,1 0 0,0 0 1,0 0-1,1 0 0,1 0 0,0 0 0,0-1 0,1 1 0,4 5-25,-6-12-5,1 0 0,-1 0 0,2-1 0,-1 1-1,0-1 1,1 1 0,0-1 0,0 0 0,0-1 0,0 1 0,0-1 0,1 0-1,3 2 6,-3-3-124,-1 0-1,1 0 1,-1-1-1,1 0 1,0 0-1,-1 0 1,1-1-1,0 0 1,0 1-1,0-2 1,-1 1-1,1 0 0,0-1 1,0 0-1,-1 0 1,1-1-1,3-1 125,1 0-700,0-1-1,0 0 1,0 0-1,-1-1 0,1 0 1,-1-1-1,-1 0 1,1 0-1,-1-1 0,0 0 1,0 0-1,-1 0 1,0-1-1,0 0 0,-1 0 1,0-1-1,-1 1 1,2-5 700,9-25-3510</inkml:trace>
  <inkml:trace contextRef="#ctx0" brushRef="#br0" timeOffset="884.27">1353 608 8570,'-2'-7'7824,"0"-4"-5592,-4-12-1100,-14-48 1187,3 0 0,3-2-2319,7 31 250,3 0 0,1-1 0,2 1 0,2-8-250,0 42 15,-1-1 0,1 1 0,1 0 0,0 0 0,0 0 1,0 0-1,1 0 0,3-5-15,-5 10-55,1 1 1,-1-1-1,1 1 1,0 0-1,-1 0 1,1 0-1,0 0 1,0 0-1,0 0 1,1 1-1,-1-1 1,0 1-1,1-1 1,-1 1-1,1 0 1,-1 0-1,1 0 1,0 0-1,-1 0 1,1 1-1,0-1 1,0 1-1,-1 0 1,1 0-1,0 0 1,0 0-1,1 1 55,-1-1-454,1 1 0,-1 0 0,0 0 0,1 0 0,-1 0 0,0 0 0,0 1 0,0 0 0,0-1 0,0 1 0,0 0 0,0 0 0,-1 1 454,17 14-4124</inkml:trace>
  <inkml:trace contextRef="#ctx0" brushRef="#br0" timeOffset="1216.13">1167 474 192,'11'18'0,"13"-12"6986,7-13-2962,11-6 257,1-1-3032,-2-3 3160,-11 2-4289,2-2-120,-10 7-4281,6-4 1088</inkml:trace>
  <inkml:trace contextRef="#ctx0" brushRef="#br0" timeOffset="1550.81">1617 574 12355,'-1'0'286,"0"0"0,0 0 0,0 1 0,0-1 0,0 0 0,0 0 0,0 0 0,0 0 0,0 0 0,0-1 0,0 1 0,0 0 0,0 0 0,0-1 0,0 1 0,0-1 0,0 1 0,0 0 0,0-1 0,0 0 0,0 0-286,-2-1 374,1 0 1,0 0 0,0-1-1,0 1 1,0-1-1,1 1 1,-1-1-1,0 0-374,-4-11 613,0 1 0,1-1 0,-1-6-613,4 12 336,-11-37 171,2 0 1,2-1 0,0-13-508,6 33 56,2-1-1,0 0 1,1 1-1,2-1 1,1 0-1,3-9-55,-5 32 1,0-1 0,0 1 0,0 0 1,1-1-1,-1 1 0,1 0 0,0 0 0,1 0 0,-1 0 0,1 0 1,-1 1-1,1-1 0,0 1 0,1 0 0,-1 0 0,0 0 0,1 0 0,0 0 1,0 1-1,-1 0 0,2-1-1,0 1-137,1 1 1,-1-1-1,1 1 1,0 0 0,0 0-1,-1 0 1,1 1-1,0 0 1,0 0-1,0 1 1,-1 0-1,1 0 1,0 0-1,-1 0 1,6 3 136,-3-1-720,0 0 0,-1 0 0,1 1 0,-1 0 0,0 1 0,0-1 0,0 1 1,-1 1-1,0-1 0,0 1 0,0 0 0,2 4 720,9 24-4508</inkml:trace>
  <inkml:trace contextRef="#ctx0" brushRef="#br0" timeOffset="1551.81">1513 434 9290,'6'1'4969,"12"-4"-640,4-4-2569,7-2-399,0 1-833,11 1-1488,-1 2 1136,3 2-4521,-10 1 1128</inkml:trace>
  <inkml:trace contextRef="#ctx0" brushRef="#br0" timeOffset="1878.26">1977 517 17644,'-9'3'5257,"6"-2"1096,7 0-5016,-4-1-521,1 0-624,3 0 104,13 0-6650,14-6 2154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30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114 606 4329,'-15'-24'4325,"-2"2"-2190,-2-3-661,16 20-1010,1-1 0,-1 1 0,1-1 0,-1 1 0,2-1 0,-1 0 0,1 0 0,-1 0 0,2 0 1,-1-2-465,0 2 421,1 0 1,-1 0 0,-1 0-1,1 0 1,-3-5-422,4 11 50,0 0-1,0 0 1,0-1 0,0 1 0,0 0-1,0 0 1,0 0 0,0-1 0,-1 1-1,1 0 1,0 0 0,0 0-1,0 0 1,0-1 0,0 1 0,0 0-1,-1 0 1,1 0 0,0 0-1,0 0 1,0 0 0,0-1 0,0 1-1,-1 0 1,1 0 0,0 0-1,0 0 1,0 0 0,-1 0 0,1 0-1,0 0 1,0 0 0,0 0-1,-1 0 1,1 0 0,0 0 0,0 0-1,0 0-49,-6 7 1020,-1 16-181,2 3-638,0 0 1,2 0-1,1 0 1,2 1 0,0-1-1,1 0 1,2 1 0,1-1-1,1 0 1,4 13-202,-6-32 1,-1-1 1,1 1-1,0-1 0,1 1 0,0-1 1,0 0-1,0 0 0,0-1 1,1 0-1,0 1 0,0-1 1,1-1-1,-1 1 0,1-1 0,0 0 1,0 0-1,0-1 0,1 0 1,-1 0-1,1 0 0,0-1 0,0 0 1,0 0-1,0-1 0,0 0 1,0 0-1,0-1 0,0 0 1,0 0-1,1 0 0,-1-1 0,0 0 1,0-1-1,0 1 0,0-1 1,-1-1-1,3 0-1,0-1 10,-1 0 0,1-1 1,-2 0-1,1 0 0,0-1 0,-1 0 0,0 0 0,0 0 1,-1-1-1,0 0 0,0-1 0,-1 1 0,1-1 0,-2 0 1,1-1-1,-1 1 0,0-1 0,-1 1 0,2-10-10,0-3 58,-1-1 1,-1 1-1,0-1 0,-2 0 0,-1 0 0,0 0 0,-4-20-58,3 40-93,-5-37 118,5 38-362,1-1 0,-1 1-1,1-1 1,-1 1 0,0-1-1,1 1 1,-1 0 0,0-1-1,0 1 1,0 0 0,0 0 0,-1-1 337,2 1-180,0 1 1,-1 0 0,1 0-1,0 0 1,-1 0 0,1 0 0,0 0-1,0 0 1,-1 0 0,1-1 0,0 1-1,0 0 1,-1 0 0,1 0-1,0 0 1,-1 0 0,1 0 0,0 1-1,0-1 1,-1 0 0,1 0-1,0 0 1,-1 0 0,1 0 0,0 0-1,0 0 1,-1 1 0,1-1 179,-7 7-5847</inkml:trace>
  <inkml:trace contextRef="#ctx0" brushRef="#br0" timeOffset="327.31">511 169 18532,'3'54'4113,"5"19"1696,-4 2-5497,1-3-88,1 10-144,2 5-384,-3-12-368,1-7-328,-2-14 1704,2-23-6529,-5-21 2784</inkml:trace>
  <inkml:trace contextRef="#ctx0" brushRef="#br0" timeOffset="662.51">557 616 15955,'49'-15'3297,"3"-2"1560,11-5-4753,-13-2-104,-4-1-8,-13 3-24,-10 5 0,-14 9 8,-2 16 56,-6 7 24,-1 7 24,-1 6 56,-3 7 16,2-3 64,1 0-520,2-5 1961,3-12-6618,-3-16 2328</inkml:trace>
  <inkml:trace contextRef="#ctx0" brushRef="#br0" timeOffset="992.91">866 296 12099,'2'-5'7705,"-1"-1"-1159,0 0-4722,1 1 2201,-1 1-3577,1 1-344,1 2-88,-1 1-16,2 1 0,0 1 0,0-1-6553,1-2 2184</inkml:trace>
  <inkml:trace contextRef="#ctx0" brushRef="#br0" timeOffset="1695.91">340 381 9130,'-3'-5'3769,"3"5"488,6 0-2353,-4 0-376,1 0-551,25-3-177,42-7-384,-26 2-544,-1 0-552,8-11-3889,-10 2 672</inkml:trace>
  <inkml:trace contextRef="#ctx0" brushRef="#br0" timeOffset="2575.86">1050 1 9866,'-3'11'2731,"1"1"1,0 0-1,1 7-2731,1 65 1964,2-30-858,-7 81 145,1-67-919,3-1-1,2 1 1,9 46-332,-8-104 5,0-1 1,0 1 0,1-1-1,0 0 1,1 0-1,3 6-5,-6-13 0,0-1-1,0 1 0,-1 0 0,1-1 0,0 1 1,0-1-1,1 1 0,-1-1 0,0 1 0,1-1 1,-1 0-1,0 0 0,1 0 0,-1 0 0,1 0 1,0 0-1,-1 0 0,1 0 0,0-1 0,0 1 1,-1 0-1,1-1 0,0 0 0,0 1 0,0-1 1,0 0-1,-1 0 0,1 0 0,0 0 0,0 0 0,0-1 1,0 1-1,-1 0 0,1-1 0,0 1 0,0-1 1,0 0 0,7-4-6,0-1 0,0 0 0,-1 0 0,0 0-1,0-2 1,0 1 0,-1-1 0,1 0 6,19-25 11,8-15-11,-16 22 11,-9 12 2,-2 2 9,0 0 0,1 1 0,1 0 0,0 1 0,0-1 0,1 2 0,0 0 0,1-1-22,-11 10 8,0 0-1,-1-1 1,1 1-1,0 0 1,0-1-1,-1 1 1,1 0-1,0 0 1,0-1-1,-1 1 1,1 0-1,0 0 1,0 0-1,-1 0 1,1 0-1,0 0 1,0 0-1,0 0 1,-1 1-1,1-1 1,0 0-1,0 0 1,-1 1-1,1-1 1,0 0-1,0 1-7,0 0 15,0 0-1,0 0 0,1 1 0,-1-1 0,0 0 1,0 1-1,0-1 0,0 1 0,-1-1 1,1 1-1,0-1 0,-1 1-14,4 9 65,-2-1 0,1 0 0,-1 0 0,-1 2-65,0-3 45,4 19 20,0 6-169,2 0-1,1 0 1,5 11 104,-12-43-146,-1 0-1,1 0 1,0 0-1,0 0 1,0 0-1,0 0 0,1 0 1,-1 0-1,0 0 1,1 0-1,-1-1 1,1 1-1,0-1 1,0 1 146,-1-1-194,0-1 0,0 0-1,0 0 1,0 0 0,0 0 0,-1 0 0,1 0 0,0 0 0,0 0 0,0 0-1,0 0 1,0 0 0,0 0 0,-1-1 0,1 1 0,0 0 0,0-1-1,0 1 1,-1 0 0,1-1 0,0 1 0,0-1 0,-1 1 0,1-1 0,0 0-1,-1 1 1,1-1 0,-1 0 0,1 1 0,-1-1 0,1 0 0,-1 0-1,0 0 1,1 1 0,-1-1 194,13-23-4133</inkml:trace>
  <inkml:trace contextRef="#ctx0" brushRef="#br0" timeOffset="2912.47">1403 270 14379,'0'0'4545,"0"0"816,0 0-4153,0 0-319,0 0-505,0 0-848,17 4-121,3-1 1,42 6-4777,-33-10 1512</inkml:trace>
  <inkml:trace contextRef="#ctx0" brushRef="#br0" timeOffset="3245.29">1663 333 10610,'-23'9'1600,"13"-3"2907,30-7-1144,-10 0-3031,0 1 0,0 0 0,0 0-1,-1 1 1,1 0 0,0 1-1,0 0 1,-1 1 0,1 0 0,-1 0-1,0 1 1,2 0-332,-10-2 58,1-1-1,-1 0 0,1 1 1,-1-1-1,0 1 0,0-1 1,1 1-1,-1-1 0,0 1 1,0 0-1,-1 0 1,1-1-1,0 1 0,-1 0 1,1 0-1,-1 0 0,1 0 1,-1 0-1,0 0 0,0 0 1,0 0-1,0 0 1,0 0-58,-1 8 148,0 0 1,-1 0 0,0 0 0,-1 1-149,-1 6 160,-3 16-16,1 0 0,2 1 0,1 0-1,2 0 1,1 0 0,2 0-144,-2-29-21,1 0 0,-1-1 0,1 1 0,0-1 0,1 1 0,-1-1-1,1 0 1,0 1 0,0-1 0,0 0 0,0 0 0,1 0 0,0 0 0,-1-1 0,2 1 0,-1-1-1,0 0 1,1 0 0,-1 0 0,1 0 0,0 0 0,0-1 0,0 0 0,0 0 0,0 0 0,0 0 0,1 0-1,-1-1 1,1 0 0,-1 0 0,1 0 0,0-1 0,3 1 21,-1-1-175,0 0 0,0 0 0,0-1 0,0 0 0,0 0 0,-1 0 0,1-1 0,5-2 175,12-9-3712,-9-3 237</inkml:trace>
  <inkml:trace contextRef="#ctx0" brushRef="#br0" timeOffset="3575.57">1603 564 13275,'11'4'3745,"12"-3"912,9-1-3761,7 0-328,2-2-304,15-2-600,-9 1-464,-1-3 872,-6 2 1008,-5 2 728,-12-2-6049,-4-7 3785</inkml:trace>
  <inkml:trace contextRef="#ctx0" brushRef="#br0" timeOffset="3911.25">2022 425 11258,'-14'-37'4465,"14"37"-4194,0-1 0,-1 1 0,1-1-1,0 1 1,0-1 0,0 0 0,0 1-1,-1-1 1,1 1 0,0-1 0,0 1-1,0-1 1,0 0 0,0 1 0,0-1-1,0 1 1,1-1 0,-1 1 0,0-1-1,0 0 1,0 1 0,1-1 0,-1 1-1,0-1 1,0 1 0,1-1 0,-1 1-1,1-1-270,0 0 172,0 1-1,0-1 1,0 1 0,0-1-1,0 1 1,0 0-1,0-1 1,0 1-1,1 0 1,-1 0-1,0-1 1,0 1-1,0 0 1,1 0-172,3 1 4,0-1 0,0 1 0,0 0 0,0 0 1,0 0-1,0 1 0,2 0-4,27 18-15,-33-19 30,0 0 0,0 0 0,0 0 0,0 0 0,0 0 0,0 0 0,-1 0 0,1 0 0,0 0 0,-1 1 0,1-1 0,-1 0 0,1 1 0,-1-1 0,0 0 0,0 1 0,1-1 0,-1 0 0,0 1 0,0-1 0,0 1 0,-1 0-15,-6 29 346,4-22-215,-2 9 92,-7 27 1147,-5 45-1370,15-77-42,1 0 0,0 0 0,1 0 0,0 0 0,1 0 0,1 0 0,0-1 0,1 1 0,2 5 42,-3-13 5,0-1-1,0 1 1,1-1 0,0 0 0,0 1-1,0-1 1,0 0 0,1-1 0,-1 1-1,1-1 1,0 1 0,0-1 0,0 0 0,1-1-1,-1 1 1,1-1 0,0 0 0,-1 0-1,1 0 1,0-1 0,0 1 0,0-1-1,0-1 1,0 1 0,2 0-5,3 0-370,1-1 1,-1 0 0,0 0-1,1-1 1,-1 0-1,0-1 1,0 0-1,0 0 1,0-1 0,0-1-1,0 0 1,1-1 369,-10 5-262,1-1-1,-1 0 1,1 1 0,-1-1 0,0 0 0,1 0 0,-1 0-1,0 0 1,1 0 0,-1 0 0,0 0 0,0 0 0,0-1-1,0 1 1,0 0 0,0-1 0,-1 1 0,1 0 0,0-1 0,-1 1-1,1-1 1,-1 1 0,1-1 0,-1 0 0,0 0 262,0-2-723,-1 1-1,0-1 1,0 0 0,-1 1 0,1-1 0,-1 0 0,1 1-1,-1 0 1,0-1 0,-1 1 723,-16-27-4953</inkml:trace>
  <inkml:trace contextRef="#ctx0" brushRef="#br0" timeOffset="3912.25">2036 593 12323,'-4'3'4081,"8"-5"768,9-3-3441,8-5-320,5-1-456,15-3-208,0 5-248,8 1-576,0 1-152,4 1 600,-10 5-5081,-5-7 1832</inkml:trace>
  <inkml:trace contextRef="#ctx0" brushRef="#br0" timeOffset="3913.25">2398 405 4577,'-15'-39'0,"33"45"6481,7 3-6481</inkml:trace>
  <inkml:trace contextRef="#ctx0" brushRef="#br0" timeOffset="4222.27">2501 418 7458,'16'14'1739,"-1"-1"1,-1 2 0,0 0 0,-1 1 0,0 0-1,-2 1 1,0 0 0,0 1 0,-1 3-1740,-4-8 664,-1 0 1,0 0-1,-1 1 1,-1 0-1,0 0 1,0 2-665,-2-5 48,0 1 1,-1-1-1,0 0 0,-1 1 1,0-1-1,-1 0 0,0 0 1,-1 1-49,1-6 46,-1 0 0,1-1 0,-1 1 1,0 0-1,-1-1 0,1 1 0,-1-1 0,0 0 0,0-1 0,-1 1 1,1-1-1,-1 1 0,0-1 0,0-1 0,-1 1 0,1-1 1,-1 0-1,1 0 0,-1 0 0,-1-1-46,3 0-3,0-1 1,0 0-1,0 0 1,0 0-1,-1 0 0,1-1 1,0 1-1,0-1 0,0 0 1,0-1-1,-1 1 0,1-1 1,0 1-1,0-1 1,0-1-1,0 1 0,0 0 1,0-1-1,0 0 0,1 0 1,-1 0-1,1 0 1,-1-1-1,1 1 0,0-1 1,0 0-1,0 0 0,0 0 1,0 0-1,-1-4 3,2 3-21,0 1-1,0-1 1,1 0-1,-1 0 1,1 0-1,0 0 1,0 0-1,1 0 1,-1 0 0,1 0-1,0 0 1,0-1-1,0 1 1,1 0-1,-1 0 1,1 0-1,0 0 1,0 0-1,1 0 1,-1 0 0,1 1-1,1-3 22,3-6-90,0 1-1,1-1 1,0 2-1,1-1 1,0 1-1,6-6 91,-6 8-497,1 0-1,0 0 1,0 0 0,1 1-1,0 1 1,0 0-1,1 0 1,-1 1 0,5-1 497,14-4-2645,0 1-1,1 2 1,1 1 2645,21-6-3441</inkml:trace>
  <inkml:trace contextRef="#ctx0" brushRef="#br0" timeOffset="4541.76">2794 423 12339,'2'-2'825,"1"0"1,-1 0 0,0 0-1,1 0 1,-1 1 0,1-1 0,-1 0-1,1 1 1,0 0 0,2-1-826,1 0 472,0 0 0,0 1 0,1-1 0,-1 1 0,2 1-472,2-1 176,0 1 0,0 0 0,1 1 0,-1 0 0,0 0 0,4 3-176,-11-4 65,1 1 1,-2 0 0,1 0-1,0 0 1,0 1 0,0-1-1,0 1 1,-1-1 0,1 1-1,-1 0 1,1 0-1,-1 0 1,0 0 0,0 1-1,0-1 1,0 0 0,0 1-1,0 0 1,-1-1 0,2 3-66,-1 1 133,0 1 0,-1 0 0,1-1 1,-1 1-1,0 0 0,-1 0 1,0 0-1,0-1 0,0 2-133,-5 45 1258,-9 50-1258,6-58 163,2 1-1,1 29-162,5-69 10,0 0-1,1 0 0,0 1 1,0-1-1,0-1 0,0 1 1,1 0-1,0 0 1,0-1-1,1 1 0,2 4-9,-4-8-195,1 0 0,-1-1-1,1 1 1,-1 0 0,1 0 0,-1-1-1,1 1 1,0-1 0,0 0 0,0 1-1,0-1 1,0 0 0,0 0 0,0 0-1,0-1 1,1 1 0,-1 0 0,0-1-1,0 1 1,1-1 0,-1 0 0,0 0-1,1 0 1,-1 0 0,0 0 0,1 0 0,-1-1-1,0 1 1,0-1 0,1 0 195,8-4-4551,-3-8-24</inkml:trace>
  <inkml:trace contextRef="#ctx0" brushRef="#br0" timeOffset="4877.59">2772 671 5617,'-1'25'5553,"6"0"-1272,6-7-216,14-10-2248,9-8-889,9-4-224,-2-2-216,5-7-264,-11-1-72,-3-6-1912,-6-1-2969,4-1-32,-5 3-2905</inkml:trace>
  <inkml:trace contextRef="#ctx0" brushRef="#br0" timeOffset="4878.59">3149 603 8066,'3'-1'4657,"-2"3"40,1 20-1225,1 52-943,-4-29-929,3-6-527,6-6-473,2-9-728,1-7-1257,-1-11 489,4-13-4393,-1-7 712</inkml:trace>
  <inkml:trace contextRef="#ctx0" brushRef="#br0" timeOffset="4879.59">3213 423 15763,'-9'-2'5570,"4"1"343,7-1-4833,-2 2-112,1 0-792,3 0-1432,15 4 1216,15 6-5521,37 20 1080</inkml:trace>
  <inkml:trace contextRef="#ctx0" brushRef="#br0" timeOffset="5192.47">3677 725 160</inkml:trace>
  <inkml:trace contextRef="#ctx0" brushRef="#br0" timeOffset="6041.62">3666 689 3185,'-5'-13'2654,"0"1"1,-1-1-1,-1 1 1,0 1-1,-3-4-2654,7 11 310,0 1 0,0-1-1,0 1 1,-1 0 0,0 0-1,1 0 1,-1 1 0,0-1-1,0 1 1,-1 0 0,1 0 0,0 0-1,-1 1 1,1-1 0,-1 1-1,0 0 1,-1 1-310,-2-1 65,0 1 0,0 0 0,0 0-1,1 1 1,-1 0 0,0 0 0,0 1 0,0 0 0,1 0 0,-1 1 0,1 0-1,-1 1 1,1-1 0,0 1 0,1 1 0,-1-1 0,1 1 0,0 0 0,0 1-1,0-1 1,1 1 0,-5 6-65,5-5 1,-1 0 0,1 1-1,1-1 1,-1 1 0,1 0 0,1 0 0,0 1-1,0-1 1,0 1 0,1-1 0,0 1 0,1 0-1,0 0 1,0 0 0,1-1 0,0 1 0,1 0-1,0 0 1,0 0 0,1 2-1,0-6-5,-1 0 0,1-1-1,0 1 1,0 0 0,0-1 0,1 0 0,-1 0-1,1 1 1,0-2 0,0 1 0,1 0 0,-1-1 0,1 1-1,0-1 1,-1 0 0,1 0 0,1 0 0,-1-1-1,0 0 1,1 0 0,-1 0 0,1 0 0,0 0 0,0-1-1,-1 0 1,1 0 0,0-1 0,0 1 5,2-1-23,-1 0 0,1 0 0,-1 0 0,1-1 0,-1 0 0,1-1 0,-1 1 0,0-1 0,0 0 0,0-1 0,0 0 0,0 0 0,0 0 0,0 0 0,-1-1 0,0 0 0,0 0 0,0 0 0,0-1 0,-1 0 0,1 0 23,6-10-10,-2-1 1,1 1-1,-2-2 0,0 1 1,-1-1-1,-1 0 0,3-11 10,0-7 77,-1 1 1,-2-1-1,0-18-77,-5 38 32,-1 5 21,1 14 94,6 77 115,5 49-123,-8-106-126,1 1 1,1-1-1,1 0 1,2 3-14,-9-26 0,1 0 1,-1 0-1,0 0 1,1 1-1,-1-1 1,1 0-1,0 0 1,-1 0-1,1 0 0,0 0 1,0 0-1,0 0 1,-1 0-1,1 0 1,0-1-1,0 1 1,0 0-1,1 0 1,-1-1-1,0 1 0,0-1-1,0 0 1,0 0-1,-1 0 0,1 0 0,0 0 0,0 0 0,0-1 1,-1 1-1,1 0 0,0 0 0,0-1 0,-1 1 0,1 0 1,0-1-1,-1 1 0,1-1 0,0 1 0,-1-1 0,1 1 1,-1-1-1,1 0 0,-1 1 0,1-1 1,3-4-12,0-1 1,-1 0-1,1 0 0,-1 0 0,0 0 1,0-3 11,18-60-106,-15 44 68,2 0-1,7-16 39,-12 34 0,0 1 0,0 0-1,0 0 1,1 0 0,0 1 0,0-1-1,1 1 1,-1 0 0,1 0 0,1 0 0,-1 1-1,1 0 1,-4 2 5,0 0-1,1 1 0,-1 0 1,0-1-1,1 1 1,-1 0-1,1 0 0,0 0 1,-1 1-1,1-1 1,0 1-1,-1-1 0,1 1 1,0 0-1,-1 0 0,1 0 1,0 0-1,0 1 1,-1-1-1,1 1 0,0-1 1,-1 1-1,1 0 1,-1 0-1,1 0 0,-1 1 1,1-1-1,-1 0 1,0 1-1,1 0-4,1 2 25,0 0 1,0 0-1,0 0 0,-1 1 1,0-1-1,1 1 1,-2 0-1,1 0 0,0 0 1,-1 1-1,0-1 0,0 1 1,0 3-26,9 44 168,-7-31-108,1 0 0,1-1-1,0 1 1,2-1 0,0-1-1,1 1-59,-7-19 4,-1 1-1,1-1 0,-1 1 1,1-1-1,0 1 0,0-1 1,0 0-1,0 0 0,0 0 1,1 0-1,-1-1 0,1 1 1,-1-1-1,1 1 0,-1-1 1,1 0-1,0 0 0,0 0 1,1 0-4,0 0-5,0-1 0,-1 0 1,1 0-1,0 0 1,0 0-1,0-1 1,0 1-1,-1-1 0,1 0 1,0 0-1,-1-1 1,1 1-1,1-2 5,4-1-15,-1-1-1,0 0 1,0-1 0,-1 0-1,0 0 1,0 0 0,0-1-1,-1 0 1,0 0-1,0-1 1,3-5 15,-5 4 7,0-1 1,0 0-1,-1 0 1,0 0-1,-1 0 0,0 0 1,-1 0-1,0-1 0,0 1 1,-1-1-1,0 1 0,-1 0 1,-1-1-1,1 1 1,-1 0-1,-1 0 0,0 0 1,-1 0-1,0 0 0,0 1 1,-1 0-1,0 0 1,-3-4-9,7 11 17,0 0-1,-1 0 1,0 0-1,1 0 1,-1 1-1,0-1 0,0 0 1,0 1-1,0-1 1,-1 1-1,1 0 1,0 0-1,0 0 0,-1 0 1,1 0-1,-1 0 1,1 0-1,-1 1 1,1-1-1,-1 1 0,-1 0-14,2 0 21,0 1 1,1-1 0,-1 1 0,0 0-1,1-1 1,-1 1 0,0 0 0,1 0-1,-1 0 1,1 0 0,0 0 0,-1 0-1,1 1 1,0-1 0,0 0 0,-1 1-1,1-1 1,0 1 0,1-1 0,-1 1 0,0 0-1,0-1 1,1 1 0,-1 0 0,1-1-1,-1 1 1,1 0 0,0 0 0,-1-1-1,1 1-22,-1 7 70,-1 0 0,2 0 0,-1 0 1,1 1-1,0-1 0,1 0 0,0 0 0,1 0 0,0 0 0,0-1 0,1 1 0,0 0 0,0-1 0,1 0 0,0 0 0,3 4-70,-1-3 25,1 0 1,0-1-1,1 0 1,-1 0-1,2 0 0,-1-1 1,1-1-1,0 1 1,0-1-1,1-1 1,0 0-1,0 0 0,8 2-25,5 1 25,1-1 0,-1-1 0,1-1 0,0-1 0,20 1-25,-35-4-11,1-1 1,0 0 0,0 0-1,0-1 1,0 0 0,-1-1-1,1 0 1,-1 0 0,1-1-1,-1 0 1,0-1 0,0 0-1,0-1 1,0 0 0,5-4 10,-10 4-93,1 1 0,-2-1 1,1 0-1,0 0 1,-1 0-1,0-1 0,0 1 1,-1-1-1,0 0 1,1 1-1,-2-1 0,1 0 1,-1 0-1,0-3 93,0 8-66,8-54-4461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38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44 5961,'-15'2'759,"8"-1"292,0-1 0,0 1 0,1 0 0,-1 1 0,0 0 0,1 0 0,-1 0 0,1 1 0,0-1 0,0 2 0,0-1 0,-4 4-1051,0 2 437,0 1 0,1 1 0,0 0-1,0 1 1,1-1 0,1 1 0,0 1 0,1-1-1,0 1 1,1 1 0,0-1 0,1 1 0,0-1-1,0 8-436,0 8 25,0 0-1,2 0 0,1 0 0,1 0 0,2 1 0,3 14-24,-4-34-40,1 1 0,0-1 0,0 0 0,1 0 0,1 0 0,-1 0 0,2 0 0,0-1-1,0 0 1,0 0 0,1 0 0,0 0 0,1-1 40,-2-3-183,1 0-1,0 0 1,0 0 0,0-1-1,1 0 1,-1 0-1,1 0 1,0-1 0,0 0-1,0-1 1,1 0-1,-1 0 1,0 0 0,1-1-1,0 0 1,-1 0-1,1-1 1,3 0 183,7-1-1186,0 0 0,0-1 0,0-1 0,0-1 0,0 0 0,14-6 1186,37-21-4636</inkml:trace>
  <inkml:trace contextRef="#ctx0" brushRef="#br0" timeOffset="350.11">648 395 9914,'1'21'1864,"1"0"508,-2 0 0,0 0 0,-1 0 0,-2 11-2372,2-27 390,-1 1 1,1-1 0,-1 1 0,0-1-1,0 0 1,-1 0 0,1 0 0,-3 4-391,3-6 5,0-1 1,0 1 0,-1-1 0,1 0 0,0 0 0,-1 0 0,0 0 0,1 0 0,-1 0-1,0-1 1,0 1 0,0-1 0,0 0 0,0 0 0,-2 1-6,0-2 6,1 1 0,-1-1 0,0 0 0,0 0 0,1 0 0,-1-1 1,0 1-1,0-1 0,1 0 0,-1-1 0,0 1 0,1-1 0,0 0 0,-1 0 0,1-1 0,0 1 1,0-1-1,0 0 0,0 0 0,-1-1-6,-4-4 2,0-1 1,0 0 0,0-1-1,1 0 1,1 0-1,0-1 1,-1-1-3,5 6 8,-1 0 0,1-1 0,1 1 0,-1-1 0,1 0 0,1 1 0,-1-1 0,1 0 0,0 0 0,0-6-8,1 9 11,1 1-1,-1-1 1,0 0 0,1 1-1,0-1 1,0 1 0,0-1-1,0 1 1,1-1 0,-1 1-1,1 0 1,0-1 0,0 1-1,0 0 1,0 0 0,1 0-1,-1 1 1,1-1 0,-1 1-1,1-1 1,2 0-11,0-1-48,0 1 0,0 0 0,1 0 0,-1 0 0,1 1 0,-1 0 0,1 0 0,0 0 0,0 1 0,0 0 0,0 0 0,0 0 0,0 1 0,0 0 0,0 0 0,1 0 0,-1 1 0,0 0 0,0 0 0,0 1 0,-1-1 0,1 1 0,0 1 0,0-1 0,-1 1 0,0 0 0,1 0 0,-1 0 0,-1 1 0,4 2 48,41 39-6864,-26-25 1959</inkml:trace>
  <inkml:trace contextRef="#ctx0" brushRef="#br0" timeOffset="749.39">708 561 5225,'3'39'4232,"-3"-39"-4103,0 1 1,1-1 0,-1 1-1,0-1 1,0 0 0,1 1-1,-1-1 1,0 0-1,0 1 1,1-1 0,-1 0-1,0 1 1,1-1 0,-1 0-1,0 0 1,1 1 0,-1-1-1,1 0 1,-1 0 0,0 0-1,1 0 1,-1 1-1,1-1 1,-1 0 0,1 0-1,-1 0 1,0 0 0,1 0-1,-1 0 1,1 0 0,-1 0-1,1 0 1,-1 0 0,1 0-1,-1-1 1,0 1-1,1 0 1,-1 0 0,1 0-1,-1-1 1,0 1 0,1 0-130,19-11 2461,-17 9-1875,42-26 2664,0-8-4088,-37 29 202,0 0 1,-1-1 0,0 0 0,0 0 0,-1-1 0,0 0 0,0 0 0,-1-1-1,0 0 636,-4 6 217,1 0 0,-1 0 0,0-1 0,-1 1-1,1 0 1,-1-1 0,0 1 0,0-1-1,0 1 1,-1 0 0,1-1 0,-1 1-1,0 0 1,0-1 0,-1 1 0,1 0-1,-1 0 1,0 0 0,0 0 0,0 1 0,-1-1-1,1 0 1,-1 1 0,0 0 0,-1-2-217,1 2 383,-1-1 1,0 1-1,0 0 1,0 0-1,0 0 1,0 1 0,-1-1-1,1 1 1,-1 0-1,1 0 1,-1 1-1,-4-2-383,5 3 10,0-1 0,0 1 0,0-1 0,0 1 0,0 1 1,0-1-1,1 0 0,-1 1 0,0 0 0,-3 0-10,2 1 69,-1 1 0,1-1 1,-1 1-1,1 0 1,0 0-1,0 0 1,0 1-1,0 0 0,1 0 1,-1 0-1,1 0 1,0 1-1,1-1 1,-1 1-1,1 0 0,0 1 1,0-1-1,0 0 1,1 1-1,0-1 1,0 1-1,0 0 0,1 0 1,0 0-1,0 0 1,0 0-1,1 0-69,-1 2 17,1 1 0,0-1 0,1 1 0,-1-1 0,2 0 0,-1 1 0,1-1 0,0 0 0,1 0 0,0 0 0,0-1-1,1 1 1,0-1 0,0 1 0,1-1 0,0 0 0,0-1 0,1 1 0,0 0-17,2-1-77,-1 0 0,1-1-1,0 0 1,0 0 0,1-1 0,-1 0 0,1 0-1,0-1 1,0 0 0,1 0 0,-1-1 0,0-1-1,1 0 1,6 1 77,-7-2-439,1 0 0,-1-1 0,1 0 0,-1 0-1,0-1 1,9-2 439,-11 2-734,-1-1 0,0 1-1,1-1 1,-1-1 0,0 1-1,0-1 1,-1 0 0,1 0-1,1-2 735,14-23-4811</inkml:trace>
  <inkml:trace contextRef="#ctx0" brushRef="#br0" timeOffset="1180.96">1234 632 7690,'-7'36'4365,"7"-36"-4244,0 1 0,0-1 0,0 0 0,0 0 0,0 1 0,0-1 0,0 0 0,0 0 0,0 0 0,0 1 1,-1-1-1,1 0 0,0 0 0,0 1 0,0-1 0,0 0 0,-1 0 0,1 0 0,0 0 0,0 1 0,0-1 1,-1 0-1,1 0 0,0 0 0,0 0 0,0 0 0,-1 0 0,1 0 0,0 0 0,0 1 0,-1-1 0,1 0 1,0 0-1,0 0 0,-1 0 0,1 0 0,0 0 0,0 0 0,-1-1-121,-7-6 2378,-4-14-446,1-5-1133,2-1-1,1-1 0,1 1 1,2-1-1,-1-15-798,-8-143 1639,13 180-1561,-1-42 133,2 0-1,1 1 0,4-13-210,-4 55-13,0 1 1,-1-1-1,1 0 0,1 1 1,-1-1-1,1 1 0,0-1 1,0 1-1,0 0 0,0 0 0,1 0 1,0-1 12,-1 3-15,-1 1 1,0 0-1,1 0 0,-1 0 1,1 0-1,0 0 1,-1 0-1,1 1 1,0-1-1,-1 0 0,1 1 1,0-1-1,0 1 1,0 0-1,-1 0 1,1-1-1,0 1 0,0 0 1,0 1-1,-1-1 1,1 0-1,0 0 1,0 1-1,0-1 0,-1 1 1,1 0-1,0-1 1,-1 1-1,1 0 1,-1 0-1,1 0 0,0 1 15,9 4-489,-1 1-1,0 0 0,-1 1 1,0 0-1,5 6 490,21 26-4696,-8-4 43</inkml:trace>
  <inkml:trace contextRef="#ctx0" brushRef="#br0" timeOffset="1514.98">1081 464 7346,'24'-2'7313,"53"-17"-2112,-41 5-4337,6 5 4025,-3 3-5337,2 1-4705,-15 1 1040</inkml:trace>
  <inkml:trace contextRef="#ctx0" brushRef="#br0" timeOffset="1850.16">1550 593 12291,'2'6'6753,"1"-1"-200,-1-1-3352,1-2-1064,1-1-1001,-1-1-960,1 0-240,0 0-208,0 0 400,-1 0-6586,2-2 1817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41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102 383 6521,'-10'-1'3,"6"0"781,-1 0-1,0 1 1,1 0-1,-1 0 1,1 0-1,-4 0-783,7 1 302,-1-1-1,0 1 1,1-1 0,-1 1 0,0-1-1,1 1 1,-1 0 0,1 0 0,-1 0-1,1 0 1,-1 0 0,1 0 0,0 1-1,-1-1 1,1 0 0,0 1-1,0-1 1,0 0 0,0 1 0,-1 1-302,-2 7 218,-1 1 0,1 0 1,1 0-1,0 0 0,0 0 1,1 0-1,1 0 0,0 1 1,0-1-1,1 1 0,1-1 1,0 1-1,0-1 0,1 0 1,0 0-1,1 1 0,1-2 1,0 1-1,0 0 0,1-1 1,5 9-219,-9-17 7,0-1 0,0 1 0,1 0 0,-1-1 0,1 1 0,0 0 0,-1-1 0,1 0 0,0 1 0,0-1 0,0 0 0,0 0 0,0 0 0,1 0-7,-2 0 8,0-1 0,0 0 0,0 0 0,1 0 0,-1 0 0,0 0 0,0 0 0,0-1 0,0 1 0,0 0 0,1 0 0,-1-1 0,0 1 0,0-1 0,0 1 0,0-1 0,0 1-1,0-1 1,0 0 0,0 1 0,-1-1 0,1 0 0,0 0 0,0 0 0,0 0 0,-1 1 0,1-1 0,0 0 0,-1-1-8,14-22 421,-1-1 0,-1 0 0,6-20-421,13-29 717,-16 49-435,-11 20-186,-1-1 1,0 1 0,0-1-1,0 1 1,-1-1-1,1 0 1,-1 0 0,-1 0-1,1-1-96,-2 6-3,0 1 0,0 0 0,-1 0 0,1-1 1,0 1-1,0 0 0,0 0 0,0-1 0,-1 1 0,1 0 0,0 0 0,0 0 0,0-1 0,-1 1 0,1 0 0,0 0 0,0 0 0,-1 0 0,1 0 0,0 0 0,0 0 0,-1 0 0,1-1 0,0 1 0,-1 0 0,1 0 0,0 0 0,0 0 0,-1 0 0,1 0 0,0 0 0,-1 1 0,1-1 0,0 0 0,0 0 0,-1 0 0,1 0 0,0 0 0,0 0 0,-1 0 0,1 1 0,0-1 0,0 0 0,0 0 3,-5 3-6603,4-2 1827</inkml:trace>
  <inkml:trace contextRef="#ctx0" brushRef="#br0" timeOffset="318.84">385 42 9258,'-5'-41'4185,"-1"47"360,1 6-2329,-1 10-407,6 8-561,2 14-320,2-1-312,4 11-40,6 2-368,4 14-64,1-2-71,2 10-170,-3-9-295,0-1-504,-7-23-656,-4-7-3593,-8-20 424</inkml:trace>
  <inkml:trace contextRef="#ctx0" brushRef="#br0" timeOffset="632.44">270 451 9514,'-3'-4'3561,"13"4"592,11 0-2393,13 0-520,4 0-223,8 2-209,-4-4-352,-1 1-192,-9-1-152,-5-1-632,-11 1-464,-4 2-3481,1 1-88,0 4-1457</inkml:trace>
  <inkml:trace contextRef="#ctx0" brushRef="#br0" timeOffset="1131.71">840 679 4305,'-21'38'4154,"17"-31"-5322,-1-3 8029,6-3 3644,6-2-7823,174-4-3205,-172 5 601,0-1-1,0 0 0,0 0 0,-1-1 0,1 0 1,-1-1-1,1 0 0,-1 0 0,7-4-77,-15 7-30,0 0 1,0-1-1,1 1 0,-1 0 1,0 0-1,0 0 0,0 0 1,0 0-1,0-1 0,0 1 0,0 0 1,0 0-1,0 0 0,0 0 1,0-1-1,0 1 0,0 0 0,0 0 1,0 0-1,0 0 0,0-1 1,0 1-1,0 0 0,0 0 0,0 0 1,0 0-1,0-1 0,0 1 1,0 0-1,0 0 0,0 0 0,0 0 1,0 0-1,0-1 0,0 1 1,-1 0-1,1 0 0,0 0 0,0 0 1,0 0-1,0 0 0,0 0 1,0-1-1,-1 1 0,1 0 30,-5-3-7226,2 2 2329</inkml:trace>
  <inkml:trace contextRef="#ctx0" brushRef="#br0" timeOffset="1486.17">862 577 7402,'-7'7'4761,"6"-4"-224,7-7-1393,19 0-831,6-3-537,4 1 153,-3 3-897,1 3-176,-11 4-328,-2 1-408,-5 0-544,0-1-272,-4-2 1632,1-8-6601,-5-4 2168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44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1 477 5097,'1'1'385,"0"-1"-148,0 1 0,1-1 0,-1 1 0,0-1-1,1 0 1,-1 0 0,0 0 0,1 0 0,-1 0-1,0 0 1,1 0 0,-1 0 0,0 0-1,1 0 1,-1-1 0,0 1 0,1-1 0,-1 1-1,0-1 1,1 0-237,7-2 314,-1-1-1,1 0 1,-1-1-1,0 0 1,-1 0-1,1 0 1,-1-1-1,0 0 1,-1-1-1,1 0 1,0-1-314,56-69 2634,-3-3 0,42-73-2634,-97 144 59,-1 0 1,1-1-1,-1 0 1,1-7-60,-4 15 27,0-1 0,-1 1 0,0-1-1,1 1 1,-1-1 0,0 1 0,0-1 0,0 0 0,-1 1 0,1-2-27,-1 3 38,1 0-1,0 0 1,-1 0 0,1 0 0,-1 0 0,1 1-1,-1-1 1,1 0 0,-1 0 0,0 1 0,1-1 0,-1 0-1,0 1 1,1-1 0,-1 0 0,0 1 0,0-1-1,0 1 1,0-1 0,0 1 0,1 0 0,-1-1-1,0 1 1,0 0 0,-1 0-38,1-1 52,-1 2-1,1-1 1,0 0-1,0 0 1,0 0-1,-1 0 1,1 1-1,0-1 1,0 1 0,0-1-1,0 1 1,0-1-1,0 1 1,0-1-1,0 1 1,0 0-1,0 0 1,0-1 0,0 1-1,0 0 1,1 0-1,-1 0 1,0 0-1,1 0 1,-1 1-52,-14 28 645,9-12-441,2 1-1,1 0 1,0 0 0,1 0 0,1 0 0,1 17-204,0 0 109,1 201 263,2-196-499,1 1 0,2-1 0,2 1 0,10 26 127,-9-40-3374,-6-9 355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45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3 1416,'-9'3'733,"0"-1"1,-1-1-1,1 0 0,-5 0-733,-23-6 6484,47 4-1165,17-2-5304,267 1 988,286 19 266,308 47 1078,-402-26-1422,201 19 301,395 67-787,-855-90-5086,-200-29 2690,3 2-2807,-29-7 4607,-1 0 0,0 0 1,1 0-1,-1 0 0,0 0 0,0 1 1,0-1-1,1 0 0,-1 0 0,0 0 1,0 1-1,1-1 0,-1 0 0,0 0 1,0 0-1,0 1 0,0-1 0,0 0 1,1 1-1,-1-1 0,0 0 0,0 0 0,0 1 1,0-1-1,0 0 0,0 0 0,0 1 1,0-1-1,0 0 0,0 1 0,0-1 1,0 0-1,0 0 0,0 1 0,0-1 157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9T13:16:52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3 172 5969,'-3'-2'0</inkml:trace>
  <inkml:trace contextRef="#ctx0" brushRef="#br0" timeOffset="357.43">0 168 20436,'14'0'5314,"27"0"-4930,52 0-24,-44-2-136,11-1-24,-31-2-72,5-1-8,-12 4-48,-2 0 0,-6 2-24,-5 3 8,-9 0-40,-7 2-224,-2-1-288,-5 5-817,1-1-543,-2 3-3625,2 1 440</inkml:trace>
  <inkml:trace contextRef="#ctx0" brushRef="#br0" timeOffset="695.55">204 37 5089,'-26'-37'15189,"28"48"-11105,3 19-3702,5 7 259,-3 1 1,-1 3-642,-4-24-58,0 0 0,0 0 0,2-1-1,0 1 1,1-1 0,1 0 0,4 9 58,-10-25-137,0 1-1,0-1 1,1 0-1,-1 1 1,0-1-1,0 1 1,0-1-1,1 0 1,-1 1 0,0-1-1,0 1 1,1-1-1,-1 0 1,0 1-1,1-1 1,-1 0-1,0 0 1,1 1-1,-1-1 1,1 0-1,-1 0 1,0 0 0,1 1-1,-1-1 1,1 0-1,-1 0 1,1 0-1,-1 0 1,0 0-1,1 0 1,-1 0-1,1 0 1,-1 0 137,1 0-530,0-1-1,0 0 1,0 1-1,-1-1 1,1 0 0,0 1-1,-1-1 1,1 0 0,-1 0-1,1 0 1,0 0 0,-1 0-1,0 1 1,1-2 530,6-16-6642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46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5 349 7154,'-1'0'112,"1"0"0,0 1 1,-1-1-1,1 0 1,0 1-1,0-1 1,-1 0-1,1 1 1,0-1-1,0 0 1,-1 1-1,1-1 1,0 0-1,0 1 0,0-1 1,0 1-1,0-1 1,0 1-1,-1-1 1,1 0-1,0 1 1,0-1-1,0 1 1,0-1-1,1 1 1,-1-1-1,0 0 0,0 1 1,0-1-1,0 1 1,0-1-1,0 0 1,1 1-1,-1-1 1,0 0-1,0 1 1,1-1-1,-1 0 1,0 1-1,0-1 0,1 0 1,-1 1-1,0-1 1,1 0-1,-1 0 1,1 1-1,-1-1 1,0 0-1,1 0 1,-1 0-1,0 0 1,1 0-1,-1 1 0,1-1-112,25 5 1286,-18-5-1068,0 0 0,0-1-1,0 0 1,0-1-1,0 0 1,0 0 0,0-1-1,-1 0 1,1 0-1,-1 0 1,0-1 0,0-1-1,0 1 1,0-1 0,-1 0-1,0 0 1,0-1-1,0 0 1,4-6-218,10-13 479,-2-1 0,-1-1 0,-1-1-1,6-16-478,-5 11 293,-8 15-163,23-39 171,-30 53-263,1 0 0,0 1 1,0-1-1,0 0 0,1 1 1,-1 0-1,1 0 0,-1 0 1,1 0-1,0 0 0,2 0-38,-5 3 27,1-1 0,-1 1-1,0 0 1,0-1 0,0 1-1,0 0 1,0 0 0,1 0-1,-1 0 1,0 0 0,0 0-1,0 0 1,0 1-1,0-1 1,1 0 0,-1 1-1,0-1 1,0 1 0,0-1-1,0 1 1,0-1 0,0 1-1,0 0 1,0-1 0,-1 1-1,1 0 1,0 0 0,0 0-1,0 0 1,-1 0 0,1 0-1,-1 0 1,1 0 0,0 0-1,-1 0 1,0 0-1,1 0 1,-1 0 0,0 0-27,4 8 211,-1 0 0,-1 0 0,0 0-1,1 6-210,-2-11 98,4 40 447,-2 0 0,-2 0 1,-1 0-1,-5 24-545,1 6 102,3 1-102,1-51-370,2 0 0,1 0-1,1 0 1,1 0 0,2 3 370,-6-25-246,10 27-3749,-10-28 3607,0 0 0,0 0 0,-1 0 0,1-1 0,0 1 0,0 0 0,0 0 0,0 0 0,0-1 0,0 1 0,0 0 0,0-1 0,0 1 0,0-1 0,1 1 388,11-2-6753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55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8 185 1016</inkml:trace>
  <inkml:trace contextRef="#ctx0" brushRef="#br0" timeOffset="342.47">8 185 328,'-7'1'11747,"9"0"-7599,18 4-4908,-12-4 1653,30 6 431,0-2 1,0-2 0,12-1-1325,67-4-6126,-104 1 5841,-8 0 973,-1 0-1,1 1 1,0-1-1,0 1 1,0 1-1,0-1 1,-1 0-1,1 1 1,0 0-1,0 0 1,-1 1-1,1-1 1,2 3-688,-8 1-800,-1-3-3700,1-2 442</inkml:trace>
  <inkml:trace contextRef="#ctx0" brushRef="#br0" timeOffset="686.62">218 0 19412,'0'4'6810,"6"45"-5922,5 70-360,-6-32-272,3 11-144,-7-51-224,4-7-3657,0-6-1840,3-10 3697,-1-18-3706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6:59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343 345 2160,'-4'-3'414,"-25"-13"808,4 6 4129,25 10-5122,-1 0 0,1 0 0,-1 0 0,1-1 0,0 1 0,-1 0 0,1-1 0,-1 1 0,1 0 0,0 0 0,-1-1 0,1 1 0,0-1 0,0 1 0,-1 0 0,1-1 0,0 1 0,0-1 0,0 1 0,-1-1 0,1 1 0,0 0 0,0-1 0,0 0-229,0 0 122,0 0-1,0 1 1,0-1 0,0 0 0,0 0 0,0 0-1,0 0 1,1 0 0,-1 0 0,0 1-1,0-1 1,1 0 0,-1 0 0,1 0 0,-1 1-1,1-1 1,-1 0 0,1 1 0,-1-1-1,1 0 1,0 1 0,-1-1 0,1 0-122,7-4 184,1 0 0,-1 1 0,1 0 1,-1 0-1,1 1 0,0 0 0,10-2-184,-15 5 100,0-1-1,1 1 0,-1-1 0,0 1 0,1 1 1,-1-1-1,0 1 0,1-1 0,-1 1 1,0 1-1,0-1 0,0 0 0,1 1 1,-2 0-1,1 0 0,0 0 0,0 1 1,-1-1-1,1 1 0,1 1-99,5 5 413,-1 0-1,0 1 1,0 0-1,-1 0 1,5 10-413,-1-1 111,0 1 1,-2 0-1,-1 0 1,0 1-1,-2 0 0,0 1 1,-1 0-1,-1 0 1,1 19-112,-5-27 78,0 1-1,0-1 1,-2 1 0,0-1 0,0 0 0,-2 1 0,0-1 0,0 0 0,-1-1 0,-1 1-1,0 0 1,-1-1 0,0 0 0,-1-1 0,-7 9-78,14-19 18,-1 0-1,-1-1 1,1 1 0,0 0-1,0-1 1,-1 1 0,1-1 0,-1 1-1,1-1 1,-1 1 0,0-1-1,0 0 1,1 0 0,-1 0-1,0 0 1,0 0 0,0-1-1,0 1-17,0-1 44,-1-1-1,1 1 1,0-1 0,0 1-1,0-1 1,0 0-1,0 0 1,0 0-1,0 0 1,0 0-1,0-1 1,1 1 0,-2-2-44,-9-5 371,5-2-645,1-6 67,0 0 1,2 0-1,-4-17 207,7 24-26,-1 1-1,1-1 1,1 0-1,-1 0 1,1 0 0,1 1-1,0-1 1,1-4 26,-2 12 3,1-1 1,0 1-1,0 0 1,0 0 0,-1-1-1,1 1 1,0 0-1,1 0 1,-1 0-1,0 0 1,0 0 0,0 0-1,0 0 1,1 1-1,-1-1 1,0 0-1,1 1 1,-1-1 0,1 1-1,-1-1 1,1 1-1,-1 0 1,1 0-1,-1-1 1,1 1-4,2 0 11,0-1 0,0 1 0,1 0-1,-1 1 1,0-1 0,0 0 0,4 2-11,-4-1 21,0 1 1,-1-1-1,1 1 0,-1 0 0,1 0 1,-1 0-1,0 0 0,0 0 0,0 1 1,0 0-1,0-1 0,0 1 0,1 3-21,3 4 182,-1 0-1,0 0 1,3 10-182,-7-15 45,4 7 131</inkml:trace>
  <inkml:trace contextRef="#ctx0" brushRef="#br0" timeOffset="816.46">377 12 5393,'-10'-3'1100,"0"1"1,0 0-1,0 0 0,0 1 0,-1 0 0,-2 1-1100,4 0 525,0 1-1,0 0 0,1 1 0,-1-1 0,0 2 0,-6 2-524,4 0 241,1 0 1,-1 0-1,1 1 0,1 1 0,-1-1 1,1 2-1,0-1 0,1 1 1,0 1-1,0-1 0,-3 6-241,-2 5 133,0 1-1,2 0 1,0 1 0,1 1-1,1-1 1,1 1-1,1 1 1,1-1 0,0 5-133,-4 27 5,3 0-1,2 0 1,1 18-5,4-33-10,1 0 0,1 0 0,3 0 0,1 0 0,1-1 0,3 0 0,1-1 0,3 3 10,-6-19-10,1 0 0,1-1-1,1 0 1,1 0 0,1-1 0,0-1 0,1 0 0,1-1-1,1-1 1,1 0 0,0-1 0,1-1 0,0-1 0,8 4 10,-8-6-22,2-1 0,0-1 0,0 0 0,0-2 0,20 5 22,-25-8-12,0-2-1,0 0 1,0 0-1,1-2 1,-1 0-1,0 0 1,0-1 0,1-1-1,-1-1 13,13-3-9,0-2-1,-1 0 1,0-2-1,-1-1 1,0-1-1,-1-1 1,0-2 0,8-6 9,-14 7 0,0-1 1,0-1 0,-2 0 0,0-2-1,-1 0 1,0 0 0,-2-2 0,0 0 0,-2 0-1,4-7 0,-2-4 30,0-1 0,-3 0-1,0-1 1,-2 0-1,-1-1 1,-2 0 0,-2 0-1,-1 0 1,-1-1-1,-2-8-29,-1 16 66,-1-1-1,-1 1 1,-2-1-1,0 1 1,-2 1-1,-1-1 1,-1 1-1,-2 1 0,0 0 1,-2 0-1,0 1 1,-2 1-1,-1-1-65,4 9 53,0 0 0,-2 2 1,1-1-1,-2 2 0,0 0 0,0 1 0,-1 0 0,0 1 0,-1 1 1,0 0-1,0 2 0,-1 0 0,0 1 0,-1 0 0,1 2 1,-1 0-1,0 1 0,0 1 0,0 1 0,-7 0-53,22 1-295,-1 0-1,1 1 0,-1-1 1,1 1-1,-1 0 1,1 0-1,-1 0 0,1 1 1,0-1-1,0 1 1,0 0-1,0 0 0,0 1 1,-3 1 295,-12 18-3262</inkml:trace>
  <inkml:trace contextRef="#ctx0" brushRef="#br0" timeOffset="1627.03">789 1184 3665,'0'-2'603,"0"0"1,0 1-1,1-1 1,-1 0-1,0 0 1,1 1-1,0-1 1,-1 0-1,1 1 1,0-1-1,0 0 1,0 1 0,0-1-1,1 0-603,-1 2 120,-1 0 1,1-1-1,0 1 0,0 0 1,0 0-1,0 0 1,-1-1-1,1 1 0,0 0 1,0 0-1,0 0 0,0 1 1,0-1-1,-1 0 0,1 0 1,0 0-1,0 1 0,0-1 1,0 0-1,-1 1 0,1-1 1,0 0-1,-1 1 1,1-1-1,0 1 0,0-1 1,-1 1-1,1 0 0,-1-1 1,1 1-1,-1 0 0,1-1 1,-1 1-1,1 0-120,28 36 572,106 161 196,-113-167-801,2-1 0,0-2 0,2 0 0,2-2 0,0-1-1,2-1 1,0-1 0,1-2 0,2-1 0,0-2-1,23 10 34,17 2 15,2-2-1,1-3 0,0-4 1,2-3-1,0-4-14,11 0 1,-1-3 0,2-4-1,-1-5 1,0-3 0,2-4-1,57-10-13,-1-7 0,-1-5 0,35-18 13,-53 10-4,-1-5 0,-3-6 0,90-48 4,-52 9 27,-3-6 0,55-48-27,-76 38 30,-4-7 1,40-47-31,-86 67-202,-3-3-1,-1-8 203,14-29-3181,-55 64-381,-19 16-802</inkml:trace>
  <inkml:trace contextRef="#ctx0" brushRef="#br0" timeOffset="2229.11">4618 403 3473,'3'2'5849,"6"-3"-3636,13-6-1892,-15 5 411,142-39 3495,90-10-2562,-165 36-1040,-57 11-449,0-1-1,0-1 1,0 0-1,-1-1 1,0-1-1,-1 0 1,0-1-1,0-1 1,-1 0-1,0-1 1,0-1-1,9-11-175,-23 22 124,-5 2-7328,3 2 2219</inkml:trace>
  <inkml:trace contextRef="#ctx0" brushRef="#br0" timeOffset="2564.96">5293 248 15107,'-56'124'3049,"41"-70"1496,-2 9-4537,5-3-16,2 9 0,3-8-16,1-4 0,6-11-2481,6-14-2024,-3-19-152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7:12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11 6401,'-39'-5'10956,"42"2"-6278,9 1-4372,99 1 491,274 6 825,233 8-565,144 6-396,-658-14-593,29 0 266,97 19-334,-203-18-126,-19-1-384,-14-1-139,-18 0-1264,-11-1-2640,-8-3-125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7:14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41 625 1208,'-3'6'1068,"0"1"0,1-1 0,0 1 1,0-1-1,0 1 0,1-1 0,0 1 0,0 5-1068,0-18 6976,-6-32-4922,5 21-1762,-6-69 3024,2-35-3316,11 40 428,4-1 0,2 1-1,7-8-427,-14 58 86,-4 25-48,0 0 0,1 0 0,0 0 0,0 0 1,0 0-1,1 1 0,0-1 0,1-3-38,-3 9 7,0 0 0,0 0 0,0 0-1,0 0 1,0 0 0,0 0 0,1 0 0,-1 0-1,0 0 1,0-1 0,0 1 0,0 0 0,0 0-1,0 0 1,0 0 0,0 0 0,0 0 0,1 0-1,-1 0 1,0 0 0,0 0 0,0 0 0,0 0-1,0 0 1,0 0 0,0 0 0,0 0 0,1 0-1,-1 0 1,0 0 0,0 0 0,0 0 0,0 0-1,0 0 1,0 0 0,0 0 0,0 0 0,1 0-1,-1 0 1,0 1 0,0-1 0,0 0 0,0 0-1,0 0 1,0 0 0,0 0 0,0 0 0,0 0-1,0 0 1,0 0 0,0 0 0,0 1 0,0-1-1,0 0 1,0 0 0,1 0 0,-1 0 0,0 0-7,4 9 246,-4-8-251,27 75 188,-4 2-1,-2 8-182,-6-29 93,-13-48-81,1 6 18,1-1 0,1 1 0,0-1 0,1 0 0,0 0 0,6 8-30,-12-21 1,1 0-1,-1 0 1,1 0 0,-1 0 0,1 0 0,0 0-1,0 0 1,-1 0 0,1 0 0,0 0 0,0 0 0,0 0-1,0-1 1,0 1 0,0 0 0,0-1 0,0 1-1,1-1 1,-1 1 0,0-1 0,0 0 0,0 1 0,1-1-1,-1 0 1,0 0 0,0 0 0,1 0 0,-1 0-1,0 0 1,0 0 0,1 0 0,-1 0 0,0-1 0,0 1-1,0 0 1,0-1 0,1 1 0,-1-1 0,0 0-1,0 1 1,0-1 0,0 0 0,0 1 0,0-1 0,0 0-1,0 0 1,0 0-1,3-4 5,0 0 0,0 0-1,-1-1 1,1 1 0,-1-1-1,0 1 1,-1-1 0,2-4-5,20-81 101,-14 51-51,7-19-50,-13 48 10,0 0-1,1 0 1,1 1-1,-1 0 0,1 0 1,1 0-1,3-3-9,-10 12 1,1 0 0,0 0 0,0 0 1,-1 0-1,1 0 0,0 0 0,0 0 0,0 0 0,0 0 0,0 0 0,0 0 0,0 1 1,0-1-1,1 0 0,-1 1 0,0-1 0,0 1 0,1 0 0,-1-1 0,0 1 1,0 0-1,1 0 0,-1 0 0,0 0 0,1 0 0,-1 0 0,0 0 0,1 0 0,-1 0 1,0 0-1,0 1 0,1-1 0,-1 1 0,0-1 0,0 1 0,0-1 0,1 1 0,-1 0 1,0 0-1,0-1 0,0 1 0,0 0 0,0 0 0,0 0 0,-1 0 0,1 0 0,0 0 1,0 1-2,5 7 78,-1 0 1,0 0-1,-1 0 1,0 1-1,3 7-78,-6-12 72,23 69 803,-4 2 0,7 55-875,5 22-1013,-30-146 818,-2-4-309,1 1-1,-1-1 1,1 0-1,0 1 1,0-1-1,1 0 1,-1 0-1,1 0 1,-1 0-1,1 0 1,0 0-1,0-1 1,2 2 504,7 0-5335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7:21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214 247 4609,'1'-1'405,"0"-1"0,0 1 0,0-1 1,0 1-1,-1-1 0,1 1 0,-1-1 0,1 0 0,-1 1 0,1-1 0,-1 0 1,0 1-1,0-1 0,0 0 0,0 0 0,0 1 0,-1-1 0,1 0 1,0 1-1,-1-1 0,1 0 0,-1 1 0,0-1 0,1 1 0,-1-1 1,0 1-1,0-1 0,0 1 0,0-1 0,0 1 0,0 0 0,0 0 1,-1-1-406,-3-1 219,0 0 1,-1 1 0,1-1 0,0 1 0,-1 0-1,0 1 1,1-1 0,-1 1 0,0 0 0,0 1-1,-1-1-219,4 2 97,0-1 0,0 0 0,0 1 0,1 0 0,-1-1 0,0 1 0,1 0 0,-1 0 0,0 1-1,1-1 1,-1 1 0,1-1 0,0 1 0,0 0 0,-2 0-97,-27 32 925,25-27-744,0 2-54,-1 0 0,2 1 1,-1-1-1,1 1 1,0 0-1,1 0 0,0 0 1,1 1-1,0 0 1,1 1-128,-2 7 109,2 1 1,0-1 0,1 0 0,1 1 0,1 3-110,0-5 45,2 1 0,0 0 0,1-1 0,1 1 1,1-1-1,6 15-45,-7-22-20,1 1 1,0-1-1,0 0 1,1-1-1,1 1 1,0-1-1,0-1 1,1 0-1,0 0 1,4 3 19,-10-9-97,1-1 1,0 1-1,0 0 1,0-1-1,0 0 0,0 0 1,0 0-1,1-1 1,-1 1-1,0-1 1,1 0-1,-1 0 1,1-1-1,0 1 1,-1-1-1,1 0 1,-1 0-1,1-1 1,0 1-1,-1-1 1,1 0-1,1-1 97,0 0-536,0-1 0,0 0 0,0-1 0,0 1 1,-1-1-1,1 0 0,-1 0 0,0-1 0,0 1 0,-1-1 0,1-1 0,-1 1 0,0 0 1,2-5 535,19-35-4307</inkml:trace>
  <inkml:trace contextRef="#ctx0" brushRef="#br0" timeOffset="435.12">316 234 7786,'0'0'195,"0"0"1,0 0-1,1 0 1,-1 0 0,0 0-1,0 0 1,0 0-1,0 0 1,0 0-1,0 0 1,0 0 0,0 0-1,0 0 1,0 0-1,0 0 1,0 0 0,0 0-1,0 0 1,0 0-1,0 0 1,0 0-1,0 0 1,0 0 0,0 0-1,0 0 1,0 0-1,0 0 1,0 1 0,0-1-1,0 0 1,0 0-1,0 0 1,0 0-1,0 0 1,0 0 0,0 0-1,0 0 1,0 0-1,0 0 1,0 0-1,0 0 1,0 0 0,0 0-196,13 2 1290,17 2-975,-10 0 153,0 1 0,-1 0 1,1 2-1,8 4-468,-21-7 177,1-1 1,-1 1-1,0 0 1,0 1-1,0 0 0,0 0 1,-1 1-1,0-1 1,0 1-1,0 1 1,-1-1-1,0 1 1,3 5-178,-4-2 131,0 0 1,-1 0-1,0 0 1,0 0-1,-1 1 1,-1-1-1,0 0 1,0 1 0,-1-1-1,0 1 1,-1-1-1,0 1 1,-1-1-1,0 0 1,-1 1-1,-1 3-131,0-1 68,0-1 0,-1-1 0,0 1 0,-1-1 0,0 1 0,-1-2 0,0 1 0,-1-1-1,0 0 1,-1-1 0,1 0 0,-2 0 0,-4 3-68,9-8 19,0-1 1,-1 0-1,1 0 0,-1-1 1,1 0-1,-1 0 0,0 0 1,0 0-20,4-2-7,0 1 0,-1-1 0,1 0 1,0 1-1,0-1 0,-1 0 1,1 0-1,0 0 0,0-1 0,0 1 1,-1 0-1,1-1 0,0 0 1,0 1-1,0-1 0,0 0 0,0 0 1,0 0-1,0 0 0,0-1 0,0 1 1,1-1-1,-2 0 7,-1-4-33,1 1 0,-1-1 0,1 1-1,1-1 1,-1 0 0,1 0 0,0 0 0,1 0 0,-1-1 0,1 1 0,0 0-1,1-1 1,-1 1 0,1 0 0,1-1 0,-1-1 33,1-4-35,1 0 0,0 0 0,0 1 0,1-1-1,0 1 1,1 0 0,1 0 0,2-5 35,-5 12-13,0 0-1,0-1 0,1 1 1,0 0-1,0 0 1,0 1-1,0-1 0,1 1 1,-1-1-1,1 1 1,0 0-1,0 0 1,0 1-1,0-1 0,1 1 1,-1 0-1,1 0 1,-1 0-1,5 0 14,-3 1-412,1 1 0,-1-1-1,1 2 1,-1-1 0,0 1 0,1 0-1,-1 0 1,0 0 0,0 1 0,0 0 0,0 1-1,0-1 1,0 1 0,4 3 412,33 17-4021</inkml:trace>
  <inkml:trace contextRef="#ctx0" brushRef="#br0" timeOffset="899.81">818 798 7386,'-10'19'3139,"0"1"0,1 0 1,-3 14-3140,9-27 384,3-6-220,0 0 1,-1 1 0,1-1-1,-1 0 1,0 1-1,1-1 1,-1 0 0,0 0-1,0 0 1,0 0-1,0 0 1,0 1-165,0-2 41,1 0-1,0 1 1,0-1-1,-1 0 0,1 0 1,0 0-1,0 0 1,-1 0-1,1-1 1,0 1-1,0 0 1,-1 0-1,1 0 1,0 0-1,0 0 1,-1 0-1,1 0 1,0 0-1,0-1 1,0 1-1,-1 0 1,1 0-1,0 0 1,0 0-1,0-1 1,0 1-1,-1 0 1,1 0-1,0 0 0,0-1 1,0 1-1,0 0 1,0 0-1,0 0 1,0-1-1,0 1 1,-1 0-1,1-1-40,-8-37 1625,6 28-1546,-35-241 1460,32 193-1389,2 0 0,2 0 1,5-21-151,-4 74-1,0-1 0,1 1 0,0 0 0,0 0 0,0-1 0,1 1 1,0 0-1,0 0 0,1-2 1,-2 6-5,0-1 0,0 1-1,1 0 1,-1-1 0,0 1 0,1 0 0,-1 0-1,1 0 1,-1 0 0,1 0 0,0 0-1,-1 0 1,1 0 0,0 1 0,-1-1 0,1 1-1,0-1 1,0 1 0,0 0 0,0 0 0,-1 0-1,1 0 1,0 0 0,0 0 0,0 0 0,0 0-1,-1 1 1,2-1 5,2 2 35,1-1 0,0 1 1,0 0-1,0 0 0,-1 1 0,1-1 0,-1 1 0,0 1 0,0-1 0,0 1 1,0-1-1,-1 2 0,1-1 0,-1 0 0,0 1 0,-1 0 0,1 0 1,-1 0-1,0 0 0,0 0 0,0 1 0,-1-1 0,0 1 0,0 0 0,0 0 1,0 2-36,1 4 107,-1 0 1,0 0 0,-1 0 0,0 0 0,-1 1 0,0-1 0,-1 0 0,-1 0 0,0 0 0,0 0 0,-1 0 0,-3 7-108,0-5 27,0-1 0,-1 0 0,0 0 0,-1-1 0,0 0 0,-8 8-27,11-14-250,-1 0 1,-1 0-1,1 0 0,-1-1 1,-5 3 249,8-5-530,0-1 1,-1 1-1,1-1 0,-1 0 1,0-1-1,0 1 1,1-1-1,-1 0 1,-4 0 529,-25-1-3898</inkml:trace>
  <inkml:trace contextRef="#ctx0" brushRef="#br0" timeOffset="1380.16">984 310 16940,'5'-2'2059,"2"1"-1726,-1-1 0,0 1 1,1 0-1,-1 0 0,0 1 1,1 0-1,-1 0 0,1 1 1,-1-1-1,1 1 0,-1 1 1,1 0-334,6 1 197,0 1 1,0 0-1,-1 2 1,0-1-1,6 4-197,-10-3 98,0-1-1,0 1 0,0 1 0,-1 0 0,0 0 0,0 0 0,-1 0 0,0 1 0,0 0 0,-1 1 0,0-1 0,-1 1 0,0 0 0,0 0 0,2 7-97,-3-5 99,0 1-1,0-1 1,-2 1-1,1-1 0,-1 1 1,-1-1-1,0 1 1,0-1-1,-1 1 0,-1 0 1,0-1-1,-1 0 1,-1 5-99,2-11 38,0 0 1,-1 0-1,1 1 1,-1-2 0,0 1-1,0 0 1,-1 0-1,1-1 1,-1 0 0,0 0-1,0 0 1,-1 0-1,1-1 1,-1 1 0,0-1-1,0 0 1,0-1-1,0 1 1,0-1-1,-3 1-38,-3 0-16,1 0 0,-1-1-1,1 0 1,-1-1 0,0 0-1,0-1 1,0 0 0,0-1-1,1 0 1,-7-1 16,13 1-71,0 0-1,1 1 1,-1-2 0,0 1 0,0 0-1,1-1 1,-1 1 0,1-1 0,-1 0-1,1-1 1,-2-1 71,3 3-49,1 0 0,0-1 0,0 1 0,-1-1 0,1 1 0,1-1 0,-1 0 1,0 1-1,0-1 0,0 0 0,1 0 0,-1 1 0,1-1 0,0 0 0,-1 0 0,1 0 0,0 0 0,0 0 0,0 1 0,0-1 0,1 0 0,-1 0 0,0 0 0,1 0 0,-1 0 0,1 0 49,3-7-128,-1 1-1,1 0 0,1 1 0,-1-1 1,1 1-1,1 0 0,-1 0 0,1 0 1,0 1-1,1 0 0,-1 0 0,5-2 129,3-2-277,0 0-1,1 1 1,0 1-1,0 0 1,17-6 277,-15 9-1219,1 0 0,0 0 0,0 2 0,13-1 1219,19 0-3286</inkml:trace>
  <inkml:trace contextRef="#ctx0" brushRef="#br0" timeOffset="4299.66">1576 402 4241,'13'-13'577,"21"-27"4037,-13 10 3478,-21 30-7999,0-1 1,0 1-1,0 0 0,1 0 1,-1 0-1,0-1 0,0 1 1,0 0-1,0 0 1,0-1-1,0 1 0,0 0 1,0 0-1,0 0 1,0-1-1,0 1 0,0 0 1,0 0-1,0-1 0,0 1 1,0 0-1,0 0 1,0 0-1,0-1 0,0 1 1,0 0-1,-1 0 1,1 0-1,0-1 0,0 1 1,0 0-1,0 0 0,0 0 1,-1 0-1,1-1 1,0 1-1,0 0 0,0 0 1,-1 0-1,1 0 1,0 0-1,0 0 0,0 0-93,-15-1 1978,4 4-1849,-1 0 1,1 1-1,1 1 0,-1 0 0,0 0 1,1 1-1,0 0 0,1 1 1,-1 0-1,1 1 0,1 0 0,-1 0 1,1 0-1,1 1 0,-4 5-129,6-6 18,-1-1 0,1 1-1,0 0 1,1 1 0,0-1 0,0 1-1,1-1 1,0 1 0,0 0 0,1 0-1,1 1 1,-1-1 0,1 0-1,1 1 1,0-1 0,0 0 0,1 1-1,0-1 1,1 0 0,0 3-18,0-8-7,-1 0 1,1 0-1,0-1 0,0 1 1,0 0-1,1-1 0,-1 0 1,1 1-1,-1-1 0,1 0 1,0 0-1,1 0 0,-1-1 1,0 1-1,1-1 0,0 0 1,-1 0-1,1 0 0,0-1 1,0 1-1,0-1 0,0 0 1,0 0-1,0 0 0,0 0 1,3-1 6,12 2-8,0-2 0,0 0 0,0-1 1,0-1-1,5-1 8,-18 2 4,-1 0 1,0 0-1,1 0 1,-1-1-1,0 0 1,0 0-1,0 0 1,0-1-1,0 1 1,0-1-1,0 0 1,-1-1-1,0 1 1,0-1-1,2-1-4,0-3 12,-1 1-1,1-1 0,-2 0 1,1 0-1,-1-1 1,0 1-1,-1-1 0,2-6-11,0-2 31,6-18-1,-7 29 28,-2 14 64,-2-8-74,0 0 0,1 9-3,2 7-100,1 1 1,1-1 0,1 0-1,1 2 55,-1-3-35,-4-11 3,-1 1 0,1-1 1,0 0-1,0 0 1,1 0-1,-1 0 1,1 0-1,0 0 1,0-1-1,0 1 1,0-1-1,4 3 32,-5-5-113,1 0-1,0 1 1,0-1-1,0 0 1,0 0 0,0-1-1,0 1 1,0-1-1,0 1 1,1-1-1,-1 0 1,0 0-1,0 0 1,0-1-1,0 1 1,0-1-1,3 0 114,-3 0-419,0-1 1,1 1-1,-1-1 0,0 1 0,0-1 0,0 0 0,0 0 0,0-1 0,-1 1 0,1-1 1,0 1-1,-1-1 0,0 0 0,0 0 0,0 0 0,0 0 0,0 0 0,-1 0 0,1 0 1,0-4 418,15-29-4439</inkml:trace>
  <inkml:trace contextRef="#ctx0" brushRef="#br0" timeOffset="4628.71">1861 230 7546,'-22'0'4745,"11"5"-288,8-4-833,3 1-1655,3 3-81,-3-5-367,1 0-89,1 2-432,0-1-120,2 0-336,0 2-128,2-1-216,1 1-224,1-1-416,3 2-360,2-1-1768,6 0-3538,40 9 409</inkml:trace>
  <inkml:trace contextRef="#ctx0" brushRef="#br0" timeOffset="4999.48">2096 148 4425,'-10'-1'9443,"3"3"-1424,7 11-6697,1-6-1506,21 150 1420,-14-82-927,6 46 228,7 6-537,-21-126-16,5 20 130,-5-20-168,0 0-1,0-1 0,0 1 0,0 0 1,1-1-1,-1 1 0,0-1 0,0 1 1,0 0-1,1-1 0,-1 1 1,0-1-1,1 1 0,-1-1 0,0 1 1,1-1-1,-1 1 0,1-1 1,-1 1-1,1-1 0,-1 1 0,1-1 1,-1 0-1,1 1 0,-1-1 1,1 0-1,0 0 0,-1 1 0,1-1 55,-2-11-8619,0-3 3886</inkml:trace>
  <inkml:trace contextRef="#ctx0" brushRef="#br0" timeOffset="5467.16">1935 394 6953,'0'0'198,"0"0"-1,-1 0 0,1 0 1,0-1-1,0 1 0,0 0 1,0 0-1,-1-1 0,1 1 1,0 0-1,0 0 0,0-1 1,0 1-1,0 0 0,0 0 0,0-1 1,0 1-1,0 0 0,0 0 1,0-1-1,0 1 0,0 0 1,0-1-1,0 1 0,0 0 1,0 0-1,0-1 0,0 1 1,0 0-1,1 0 0,-1-1 0,0 1 1,0 0-1,0 0 0,0 0 1,0-1-1,1 1 0,-1 0 1,0 0-1,0 0 0,1-1 1,-1 1-1,0 0-197,17-12 3187,21-4-1157,-16 8-1666,1 2 0,1 0-1,-1 2 1,1 1 0,-1 0 0,1 2-1,0 1 1,0 0 0,-1 2 0,1 1-1,-1 1 1,13 4-364,-32-7 6,0 1 0,0-1-1,0 1 1,0 1 0,0-1 0,-1 0-1,1 1 1,-1 0 0,0-1-1,1 1 1,-1 1 0,0-1 0,-1 0-1,1 1 1,-1-1 0,0 1 0,1 0-1,-1 0 1,-1 0 0,1 0 0,-1 0-1,0 0 1,1 5-6,2 6 21,-2 1-1,0-1 0,-1 1 1,0-1-1,-1 1 1,-1 1-21,0-12 24,1-1 1,-1 0-1,0 1 1,0-1-1,0 0 1,0 0-1,-1 1 0,0-1 1,0 0-1,0-1 1,0 1-1,-1 0 1,1-1-1,-1 1 1,0-1-1,0 0 1,0 0-1,-1 0 1,1 0-1,-1 0 1,1-1-1,-1 0 0,0 1 1,0-2-1,0 1 1,0 0-1,-1-1 1,1 0-1,-1 1-24,4-2 1,0 0 0,1 0 0,-1 0-1,0 0 1,1 0 0,-1 0 0,0 0 0,1 0-1,-1 0 1,0-1 0,1 1 0,-1 0 0,0 0-1,1-1 1,-1 1 0,0 0 0,1-1 0,-1 1-1,1 0 1,-1-1 0,1 1 0,-1-1 0,1 1-1,-1-1 1,1 1 0,-1-1 0,1 0 0,0 1-1,-1-1 1,1 1 0,0-1 0,-1 0 0,1 1-1,0-1 1,0 0 0,0 1 0,0-1 0,0 0-1,0 1 1,0-1 0,0 0 0,0 0 0,0 1-1,0-1 1,0 0 0,0 1 0,0-1 0,1 0-1,7-33-40,-7 29 38,1 1-1,0 0 1,0 0 0,0 0 0,0 1 0,1-1 0,-1 0-1,1 1 1,0 0 0,0 0 0,1 0 0,-1 0-1,1 0 1,-1 1 0,3-2 2,5-2-271,0 1 0,1 1 0,-1-1-1,10-1 272,-8 3-2665,0-2-1,0 0 1,12-6 2665,-10 1-4290</inkml:trace>
  <inkml:trace contextRef="#ctx0" brushRef="#br0" timeOffset="5817.01">2418 226 9298,'-4'-9'4929,"13"0"48,11 0-2144,14-6-753,7 0-904,14-6-271,-1-7-433,5-6-656,-10 4 120,9-1-5281,-8 7 1352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7:05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3900 1488,'-2'7'1262,"0"0"-1,0 0 0,1 0 0,0 1 0,1-1 0,-1 0 1,2 8-1262,-2 16 4526,-1-30-1401,0-7-2050,-1-14-234,-1-328 2502,8 251-3188,4 0 0,13-53-155,-16 127 19,0 1 0,2 0 0,6-14-19,-11 29-5,1 0 1,0 1-1,0-1 0,0 1 0,1 0 0,0 0 0,1 1 0,-1-1 0,1 1 0,0 0 0,0 0 0,1 0 0,5-3 5,-7 6-6,1 1-1,0-1 1,0 1-1,0-1 1,0 2-1,0-1 1,0 0-1,0 1 1,0 0 0,0 0-1,0 1 1,0-1-1,0 1 1,0 0-1,0 0 1,0 1-1,0 0 1,-1 0-1,1 0 1,-1 0-1,3 2 7,4 2 4,-1 0 1,0 1-1,0 0 0,-1 0 0,0 1 0,0 1 0,-1-1 1,3 6-5,-5-6 18,0-1 0,-1 1 0,0 1 0,0-1-1,-1 1 1,0 0 0,-1 0 0,0 0 0,0 0 0,-1 1 0,0-1 0,-1 1 0,0-1 0,0 1 0,-1-1 0,-1 1 0,1 0 0,-1-1 0,-1 1 0,0-1 0,0 1 0,-1-1 0,0 0 0,-1 0 0,0 0 0,0-1-1,-1 1 1,-1 1-18,-10 12 2,0-1-1,-1 0 0,-1-1 1,-1-1-1,-7 5-1,17-16-82,0 0 0,-1-1 0,0-1 0,0 1 0,0-2 0,-1 1 0,0-2 0,0 1 0,0-1 0,-1-1 1,1 0-1,-1-1 0,-4 1 82,9-3-69,1-1 0,0 1 0,0-1 1,-1 0-1,1-1 0,0 1 0,0-1 1,0 0-1,-2-2 69,6 3-23,0 0 0,0 0 0,0 0 0,0-1 0,0 1 0,1 0 0,-1-1 0,0 1 0,1-1 0,-1 0-1,1 0 1,-2-1 23,3 2-13,-1-1-1,1 1 1,-1 0-1,1 0 1,0-1-1,0 1 0,-1 0 1,1-1-1,0 1 1,0 0-1,0-1 1,0 1-1,0 0 0,1-1 1,-1 1-1,0 0 1,1 0-1,-1-1 1,1 1-1,-1 0 1,1 0-1,0-1 14,1-1-15,-1 1 0,1 0 1,0 0-1,0 1 0,0-1 0,0 0 0,0 1 0,1-1 1,-1 1-1,0 0 0,1-1 0,-1 1 0,1 1 1,-1-1-1,1 0 0,0 0 0,-1 1 0,1 0 1,0-1-1,-1 1 0,1 0 0,0 0 0,-1 1 1,1-1-1,0 0 0,1 1 15,6 1 33,0 0 1,-1 0-1,1 1 0,-1 0 0,1 1 1,8 4-34,0 3 145,-1 0-1,0 1 1,0 1 0,-1 1 0,-1 0 0,0 1 0,-1 0 0,7 11-145,1 5 177,0 2 0,-2 0 1,-2 1-1,1 7-177,-14-34 43,-2-4-1580,-2-5-4459,-1-1 1511</inkml:trace>
  <inkml:trace contextRef="#ctx0" brushRef="#br0" timeOffset="917.36">630 3699 2040,'-1'1'973,"0"-1"-1,1 1 0,-1 0 1,1-1-1,-1 1 0,1 0 0,-1 0 1,1-1-1,-1 1 0,1 0 0,0 0 1,-1 0-1,1 0 0,0 0 1,0-1-1,-1 1 0,1 0 0,0 0 1,0 0-1,0 0 0,0 0 1,1 0-1,-1 0-972,2 8 7029,0-1-4536,-1 1-4634,9-17-7106,-2-4 4450</inkml:trace>
  <inkml:trace contextRef="#ctx0" brushRef="#br0" timeOffset="2162.43">1203 3633 6729,'-28'-22'8916,"-15"-3"-8824,33 19 724,7 4-645,-1 0-1,1 0 1,-1 0 0,0 1 0,0-1-1,1 1 1,-1 0 0,0 0 0,0 0 0,0 1-1,0-1 1,0 1 0,-1 0 0,1 0-1,0 0 1,0 1 0,0 0 0,0-1-1,0 1 1,1 1 0,-1-1-171,-2 2 567,1 0 1,0 1-1,0-1 1,0 1 0,0 0-1,1 1 1,-1-1-1,1 1 1,0 0-1,1 0 1,-4 5-568,5-7 265,0 1 0,0-1 1,0 1-1,1 0 0,-1-1 1,1 1-1,0 0 0,0 0 0,0 0 1,1 0-1,-1 0 0,1 0 1,0 1-266,-2 13 255,-2 13-1229,2 0 0,1 0 0,2 1 0,3 21 974,-4-51-210,0 1 1,1-1-1,-1 1 1,1-1 0,0 0-1,-1 1 1,1-1 0,0 0-1,1 1 1,-1-1 0,0 0-1,1 0 1,-1 0-1,1 0 1,-1 0 0,1 0-1,1 0 210,-1-1-48,0 0 0,-1 0 0,1 0 0,0 0 0,0-1 0,0 1 0,0-1 0,-1 1 0,1-1 0,0 0 0,0 0 0,0 0 0,0 0 0,0 0 0,0 0 0,0-1 0,1 1 48,5-3 17,0 1 1,-1-1-1,1-1 0,-1 1 0,0-1 0,0-1 0,-1 1 1,1-1-1,1-2-17,2-2-12,-1-1 0,0 0 1,0-1-1,-1 0 0,-1-1 1,0 1-1,0-1 0,-1 0 1,-1-1-1,0 0 0,-1 0 1,0 0-1,1-6 12,5-32-420,-3 0 1,2-47 419,-8 83-110,3-56-1560,-3-36 1670,-7 30-3240,3 29 2532,2 26 2554,-1 0-1,-2-8-1845,-3 51 786,4 67 22,-3 77 1302,0-90-963,6 74-1147,2-107-1797,3 0 0,5 22 1797,-6-50-868,0 1 0,0-1 0,1 0 0,1 0 0,0 0 1,1-1-1,1 0 0,8 11 868,-12-19-89,-1-1-1,1 1 1,1-1 0,-1 0-1,0 0 1,1-1 0,0 1-1,0-1 1,0 0 0,0-1-1,2 1 90,-3-1 37,0-1-1,0 0 0,0 0 0,0-1 1,0 1-1,1-1 0,-1 0 0,0 0 0,0 0 1,0 0-1,1-1 0,-1 0 0,0 0 1,0 0-1,0 0 0,3-2-36,20-12-441</inkml:trace>
  <inkml:trace contextRef="#ctx0" brushRef="#br0" timeOffset="11514.54">212 2785 4081,'-1'4'568,"0"0"0,0 0 0,0 0 0,0 0 0,-1 0 1,0 0-1,0 0 0,-1 0-568,3-3 78,0-1 0,-1 1 0,1 0 0,-1-1 0,1 1 0,-1-1 1,1 1-1,-1-1 0,1 1 0,-1-1 0,1 1 0,-1-1 0,0 0 0,1 1 1,-1-1-1,0 0 0,1 0 0,-1 1 0,0-1 0,1 0 0,-1 0 0,0 0 1,0 0-1,1 0 0,-1 0 0,0 0 0,1 0 0,-1 0 0,0 0 0,0 0 1,1-1-1,-1 1 0,0 0 0,1 0 0,-1-1 0,0 1 0,1 0 0,-1-1 0,1 1 1,-1-1-1,1 1 0,-1-1 0,1 1 0,-1-1 0,1 1 0,-1-1 0,1 1 1,-1-1-1,1 0 0,0 1 0,-1-1 0,1 0-78,-5-8 335,0 0 0,0-1 1,1 0-1,0 0 0,0 0 0,1 0 1,1 0-1,0-1 0,-1-7-335,0 0 313,-11-70 1049,3-1 0,1-78-1362,11 29 1292,11-72-1292,-1 107 273,5 0 0,5 1 1,4 1-1,23-54-273,-6 40 101,6 1 0,5 3 0,50-77-101,43-39-3385,145-170 3385,-212 294-3737,-21 28-161</inkml:trace>
  <inkml:trace contextRef="#ctx0" brushRef="#br0" timeOffset="12177.12">778 191 4121,'-13'3'8134,"8"-2"-2756,18-8-3498,111-65-227,-68 38-1112,-54 33-519,52-27 315,-50 26-303,1 0 0,-1 1 1,1-1-1,0 1 0,0 0 1,-1 1-1,1-1 0,0 1 1,0 0-1,0 0 0,2 1-34,-6-1 33,0 0 0,0 1-1,0-1 1,0 1-1,0 0 1,0-1 0,0 1-1,0 0 1,0-1-1,0 1 1,0 0 0,0 0-1,-1 0 1,1 0-1,0 0 1,-1 0 0,1 0-1,0 0 1,-1 0-1,0 0 1,1 0 0,-1 0-1,0 1 1,1-1-1,-1 1-32,5 34 684,-5-27-495,2 42 646,-2 1 1,-3 15-836,-1 27-766,4-65-1580,1-1 0,2 6 2346,7 19-4069</inkml:trace>
  <inkml:trace contextRef="#ctx0" brushRef="#br0" timeOffset="13298.11">1547 3421 7874,'-1'0'100,"1"1"0,0-1 1,0 0-1,0 1 1,0-1-1,0 1 1,1-1-1,-1 0 0,0 1 1,0-1-1,0 0 1,0 1-1,0-1 0,0 1 1,1-1-1,-1 0 1,0 0-1,0 1 0,0-1 1,1 0-1,-1 1 1,0-1-1,1 0 0,-1 0 1,0 1-1,0-1 1,1 0-1,-1 0 0,1 0 1,-1 1-1,0-1 1,1 0-1,-1 0 1,0 0-1,1 0 0,-1 0 1,0 0-1,1 0 1,-1 0-1,1 0 0,-1 0 1,0 0-1,1 0 1,-1 0-1,1 0-100,27-3 763,0-1-1,0-2 1,-1-1-1,21-7-762,111-47 1661,-136 52-1464,71-30 269,-2-3-1,-2-5 1,29-23-466,317-213 400,-205 130-673,-193 130-681,0-2 0,-2-2 0,0-1 1,28-30 953,-27 21-3413,-13 11-109</inkml:trace>
  <inkml:trace contextRef="#ctx0" brushRef="#br0" timeOffset="13759.47">2964 2546 5369,'-53'13'2611,"53"-15"265,7-6-1386,14-13-423,-15 16-618,12-10 527,1 2-1,1 0 1,0 1 0,0 1 0,4-1-976,26-14 488,-8 2 48,1 2-1,8-1-535,-45 20 77,0 1 0,0 0-1,0 0 1,0 0 0,1 1-1,2 0-76,-8 1 26,0 0-1,0 0 1,1 0-1,-1 0 1,0 0-1,0 0 1,1 1-1,-1-1 0,0 0 1,0 1-1,0-1 1,0 1-1,1-1 1,-1 1-1,0 0 1,0-1-1,0 1 1,0 0-1,0 0 1,-1 0-1,1 0 1,0 0-1,0 0 1,-1 0-1,1 0 0,0 0 1,-1 0-1,1 0 1,-1 0-1,1 1 1,-1-1-1,0 0-25,1 3 79,0 1 0,-1-1 0,1 0 0,-1 0 0,0 0 0,-1 1 0,1-1 0,-1 0 0,1 0-1,-1 0 1,0 0 0,-1 0 0,1 0 0,-1 0 0,0 0 0,0 0-79,0 0 52,-17 34 171,-3 0 1,-1-1-1,-1-1 0,-2-1 0,-13 11-223,34-40 153,-26 36-295,19-15-2915,12-26 2901,0-1-1,0 1 0,0 0 1,0 0-1,0-1 0,0 1 1,0 0-1,0-1 0,0 1 0,0 0 1,0-1-1,0 1 0,1 0 1,-1-1-1,0 1 0,0-1 1,1 1-1,-1 0 157</inkml:trace>
  <inkml:trace contextRef="#ctx0" brushRef="#br0" timeOffset="22210.64">1587 25 5793,'0'-1'565,"-1"-1"1,1 1-1,0-1 0,0 1 0,0-1 1,0 1-1,1-1 0,-1 0 0,0 1 0,1-1 1,-1 1-1,1 0 0,-1-1 0,1 0-565,0 2 104,-1 0 0,0 0-1,0 0 1,0 0 0,0 0-1,0-1 1,0 1 0,1 0 0,-1 0-1,0 0 1,0 0 0,0 0-1,0 0 1,0 0 0,1 0-1,-1 0 1,0 0 0,0 0-1,0 0 1,0 0 0,0 0 0,1 0-1,-1 0 1,0 0 0,0 0-1,0 0 1,0 0 0,1 0-1,-1 0 1,0 0 0,0 0-1,0 0 1,0 0 0,0 0 0,1 0-1,-1 0 1,0 1 0,0-1-1,0 0 1,0 0 0,0 0-1,0 0 1,0 0-104,8 16 2585,-4-6-2260,6 21 407,-1-1 0,-1 2 1,1 15-733,51 302-235,-57-320-867,-5-18-615,2-11 1618,0 0-1,0 0 1,-1 0 0,1 1 0,0-1-1,0 0 1,0 0 0,0 0 0,-1 0 0,1 0-1,0 0 1,0 0 0,0 0 0,0 0 0,-1 0-1,1 0 1,0 0 0,0 0 0,0 0-1,-1 0 1,1 0 0,0 0 0,0 0 0,0 0-1,0-1 1,-1 1 0,1 0 0,0 0 0,0 0-1,0 0 1,0 0 0,-1 0 0,1 0 0,0-1-1,0 1 1,0 0 0,0 0 0,0 0-1,0 0 1,0 0 0,0-1 0,-1 1 0,1 0-1,0 0 1,0 0 0,0-1 99,-11-17-4068</inkml:trace>
  <inkml:trace contextRef="#ctx0" brushRef="#br0" timeOffset="22564.41">1515 312 3473,'3'-4'10478,"13"-3"-7713,14-4-2316,0 2 0,1 1 0,0 2 1,1 0-1,-1 2 0,1 2 0,0 1 1,25 2-450,-56 0-103,0-2-185,0 1 0,0 0 1,-1 1-1,1-1 1,0 0-1,0 0 0,0 0 1,0 0-1,0 1 0,-1-1 1,1 0-1,0 1 0,0-1 1,0 0-1,-1 1 0,1-1 1,0 1 287,-2 1-3899</inkml:trace>
  <inkml:trace contextRef="#ctx0" brushRef="#br0" timeOffset="23126.48">2330 566 23949,'-9'9'72</inkml:trace>
  <inkml:trace contextRef="#ctx0" brushRef="#br0" timeOffset="24342.09">1956 410 6209,'-14'-35'6898,"-5"-5"-4760,10 29-939,4 12 618,5 0-1679,-1 0 0,1 0 1,0 0-1,-1 0 0,1 1 1,0-1-1,0 0 0,0 0 1,0 1-1,0-1 1,0 0-1,0 0 0,0 0 1,0 1-139,14 67 390,2 0 1,10 19-391,-24-81 45,0-1 0,1 1-1,-1-1 1,2 1 0,-1-1-1,4 4-44,-4-7 243,-2-9-48,-4-15 95,2 16-207,-5-28 645,0-28-728,6 52 75,0 0 0,0 1 0,0-1-1,1 1 1,0-1 0,1 1 0,0-1 0,0 1 0,4-8-75,0 5-179,1 0 0,0 1 0,8-9 179,-6 8-247,-6 7-176,1-1 0,-1 1 1,1 1-1,0-1 1,-1 0-1,2 1 1,-1 0-1,0 0 1,1 0-1,-1 0 0,1 1 1,0 0-1,0 0 1,0 0-1,0 1 1,0-1-1,0 1 1,1 0-1,1 1 423,25 1-4861</inkml:trace>
  <inkml:trace contextRef="#ctx0" brushRef="#br0" timeOffset="24862.88">2060 335 6089,'2'-3'687,"0"1"0,0 0-1,0 0 1,1 0-1,-1 0 1,1 0 0,-1 1-1,1-1 1,0 1-1,-1-1 1,1 1 0,1 0-687,1-1 469,1 1 1,-1 0 0,0 0-1,1 1 1,-1 0-1,0-1 1,1 2-470,6 0 402,-1 0-1,1 1 1,-1 0-1,0 1 1,1 1 0,3 1-402,1 2 433,0 0 0,-1 1 0,1 1 0,-2 0 0,0 1 0,0 1 0,7 7-433,-16-14 74,0 1 1,0 0-1,0 0 0,-1 1 0,0-1 1,0 1-1,0 0 0,-1 0 1,0 0-1,0 0 0,-1 1 0,1-1 1,-1 1-1,-1-1 0,1 1 0,-1 0 1,-1 0-1,1 0 0,-1-1 1,0 4-75,-1-8 19,1 1 0,-1-1 0,0 1 0,1-1 0,-1 0 0,0 1 0,-1-1 0,1 0 0,0 0 0,-1 0 0,1 0 1,-1 0-1,0 0 0,1 0 0,-1-1 0,0 1 0,0 0 0,0-1 0,-1 0 0,1 1 0,0-1 0,0 0 0,-1 0 1,1 0-1,-2 0-19,-8 2 80,0 0-1,-1 0 1,0-1 0,-7 0-80,7 0 45,-6 0 11,1 0 0,0-1 0,0-1 0,-14-1-56,31 1 0,1 0 0,-1 0-1,1 0 1,-1 0 0,0 0-1,1 0 1,-1 0 0,1 0-1,-1 0 1,0 0 0,1-1 0,-1 1-1,1 0 1,-1 0 0,1-1-1,-1 1 1,0 0 0,1 0-1,-1-1 1,1 1 0,0-1 0,-1 1-1,1 0 1,-1-1 0,1 1-1,-1-1 1,1 1 0,0-1-1,0 1 1,-1-1 0,1 1 0,0-1-1,0 0 1,-1 1 0,1-1-1,0 1 1,0-1 0,0 0-1,0 1 1,0-1 0,0 1 0,0-1-1,0 0 1,0 1 0,0-1-1,0 1 1,0-1 0,1 0-1,-1 1 1,0-1 0,0 1-1,1-1 1,-1 1 0,0-1 0,1 1-1,-1-1 1,0 1 0,1-1-1,-1 1 1,1 0 0,-1-1 0,5-5-17,0 1-1,0 0 1,1 0 0,3-3 17,-8 7-2,12-9-13,-1 0 0,1 2 0,1-1 0,0 2 0,0 0 1,0 0-1,8-1 15,-12 5-420,0 0 0,0 1 1,0 0-1,1 1 1,-1 0-1,0 0 0,1 1 1,-1 1-1,1 0 1,-1 0-1,7 2 420,1 1-2771</inkml:trace>
  <inkml:trace contextRef="#ctx0" brushRef="#br0" timeOffset="25376.17">2682 229 7682,'-22'-41'3784,"21"40"-3543,0 0-1,0 0 1,0 0-1,0 0 1,0 0-1,0 0 1,-1 0-1,1 0 1,0 1-1,-1-1 1,1 0-1,0 1 1,-1-1-1,1 1 0,-1 0 1,1-1-1,0 1 1,-1 0-1,1 0 1,-1 0-1,1 0 1,-1 0-1,1 0 1,-1 0-1,1 0 1,-2 1-241,-3 0 379,1 1 0,-1 0 0,0 0 1,1 1-1,-3 1-379,5-3 213,-2 2-97,0-1 0,1 1 0,-1 0 0,1 0-1,0 1 1,-1-1 0,1 1 0,1 0 0,-1 0 0,1 0 0,-1 0-1,1 1 1,0 1-116,1-4 8,1 1-1,0 0 1,1-1 0,-1 1-1,0 0 1,1-1 0,-1 1-1,1 0 1,0 0 0,0-1-1,0 1 1,0 0-1,0 0 1,1-1 0,-1 1-1,1 0 1,0-1 0,0 1-1,0 0 1,0-1-1,0 1 1,0-1 0,1 0-1,-1 1 1,1-1 0,1 1-8,5 5-3,0 0 0,0-1 0,1 1 0,0-2 1,1 0-1,0 0 0,-1 0 0,2-1 3,4 3 69,0 1 0,-1 0 0,6 6-69,-16-12 84,-1 0 1,1 0 0,-1 1 0,0-1-1,0 1 1,0 0 0,-1 0 0,1 0 0,-1 0-1,0 0 1,0 0 0,0 1 0,-1-1 0,1 2-85,-2-4 88,1 1 1,0 0 0,-1 0 0,0 0 0,1 0 0,-1 0 0,0 0 0,-1 0 0,1 0 0,0 0 0,-1-1 0,0 1-1,1 0 1,-1 0 0,0 0 0,-1-1 0,1 1 0,0 0 0,-1-1 0,1 1 0,-1-1 0,0 0 0,0 0-1,0 1 1,0-1 0,0 0 0,-1-1 0,1 1 0,-2 1-89,-2 0 87,0 0-1,-1 0 1,0 0 0,0-1-1,1 0 1,-1 0-1,0-1 1,-1 0 0,1 0-1,0-1 1,-4 0-87,1 0-203,0 0-1,-1-1 1,1 0 0,-8-2 203,15 2-317,-1 0 1,1-1-1,0 1 1,-1-1 0,1 1-1,0-1 1,-1-1 316,2 2-460,1 0 0,-1-1 1,0 1-1,1-1 0,-1 0 1,1 1-1,0-1 0,0 0 1,-1 0-1,1 0 0,0 0 0,0 0 460,-5-22-4527</inkml:trace>
  <inkml:trace contextRef="#ctx0" brushRef="#br0" timeOffset="26209">2831 333 2937,'-18'-23'5347,"7"10"1045,18 30-3242,4 8-2520,-1 0 0,-1 1-1,-1 0 1,-1 1 0,-1 0-1,-1 0 1,-2 0 0,0 16-630,-4-40 647,1-12-444,0-25-164,4-18 52,8-29-91,-9 64 4,1 1 0,0 0 0,1 0-1,1 0 1,0 1 0,2 0-1,5-11-3,-12 25-1,0-1 0,0 0 0,0 1-1,0-1 1,1 1 0,-1 0 0,0-1-1,1 1 1,-1 0 0,0 0-1,1-1 1,0 1 0,-1 0 0,1 1-1,0-1 1,-1 0 0,1 0 0,0 1-1,1-1 2,-1 1 1,-1 0-1,0 1 0,1-1 1,-1 1-1,0-1 0,0 1 1,1-1-1,-1 1 0,0 0 0,0 0 1,0-1-1,0 1 0,0 0 1,0 0-1,0 0 0,0 0 1,0 0-1,0 0 0,-1 1 1,1-1-1,0 0 0,-1 0 0,1 0 1,-1 1-1,1-1 0,-1 1 0,9 24 35,-1 0 0,-2 1 0,0 0 0,-2 0 0,-1 1 0,-1 7-35,1-3 96,-1-75-2,3-1 0,6-19-94,-10 57-8,0 1 0,1 0 0,0 0 1,0 0-1,0 1 0,1-1 0,0 0 0,0 1 0,0 0 0,0 0 1,0-1-1,1 2 0,0-1 0,0 0 0,0 1 0,4-3 8,-5 5 0,0-1-1,0 1 0,0 0 0,1 0 0,-1 0 0,0 0 0,0 1 0,0-1 0,1 1 0,-1 0 0,0 0 0,1 0 0,-1 0 0,0 1 0,0-1 0,1 1 1,-1 0-1,0 0 0,0 0 0,0 0 0,0 1 0,0-1 0,0 1 0,0 0 0,-1 0 0,1 0 0,-1 0 1,6 4 87,-1 0-1,0 1 1,-1-1-1,0 2 1,0-1-1,0 1 1,-1-1-1,0 1 1,-1 1-1,1-1 1,-2 1-1,2 3-86,4 17 350,-1 0-1,-2 1 1,1 5-350,5 29 127,-7-55-469,-2-8-1412,-2-5-3876,0 1 908</inkml:trace>
  <inkml:trace contextRef="#ctx0" brushRef="#br0" timeOffset="26540.53">3428 213 6817,'4'3'4321,"-3"10"-48,4 10-824,1 3-1273,2 9-103,1 2-657,2 12-248,-2-4-487,1 2-121,-1-8-248,-2-10-384,-3-16-488,0-9-312,-3-13-2689,0-22-1960,-5-7-241</inkml:trace>
  <inkml:trace contextRef="#ctx0" brushRef="#br0" timeOffset="26878.06">3472 84 6601,'-6'18'4969,"1"-5"-744,3-5-584,11-3-2161,8-1-399,1-4-513,8-1-528,-3-3-664,4 0-3945,1 6 752</inkml:trace>
  <inkml:trace contextRef="#ctx0" brushRef="#br0" timeOffset="27206.33">3822 156 8874,'-64'-9'10230,"53"9"-9366,-1-1 0,1 2 0,-1-1-1,1 1 1,0 1 0,-1 0 0,-5 3-864,15-5 67,0 1 0,1-1 0,-1 1 0,0 0 0,0 0 0,1 0 1,-1 0-1,0 0 0,1 0 0,-1 0 0,1 1 0,-1-1 0,1 0 0,0 1 0,0-1 1,-1 1-1,1 0 0,0-1 0,1 1 0,-1 0 0,0 1-67,0 0 28,1-1 1,-1 1-1,1 0 1,0 0-1,0-1 0,0 1 1,0 0-1,1 0 1,-1-1-1,1 1 1,0 0-1,0-1 0,1 4-28,4 6-6,0 0-1,2 1 1,-1-2-1,1 1 0,7 6 7,6 6 11,-7-8 4,-1 1 0,0 0 0,-1 0 0,4 10-15,-13-23 8,-1 1 1,0-1-1,0 1 0,0 0 0,-1 0 0,0-1 0,1 1 1,-2 0-1,1 0 0,-1 0 0,1 0 0,-1 0 1,-1 0-1,1 0 0,-1 0 0,0 0 0,0 0 1,0 0-1,-1-1 0,0 1 0,0 1-8,1-4-10,-1 1 0,1-1 0,-1 0 1,1 1-1,-1-1 0,0 0 0,0 0 0,0 0 0,0-1 0,0 1 0,-1 0 0,1-1 1,0 1-1,-1-1 0,1 0 0,-1 0 0,0 0 0,1 0 0,-1 0 0,0-1 1,1 1-1,-1-1 0,0 0 0,0 0 0,0 0 0,1 0 0,-1 0 0,0 0 0,0-1 1,1 1-1,-1-1 0,0 0 0,0 0 10,0 0-219,-1 0 0,1-1 0,0 1 0,0-1-1,0 1 1,0-1 0,1 0 0,-1 0 0,0 0 0,1-1 0,-1 1 0,1-1 0,0 1 0,0-1 0,0 0 0,0 0 0,1 0 0,-1 0-1,1 0 1,-1 0 0,1 0 0,0 0 0,0-1 0,1 1 0,-1 0 0,1-1 0,-1-1 219,6-30-4661,9 0-134</inkml:trace>
  <inkml:trace contextRef="#ctx0" brushRef="#br0" timeOffset="27207.33">3999 130 10282,'-19'5'7595,"-1"0"-3709,10-3-3140,0 0 0,1 1 0,-1 0 0,1 1 0,-7 3-746,15-6 34,0-1 0,0 1 0,0 0 0,0 0 0,0 0 0,0 0 0,0 0 0,0 0 0,0 0 0,1 0 0,-1 0 0,0 0 0,1 1 0,-1-1 0,1 0 0,-1 0 0,1 1 0,0-1 0,-1 0 0,1 1 0,0-1-1,0 0 1,0 1 0,0-1 0,0 0 0,0 1 0,0-1 0,1 0 0,-1 1 0,0-1 0,1 0 0,-1 1 0,1-1-34,2 7-24,1 0 1,0 0-1,0-1 1,5 8 23,-3-6 48,17 25-6,1-1 0,2-1 0,18 17-42,-43-48 5,0 0 1,0 1-1,1-1 1,-1 0-1,0 1 1,0-1-1,0 1 1,0-1-1,-1 1 1,1-1-1,0 1 1,-1 0-1,1 0 1,-1-1-1,1 1 1,-1 0-1,0-1 1,0 1-1,0 2-5,0-1-72,-1-1 1,-1 1-1,1 0 0,0 0 1,-1-1-1,0 1 0,1-1 1,-1 1-1,0-1 0,0 0 1,0 1-1,-1-1 0,1 0 1,0-1-1,-2 2 72,-3 3-76,-1 0 1,0-1 0,0 0-1,-7 3 76,14-7-92,1-1-1,0 0 0,-1 0 0,1 1 0,-1-1 0,0 0 0,1 0 0,-1 0 0,1 0 0,-1 0 0,1 0 1,-1 0-1,1 0 0,-1 0 0,1 0 0,-1 0 0,0 0 0,1 0 0,-1 0 0,1 0 0,-1 0 0,1-1 1,-1 1-1,1 0 0,-1 0 0,1-1 0,-1 1 0,1 0 0,0-1 0,-1 1 0,1 0 0,-1-1 0,1 1 1,0-1-1,-1 1 0,1-1 0,0 1 0,0-1 0,-1 1 0,1-1 0,0 1 0,0-1 93,-7-19-3291</inkml:trace>
  <inkml:trace contextRef="#ctx0" brushRef="#br0" timeOffset="27538.9">4189 242 8346,'-9'-5'4953,"3"6"0,7 8-1784,4 8-801,1 5-904,3 7-199,1 3-641,0 8-192,-2-1-208,-1 2-40,0-9-208,-1-5-520,-2-17-272,-1-16-65,4-15-4760,0-12 1416</inkml:trace>
  <inkml:trace contextRef="#ctx0" brushRef="#br0" timeOffset="27859.39">4213 52 8450,'-17'10'4705,"3"1"-208,11-6-1969,8 1-879,5-1-937,6 6-48,3-1-672,2 7-4577,-2 10 1456</inkml:trace>
  <inkml:trace contextRef="#ctx0" brushRef="#br0" timeOffset="28194.7">4400 172 11082,'0'0'4008,"0"0"504,3 10-3567,0-2-818,0 0 0,0 0-1,0 0 1,1-1 0,0 1-1,1-1 1,0 0 0,0 0 0,3 3-127,1 2 78,0-1 0,-1 2 0,0-1 1,0 3-79,0 2 115,33 58 94,-37-68-144,1 1 0,1-1 0,-1 0 0,2 0 0,-1-1 0,0 1 0,1-2 0,0 1-65,-6-5 16,0-1 0,-1 1 0,1-1 0,-1 1 1,1-1-1,0 1 0,0-1 0,-1 1 0,1-1 0,0 0 0,0 1 0,-1-1 1,1 0-1,0 0 0,0 0 0,0 0 0,-1 1 0,1-1 0,0 0 1,0 0-1,0-1 0,0 1 0,-1 0 0,1 0 0,0 0 0,0 0 0,0-1 1,-1 1-1,1 0 0,0-1 0,0 1 0,-1-1 0,1 1 0,0-1 1,-1 1-1,1-1 0,-1 1 0,1-1 0,0 0 0,-1 1 0,1-1 0,-1 0 1,0 1-1,1-1 0,-1 0 0,0 0 0,1 1 0,-1-1 0,0 0-16,2-6 3,0 0 0,0 0 0,-1-1 0,0 1 0,0-4-3,0 2-137,5-53-611,-1 12 1367,2 1 1,6-20-620,-5 49-256,-8 19-62,1 0 0,0-1 1,0 1-1,0 0 0,0 0 0,0 1 1,0-1-1,0 0 0,0 0 0,0 0 1,1 1-1,-1-1 318,13-3-3243</inkml:trace>
  <inkml:trace contextRef="#ctx0" brushRef="#br0" timeOffset="28528.73">4743 161 7490,'21'-5'1988,"-18"-5"388,-3 8-2111,0 0 0,0 0-1,1 0 1,-1 0 0,0 0-1,1 0 1,-1 0 0,1 0-1,0 1 1,0-1 0,1-1-265,-1 1 208,1 0 0,-1 0 1,1 0-1,0 1 0,0-1 0,0 1 1,0-1-1,0 1 0,0 0 0,1-1 1,-1 1-1,0 0 0,1 1 0,-1-1 1,1 0-1,-1 1 0,0-1 0,3 1-208,2-1 482,-1 1-1,1-1 0,0 2 0,-1-1 1,1 1-1,2 0-481,-1 1 247,1 1 0,-1 0 0,0 0 0,0 1 0,0 0 0,0 1-1,0-1 1,-1 1 0,0 1 0,0 0 0,-1 0 0,1 0 0,-1 0 0,-1 1 0,1 0 0,-1 0 0,0 1 0,-1 0 0,0 0 0,0 0 0,0 3-247,1-1 29,-1 1 0,-1-1 0,0 1 1,0 0-1,-1 0 0,-1 0 1,0 0-1,0 0 0,-1 0 1,-1 1-1,1-1 0,-2 0 1,0 0-1,0 0 0,-1 0 0,-4 9-29,3-10 30,-1 0 0,-1 0 0,0-1 0,0 0 0,-1 0 0,0 0 0,0-1 0,-5 5-30,9-11 11,1 0 0,-1 0 0,0 0 0,1 0 0,-1-1 0,0 1 0,0-1 1,0 0-1,0 0 0,0 0 0,0 0 0,-1 0 0,1-1 0,-1 1-11,2-1 8,-1 0 0,1-1-1,-1 1 1,1-1 0,-1 1 0,1-1 0,-1 0 0,1 0-1,0 0 1,0 0 0,-1 0 0,1-1 0,0 1-1,0-1 1,0 1 0,0-1 0,0 0 0,1 0-1,-1 1 1,0-2-8,-4-4 13,1 0-1,0-1 0,1 1 1,-1-1-1,1 0 0,1 0 1,0-1-1,0 1 0,0-1 1,1 1-1,0-3-12,1 7-7,1-1 1,-1 1-1,1-1 0,0 0 1,0 1-1,0-1 0,1 0 1,0 1-1,0-1 0,0 1 1,0-1-1,1 1 0,-1-1 1,1 1-1,0 0 0,1 0 1,-1 0-1,1 0 0,0 0 1,0 1-1,0-1 1,2-1 6,2-1 3,1 1 0,0-1 0,0 2 0,0-1 0,1 1 0,0 0 0,0 1 1,0 0-1,0 0 0,0 1 0,3 0-3,-6 0-273,0 2-1,0-1 1,0 0 0,0 1-1,0 0 1,0 1 0,0-1 0,0 1-1,0 0 1,0 1 0,0-1-1,-1 1 1,1 0 0,-1 1-1,1-1 1,-1 1 0,0 0 0,3 2 273,6 12-3460</inkml:trace>
  <inkml:trace contextRef="#ctx0" brushRef="#br0" timeOffset="34643.7">3745 1838 6409,'-2'-2'746,"-7"-4"6260,9 6-6856,-1 1-1,1 0 0,0 0 0,-1 0 0,1-1 0,0 1 0,0 0 0,-1 0 0,1 0 0,0 0 1,0 0-1,0 0 0,0-1 0,0 1 0,0 0 0,0 0 0,1 0 0,-1 0 0,0 0-149,5 35 590,1 0-1,1 0 1,3 0-590,35 111 800,-30-101-551,4 3 139,-16-79 67,-2 22-403,2-7-23,1 1 0,0-1 1,1 1-1,1-1 0,0 1 0,2-1-29,49-83 14,-42 74 8,-11 19-68,1-5 123,2 0 0,-1 1 0,1 0 0,5-4-77,-11 12-18,0-1-1,0 1 1,1-1-1,-1 1 1,0 0-1,1 0 1,-1 0-1,1 0 1,0 0-1,-1 0 1,1 0-1,0 1 1,-1-1-1,1 0 0,0 1 1,0 0-1,0-1 1,-1 1-1,1 0 1,0 0-1,0 0 1,0 0-1,0 0 1,-1 0-1,1 1 1,0-1-1,0 1 0,0-1 1,-1 1-1,2 0 19,-2 0-288,0-1-1,0 1 1,0 0-1,0 0 0,0 0 1,0 0-1,0 0 1,0 0-1,-1 0 0,1 0 1,0 0-1,-1 0 0,1 0 1,-1 1-1,1-1 1,-1 0-1,1 1 289,3 13-4092</inkml:trace>
  <inkml:trace contextRef="#ctx0" brushRef="#br0" timeOffset="35106.68">4209 2046 4137,'-12'-8'9044,"6"4"-993,6 13-5330,26 90-1714,-18-74-766,-8-23-282,1 0 0,-1 0 0,1 0-1,0 0 1,-1-1 0,1 1-1,0 0 1,0-1 0,0 1 0,0-1-1,0 1 1,2 1 41,-3-3-53,0 0 0,0 0 1,1 0-1,-1 0 0,0 0 0,0 0 0,0 0 1,1 0-1,-1 0 0,0 0 0,0 0 0,0 0 0,1 0 1,-1 0-1,0 0 0,0 0 0,0-1 0,0 1 1,1 0-1,-1 0 0,0 0 0,0 0 0,0 0 1,0 0-1,0 0 0,1-1 0,-1 1 0,0 0 0,0 0 1,0 0-1,0 0 0,0-1 0,0 1 0,0 0 1,0 0-1,0 0 0,0 0 0,1-1 53,3-16-3851,-1-11-330</inkml:trace>
  <inkml:trace contextRef="#ctx0" brushRef="#br0" timeOffset="35439.37">4180 1812 12579,'-6'-5'4585,"8"5"800,4 0-3313,-6 0-543,2 0-585,0 0-168,2 0-640,0 2-840,3-1 1632,10 3-6569,3 3 2000</inkml:trace>
  <inkml:trace contextRef="#ctx0" brushRef="#br0" timeOffset="35775.61">4409 1712 7642,'-1'7'11533,"6"16"-7689,-4-20-3986,16 69 993,-3-11-557,3 0-1,2-1 1,9 14-294,-23-63 11,1 0 1,0-1-1,1 1 0,0-2 0,1 1 0,6 5-11,-12-11-70,1-1 0,0 0 0,0 0 0,1-1 0,-1 1 0,1-1 0,-1 1 0,1-1 0,0 0 0,0-1 0,0 1 0,0-1 0,0 1 0,0-1 0,0 0 0,0-1 0,1 1 0,-1-1 0,0 0 0,0 0 0,1 0 70,-3-1-284,0 0-1,0 0 1,0 0-1,0 0 0,0 0 1,-1 0-1,1-1 1,0 1-1,-1 0 1,1-1-1,-1 0 0,1 1 1,-1-1-1,0 0 1,0 0-1,0 0 1,0 0-1,0 1 1,0-1-1,0-1 0,0 1 285,8-19-3499</inkml:trace>
  <inkml:trace contextRef="#ctx0" brushRef="#br0" timeOffset="36109.71">4288 1835 8698,'-15'-5'3737,"9"1"352,11 0-2089,14 2-400,8-1-495,17-2 23,5 0-288,9-1-120,-5-2-232,0 2-48,-15-4-120,-1 0-672,-9 3 0,3 5-4673,-2-1 968</inkml:trace>
  <inkml:trace contextRef="#ctx0" brushRef="#br0" timeOffset="36609">4737 1863 4521,'-6'-5'807,"-7"-7"7806,14 8-4363,11 1-2507,-4 2-1583,0 0 0,0 1-1,0 0 1,0 0 0,0 1 0,0 0 0,0 0 0,0 1 0,0 0 0,-1 0 0,1 1 0,-1 0 0,0 0 0,1 1 0,-1 0 0,-1 0 0,1 1 0,0 0-160,6 7 194,0 0 0,0 2-1,-1-1 1,-1 1 0,1 2-194,-6-6 55,1 0-1,-2 0 1,1 0-1,-1 0 1,-1 1-1,0 0 1,-1 0 0,2 7-55,-5-16 13,1 0 1,-1-1 0,0 1 0,0-1 0,0 1-1,0 0 1,0-1 0,0 1 0,-1-1 0,1 1-1,-1-1 1,1 1 0,-1-1 0,1 1 0,-1-1-1,0 1 1,1-1 0,-1 0 0,0 1 0,0-1-1,-1 1-13,0 0 25,0 0-1,-1-1 1,1 1-1,-1 0 0,0-1 1,1 0-1,-1 1 0,0-1 1,1 0-1,-1-1 0,-1 1-24,-9 2 81,0-1 0,1-1 0,-1 0 0,-13-2-81,21 1 4,0 0 0,-1-1 0,1 1 0,0-1 0,-1 0 0,1-1 0,0 1 0,0-1 0,0 0 0,0-1 0,-3-1-4,6 2-7,0 1 0,0-1 1,0 0-1,0 1 0,0-1 1,1 0-1,-1-1 0,0 1 0,1 0 1,0 0-1,-1-1 0,1 1 0,0 0 1,0-1-1,0 1 0,1-1 1,-1 0-1,1 1 0,-1-1 0,1 1 1,0-1-1,0 0 0,0 0 7,0-4-21,0 0 0,1 0-1,0 1 1,1-1 0,-1 1-1,1-1 1,0 1 0,1-1-1,0 1 1,0 0 0,3-5 21,-4 8-78,0 0 1,1 0 0,-1 0-1,1 1 1,-1-1 0,1 1 0,0 0-1,0-1 1,0 1 0,0 0-1,0 1 1,0-1 0,1 1 0,-1-1-1,1 1 1,-1 0 0,1 0-1,-1 1 1,1-1 0,-1 1 0,1-1-1,0 1 78,9 1-1542,-1 0 0,1 1 0,-1 0 0,6 2 1542,17 6-4483</inkml:trace>
  <inkml:trace contextRef="#ctx0" brushRef="#br0" timeOffset="36936.84">5050 1899 5441,'32'-51'4385,"-27"44"-304,0 9-648,1 8-945,-2 10-1015,1 16-353,0 6-512,2 7-520,-3-5 200,2 4-24,1-13-40,-2-11-80,-3-7-72,2-8 56,-1-13-8,-1-12 40,1-3 24,2-7 40</inkml:trace>
  <inkml:trace contextRef="#ctx0" brushRef="#br0" timeOffset="36937.84">5289 1858 13819,'17'2'-3305</inkml:trace>
  <inkml:trace contextRef="#ctx0" brushRef="#br0" timeOffset="37425.07">5622 1856 9066,'49'-25'3881,"-49"25"-3767,1 0 1,-1 0-1,1-1 0,-1 1 1,0 0-1,0 0 1,1 0-1,-1-1 1,0 1-1,1 0 0,-1-1 1,0 1-1,0 0 1,0-1-1,1 1 1,-1 0-1,0-1 0,0 1 1,0 0-1,0-1 1,0 1-1,1-1 0,-1 1 1,0 0-1,0-1 1,0 1-1,0-1 1,0 1-1,0 0 0,0-1 1,-1 1-1,1-1 1,0 1-1,0 0 1,0-1-1,0 1 0,0 0 1,-1-1-1,1 1 1,0 0-1,0-1 1,0 1-1,-1 0 0,1-1 1,0 1-1,-1 0 1,1 0-1,0-1 0,-1 1 1,1 0-1,0 0 1,-1 0-1,1-1 1,0 1-1,-1 0 0,1 0-114,-19-9 1736,14 8-1593,-1 0-1,0 0 1,1 1 0,-1-1 0,0 1-1,1 0 1,-1 1 0,0-1 0,1 1-1,-1 1 1,1-1 0,-1 1-1,1 0 1,0 0 0,0 0 0,-1 1-1,0 0-142,-6 5 72,-1-1 0,2 2 0,-1 0 0,1 0 0,0 1 0,0 1-72,3-2 20,1 1 0,-1-1 0,2 1 1,-1 0-1,1 1 0,1-1 0,-1 4-20,4-10-4,0 1 0,0-1-1,1 1 1,0 0-1,-1-1 1,2 1 0,-1 0-1,0 0 1,1 0 0,0 0-1,0 0 1,1 0-1,-1-1 1,1 1 0,0 0-1,0 0 1,1-1-1,1 4 5,-3-6-9,1 0-1,0-1 0,1 1 0,-1 0 0,0 0 0,0-1 0,1 1 1,-1-1-1,1 1 0,-1-1 0,1 0 0,0 0 0,0 1 0,-1-1 1,1 0-1,0-1 0,0 1 0,0 0 0,0 0 0,0-1 0,0 1 1,1-1 9,1 0-65,0 0 0,0 0 1,0-1-1,0 1 0,0-1 1,0 0-1,0 0 0,-1 0 1,1 0-1,0-1 1,2-1 64,5-3-378,0-1 0,0 0 1,-1-1-1,0 0 0,0-1 1,-1 0-1,0 0 378,3-6-633,0-1 1,-1 0-1,-1-1 1,-1 0-1,0 0 0,-1-1 1,-1 0-1,-1-1 0,0 1 1,-2-1-1,0 0 1,1-17 632,-1-19 692,-1 0 0,-4-1 1,-6-46-693,7 96 131,-3-19 399,2 22-329,0 15-121,2 45 3493,2 0-1,9 41-3572,-4-40 1105,5 32-1075,16 44-30,-23-108-927,-1-10-3272,1-8-179</inkml:trace>
  <inkml:trace contextRef="#ctx0" brushRef="#br0" timeOffset="37788.93">5151 1985 5937</inkml:trace>
  <inkml:trace contextRef="#ctx0" brushRef="#br0" timeOffset="38103.83">5161 1958 7962,'45'-54'7593,"-20"39"-2063,3-5-4706,0 5 4785,1 0-5289,-5 5-176,-3 5-712,-7 3 368,-3 14-5409,-5 0 1280</inkml:trace>
  <inkml:trace contextRef="#ctx0" brushRef="#br0" timeOffset="38576.69">6157 1893 10538,'-1'-24'8329,"-6"4"-4687,5 18-3525,0-1 0,0 1 1,0 0-1,0 0 0,0 0 0,0 0 0,-1 0 0,1 1 1,-1-1-1,1 1 0,-1 0 0,0-1 0,0 1 1,1 0-1,-1 1 0,-3-2-117,-5-1 120,7 1-81,0 1 0,0-1 0,0 1 0,0 0 0,0 1 0,0-1 0,-1 1 0,1-1 0,0 1 0,0 1 0,-1-1 0,1 0 0,0 1 0,0 0 0,0 0 0,-1 1-39,-2 0 50,0 1 1,0 0-1,0 0 1,1 1-1,-1 0 0,1 0 1,0 1-1,0-1 0,0 1 1,1 0-1,-3 4-50,5-5-2,0 0 0,0 1 0,1-1-1,-1 1 1,1 0 0,0-1 0,1 1-1,-1 0 1,1 0 0,0 0 0,0 0-1,0 0 1,1 1 0,0-1 0,0 0-1,0 0 1,1 4 2,0-2-8,0 1 0,1 0 0,0-1 0,1 1-1,0-1 1,0 1 0,0-1 0,1 0 0,0 0 0,0-1-1,1 1 1,0-1 0,0 0 0,0 0 0,5 3 8,-7-7 8,0 1 0,0-1 0,1 1 0,-1-1-1,1 0 1,0 0 0,-1-1 0,1 1 0,0-1 0,0 0 0,0 0 0,0 0 0,0 0 0,1-1 0,-1 1 0,0-1 0,0 0 0,0-1 0,0 1 0,0-1 0,0 0 0,0 0 0,0 0-1,0 0 1,0-1 0,0 1 0,0-1 0,-1 0 0,1 0 0,1-2-8,2-1 27,-2 0-1,1 0 0,0-1 1,-1 1-1,0-2 0,-1 1 1,1 0-1,-1-1 0,0 0 1,-1 0-1,1 0 0,-2 0 1,2-3-27,2-9 118,0-1 0,-2 0 0,0 0 0,0-9-118,-4 28 8,0 0-1,1-1 1,-1 1 0,0 0 0,0 0-1,0-1 1,0 1 0,0 0 0,-1 0-1,1-1 1,0 1 0,-1 0-1,1 0 1,0 0 0,-1 0 0,0-1-1,1 1 1,-1 0 0,1 0 0,-1 0-9,-1 0-200,1 1 0,0-1 0,0 1 0,0-1 0,-1 1 0,1-1 0,0 1 0,0 0 0,-1 0 0,1-1-1,0 1 1,-1 0 0,1 0 0,0 1 0,-1-1 0,1 0 0,0 0 0,0 1 0,-1-1 0,0 1 201,-36 10-3496</inkml:trace>
  <inkml:trace contextRef="#ctx0" brushRef="#br0" timeOffset="39541.81">4389 2704 4337,'3'12'696,"0"0"0,1-1 0,0 1 0,1-1-1,0 0 1,1 0 0,3 3-696,18 20 4752,-34-43 2362,2 0-6997,0 1 0,0-1 0,1 0 0,-3-9-117,3 8 17,1 1 0,0-1 0,1 0 0,0 0 0,1 0 0,0 0-1,0 0 1,1-1 0,1 1 0,1-10-17,6-21 10,1 0 1,3 1-1,1 0 0,2 1 0,9-15-10,-23 51-6,0 1 1,0-1 0,0 1-1,1 0 1,-1-1-1,1 1 1,0 0-1,0 0 1,0 0-1,0 0 1,0 0-1,0 1 1,0-1-1,1 0 1,-1 1-1,1 0 1,-1-1 5,0 2-9,0 0 0,0 0 0,0 0 0,0 0 0,0 0 0,0 0 0,0 0 0,0 0 0,0 1 0,0-1 0,0 1 1,-1-1-1,1 1 0,0 0 0,0 0 0,0 0 0,-1 0 0,1 0 0,-1 0 0,1 1 0,-1-1 0,1 0 0,0 2 9,4 3 8,1 1 0,-2-1-1,1 1 1,-1 0 0,0 1-1,0-1 1,-1 1 0,0 0 0,1 4-8,-4-6 79,0 0-1,0 1 1,-1-1 0,1 0 0,-1 0 0,-1 0 0,1 0 0,-1 0 0,0 0 0,-1 0 0,1 0 0,-1 0 0,0 0 0,-1 0 0,0 1-79,1-4 16,1 1 1,-1-1-1,0 1 1,0-1 0,-1 1-1,1-1 1,-1 0-1,0 0 1,1-1 0,-1 1-1,-1 0 1,1-1-1,0 0 1,0 0 0,-1 0-1,1 0 1,-1 0-1,0-1 1,0 1-1,1-1 1,-1 0 0,0 0-1,0-1-16,-1 1 35,-1-1 0,1 0 0,0-1 0,-1 1-1,1-1 1,0 0 0,0 0 0,0 0 0,-4-2-35,-12-10-3072,4-4 584</inkml:trace>
  <inkml:trace contextRef="#ctx0" brushRef="#br0" timeOffset="40025">4810 2425 4681,'-7'-9'7213,"-2"-3"-2149,9 12-5003,0 0-1,0 0 1,0 1 0,0-1 0,0 0 0,0 0 0,0 0 0,0 0 0,0 0-1,0 0 1,0 0 0,0 0 0,0 0 0,0 0 0,-1 0 0,1 0-1,0 1 1,0-1 0,0 0 0,0 0 0,0 0 0,0 0 0,0 0 0,0 0-1,0 0 1,0 0 0,-1 0 0,1 0 0,0 0 0,0 0 0,0 0-1,0 0 1,0 0 0,0 0 0,0 0 0,0 0 0,0 0 0,-1 0 0,1 0-1,0 0 1,0 0 0,0 0 0,0 0 0,0-1 0,0 1 0,0 0-1,0 0 1,0 0 0,0 0 0,0 0 0,0 0 0,-1 0 0,1 0-1,0 0 1,0 0 0,0 0 0,0 0 0,0-1 0,0 1 0,0 0-61,9 91 835,-2-30-463,12 90 985,-21-188-978,2-1-1,2 0 1,1 1-1,2-1 1,1 1-1,7-18-378,-10 46-50,0 1 0,0 0 0,1 0 0,0 0 0,0 1 0,1-1 0,0 1 0,3-3 50,-6 8-80,-1 1 0,1-1 0,0 0 0,0 0 0,0 1 0,0 0 0,0-1 0,0 1 0,0 0 0,1 0 0,-1 0 0,0 0 0,1 0 0,0 0 80,-1 1-91,0 0 0,0 0 0,0 0-1,0 0 1,-1 1 0,1-1-1,0 1 1,0-1 0,-1 1-1,1-1 1,0 1 0,-1 0-1,1 0 1,0 0 0,-1 0 0,1 0-1,-1 0 1,0 0 0,1 0-1,-1 1 1,0-1 0,0 1 91,11 17-3753,-5 6 496</inkml:trace>
  <inkml:trace contextRef="#ctx0" brushRef="#br0" timeOffset="40375.93">5182 2458 8522,'-7'6'-2281</inkml:trace>
  <inkml:trace contextRef="#ctx0" brushRef="#br0" timeOffset="40376.93">5161 2529 16307,'-2'8'198,"1"-3"398,0 0 0,-1 0-1,1 0 1,-1 0 0,0 0 0,0 0 0,-1 0-1,1 0 1,-1-1 0,0 1 0,-1-1-1,1 0 1,-1 0 0,1 0 0,-1-1 0,-1 1-596,2-2 51,1 0 1,-1 0-1,1-1 1,-1 1-1,0-1 1,0 0-1,1 0 1,-1 0-1,0 0 0,0 0 1,0-1-1,0 1 1,0-1-1,0 0 1,0 0-1,0 0 1,0 0-1,0 0 1,0-1-1,0 0 1,0 1-1,0-1 1,0 0-1,0 0 1,0-1-1,1 1 1,-1 0-1,0-1 1,-1-1-52,1 1 6,1-1 0,-1 1 0,1-1-1,-1 0 1,1 0 0,0 0 0,0 0 0,0 0 0,1 0 0,-1 0 0,1-1-1,-1 1 1,1-1 0,0 1 0,1-1 0,-1 1 0,1-1 0,-1 0 0,1 1 0,0-1-1,0 0 1,1 1 0,-1-1 0,1 1 0,-1-1-6,3-4-27,-1-1-1,1 1 1,1 0 0,-1 1 0,1-1 0,1 1-1,-1 0 1,1 0 0,0 0 0,5-4 27,-6 6-115,0 1 0,0 0 1,1 0-1,-1 1 1,1 0-1,-1-1 0,1 1 1,0 1-1,1-1 1,-1 1-1,0 0 0,1 0 1,-1 0-1,1 1 1,-1 0-1,5 0 115,-7 1-394,-1 0-1,1 0 1,-1 1 0,1-1-1,-1 1 1,1 0-1,-1 0 1,1 0 0,-1 0-1,0 0 1,1 0-1,-1 1 1,0-1 0,0 1-1,0-1 1,0 1-1,0 0 1,0 0 0,0 1 394,15 17-4380</inkml:trace>
  <inkml:trace contextRef="#ctx0" brushRef="#br0" timeOffset="44940.51">5436 2776 1824,'7'14'4024,"1"0"-1,1 0 1,-1-1-1,12 13-4023,-22-32 4848,-3-11-3556,-2-6-1205,0 0 28,2 1 0,1-1 0,0 0 0,2-1 0,1-17-115,3-26 167,3 1 1,5-16-168,-8 74 25,1-1 0,-1 1 1,1-1-1,1 1 1,0 0-1,0 0 0,0 0 1,1 1-1,4-5-25,-6 8 2,0-1-1,1 1 1,0 0-1,0 0 1,0 1-1,0-1 0,1 1 1,-1 0-1,1 0 1,0 0-1,0 1 1,0-1-1,0 1 1,0 1-1,5-2-1,-8 3 0,0 0 0,1 0 0,-1 0 0,0 0 0,0 1 0,0-1 0,0 1 0,0 0 0,0-1 0,0 1 0,-1 0 0,1 0 0,0 0 0,0 1 0,-1-1 0,1 0 0,0 0 0,-1 1 0,1-1 0,-1 1 0,0 0 0,0-1 0,1 1 0,-1 0 0,0 0 0,0 0 0,-1 0 0,1 0 0,0-1 0,0 3 0,2 5 24,0 1-1,0 0 0,0 0 0,-2 0 0,2 7-23,-3-12 44,1-1-1,-1 1 1,0-1-1,0 1 1,-1 0-1,1-1 1,-1 1-1,0-1 1,0 1-1,0-1 1,-1 1-1,0-1 1,0 0-1,0 1-43,0-2 45,0-1-1,0 1 1,-1-1-1,1 0 1,-1 0-1,1 0 1,-1 0-1,1 0 1,-1-1-1,0 1 1,0-1-1,0 0 1,0 1-1,0-1 1,0-1-1,0 1 0,-1 0 1,1-1-1,0 0 1,0 1-1,-1-1-44,-8 0-239,0-1-1,0 0 0,0 0 0,1-1 0,-7-2 240,-31-10-4528,12 1 167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7:5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12 3345,'0'-2'272,"-2"-7"4260,6 17-788,-3-7-3709,1 5 93,1 0 0,0 0 0,0 0 0,1 0 0,1 2-128,45 61 1068,2-3-1,59 57-1067,-1-18 2470,96 68-2470,-130-112 582,-15-11 137,2-2-1,42 21-718,-87-58 55,0-1 0,1 0 0,0-2 0,0 0 0,1-2 0,0 0 0,0-1-1,0-1 1,1-1 0,-1 0 0,1-2 0,2 0-55,-19-2-50,-1 1-1,1-1 1,-1 1 0,1-1-1,-1 0 1,0 0 0,1 0 0,-1-1-1,0 1 1,0-1 0,0 0-1,0 0 1,0 0 0,0 0-1,0 0 1,0-1 50,-2 2-187,0 0-1,-1 0 1,1-1-1,0 1 1,-1 0-1,1 0 1,0 0-1,-1-1 1,0 1-1,1 0 1,-1 0-1,0-1 1,1 1-1,-1 0 1,0-1-1,0 1 1,0 0-1,0-1 1,0 1-1,-1 0 1,1-1-1,0 1 1,-1 0-1,1-1 1,0 1-1,-1 0 0,0 0 1,1 0-1,-1-1 1,0 1-1,0 0 1,1 0-1,-1 0 1,0 0-1,0 0 1,0 0-1,0 1 1,0-1-1,0 0 1,-1 0-1,1 0 188,-17-10-3580</inkml:trace>
  <inkml:trace contextRef="#ctx0" brushRef="#br0" timeOffset="2002.25">1095 785 1368,'0'-2'147,"0"0"-1,0 0 0,0-1 1,0 1-1,0 0 1,-1 0-1,1 0 0,-1 0 1,1 0-1,-1 0 0,0 0 1,0 0-1,0-1-146,-3-10 1963,-8-36 3492,3 12-3556,3 23 66,-2 11 3912,8 3-5229,9 11 1284,33 37-1260,-30-36-493,0 2 1,-1 0-1,8 13-179,9 19 769,2 9-769,-18-33 194,-40-15 1275,-28 32-898,-5 2-415,42-29-112,-43 23-616,47-32-710,14-3 1120,1 0-1,0 0 1,-1 0 0,1 0-1,0 0 1,-1 0-1,1 0 1,0 0 0,-1-1-1,1 1 1,0 0-1,0 0 1,-1 0 0,1-1-1,0 1 1,0 0-1,-1 0 1,1-1 0,0 1-1,0 0 1,0-1-1,-1 1 1,1 0 0,0-1-1,0 1 1,0 0 0,0-1 162,0-15-4469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5:37:57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230 608 3345,'-11'11'317,"5"-5"215,0 0-1,0 0 0,0 1 0,1-1 1,0 1-1,0 1 0,0-1 0,1 1 1,1-1-1,-1 1 0,-2 8-531,6-15 161,0 0-1,0 0 1,-1 0-1,1 0 1,0 0-1,0 0 1,0 0-1,0 0 1,0 0-1,0 0 1,0 0-1,0 0 1,0 0-1,1 0 1,-1 0-1,0 0 1,1 0-1,-1-1 1,0 1-161,1 0 105,-1-1-1,1 0 1,-1 0 0,1 1-1,-1-1 1,0 0 0,1 0 0,-1 0-1,1 0 1,-1 0 0,1 1-1,-1-1 1,1 0 0,-1 0-1,1 0 1,-1-1 0,1 1 0,-1 0-1,0 0 1,1 0 0,-1 0-1,1 0 1,-1 0 0,1-1-1,-1 1 1,1 0-105,3-2 386,0-1 0,0 1 0,0-1 0,-1 0 0,1 0 0,-1-1 0,3-1-386,17-24 529,0-1-1,-2-1 1,-2-1 0,-1 0-1,-1-2 1,4-15-529,11-32 204,-5-1 1,3-21-205,-23 72 55,0 0 0,-2-2-55,-3 25 18,-1 0 0,-1-1 0,0 1 0,0-1 0,-1 1 0,0-1 0,0 1 0,-1 0 0,0 0 0,0-1-18,2 8 5,-1 0-1,1 0 1,0 0-1,-1 0 1,1 1-1,-1-1 1,1 0 0,-1 0-1,0 0 1,1 0-1,-1 0 1,0 1-1,0-1 1,1 0-1,-1 1 1,0-1-1,0 1 1,0-1-5,0 1 3,1 0-1,-1 0 1,0 0 0,1-1 0,-1 1-1,1 1 1,-1-1 0,0 0 0,1 0 0,-1 0-1,1 0 1,-1 0 0,1 0 0,-1 1 0,0-1-1,1 0 1,-1 0 0,1 1 0,-1-1-1,1 1 1,-1-1 0,1 1-3,-3 1 3,0 1 0,1 0 1,0 0-1,-1 0 0,1 0 0,0 1 0,1-1 0,-2 2-3,-8 24 1,0 0 0,2 0-1,2 1 1,-2 13-1,-14 126 54,20-138-45,0-2-2,-8 67 16,3 60-23,8-125 0,1 0 1,2-1-1,1 1 0,1-1 0,2 0 1,1-1-1,5 11 0,-10-31-3,1-1-1,0 0 1,1 0 0,0 0 0,0-1 0,0 1 0,1-2-1,3 4 4,-7-8 0,-1 0-1,1-1 1,-1 1-1,1-1 1,0 0-1,0 1 1,0-1-1,-1 0 1,1 0-1,0 0 0,1 0 1,-1 0-1,0-1 1,0 1-1,0 0 1,0-1-1,0 0 1,1 0-1,-1 1 1,0-1-1,0-1 1,1 1-1,-1 0 0,0 0 1,0-1-1,0 1 1,0-1-1,1 0 1,-1 0-1,0 0 1,0 0-1,0 0 1,0 0-1,-1 0 0,1 0 1,0-1-1,0 0 1,4-4 5,0-1 0,0 1-1,-1-1 1,0-1 0,-1 1-1,1-1 1,-2 1 0,3-6-5,23-70 2,-17 47-20,14-50 0,-27 97 25,0 0 0,1 0-1,0 1 1,1-1 0,1 0-1,1 8-6,-1-6 2,-1-6-2,0 1 0,1-1 0,-1 0 0,2 0 1,-1 0-1,1 0 0,0-1 0,0 1 0,1-1 0,0 1 0,-3-6 0,0 1 0,0-1-1,0 1 1,0-1 0,1 1 0,-1-1-1,1 0 1,-1 0 0,1 0-1,-1 0 1,1 0 0,0 0 0,-1 0-1,1 0 1,0-1 0,0 1-1,0-1 1,-1 1 0,1-1-1,0 0 1,0 0 0,0 1 0,0-1-1,0-1 1,0 1 0,0 0-1,-1 0 1,1-1 0,0 1-1,0-1 1,0 1 0,-1-1 0,1 0-1,0 0 1,-1 0 0,1 0-1,0 0 1,2-2 4,1 0-1,-1-1 1,0 1-1,0-1 0,-1 0 1,1 0-1,-1 0 1,0-1-1,0 1 1,0-1-1,0-1-3,25-59 48,-10 21-27,-11 22-12,-2 10 13,-7 21 108,2 1-99,0-1 0,0 1-1,1-1 1,0 1-1,0-1 1,1 0-1,1 1 1,0-1-1,1 3-30,-2-4 23,1 0 6,0 0 1,0-1 0,0 1-1,1-1 1,0 0 0,1 0-1,0 0 1,0 0 0,0-1-1,1 0 1,-1 0-30,-2-4 12,-1 0 0,0 0 0,1 0 0,0 0 0,-1 0 0,1-1 0,0 1 0,0-1 0,0 0 0,0 1 0,0-2 0,0 1 0,0 0 0,0 0 0,0-1 0,0 0 0,0 0 0,1 0 0,-1 0 0,0 0 0,0-1 0,0 1 1,0-1-1,0 0 0,0 0 0,0 0 0,0 0 0,1 0-12,0-3 21,1 1 1,-1 0-1,1-1 1,-1 0-1,0 0 1,0 0-1,-1-1 1,1 1 0,-1-1-1,0 0 1,0 0-1,0 0 1,-1 0-1,0 0 1,0-1-22,5-12 81,-1-1 1,-1 0 0,1-10-82,-5 13 97,0 10 93,0 12 210,5 31-702,8 24 302,-13-58-486,0 1 0,0-1 0,0 0 0,1 1 0,-1-1 0,1 0 0,1 2 486,12 12-2723</inkml:trace>
  <inkml:trace contextRef="#ctx0" brushRef="#br0" timeOffset="2097.84">1264 788 4737,'1'-5'1543,"1"1"0,0-1 0,-1 0-1,0 0 1,0 1 0,0-5-1543,0-48 960,-1 46-187,0 10-674,0-1-1,0 1 0,0-1 0,0 1 0,-1-1 0,1 1 1,0-1-1,-1 1 0,1 0 0,-1-1 0,1 1 1,-1-1-1,0 1 0,1 0 0,-1-1 0,0 1-98,0 0 61,1 1-1,-1 0 1,0-1-1,1 1 0,-1-1 1,1 1-1,-1 0 1,0-1-1,1 1 1,-1 0-1,0 0 0,0 0 1,1-1-1,-1 1 1,0 0-1,1 0 1,-1 0-1,0 0 0,0 0 1,1 0-1,-1 1 1,0-1-61,-2 1 79,1-1 1,0 1 0,0 0-1,0 0 1,0 0-1,0 0 1,0 1-1,0-1 1,0 1 0,0-1-1,0 1 1,1 0-1,-1-1 1,0 1 0,1 0-80,-1 1 19,1-1 1,0 1-1,-1-1 1,1 1-1,0-1 1,0 1-1,1 0 1,-1-1 0,0 1-1,1 0 1,0 0-1,-1-1 1,1 1-1,0 0 1,1 0-1,-1 2-19,1-4-6,-1 1-1,1-1 1,-1 1-1,1-1 1,0 0-1,0 0 0,-1 1 1,1-1-1,0 0 1,0 0-1,0 0 1,0 0-1,1 0 0,-1 0 1,0 0-1,0 0 1,1-1-1,-1 1 1,0 0-1,1-1 1,-1 1-1,0-1 0,1 1 1,-1-1-1,1 0 1,-1 0-1,1 1 1,-1-1-1,1 0 0,-1 0 1,2-1 6,3 1-46,1-1 0,-1 1 0,0-2 0,0 1 1,1-1-1,-1 0 0,0 0 0,5-3 46,-1 1-21,-10 4 20,0 0 0,1 0 0,-1 0 0,0 0 1,1 0-1,-1 0 0,0 0 0,1 0 0,-1 0 0,0 0 0,1 1 0,-1-1 1,1 0-1,-1 0 0,0 0 0,0 0 0,1 1 0,-1-1 0,0 0 1,1 0-1,-1 0 0,0 1 0,0-1 0,1 0 0,-1 0 0,0 1 0,0-1 1,0 0-1,1 1 0,-1-1 0,0 0 0,0 1 0,0-1 0,0 0 1,0 1-1,0-1 0,0 0 0,0 1 1,6 21-6,-3-8 3,32 97 6,-9-33 98,-4 2 1,5 44-102,-25-114 28,-1 0 0,0 1 1,-1-1-1,0 0 0,-1 1 0,0-1 0,-1 1 1,-1 2-29,2-7 25,-1-1 1,0 1 0,0-1 0,0 0 0,-1 0 0,0 0 0,0 0-1,0 0 1,-1-1 0,1 1 0,-1-1 0,0 0 0,0 0 0,-1-1-1,-1 2-25,4-3 3,0-1 0,1 0 0,-1 0 0,0 0-1,0-1 1,0 1 0,0 0 0,0-1 0,0 1-1,0-1 1,0 0 0,0 1 0,0-1 0,0 0-1,0 0 1,0 0 0,0-1 0,0 1 0,0 0-1,0-1 1,0 1 0,0-1 0,0 0 0,1 0-1,-1 0 1,0 0 0,0 0 0,1 0 0,-1 0-1,0 0 1,1-1 0,-1 1 0,1-1 0,0 1-1,-1-1 1,1 1 0,0-1 0,0 0 0,0 0-3,-3-4-8,0-1 1,1 1 0,0-1-1,0 1 1,0-1 0,1 0-1,0 0 1,0 0 0,1 0-1,0-4 8,0-8-8,2 1 0,1-1 0,0 0 0,1 1 0,1 0 0,3-8 8,13-36-2,7-10 2,-17 45 1,50-107 2,-41 97-2,-2-1 1,-1-1 0,-2 0-1,-2-1 1,3-19-2,-5-2 25,-3 1 1,-2-1-1,-3 0 1,-3-1 0,-5-32-26,5 85 2,0-1-1,1 8-9,-1 5-11,2 18-281,0 0 1,1 0 0,5 20 299,1 6-3120,5 45-1246,-1 0 4685,21 143 8055,-14-132-7563,-18-98-799,9 35 37,-9-38-45,-1 0 1,1 0-1,0 0 0,-1-1 1,1 1-1,0 0 0,0 0 1,0-1-1,0 1 0,0-1 1,1 1-1,-1-1 0,0 1 1,1-1-1,-1 0 0,1 0 1,0 1-5,-1-2 2,-1 0 0,1 0 0,-1 0 1,1 0-1,-1 0 0,0-1 0,1 1 0,-1 0 1,1 0-1,-1 0 0,0 0 0,1-1 1,-1 1-1,1 0 0,-1-1 0,0 1 1,1 0-1,-1 0 0,0-1 0,1 1 0,-1-1 1,0 1-1,0 0 0,1-1 0,-1 1 1,0-1-1,0 1 0,0 0 0,0-1 1,0 1-1,1-1 0,-1 1-2,6-22 42,-3 14-27,9-30 11,-8 21-86,2 0 0,0 0-1,1 1 1,0 0-1,1 0 1,1 1 0,2-3 60,-11 18-2,1 0 0,-1-1 1,0 1-1,0 0 0,0 0 1,0 0-1,0-1 0,1 1 0,-1 0 1,0 0-1,0 0 0,0 0 1,0 0-1,1 0 0,-1-1 1,0 1-1,0 0 0,0 0 1,1 0-1,-1 0 0,0 0 1,0 0-1,1 0 0,-1 0 1,0 0-1,0 0 0,0 0 1,1 0-1,-1 0 0,0 0 1,0 0-1,1 0 0,-1 0 1,0 0-1,0 0 0,0 0 2,5 9-5,1 16 48,-5-21-43,1 10 8,2-1 0,0 0 0,0 0 0,2 0 0,-1 0 0,2-1 0,5 9-8,-9-16 1,0-1 0,1 1 0,-1-1 0,1 1 0,0-1 0,1 0 0,-1 0 0,1-1 0,-1 1 0,1-1 0,0 0 1,6 2-2,-8-4 1,0 0 1,0-1 0,0 1 0,0 0-1,0-1 1,1 0 0,-1 0 0,0 0-1,0 0 1,0 0 0,1-1 0,-1 0 0,0 1-1,0-1 1,0 0 0,0 0 0,0-1-1,0 1 1,0-1 0,-1 1 0,1-1-1,0 0 1,1-2-2,7-5 12,0 0 0,-1-1 1,0 0-1,-1-1 0,0 0 0,-1-1 0,2-2-12,-6 7 10,0 0 0,-1 0 0,0 0-1,0 0 1,-1 0 0,1-1 0,-1 1 0,-1-1 0,0 1 0,0-1 0,0 0 0,-1 1 0,-1-9-10,1 15 5,0-1 0,0 0 0,-1 1 0,1-1 0,0 0 0,-1 1 0,1-1 0,-1 1 0,0-1 0,0 1 0,1-1 0,-1 1 0,0-1 0,0 1 0,0 0 0,-1-1-5,1 2 2,1-1-1,-1 1 1,0-1-1,0 1 1,0-1-1,1 1 1,-1 0-1,0-1 1,0 1-1,0 0 0,0 0 1,0 0-1,0 0 1,0 0-1,0 0 1,0 0-1,0 0 1,1 0-1,-1 0 1,0 0-1,0 1-1,-2 0-1,0 0-1,0 0 1,1 0-1,-1 1 1,1-1-1,0 1 1,-1 0-1,1 0 1,0 0 0,0 0-1,0 0 1,0 0-1,0 0 1,1 1-1,-1-1 1,1 1-1,-1 0 2,0 2 10,1 0-1,-1 0 1,1 0 0,0 0-1,0 1 1,0-1-1,1 0 1,0 1 0,0-1-1,0 1 1,1-1-1,0 0 1,0 1-1,0-1 1,0 0 0,1 0-1,0 0 1,0 0-10,7 16 38,1-1 1,1-1-1,8 13-38,-15-25 5,1-1 0,-1 0 0,1 1 0,1-1 0,-1-1 0,1 1 0,0-1 0,0 0-5,-3-3 0,-1 0-1,1-1 0,-1 0 1,1 0-1,0 1 0,-1-1 0,1-1 1,0 1-1,0 0 0,0-1 1,-1 1-1,1-1 0,0 0 0,0 0 1,0 0-1,0-1 0,0 1 0,0-1 1,0 1-1,-1-1 0,1 0 1,0 0-1,-1 0 0,2-1 1,6-4-260,1 0 1,-1-1-1,0 0 0,-1 0 0,0-1 1,7-8 259,26-30-3806,-8 1-77</inkml:trace>
  <inkml:trace contextRef="#ctx0" brushRef="#br0" timeOffset="2634.98">2285 592 4161,'0'0'103,"-10"8"8462,16-10-3121,19-5-4713,-15 5-537,37-7 603,-43 8-699,0 1 1,0 0-1,0 0 1,0 0-1,0 0 1,0 1-1,0 0 1,0 0-1,-1 0 1,1 0-1,0 0 1,0 1-99,-2-1 58,0 1 0,0-1 1,0 1-1,0 0 0,0 0 1,0 0-1,0 0 0,-1 0 1,1 0-1,-1 0 1,0 0-1,1 1 0,-1-1 1,0 1-1,0-1 0,-1 1 1,1-1-1,0 1 0,-1-1 1,0 1-1,1-1 1,-1 1-1,0 0 0,-1 2-58,0 10 317,0 0-1,-1-1 1,-1 1 0,-2 3-317,-2 13 647,5-13-349,0 0 0,1 0 0,1 3-298,0-14 45,0-1-1,0 1 1,1 0-1,1-1 0,-1 0 1,1 1-1,0-1 1,0 0-1,1 0 1,1 3-45,-3-7 15,1 0 0,0 1 0,0-1 1,0 0-1,0 0 0,0 0 0,1-1 1,-1 1-1,0-1 0,1 1 1,-1-1-1,1 0 0,0 1 0,-1-1 1,1-1-1,0 1 0,-1 0 0,1-1 1,0 1-1,0-1 0,0 0 1,0 0-1,0 0 0,-1 0 0,1-1 1,0 1-1,0-1 0,0 0 1,-1 1-1,2-2-15,4 0-480,1-1-1,-2 0 1,1-1 0,0 0 0,-1 0 0,1-1-1,-1 0 1,-1 0 0,5-4 480,3-6-4816,2-1-932</inkml:trace>
  <inkml:trace contextRef="#ctx0" brushRef="#br0" timeOffset="2983.68">2307 787 8202,'-1'-4'3352,"9"4"705,11-1-1976,13-4-361,7-2-360,12-1-263,-6-4-585,3 1-400,-9 0-480,1 1-48,-7 1-4145,2-2 1096</inkml:trace>
  <inkml:trace contextRef="#ctx0" brushRef="#br0" timeOffset="3314.82">2668 574 11250,'-19'-3'2905,"25"0"482,-1 2-2991,-1 0 0,1 1 0,-1 0 0,1 0 0,0 0 0,-1 0 0,1 1 0,0 0-396,-1 0 72,0 0 0,0 0 0,0 0 0,0 1 1,-1 0-1,1 0 0,0 0 0,-1 0 0,1 0 0,-1 1 0,0-1 1,0 1-1,0 0 0,0 0 0,0 0 0,-1 1 0,1-1 1,-1 1-1,0-1 0,0 1 0,0 0 0,-1-1 0,1 1 1,-1 0-1,0 0 0,0 0 0,1 5-72,-1 8 107,-1 0-1,0 0 1,-1 0 0,-1 1 0,-1-1-1,-1 5-106,-5 38 490,8-48-415,1 0-1,0 0 1,1-1 0,0 1 0,1-1 0,2 9-75,-3-17 9,-1 0 0,1-1 0,0 1 0,0-1 1,0 1-1,0 0 0,1-1 0,-1 0 1,1 1-1,-1-1 0,1 0 0,0 0 0,0 0 1,0 0-1,0 0 0,0 0 0,0-1 1,0 1-1,1-1 0,-1 1 0,1-1 0,-1 0 1,1 0-1,0 0 0,-1 0 0,1 0 1,0-1-1,-1 1 0,1-1 0,2 0-9,4 0-12,0-1 0,-1-1 0,1 1 0,0-2 0,-1 1 0,0-1 0,8-3 12,56-31-1086,-59 30 631,-3 2-1539,-1-1 0,0 0 0,7-6 1994,-4 0-4199</inkml:trace>
  <inkml:trace contextRef="#ctx0" brushRef="#br0" timeOffset="3630.9">2673 755 9578,'-3'-5'2977,"18"0"944,6 0-2537,14-2-136,2-2-256,9 1-136,-6 0-663,5 0-986,-13 3-1191,-3 0-2313,-11 0-440</inkml:trace>
  <inkml:trace contextRef="#ctx0" brushRef="#br0" timeOffset="3981.47">3031 636 6721,'7'-5'4617,"41"-19"-496,-42 20-1344,0 3-769,6 5-839,0 11 15,1 2-272,2 7-32,0 1-272,0 7-96,-4-7-215,-3 4-49,-5-3-88,-2-19 64,1 0-120</inkml:trace>
  <inkml:trace contextRef="#ctx0" brushRef="#br0" timeOffset="3982.47">3042 830 26790,'5'-17'-56,"7"0"-48,-2 5 24,9-12-56,5 13 8,1 9-344,-6 7-241,3 12 2018,-2 7-6546,2 6 2576</inkml:trace>
  <inkml:trace contextRef="#ctx0" brushRef="#br0" timeOffset="5130.46">61 1627 18988,'-5'5'86,"0"-1"0,0 1 0,0 1 0,0-1 0,1 1 0,0 0 0,0 0 0,0 0 0,1 0 0,0 1 0,0-1 0,1 1 0,0 0 0,0 0 0,1 0 0,-1 0 1,1 0-1,1 0 0,0 0 0,0 0 0,0 2-86,0-3-6,1-1 1,-1 1 0,1-1 0,0 0 0,1 1 0,-1-1-1,1 0 1,0 0 0,1 0 0,-1 0 0,1 0 0,0-1-1,0 1 1,0-1 0,1 1 0,-1-1 0,1-1 0,0 1-1,0 0 1,1-1 0,-1 0 0,1 0 0,-1 0 0,1 0-1,0-1 1,0 0 0,4 1 5,-4-2 1,0 0 0,0 0 1,0-1-1,0 1 0,1-1 0,-1-1 0,0 1 1,0-1-1,0 0 0,0 0 0,0 0 0,0-1 1,0 1-1,0-1 0,0-1 0,-1 1 0,1-1 1,-1 1-1,1-1 0,-1-1 0,0 1 0,2-3-1,3-2 13,-1-1-1,0 0 0,0 0 0,-1-1 0,0 0 1,0 0-1,-1-1 0,-1 0 0,1-2-12,3-10 21,-2-1 1,0 0-1,-2-1 0,-1 1 1,0-1-1,-2-4-21,1-42 83,-5-38-83,1 54 28,-3 1 0,-3 0 0,-1 0 0,-10-28-28,13 71 14,1 11 25,-2 21 84,1 35 109,6 2-128,3-1 0,3 9-104,2 19 19,-3-16-5,0 16 35,3 0 0,13 43-49,-19-117 6,0 0 0,1 0 1,0 0-1,0 0 0,2 0 0,4 7-6,-9-16 1,0 0 0,0 0 0,1 0 0,-1 0 0,1 0 0,-1 0 0,1-1 0,0 1 0,-1 0-1,1-1 1,0 0 0,0 1 0,0-1 0,0 0 0,0 0 0,0 0 0,1 0 0,-1 0 0,0-1-1,0 1 1,1-1 0,-1 1 0,0-1 0,1 0 0,-1 0 0,0 0 0,1 0 0,-1-1 0,0 1-1,1 0 1,-1-1 0,0 0 0,0 1 0,0-1 0,1 0-1,2-2 2,-1-1 0,1 1 1,-1-1-1,0 0 0,0 0 0,0 0 1,0 0-1,-1 0 0,0-1 0,0 0 1,0 0-1,0 0 0,-1 0 0,0 0 1,0-1-3,5-11-23,-1-1 0,-2 1 0,4-18 23,-8 34-1,4-19 6,0-1 1,-2 0-1,0 0 0,-1 0 0,-1 0 0,-3-20-5,-2 29 36,-1 17 1,-2 20 10,5-6-53,1 0 1,1 0 0,0 0-1,2 0 1,0 0 0,1 0-1,1 0 1,0 0 0,6 15 5,-7-31-1,-1 1 0,1 0-1,0-1 1,-1 1 0,2-1 0,-1 1 0,0-1 0,1 0 0,-1 0 0,1 0 0,0 0 0,0-1-1,0 1 1,1-1 0,-1 1 0,1-1 0,-1 0 0,1-1 0,-1 1 0,1-1 0,0 1 0,0-1-1,0 0 1,0-1 0,0 1 0,0-1 0,0 1 0,0-1 0,0 0 0,0-1 0,2 1 1,1-1-3,-1-1 0,1 1 0,-1-1 0,1 0 0,-1-1 0,0 1 0,1-1 0,-1 0 0,-1-1 0,1 0 0,0 0 0,-1 0 0,0 0 0,0-1 0,0 0 0,-1 0 0,1 0 0,1-4 3,-2 2-12,-1 0 0,0 0 0,0 0 0,-1 0 0,0 0-1,0 0 1,-1-1 0,1 1 0,-2 0 0,1-2 12,0-20-41,-2 1 0,-1-1 41,2 18-7,-4-57 23,-3-1-1,-3 1 1,-16-57-16,26 124 5,0 1-1,0 0 1,0-1-1,0 1 1,0-1 0,0 1-1,0 0 1,0-1-1,0 1 1,0 0 0,0-1-1,0 1 1,0-1-1,-1 1 1,1 0 0,0-1-1,0 1 1,0 0-1,-1-1 1,1 1 0,0 0-1,0 0 1,-1-1-1,1 1 1,0 0 0,0-1-1,-1 1 1,1 0-1,0 0 1,-1 0 0,1 0-1,-1-1 1,1 1-1,0 0 1,-1 0 0,1 0-1,-1 0-4,1 1 22,-1 0-1,1-1 0,0 1 0,-1 0 1,1 0-1,0 0 0,-1 0 0,1 0 1,0 0-1,0 0 0,0 0 1,0 0-1,0 0 0,0 0 0,0 1-21,4 45 674,2 0 0,7 23-674,-3-14 318,1 10-7,-2 0-50,4-1-1,2 0 0,15 35-260,-29-96-201,17 34 116,-17-37-175,0 1-1,0-1 1,0 1-1,0-1 1,0 0-1,0 1 1,0-1 0,0 0-1,0 0 1,1 0-1,-1 0 1,1 0-1,-1 0 1,0-1-1,1 1 1,-1 0-1,1-1 1,0 1-1,-1-1 1,1 1-1,0-1 261,11-2-4050</inkml:trace>
  <inkml:trace contextRef="#ctx0" brushRef="#br0" timeOffset="8544.69">1414 1598 2905,'-10'-3'9456,"7"2"-4131,3 14-4260,1 0-930,0-1 0,1 1 1,1 0-1,0 0 0,0-1 0,2 0 1,-1 1-1,1-2 0,6 10-135,-10-18 7,1-1 0,-1 0 1,0 0-1,1 0 0,-1 0 0,1 0 0,0 0 0,0-1 0,0 1 0,0-1 0,0 1 0,0-1 1,0 1-1,0-1 0,0 0 0,1 0 0,-1 0 0,1-1 0,-1 1 0,0 0 0,1-1 0,-1 0 1,1 1-1,-1-1 0,1 0 0,-1 0 0,1 0 0,-1-1 0,1 1 0,-1-1 0,1 1 0,-1-1 0,1 0 1,-1 0-1,0 0 0,0 0 0,1 0 0,-1-1 0,0 1 0,0-1 0,0 1 0,0-1 0,-1 0 1,1 0-1,0 1 0,-1-1 0,1 0 0,-1-1 0,0 1 0,1 0 0,-1 0 0,0-1 0,0 1 1,-1 0-1,1-1 0,0 0-7,3-16 40,0 0-1,-1 0 1,-1-1 0,-1-1-40,1-2 46,0 1 1,4-12-47,5 93 317,-9-47-297,1 9 61,0 0 1,2-1-1,4 12-81,-8-28 16,1 0-1,-1 0 1,0 0-1,1 0 1,0-1-1,0 1 1,0 0-1,0-1 0,1 0 1,0 0-1,-1 0 1,1 0-1,0 0 1,0 0-1,0 0 1,1-1-1,-1 0 0,1 0 1,-1 0-1,1 0 1,0 0-1,0-1-15,-1-1 7,-1 1 0,1-1 0,0-1 0,0 1 0,-1 0-1,1-1 1,0 1 0,-1-1 0,1 0 0,0 0 0,-1 0 0,1 0-1,-1 0 1,0-1 0,1 1 0,-1-1 0,0 0 0,0 1 0,0-1-1,0 0 1,1-2-7,5-4 15,-2 0 0,1 0 0,-1 0 0,-1-1 0,1 0-15,4-12 30,0-1 0,-2 0 0,0 0 0,-1-1 0,-1-3-30,-3 13 27,-4 22 50,0-1-1,1 0 1,-1 0-1,2 0 1,-1 0-1,2 6-76,0 0 61,1 1-1,0-1 0,1 0 1,1-1-1,0 1 1,1 0-61,-3-9 42,-1-1 0,1 1 0,-1-1 0,1 1 0,1-1 0,-1 0 0,0 0 0,1-1 0,0 1 1,0-1-1,0 1 0,0-1 0,1-1 0,-1 1 0,1 0 0,0-1 0,0 0 0,-1 0 0,1-1 0,2 1-42,-2-1-21,-1 0-1,1-1 0,0 0 0,0 1 0,-1-2 1,1 1-1,0 0 0,0-1 0,-1 0 1,1 0-1,0-1 0,-1 1 0,1-1 0,-1 0 1,0 0-1,0 0 0,0-1 0,4-2 22,-4 2-461,-1 0 0,1-1-1,-1 0 1,1 1 0,-1-1-1,0 0 1,0-1 0,-1 1-1,1-1 1,-1 1 0,0-1-1,0 0 462,13-40-3947</inkml:trace>
  <inkml:trace contextRef="#ctx0" brushRef="#br0" timeOffset="9111.95">2122 1700 2657,'-17'15'1593,"13"-12"-811,0 1 0,0 0 0,0-1 0,0 1 1,1 0-1,0 1 0,-3 3-782,10-11 7347,4-2-4479,32-23-2714,-29 18-81,-1 0 1,1-1 0,-2 0 0,0-1 0,0 0 0,-1 0-1,0 0 1,-1-1 0,0-1 0,-2 1 0,1-2-74,-2 3 65,-1-1 0,-1 1 1,0-1-1,-1 1 0,0-6-65,-1 15 15,0-1 0,0 0 0,0 1 0,0-1 0,-1 0 0,0 0 0,0 1 0,0-1-1,0 1 1,0-1 0,-1 1 0,0 0 0,1-1 0,-1 1 0,0 0 0,-1 0-1,1 0 1,-1 0 0,-1-1-15,3 3 5,0 0 0,0 1 0,0-1 0,0 1 0,0 0 0,0-1 0,0 1 0,0 0 0,0 0-1,0-1 1,0 1 0,0 0 0,0 0 0,0 0 0,0 0 0,0 0 0,0 0 0,0 1 0,0-1 0,0 0 0,0 0 0,0 1-1,0-1 1,0 1 0,1-1 0,-1 1 0,0-1 0,0 1 0,0-1 0,0 1 0,1 0 0,-1 0 0,0-1 0,1 1 0,-1 0-1,0 0-4,-3 4 47,1 0-1,-1 0 0,1 0 0,0 0 0,-2 5-46,-1 9 144,0 0 0,1 1-1,1-1 1,0 1 0,2 0-1,0 0 1,2 0-1,0 0 1,1 1 0,4 16-144,-4-29 12,0-1 0,0 1 0,1-1 0,0 0 0,1 0 0,-1 0 1,4 5-13,-5-11-44,0 1 1,0-1 0,0 1-1,0-1 1,0 0 0,0 1 0,1-1-1,-1 0 1,0 0 0,1 0 0,-1 0-1,1 0 1,0 0 0,-1 0 0,1 0-1,-1-1 1,1 1 0,0-1-1,0 1 1,-1-1 0,1 0 0,0 0-1,0 1 1,0-1 0,-1-1 0,1 1-1,0 0 1,0 0 0,0-1 0,-1 1-1,1 0 1,0-1 0,1 0 43,4-2-481,0-1 1,0 1-1,0-1 1,0 0-1,-1 0 0,2-2 481,19-18-2297</inkml:trace>
  <inkml:trace contextRef="#ctx0" brushRef="#br0" timeOffset="9582.07">2497 1524 1304,'9'-16'418,"-2"-8"7511,-7 23-7468,0 0-1,0 0 1,0 0-1,0 0 0,0 0 1,0 0-1,0 0 1,-1-1-1,1 1 0,0 1 1,-1-1-1,1 0 1,-1 0-1,1 0 1,-1 0-1,1 0 0,-1 0 1,0 0-1,1 1 1,-1-1-461,-16-7 2649,16 8-2585,0 0 1,0-1-1,0 1 1,0 0-1,0 0 1,0 0 0,0 0-1,0 0 1,0 0-1,-1 0 1,1 0-1,0 0 1,0 1 0,0-1-1,0 0 1,0 1-1,0-1 1,0 1 0,1-1-1,-1 1 1,0-1-1,0 1 1,0 0-1,0-1 1,1 1 0,-1 0-1,0 0 1,1-1-1,-1 2-64,-1 0 24,1 1 1,0 0-1,0 0 0,1 0 0,-1 1 1,0-1-1,1 0 0,0 0 0,0 0 0,0 0 1,0 3-25,1 5 10,0-1 0,0 0 0,1 0 1,0 1-1,1-1 0,0-1 0,0 1 1,1 0-1,2 2-10,16 29 38,-9-19 13,-1 1 0,-2 0 0,0 0 0,-1 1 0,-1 2-51,-8-25 32,1 1 0,-1-1 0,1 0 0,-1 1-1,0-1 1,0 1 0,0-1 0,0 1 0,0-1 0,0 1 0,0-1 0,0 1-1,-1-1 1,1 1 0,-1-1 0,1 1 0,-1-1 0,1 0 0,-1 1-1,0-1 1,1 0 0,-1 0 0,0 1 0,0-1 0,-1 0-32,0 0 38,0 1 1,1-2-1,-1 1 0,0 0 1,-1 0-1,1-1 1,0 1-1,0-1 1,0 1-1,0-1 0,0 0 1,0 0-1,-1 0 1,1 0-1,-2-1-38,-8-1-77,1 0 1,-1-1-1,1-1 0,-1 1 1,-8-6 76,18 8-134,-4-1-63,0-1 1,0-1-1,0 1 0,1-1 1,-3-1 196,7 4-402,-1-1 1,0 0 0,1 1-1,0-1 1,-1 0 0,1 1-1,0-1 1,0 0 0,0 0-1,0 0 1,0 0-1,0-1 402,-2-17-3822</inkml:trace>
  <inkml:trace contextRef="#ctx0" brushRef="#br0" timeOffset="9946.54">2784 1416 6201,'-2'-1'662,"-40"-4"7714,-4 7-3660,43-2-4551,1 0 0,-1 1-1,0 0 1,1-1 0,-1 1-1,1 0 1,-1 0 0,1 1 0,-1-1-1,1 0 1,0 1 0,0 0 0,-2 1-165,3-2 32,0 1 1,0-1 0,0 1 0,0-1-1,0 1 1,0 0 0,0 0 0,1 0-1,-1-1 1,1 1 0,-1 0 0,1 0-1,0 0 1,0 0 0,0 0 0,0 0-1,0 0 1,0 0 0,0-1 0,1 3-33,3 13 47,1-1 0,1 0 0,0-1 1,1 1-1,1-1 0,6 9-47,-8-13 27,20 32 196,2-2 0,2 1-223,-11-16 352,-18-25-311,0 0 0,0 0 1,-1-1-1,1 1 0,-1 0 0,1 0 1,-1 0-1,1 0 0,-1 1 0,0-1 1,1 0-1,-1 0 0,0 0 0,0 0 1,0 0-1,0 0 0,0 1 0,0-1 1,0 0-1,0 0 0,0 0 0,0 0 1,-1 0-1,1 0 0,0 0 1,-1 0-1,1 1 0,-1-1-41,0 0 63,-1 1 0,1 0 0,-1 0-1,0-1 1,0 1 0,0-1 0,0 0 0,0 1 0,0-1-1,0 0 1,0 0 0,0 0 0,-2 0-63,-1 1-98,1-1 0,-1 1 0,0-1 0,0 0 0,0-1 0,0 1 0,-1-1 0,1 0 0,0 0 0,0 0 0,0-1 1,0 0-1,-2-1 98,6 2-140,1 0 1,0 0-1,-1 0 1,1 0-1,-1-1 1,1 1-1,-1 0 1,1 0-1,0 0 1,-1-1-1,1 1 1,0 0-1,-1-1 1,1 1-1,0 0 1,-1-1-1,1 1 1,0-1-1,0 1 1,-1 0-1,1-1 1,0 1-1,0-1 1,0 1-1,0-1 1,-1 1-1,1 0 1,0-1-1,0 1 1,0-1-1,0 1 1,0-1-1,0 0 140,11-14-7228,5-2 934</inkml:trace>
  <inkml:trace contextRef="#ctx0" brushRef="#br0" timeOffset="10429.46">2947 1509 3825,'2'-1'849,"-1"1"0,1-1 0,-1 1 1,1 0-1,0 0 0,-1-1 0,1 1 0,-1 0 0,1 0 1,-1 1-1,1-1 0,-1 0 0,1 1-849,25 7 2621,18 15-2099,-39-18-227,1 0 1,-1 1 0,-1-1-1,1 2 1,-1-1 0,0 0 0,0 1-1,-1 0 1,0 0 0,0 1 0,-1-1-1,3 7-295,-2-4 283,1 0-100,-1-1 1,0 1-1,-1 0 1,0 0-1,-1 1 1,0-1-1,-1 0 1,0 1-1,0 1-183,-1-10 16,0 1 1,-1 0-1,1 0 0,-1 0 0,1 0 0,-1-1 0,0 1 0,0 0 0,0 0 0,0-1 0,-1 1 0,1-1 0,-1 1 0,1-1 0,-1 0 0,0 0 1,0 1-1,0-1 0,0 0 0,0-1 0,0 1 0,-1 0 0,1-1 0,-1 1 0,1-1 0,-1 0 0,0 0 0,1 0 0,-1 0 0,0 0 1,0 0-1,1-1 0,-1 0 0,0 1 0,0-1-16,-10 1 32,0 0-1,0-1 1,1 0 0,-1-1 0,0-1-32,6 1 6,0 0 1,-1-1-1,1 1 0,1-2 1,-1 1-1,0-1 0,1 0 1,-1 0-1,-3-3-6,9 5-2,0 1 0,0-1 0,0 0 0,0 0 0,0 1 0,0-1 0,0 0 0,0 0 0,0 0 0,0 0 0,1 0 0,-1 0 0,0 0 0,1-1 1,-1 1-1,1 0 0,-1 0 0,1 0 0,-1-1 0,1 1 0,0 0 0,0 0 0,0-1 0,0 1 0,0 0 0,0 0 0,0-1 2,1 0-4,-1 0-1,1 0 1,0 0-1,0 0 1,1 0-1,-1 1 1,0-1-1,0 0 1,1 1-1,0-1 1,-1 1 0,1-1-1,0 1 1,1-2 4,8-3-27,-1 0 0,1 0 0,0 1 0,1 0 0,3 0 27,8-1-439,1 0-1,15 0 440,-13 2-1906,-1-1 0,4-2 1906,4-6-2443</inkml:trace>
  <inkml:trace contextRef="#ctx0" brushRef="#br0" timeOffset="10964.68">3368 1501 7114,'-2'-4'740,"0"1"1,0-1 0,-1 1 0,1 0 0,-1-1 0,0 1 0,1 0 0,-1 1 0,0-1 0,-1 0 0,1 1 0,0 0-1,-1 0 1,-2-1-741,5 2 95,-1 0-1,0 1 1,1 0-1,-1-1 1,1 1-1,-1 0 1,0 0-1,1 0 1,-1 0-1,0 0 0,1 0 1,-1 0-1,0 1 1,1-1-1,-1 1 1,0-1-1,1 1 1,-1-1-1,1 1 1,-1 0-1,1 0 1,0 0-1,-1 0 1,1 0-1,0 0 0,-1 0 1,1 0-1,0 1 1,0-1-1,0 0 1,0 1-1,0-1 1,1 1-1,-1-1 1,0 1-1,0 1-94,-3 8 52,0 0 0,1 1 0,1 0 0,-1-1 0,2 1 0,0 0 0,0 0-1,1 0 1,1 0 0,0 0 0,0 0 0,1-1 0,1 1 0,1 3-52,-4-12 2,1 0 0,0-1 0,0 0 0,0 1 1,0-1-1,0 1 0,1-1 0,-1 0 0,1 0 0,-1 0 0,1 0 0,0 0 1,0 0-1,0 0 0,0-1 0,0 1 0,0-1 0,0 1 0,0-1 0,3 1-2,-2-1-5,0 0-1,0-1 0,0 0 1,0 0-1,0 0 0,1 0 0,-1 0 1,0 0-1,0-1 0,0 1 1,0-1-1,0 0 0,0 0 0,0 0 1,0-1-1,0 1 0,0-1 6,41-25-690,-36 20 291,0 2 0,1-1-1,0 1 1,0 0 0,0 1 0,0 0 0,0 1 0,9-2 399,-17 4-29,1 1 0,-1 0-1,0 1 1,1-1 0,-1 0 0,0 0 0,0 1 0,1-1 0,-1 0 0,0 1 0,0-1 0,0 1 0,1 0-1,-1-1 1,0 1 0,0 0 0,0 0 0,0 0 0,0-1 0,0 1 0,-1 0 0,1 0 0,0 0-1,0 1 1,-1-1 0,1 0 0,0 0 0,-1 0 0,0 0 0,1 2 29,2 4 249,-1 1 0,0-1 0,0 1 0,0 5-249,-2-9 129,10 52 1076,-4 0 1,-1 0 0,-4 56-1206,-2-105 114,1 1 0,-1-1 0,-1 0 0,0 0 0,0 1 0,0-1 1,0 0-1,-1-1 0,-3 6-114,4-9 39,0 0-1,-1 0 1,1 0-1,0 0 1,-1-1-1,0 1 1,0-1 0,0 1-1,0-1 1,0 0-1,0 0 1,0-1 0,-1 1-1,1-1 1,-1 1-1,1-1 1,-1 0 0,1-1-1,-1 1 1,-3 0-39,2 0 3,0-1 0,0 0 0,0 0 1,0 0-1,0-1 0,0 1 0,1-1 1,-1 0-1,0-1 0,0 1 0,0-1 1,1 0-1,-1 0 0,1 0 0,0-1 1,-1 1-1,1-1 0,0 0 0,1 0 1,-1-1-1,0 1 0,1-1 1,0 0-1,0 0 0,0 0 0,0 0 1,1 0-1,0-1 0,0 1 0,0-1-3,-2-4-5,1 0 0,1 0 0,-1 0 0,1 0 0,1 0 0,0-1 0,0 1 0,1 0 0,0-1 0,1 1 0,0 0 0,0-1 0,1 1 0,1 0 0,2-8 5,-1 8-45,0-1 0,1 2 0,0-1 0,0 0 0,1 1 0,0 0 0,1 0-1,-1 1 1,7-5 45,10-8-2160,2 1 0,12-7 2160,-20 14-2171,11-10-1711</inkml:trace>
  <inkml:trace contextRef="#ctx0" brushRef="#br0" timeOffset="11680.8">3703 1517 6497,'-25'-6'4414,"0"5"-2554,18 2-1092,6-1-572,-1 0-1,0 0 1,1 1 0,-1-1 0,1 1-1,-1-1 1,1 1 0,-1 0 0,1 0-1,-1-1 1,1 1 0,-1 0 0,1 0-1,0 1 1,0-1 0,0 0 0,0 0-1,-1 0 1,2 1 0,-1-1 0,0 1 0,0-1-1,0 1 1,1-1 0,-1 1 0,0-1-1,1 1 1,0 0-196,-3 3 652,-1 4-43,1 0 0,0 1-1,0-1 1,1 0 0,0 1 0,1-1 0,-1 7-609,2-12-61,0 1 0,0 0 0,0 0 1,0 0-1,1 0 0,0-1 0,0 1 1,0 0-1,1 0 0,-1-1 0,1 1 1,0-1-1,1 0 0,-1 1 0,4 3 61,-6-7-33,1 0-1,0-1 0,0 1 0,0 0 1,0 0-1,0 0 0,0-1 1,1 1-1,-1-1 0,0 1 0,0-1 1,0 1-1,1-1 0,-1 0 1,0 1-1,0-1 0,1 0 0,-1 0 1,0 0-1,0 0 0,1 0 1,-1 0-1,0 0 0,1-1 0,-1 1 1,0 0-1,0-1 0,1 1 0,-1-1 34,6-2 44,-1 0-1,1 0 1,-1-1-1,6-5-43,8-3-208,-18 11 192,0 0 0,1 0 0,-1 0-1,0 0 1,1 0 0,-1 1 0,1-1 0,0 1 0,-1 0-1,1 0 1,-1 0 0,1 0 0,-1 0 0,1 1 0,-1-1 0,1 1-1,-1-1 1,1 1 0,-1 0 0,1 0 0,-1 0 0,0 0-1,0 1 1,0-1 0,1 1 0,-1-1 0,0 1 0,-1 0 0,1 0-1,0-1 1,0 1 0,-1 0 0,1 1 0,-1-1 0,1 1 16,5 10 118,0 0 0,0 0 1,-1 0-1,-1 1 1,2 11-119,11 32 623,6 45-623,-19-75 42,-1-1 0,-2 1 0,-1 0 0,-1 0 0,-1 3-42,1-25 16,-1 0-1,1 0 0,-1 1 0,0-1 1,-1 0-1,1 0 0,-1 0 1,0 0-1,-1 0 0,1-1 1,-1 1-1,0-1 0,0 1 1,-1 1-16,1-4 7,1 0 0,0 0 1,-1-1-1,1 1 0,-1-1 1,1 1-1,-1-1 1,0 0-1,1 0 0,-1 0 1,0 0-1,0 0 0,0-1 1,0 1-1,0-1 1,0 0-1,0 0 0,0 0 1,0 0-1,0 0 0,0-1 1,0 1-1,0-1 1,0 0-1,0 0-7,-1 0-10,-1-1 0,1 1 0,0-1 0,-1 0 0,1 0 0,0 0 0,0-1 0,0 1 0,1-1 0,-1 0 0,0 0 0,1-1 0,0 1 0,0-1 0,0 0 0,0 1 0,1-1 0,-1 0 0,0-2 10,1 0-15,0 1 0,0-1 0,1 0 0,0 1 0,0-1 0,0 0-1,1 0 1,-1 0 0,2 0 0,-1 0 0,0 0 0,1 0 0,0 0 0,2-5 15,4-10-12,1 0 1,0 0-1,2 1 1,0 1-1,1-1 1,3-2 11,28-38-6,14-10 6,9-15-169,-56 73 122,-6 7 22,1 0 0,-1 0 0,1 0 0,1 1-1,-1-1 1,2 0 25,-6 6 34,1 0 1,-1 0-1,1 0 0,-1 1 1,1-1-1,-1 0 0,0 0 1,0 0-1,0 1 0,0-1 0,0 0 1,0 0-1,0 1 0,0-1 1,0 0-1,-1 1-34,1 0 55,1 3-4,-1 0 0,1 0 1,0 1-1,0-1 0,1 0 0,0 0 0,0-1 0,0 1 0,0 0 0,1-1 0,0 1 0,0-1 0,0 0 0,0 0 1,1 0-1,-1 0 0,5 3-51,7 6 180,0-1 1,1 0 0,0-1-1,2 1-180,-17-12-58,0 1-1,0-1 1,0 1-1,-1-1 0,1 1 1,0-1-1,0 0 1,0 1-1,0-1 1,0 0-1,0 1 0,0-1 1,0 0-1,0 0 1,0 0-1,0 0 1,0 0-1,1 0 59,-2-1-105,0 1 1,1 0-1,-1-1 0,1 1 1,-1 0-1,0-1 0,0 1 1,1 0-1,-1-1 1,0 1-1,1-1 0,-1 1 1,0-1-1,0 1 0,0 0 1,0-1-1,1 1 0,-1-1 1,0 1-1,0-1 0,0 1 1,0-1-1,0 1 0,0-1 1,0 0 104,-1-6-1660,0 0 0,-1 0 1,0 0-1,-2-6 1660,3 8-844,-14-42-5406</inkml:trace>
  <inkml:trace contextRef="#ctx0" brushRef="#br0" timeOffset="12010.35">3980 1384 20188</inkml:trace>
  <inkml:trace contextRef="#ctx0" brushRef="#br0" timeOffset="12345.73">4239 1558 23533,'-2'0'25,"0"0"0,0 1 0,0-1 0,0 1 0,0-1 0,0 1 0,0 0 0,1 0 0,-1 0 0,0 0 0,0 0 1,1 0-1,-1 1 0,1-1 0,-1 0 0,1 1 0,-1-1 0,1 1 0,0 0 0,0-1 0,0 1 0,0 0 0,0 0 0,0 0-25,-3 7 104,0 1 0,0-1 1,1 1-1,0 1-104,3-9 21,-2 4 49,0 0 0,1 1 0,0-1 0,0 1 0,1-1 0,0 1 0,0-1 0,1 4-70,-1-8 12,0 0 0,1 0-1,-1 0 1,1 0 0,0-1 0,-1 1 0,1 0 0,0 0 0,0 0 0,0-1 0,0 1 0,1 0 0,-1-1 0,0 1 0,1-1 0,-1 1 0,1-1 0,-1 0 0,1 0 0,0 0 0,0 0 0,-1 0 0,1 0 0,0 0 0,0 0 0,0-1 0,0 1 0,1-1-12,6 2 9,0-1-1,0 0 1,0-1 0,0 0 0,0 0 0,-1-1 0,1 0 0,0 0-1,5-3-8,-10 4 11,0-1-1,0-1 1,-1 1-1,1-1 0,0 1 1,-1-1-1,0 0 1,1 0-1,-1-1 0,0 1 1,0-1-1,0 1 1,0-1-1,-1 0 0,1 0 1,-1 0-1,1 0 1,-1-1-1,0 1 0,-1-1 1,1 1-1,0-1 1,-1-1-11,1-4-45,-1 0 1,0-1 0,0 1 0,-1 0 0,0 0 0,-1-1 0,0 1 0,-1 0 0,0 0 0,0 0 0,-1 0 0,0 1-1,0-1 1,-1 0 0,0 1 0,-1 0 0,0 0 0,0 1 0,-1-1 44,-11-7-3651,2 11 686</inkml:trace>
  <inkml:trace contextRef="#ctx0" brushRef="#br0" timeOffset="13047.47">3946 1367 4265,'-37'-44'3657,"36"43"-2288,-1-1 0,1 1 1,0-1-1,0 0 0,0 0 1,0 1-1,0-1 0,0 0 1,1 0-1,-1 0 0,0-2-1369,2 2 1608,2 1-7308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9T13:17:06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218 762 3585,'28'89'12482,"-26"-83"-10937,0-8 191,-1-20 814,-18-118 1861,-24-87-4411,32 181 337,-1-8-60,3-1 0,1-11-277,5 36 30,1 1 0,1-1-1,2 1 1,5-28-30,-7 52-4,0 0 0,0 0 0,1 0 0,0 0 0,-1 1 0,1-1 0,1 1 0,-1-1 0,1 1 0,0 0 0,2-3 4,-3 6-5,-1-1 0,1 1 1,-1 0-1,1 0 0,0 0 0,-1 1 1,1-1-1,0 0 0,0 1 0,0-1 0,-1 1 1,1-1-1,0 1 0,0 0 0,0 0 1,0 0-1,0 0 0,0 0 0,0 0 1,0 1-1,-1-1 0,1 1 0,0-1 1,0 1-1,0 0 0,-1-1 0,1 1 0,0 0 1,-1 0-1,1 0 0,0 1 5,4 1-4,1 2 0,0-1-1,-1 1 1,0 0 0,0 0-1,0 1 1,-1 0 0,0 0-1,4 5 5,-7-7-748,0 0-1,0 0 1,0 0-1,0 0 1,-1 0-1,1 0 1,-1 1 748,1 8-3909</inkml:trace>
  <inkml:trace contextRef="#ctx0" brushRef="#br0" timeOffset="353.41">0 489 3617,'0'0'4661,"1"0"3847,10-1-5986,141-15 3401,-132 14-5529,-1 1 1,0 1 0,0 0 0,1 2-1,-1 0 1,0 1 0,0 1 0,18 6-395,-37-9-125,1-1 0,-1 0 0,1 0 1,-1 0-1,1 0 0,-1 1 0,1-1 0,-1 0 1,1 0-1,-1 0 0,1 0 0,-1 0 0,1 0 1,-1-1-1,1 1 0,0 0 0,-1 0 0,1 0 1,-1 0-1,1-1 0,-1 1 0,0 0 0,1 0 1,-1-1-1,1 1 0,-1 0 0,1-1 0,-1 1 1,0-1-1,1 1 0,-1 0 0,0-1 0,1 1 1,-1-1-1,0 1 0,0-1 0,1 1 0,-1-1 1,0 1-1,0-1 0,0 1 0,0-1 0,0 1 1,0-1-1,0 0 125,4-16-4065</inkml:trace>
  <inkml:trace contextRef="#ctx0" brushRef="#br0" timeOffset="1112.16">517 605 1560,'-2'-3'396,"2"0"-1,-1 0 1,0 0-1,0 0 0,1-1 1,0 1-1,0 0 1,0 0-1,0-3-395,5-10 5335,7 4 6698,-11 12-11934,-1 0 0,0 0-1,1 0 1,-1 0-1,1 1 1,-1-1-1,0 0 1,1 0 0,-1 1-1,0-1 1,1 0-1,-1 0 1,0 1-1,0-1 1,1 0 0,-1 1-1,0-1 1,0 1-1,1-1 1,-1 0-1,0 1 1,0-1-1,0 1 1,0-1 0,0 0-1,1 1 1,-1-1-1,0 1 1,0-1-1,0 0 1,0 1 0,0-1-1,0 1 1,-1-1-1,1 1 1,0-1-99,1 3 198,17 126 1113,-11-88-903,2-1 0,10 29-408,-8-33 68,-9-24-80,-5-10 12,-2-9-2333,-1-5-4680,1-2 1897</inkml:trace>
  <inkml:trace contextRef="#ctx0" brushRef="#br0" timeOffset="1452.97">538 420 8066,'1'-3'11629,"2"-1"-3572,0-1-3898,-2 5-4154,-1 0 0,0 0 1,0 0-1,0 0 0,0 0 0,0 0 0,0-1 0,1 1 1,-1 0-1,0 0 0,0 0 0,0 0 0,0 0 0,1 0 0,-1 0 1,0 0-1,0 0 0,0 0 0,0 0 0,1 0 0,-1 0 0,0 0 1,0 0-1,0 0 0,1 0 0,-1 0 0,0 0 0,0 0 0,0 0 1,0 0-1,1 0 0,-1 0 0,0 0 0,0 0 0,0 0 1,0 1-1,0-1 0,1 0 0,-1 0 0,0 0 0,0 0 0,0 0 1,0 0-1,0 1 0,0-1 0,0 0 0,1 0 0,-1 0 0,0 0 1,0 1-1,0-1 0,0 0-5,0 0-96,4 5-3045,3-4-2303,8-1-202</inkml:trace>
  <inkml:trace contextRef="#ctx0" brushRef="#br0" timeOffset="2314.81">766 573 2385,'-5'-24'11122,"5"11"-7615,0 13-3403,0-1 0,0 1-1,0 0 1,0 0 0,1 0-1,-1-1 1,0 1 0,0 0-1,0 0 1,0 0 0,0-1-1,0 1 1,0 0 0,1 0-1,-1 0 1,0 0 0,0-1 0,0 1-1,0 0 1,1 0 0,-1 0-1,0 0 1,0 0 0,0 0-1,1 0 1,-1 0 0,0 0-1,0-1 1,0 1 0,1 0-1,-1 0 1,0 0 0,0 0-1,1 0 1,-1 0 0,0 0-1,0 0 1,0 0 0,1 1-104,6 7 1232,1 8-1090,-1 0 0,0 1 0,-1 0 0,-1 0-1,0 1 1,-2 0 0,0-1 0,0 9-142,3 11 206,-3-21-60,-1 0 1,0 1 0,-1-1-1,-1 1 1,-2 15-147,0-84 201,1 41-201,1-29 76,1 1 0,3-8-76,-4 38 13,2-1 1,-1 1-1,1 0 1,0-1-1,1 1 1,0 0-1,1 0 1,0 1-1,0-1 1,1 1-1,0 0 1,3-4-14,-7 11 0,0 0 0,0 0 1,0 0-1,-1 0 0,1 1 0,0-1 1,1 0-1,-1 0 0,0 1 1,0-1-1,0 1 0,0-1 0,1 1 1,-1-1-1,0 1 0,1 0 0,-2 0 6,1 0 1,0 0-1,0 0 0,-1 0 0,1 0 1,0 0-1,-1 1 0,1-1 0,0 0 1,-1 0-1,1 1 0,-1-1 0,1 1 0,-1-1 1,1 0-1,0 1 0,-1-1 0,1 1 1,-1-1-1,0 1 0,1 0 0,-1-1-6,4 6 66,-1 0 0,-1 1-1,1-1 1,-1 0 0,0 1-1,0 1-65,0 1 51,13 51 629,-3 0-680,-3-11 144,1-1 0,3 0 1,5 5-145,-18-53-37,0 1 1,0-1 0,0 0 0,0 0 0,0 0-1,0 0 1,0 0 0,0 0 0,0 0-1,0 1 1,0-1 0,0 0 0,0 0-1,0 0 1,0 0 0,1 0 0,-1 0-1,0 0 1,0 0 0,0 0 0,0 1 0,0-1-1,0 0 1,0 0 0,0 0 0,1 0-1,-1 0 1,0 0 0,0 0 0,0 0-1,0 0 1,0 0 0,0 0 0,1 0-1,-1 0 1,0 0 0,0 0 0,0 0 0,0 0-1,0 0 1,0 0 0,1 0 0,-1 0-1,0 0 1,0 0 0,0 0 0,0-1-1,0 1 1,0 0 0,0 0 0,0 0-1,1 0 37,5-10-1572,9-21-1557,-10 18 870,14-22-1935</inkml:trace>
  <inkml:trace contextRef="#ctx0" brushRef="#br0" timeOffset="2820.52">1199 640 3497,'-3'4'1392,"0"-1"1,1 1 0,-1 0 0,1 0-1,0 0 1,0 0 0,1 1-1,-1 0-1392,2-4 166,-1 1 0,1-1 0,0 1 0,-1 0 0,1-1 0,0 1 0,0-1 0,0 1 0,0-1 0,1 1 0,-1 0 0,0-1 0,1 1 0,-1-1 0,1 1 0,-1-1 0,1 1 0,0-1 0,0 0 0,-1 1 0,1-1 0,0 0-1,0 1 1,0-1 0,0 0 0,2 1-166,4 3 110,0-1-1,0 1 0,0-1 1,0 0-1,1-1 1,0 0-1,0 0 0,0-1 1,0 0-1,3 0-109,-8-1 36,1-1 0,-1 0 1,0 0-1,0 0 0,1 0 0,-1 0 0,0 0 0,0-1 1,0 0-1,1 0 0,-1 0 0,0 0 0,0 0 1,0 0-1,0-1 0,-1 0 0,1 1 0,0-1 1,-1 0-1,1 0 0,-1 0 0,1-1 0,-1 1 0,0-1 1,0 1-1,0-1 0,0 0 0,0-1-36,2-4 130,1-1 0,-1 1 0,-1-1 0,0 0 0,0 0 0,-1-1-1,0 1 1,0-6-130,-1 8 115,0 0-1,-1 0 1,1 0-1,-2 1 1,1-1-1,-1 0 1,0 0-1,-1 0 1,0-3-115,0 7 43,1 0 1,0 0 0,-1 0 0,0 0 0,0 0 0,0 1 0,0-1 0,0 0 0,0 1 0,0 0 0,-1 0 0,0 0-1,1 0 1,-1 0 0,0 0 0,0 1 0,0-1 0,0 1 0,0 0 0,0 0 0,-1-1-44,-2 0 56,-1 1 1,0-1-1,1 1 1,-1 0-1,0 1 1,0-1-1,0 1 1,0 1-1,0-1 1,1 1-1,-1 1 1,0-1-1,0 1 1,1 0 0,-5 2-57,6-1 33,0-1 1,1 1 0,-1 0 0,1 0 0,0 0 0,0 1-1,0-1 1,0 1 0,1 0 0,-1 0 0,1 1-1,0-1 1,0 0 0,1 1 0,0 0 0,-1 0 0,1 0-1,1 0 1,-1 0 0,0 4-34,0 2 6,0 1 1,0-1-1,2 1 0,-1 0 0,1-1 0,1 1 1,0 0-1,1-1 0,0 1 0,1-1 0,0 0 1,1 0-1,0 0 0,0 0 0,1 0 0,1-1 0,0 0 1,0 0-1,1-1 0,0 0 0,1 0 0,0 0 1,0-1-1,1 0 0,0-1 0,1 0 0,-1 0 1,1-1-1,0-1 0,1 1 0,-1-2 0,1 1 1,0-1-1,4 0-6,-9-2 5,0-1-1,1 1 1,-1-1 0,0 0 0,0-1-1,1 0 1,-1 0 0,0 0 0,0 0-1,1-1 1,-1 0 0,0-1 0,0 1-1,0-1 1,4-2-5,-3 0-147,0 0-1,-1 0 1,0 0-1,1-1 1,-2 0-1,1 0 1,0 0-1,-1-1 1,0 0 0,0 0-1,-1 0 1,0 0-1,0-1 148,19-37-4214,-4 0-134</inkml:trace>
  <inkml:trace contextRef="#ctx0" brushRef="#br0" timeOffset="3544.44">1705 559 4273,'0'-10'2787,"1"4"-803,-1 0 0,-1 0 0,1 0 0,-1 0 1,0 0-1,-1-4-1984,1 8 273,0 0 0,0 0-1,0 0 1,0 0 0,0 0 0,-1 0 0,1 1 0,-1-1 0,1 0 0,-1 1 0,0-1 0,1 1 0,-1 0 0,0-1 0,0 1 0,0 0 0,0 0 0,0 0-1,-2 0-271,-1-1 95,1 1 1,-1 0 0,0 0-1,0 1 1,0 0 0,0-1-1,0 2 1,0-1 0,1 0-1,-1 1 1,0 0 0,-4 1-97,8-1 2,0-1 0,0 0 1,1 1-1,-1-1 0,0 0 1,1 1-1,-1-1 0,0 1 1,1-1-1,-1 1 0,1-1 0,-1 1 1,0 0-1,1-1 0,0 1 1,-1 0-1,1-1 0,-1 1 1,1 0-1,0-1 0,-1 1 0,1 0 1,0 0-1,0 0 0,0-1 1,-1 1-1,1 0 0,0 0 1,0 0-1,0-1 0,0 1 1,1 0-1,-1 0 0,0 0 0,0 0-2,10 24-47,0-10 24,0 0-1,2-1 1,0 0-1,0-1 1,1-1-1,6 4 24,22 23 34,-9-6 28,3 1 193,-2 2-1,4 8-254,-36-43 14,0 0-1,0 1 0,0-1 1,0 0-1,0 1 1,0-1-1,-1 0 0,1 1 1,-1-1-1,1 1 0,-1-1 1,1 1-1,-1-1 1,0 1-1,0-1 0,0 1 1,0-1-1,0 1 1,0-1-1,0 1-13,-1-1 14,1 0 0,-1 1 0,1-1 1,-1 0-1,0 0 0,0 0 0,1 0 0,-1 0 0,0 0 1,0 0-1,0 0 0,0 0 0,0-1 0,-1 1 0,1 0 1,0-1-1,0 1 0,-1 0-14,-6 2 70,-1-1 1,0 0 0,0 0-1,0 0 1,-9-1-71,14 0 15,-18 1 76,-1 0 0,0-2 0,-9-1-92,26 1-83,0-1 0,0 0-1,0 0 1,0 0-1,0-1 1,0 0-1,1 0 1,-1 0-1,1-1 1,-1 1-1,1-1 1,0-1-1,0 1 1,0-1-1,0 0 85,3 1-383,0 0-1,0 0 0,0 0 1,1-1-1,-1 1 1,1 0-1,0-1 0,0 1 1,0-1-1,0 1 1,1-1-1,-1 1 0,1-1 1,0 1-1,0-1 1,0 1-1,1-1 0,-1 0 1,1 1-1,0 0 1,0-1-1,0 0 384,11-34-4822</inkml:trace>
  <inkml:trace contextRef="#ctx0" brushRef="#br0" timeOffset="4023.82">1909 287 3761,'7'-20'12873,"-7"20"-12773,0 0 1,0 0-1,0 0 0,0 0 1,1 0-1,-1 0 0,0-1 0,0 1 1,0 0-1,0 0 0,0 0 1,0 0-1,0 0 0,1 0 0,-1 0 1,0 0-1,0 0 0,0 0 1,0 0-1,0 0 0,0 0 0,1 0 1,-1 0-1,0 0 0,0 0 1,0 0-1,0 0 0,0 0 0,0 0 1,1 0-1,-1 0 0,0 0 1,0 0-1,0 0 0,0 0 0,0 1 1,0-1-1,0 0 0,0 0 1,1 0-1,-1 0 0,0 0 0,0 0 1,0 0-1,0 0 0,0 1 1,0-1-1,0 0 0,0 0 0,0 0 1,0 0-1,0 0 0,0 0 1,0 0-1,0 1 0,0-1 0,0 0 1,0 0-1,0 0 0,0 0 1,0 0-1,0 0-100,6 44 2029,-3 27-1107,-2-33-583,1 1-1,1-1 0,3 0 0,1 0 0,3 6-338,1-12 25,0-1 1,3 0-1,13 24-25,-21-45-4,0 0-1,1 0 1,0 0 0,0-1 0,1 0 0,0 0-1,1-1 1,0 0 0,0-1 0,1 0-1,-1 0 1,9 3 4,-16-9-15,0 0 0,0 0-1,1 0 1,-1 0 0,0 0 0,1 0 0,-1-1-1,1 1 1,-1-1 0,0 0 0,1 0-1,-1 0 1,1 0 0,-1 0 0,1 0-1,-1-1 1,1 1 0,0-1 15,-1 0-66,-1 0 1,0 0-1,1 0 1,-1-1-1,0 1 1,0 0-1,0-1 0,0 1 1,0 0-1,0-1 1,0 1-1,0-1 1,-1 0-1,1 1 0,-1-1 1,1 0-1,-1 1 1,1-1-1,-1 0 1,0 1-1,0-1 0,0 0 1,0 0-1,0 1 1,0-1-1,-1-1 66,-2-51-4330,1 24 1116</inkml:trace>
  <inkml:trace contextRef="#ctx0" brushRef="#br0" timeOffset="4374.29">1811 496 7410,'13'-1'4457,"8"0"15,1 3-1583,10 0-464,2 1-785,5-1-168,-6-3-504,8 0-167,-9-1-337,1 2-88,-9-1-184,-2 2-104,-8 2-320,-4 0-856,-7-2 119,-2 2-4584,-2-3 776</inkml:trace>
  <inkml:trace contextRef="#ctx0" brushRef="#br0" timeOffset="4897.95">2272 591 4137,'-14'-17'9226,"9"10"-2328,9 22-4566,62 171-434,-56-159-1751,-6-19-94,-1-1 1,0 1-1,-1 0 0,0 0 0,0 0 0,-1 0-53,-1-8 7,1 0 1,-1 0-1,0 1 0,0-1 0,0 0 0,0 0 0,0 1 0,0-1 0,0 0 0,0 0 0,0 1 0,0-1 0,0 0 0,0 0 1,0 1-1,0-1 0,0 0 0,0 0 0,0 1 0,0-1 0,0 0 0,0 0 0,0 1 0,-1-1 0,1 0 0,0 0 1,0 1-1,0-1 0,0 0 0,-1 0 0,1 0 0,0 0 0,0 1 0,0-1 0,-1 0 0,1 0 0,0 0 0,0 0 1,-1 0-1,1 1 0,0-1 0,0 0 0,-1 0 0,1 0 0,0 0 0,0 0 0,-1 0 0,1 0 0,0 0 0,0 0 1,-1 0-1,1 0 0,0 0 0,-1 0-7,1-1 29,-1 1 0,0-1 0,0 1 1,1-1-1,-1 1 0,0-1 0,1 0 0,-1 1 1,0-1-1,1 0 0,-1 0 0,1 1 0,-1-1 1,1 0-1,-1 0 0,1 0 0,0 1 1,-1-1-30,-5-21 130,1-1 1,1 1 0,1-1 0,1 0 0,1-2-131,1 13 116,0-1-1,0 1 0,1 0 1,1 0-1,0-1 1,1 1-1,0 1 0,1-2-115,-2 8 43,0 0 0,0 0-1,1 1 1,-1-1 0,1 1-1,0-1 1,1 1 0,-1 0-1,1 1 1,0-1 0,0 0-1,0 1 1,0 0 0,0 0-1,1 0 1,0 1 0,-1-1-1,5 0-42,0 0-89,0 0 0,0 0-1,0 1 1,0 1-1,1 0 1,-1 0-1,1 1 1,6 0 89,-5 1-1623,0 0 0,-1 1-1,1 0 1,7 3 1623,8 5-5016</inkml:trace>
  <inkml:trace contextRef="#ctx0" brushRef="#br0" timeOffset="5496.09">2664 943 27270,'-17'-11'8,"14"10"-41,-1-1 1,1 0-1,-1 0 0,1-1 1,0 1-1,0-1 1,0 1-1,0-1 0,1 0 1,-1 0-1,1 0 1,0 0-1,-1-1 1,0-1 32,-1-3-22,0 1 1,1-1 0,0 1 0,0-1 0,0 0 0,1-2 21,1 7 14,1 0 0,-1 0 0,1 0 1,-1 1-1,1-1 0,0 0 0,1 0 0,-1 0 0,0 0 0,1 0 0,-1 0 1,1 0-1,0 1 0,0-1 0,0 0 0,0 0 0,1 1 0,-1-1-14,1 2 27,-1-1-1,0 1 1,1 0-1,-1 0 0,1 0 1,-1 0-1,1 0 1,0 0-1,-1 0 0,1 0 1,0 1-1,0-1 0,0 1 1,-1-1-1,1 1 1,0 0-1,0-1 0,0 1 1,0 0-1,0 0 1,0 0-1,-1 1 0,1-1 1,0 0-1,0 1 1,0 0-1,0-1-26,8 4 40,0 0 1,0 0-1,0 1 0,-1 0 1,0 1-1,0 0 0,0 0 1,-1 1-1,0 0 0,0 0 1,-1 1-1,1 1-40,-7-7-372,4 3-249,-2-7-4450,0-9 377</inkml:trace>
  <inkml:trace contextRef="#ctx0" brushRef="#br0" timeOffset="6121.29">2680 545 4153,'-11'-14'12813,"11"11"-6435,9 8-3860,-7-4-2383,-1 1 1,0-1-1,1 0 1,-1 1 0,0-1-1,1 1 1,-1-1-1,0 1 1,0 0 0,0 1-136,11 16 375,0-2-124,-6-10-117,0 1-1,-1 0 1,0-1 0,-1 2 0,0-1-1,0 1 1,-1-1 0,0 1 0,2 9-134,0 4 461,-1 1 1,-2 0 0,0 0-1,-1 12-461,-1-27 54,0-1-1,-1 1 0,0-1 1,0 1-1,-1-1 1,1 1-1,-2-1 0,1 0 1,-1 0-1,0 0 0,-1 0 1,1 0-1,-1-1 0,-1 0 1,-2 4-54,6-8-54,0-1 0,-1 0 1,1 0-1,0 0 0,0 0 0,-1 1 1,1-2-1,-1 1 0,1 0 1,-1 0-1,1 0 0,-1-1 0,1 1 1,-1-1-1,0 1 0,1-1 0,-1 0 1,0 1-1,1-1 0,-1 0 1,0 0-1,0 0 0,1-1 54,-2 1-502,1-1 0,-1 0-1,1 0 1,0 0 0,-1 0-1,1 0 1,0-1 0,0 1-1,0-1 1,-1 0 502,-26-24-4720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9T12:02:12.619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12112 2288 3593,'9'-55'213,"38"-199"1348,-38 215-1260,2 1-1,2 0 1,2 0-1,1 1 0,7-8-300,-17 34 63,0 0-1,1 1 0,1-1 0,0 1 0,0 1 0,1 0 0,0 0 0,0 1 1,1 0-1,1 0 0,-1 1 0,7-3-62,-10 7 48,0 0 1,0 1-1,0-1 0,0 1 0,1 1 1,-1-1-1,0 1 0,1 1 0,-1-1 1,1 1-1,-1 1 0,1-1 0,-1 1 1,1 0-1,-1 1 0,0 0 0,0 0 1,0 1-1,0 0 0,0 0 1,1 1-49,3 2 69,0 1 0,0 1 1,0 0-1,-1 0 1,-1 1-1,0 0 1,0 0-1,0 1 1,-1 1-1,1 3-69,23 36 446,-3 2 1,19 47-447,-8-9 540,21 71-540,-1 45 599,8 79-599,27 205 525,-71-356-366,52 269 517,-56-308-21,5 0-1,14 29-654,-36-117 89,0 0 0,1 0 0,-1 0 0,1 0 0,2 1-89,-5-6 51,0-1 0,1 1 0,-1 0 0,0-1 0,1 1 1,0-1-1,-1 0 0,1 1 0,0-1 0,0 0 0,0 0 0,-1 0 0,1 0 0,1 0-51,-2-1 32,0 0-1,0 0 1,0 0-1,0 0 1,0 0 0,0 0-1,0 0 1,0 0-1,0-1 1,0 1-1,0 0 1,0 0-1,0-1 1,0 1-1,0-1 1,0 1-1,0-1 1,-1 1-1,1-1 1,0 0-1,0 1 1,-1-1-1,1 0 1,0 1-1,0-2-31,2-2 74,0 0-1,-1-1 1,0 1-1,0-1 1,0 1 0,0-1-1,-1 0 1,1 0-1,-1 0-73,15-79 730,-4-2 1,0-44-731,12-703 834,-34 464-897,1-51-199,14 243 19,-5 163 194,2-1-1,-1 0 0,2 1 1,0 0-1,5-13 50,-8 25-6,1 0-1,0 0 1,-1 0-1,1 0 1,0 0 0,0 0-1,1 0 1,-1 0-1,0 1 1,1-1-1,-1 0 1,1 1 0,-1-1-1,1 1 1,0 0-1,-1-1 1,1 1-1,0 0 1,0 0 0,0 0-1,0 0 1,0 1-1,0-1 1,0 0-1,0 1 7,2 0-5,-1 0 0,1 1-1,-1 0 1,1-1 0,-1 1-1,1 1 1,-1-1-1,0 0 1,0 1 0,0-1-1,0 1 1,0 0 0,0 0-1,0 0 1,0 1-1,0 0 6,11 9-8,-1 1 0,0 1-1,-1 0 1,0 1 0,5 10 8,56 96 30,-67-111-25,82 148 139,46 123-144,103 398-11,-190-532 22,-31-95-3,39 110 53,-46-138-24,2 0-1,0 0 1,1-1-1,2-1 1,4 5-37,-15-22 18,0-1 1,0 0-1,0 0 1,1 0-1,0-1 0,0 1 1,0-1-1,0 0 1,0 0-1,1 0 0,-1-1 1,1 1-1,0-1 1,0 0-1,0-1 1,0 1-1,0-1 0,0 0 1,0 0-1,0 0 1,0-1-1,1 0 0,-1 0 1,0 0-1,0-1 1,0 0-1,0 0 1,1 0-1,-1 0 0,0-1 1,1-1-19,7-3 54,0-1 0,-1 0 0,0-1 0,-1 0 0,0-1 0,0-1 0,-1 1 0,0-2 0,0 1 0,-2-1 0,5-6-54,15-27 136,-1-2 0,-3 0 0,-1-1-1,-3-1 1,5-20-136,15-58 362,13-79-362,16-177-24,-7 34-519,-62 345 534,40-161-456,-31 132 299,1 2-1,2 0 0,1 0 1,3-2 166,-11 23-68,0 0 1,1 1 0,-1 0 0,2 0 0,-1 0-1,1 1 1,0 0 0,1 0 0,-1 1 0,1 0-1,0 0 1,4-1 67,-7 5-45,0-1-1,0 1 0,1 0 1,-1 1-1,0-1 0,1 1 1,0 1-1,-1-1 1,1 1-1,-1-1 0,1 2 1,-1-1-1,1 0 1,0 1-1,-1 0 0,1 1 1,-1-1-1,0 1 1,1 0-1,-1 0 0,2 2 46,6 3-139,0 1 0,-1 1 0,0 0-1,0 0 1,-1 1 0,-1 0 0,1 1 0,-2 1 0,3 3 138,18 27-737,-2 1 0,0 6 738,-26-45-47,12 19-215,28 51-947,4-2 0,5 1 1209,-37-53-181,2-1 1,0-1-1,1-1 1,1 0 0,1-1-1,0-1 1,1 0-1,1-2 1,9 4 180,-21-12 14,1 0 1,0-1-1,0 0 0,0-1 0,1 0 0,-1-1 1,1 0-1,0 0 0,-1-1 0,1-1 0,0 0 1,0 0-1,-1-1 0,1 0 0,0-1 0,-1 0 1,1-1-1,-1 0 0,0-1 0,9-4-14,6-6 240,0-2-1,-1 0 1,0-2-1,-2-1 1,0 0-1,-1-2 0,15-19-239,29-39 1782,32-55-1782,209-346 3045,-249 385-2542,-3 4-89,12-21 678,37-43-1092,-80 124 117,1 1-1,1 2 0,1 0 0,1 2 0,2 1 0,0 1 0,9-3-116,-28 20 32,2 1 0,-1-1 1,1 2-1,0 0 0,0 0 1,8-1-33,-14 4 16,0 1 0,0 0 0,0 0 0,1 1 0,-1 0 1,0 0-1,1 1 0,-1-1 0,0 1 0,0 1 0,0-1 1,0 1-1,0 0 0,4 2-16,1 2 33,0 1 1,0 0-1,-1 0 0,0 1 1,-1 0-1,0 1 0,0 0 0,-1 0 1,6 9-34,15 23 204,21 38-204,-25-36 52,-17-30-40,222 336-648,-186-287 154,-6-7-1959,31 33 2441,-62-79-605,2-1 1,-1 0 0,1 0-1,0 0 1,1-1 0,4 2 604,-8-6-548,1 0 1,0 0-1,0-1 1,0 0 0,0 0-1,0-1 1,2 1 547</inkml:trace>
  <inkml:trace contextRef="#ctx0" brushRef="#br1" timeOffset="27701">10746 594 3009,'2'-23'5478,"-2"16"-3095,0 11 810,4 23-2126,0-13-876,19 69 376,2 4 637,-3 8-1204,-8-14 888,-5 0 1,-2 0 0,-5 50-889,-4-98 772,2-33-756,0 0 0,0 1 1,0-1-1,0 0 0,0 1 1,0-1-1,0 1 1,0-1-1,-1 0 0,1 1 1,0-1-1,0 0 0,0 1 1,0-1-1,0 0 0,-1 1 1,1-1-1,0 0 0,0 1 1,-1-1-1,1 0 0,0 0 1,0 1-1,-1-1 0,1 0 1,0 0-1,-1 0 1,1 1-1,0-1-16,-6-8 287,-2-18 56,0-25-32,4-2 0,1 1 0,3 0 0,2-1 0,7-38-311,-7 68 58,1 1-1,1-1 1,1 1-1,2 0 1,6-16-58,-10 31 5,0 0 0,1 0 0,0 0 0,0 1 0,1 0 0,-1-1 0,1 1 0,1 1 0,-1-1 0,1 1 0,0 0 0,0 1-1,1-1 1,-1 1 0,1 0 0,0 1 0,0-1 0,3 0-5,1 1 1,1 0-1,-1 1 1,0 0-1,1 1 1,-1 0-1,1 1 1,-1 0-1,0 1 1,1 0 0,-1 1-1,1 0 1,-1 1-1,0 0 1,0 1-1,0 0 0,6 3 22,1 1 0,-1 1 0,-1 0 0,0 2 0,0-1 0,-1 2 0,0 0 0,10 12-22,-17-15 20,0 0-1,-1 1 0,0-1 0,-1 2 1,0-1-1,-1 1 0,0 0 1,-1 0-1,0 0 0,0 0 0,-1 1 1,1 11-20,-1-4 36,-2 0 0,0 0 0,-1 0 0,-1 0 0,0 0 0,-2 0 1,-3 15-37,-1-19-26,7-15 13,0 0-1,0 0 0,-1 0 1,1 0-1,0 0 1,0 0-1,-1 0 0,1 0 1,0 0-1,0 0 0,0 0 1,-1 0-1,1 0 1,0 0-1,0 0 0,0 0 1,-1 0-1,1-1 1,0 1-1,0 0 0,0 0 1,-1 0-1,1 0 0,0 0 1,0-1-1,0 1 1,0 0-1,0 0 0,-1 0 1,1 0-1,0-1 1,0 1-1,0 0 0,0 0 1,0 0-1,0-1 0,0 1 14,-2-4-202,1 1 0,0-1 0,0 0 0,0 1 0,0-1 0,1 0 0,-1 0 202,0-17-2142,1 0-1,1 0 0,2-6 2143,5-28-4517</inkml:trace>
  <inkml:trace contextRef="#ctx0" brushRef="#br1" timeOffset="28072.77">11597 1105 23925,'-19'-53'54,"2"-1"0,3 0 0,-3-29-54,14 65 6,-3-14 26,1 0-1,0-14-31,4 34 11,1 1-1,0 0 1,1-1 0,0 1-1,1 0 1,0 0 0,1 0-1,4-10-10,-6 18 0,0 1 0,0-1 0,0 1 0,0 0 0,0-1 0,1 1 0,-1 0 0,1 0 0,0 0 0,-1 0 0,1 0 0,0 0 0,0 1 0,0-1 0,0 1-1,1-1 1,-1 1 0,0 0 0,1 0 0,-1 0 0,1 0 0,-1 0 0,1 0 0,-1 1 0,1-1 0,0 1 0,-1 0 0,1 0 0,-1 0 0,1 0 0,0 0 0,-1 0 0,1 1 0,-1-1 0,1 1 0,0 0 0,1 1 0,8 2-4,-1 2 0,1-1 1,-1 1-1,-1 1 1,1 0-1,-1 1 1,2 1 3,138 121-1540,-123-103-1985,-1 1 0,7 11 3525,-7-4-4367</inkml:trace>
  <inkml:trace contextRef="#ctx0" brushRef="#br1" timeOffset="28698.8">11655 749 5313,'0'-1'369,"-1"-1"-1,1 1 1,1-1-1,-1 1 0,0-1 1,0 1-1,0 0 1,1-1-1,-1 1 1,1 0-1,-1-1 1,1 1-1,0 0 1,-1 0-1,1-1 1,0 1-1,0 0 0,0 0 1,0 0-1,0 0 1,0 0-369,1 0 210,-1 0 0,1 0 0,0 0 0,-1 1 0,1-1 0,0 1 0,0-1 0,-1 1 0,1 0 0,0 0 0,0 0 0,0 0 0,0 0 0,-1 0 0,1 0-210,10 2 171,-1 1 1,0 0 0,0 0-1,0 1 1,2 2-172,2-1 745,12 5-278,-1 1 1,0 1 0,0 1 0,-2 1-1,1 1 1,5 6-468,-20-13 126,-1 0 0,0 0 1,0 1-1,-1 0 0,0 1 0,0-1 1,-1 2-1,-1-1 0,1 1 0,-2 0 1,1 0-1,-2 1 0,0-1 0,0 1 0,2 11-126,-4-11 72,-1-1-1,0 0 0,0 0 0,-1 1 1,-1-1-1,0 0 0,0 1 0,-1-1 0,0 0 1,-1 0-1,-1 0 0,-2 7-71,1-10 38,1 1 0,-1-1 0,0 0 0,0 0 0,-1-1 1,0 1-1,-1-1 0,0-1 0,0 1 0,0-1 0,-1 0 0,0-1 0,0 0 0,0 0 0,-4 1-38,0-1 33,0 0-1,-1-1 1,1 0-1,-1-1 1,0 0 0,0-1-1,0-1 1,-1 0-1,1-1 1,0 0 0,0-1-1,0-1 1,-9-1-33,6-1 18,0 0 1,0-1-1,1 0 1,0-1 0,0-1-1,0 0 1,1-2-1,0 1 1,1-1 0,-11-10-19,17 13-16,1-1 1,-1 0-1,1-1 1,1 1-1,-1-1 0,1 0 1,1 0-1,-1-1 1,1 1-1,1-1 1,0 0-1,0 0 1,1 0-1,0-1 1,0 1-1,1-1 1,0 1-1,1 0 1,0-1-1,1 0 16,-1 2-189,1 0 1,0 0-1,1 0 0,0 1 0,0-1 1,0 0-1,1 1 0,0-1 0,1 1 1,0 0-1,0 0 0,0 1 0,1-1 1,0 1-1,0 0 0,1 0 0,0 1 1,0-1-1,0 1 0,0 1 0,1-1 1,0 1-1,6-3 189,44-13-2603</inkml:trace>
  <inkml:trace contextRef="#ctx0" brushRef="#br1" timeOffset="29224.17">12178 620 4545,'0'6'7969,"2"4"-4469,11 42-3234,-10-43 426,50 197 744,-37-139-896,-3 1-1,-3 0 1,0 53-540,-10-118 14,0 0 7,1 0 0,-1 0 0,0 0 0,0 1 0,-1-1 0,1 0 0,0 0 0,-1 0 1,0 0-1,0 0 0,0 0 0,0 0 0,-2 1-21,3-3 4,0-1 1,0 0-1,0 0 0,-1 0 0,1 0 1,0 1-1,-1-1 0,1 0 1,0 0-1,0 0 0,-1 0 0,1 0 1,0 0-1,-1 0 0,1 0 0,0 0 1,-1 0-1,1 0 0,0 0 1,0 0-1,-1 0 0,1 0 0,0 0 1,-1 0-1,1-1 0,0 1 1,0 0-1,-1 0 0,1 0 0,0 0 1,0 0-1,-1-1 0,1 1 0,0 0 1,0 0-1,0-1 0,-1 1 1,1 0-1,0 0 0,0-1 0,0 1 1,0 0-1,0 0 0,-1-1 1,1 1-1,0 0-4,-8-16 138,8 16-136,-7-20 172,1 1 0,1-1 0,0 0 0,2-1 0,-1-4-174,0-32 700,1-16-700,3 65 46,-1-44 516,4-18-562,-2 55 58,0 0 0,2 1 0,0-1 0,1 1 0,0-1 0,1 1 0,1-1-58,-5 12-51,0 0 0,1 1 0,-1-1 1,1 0-1,-1 0 0,1 1 0,0-1 1,0 1-1,0 0 0,0-1 0,1 1 1,-1 0-1,1 0 0,-1 1 0,1-1 1,0 0-1,-1 1 0,1 0 0,0-1 1,0 1-1,0 0 0,0 1 0,0-1 0,0 0 1,0 1-1,0 0 0,1-1 0,-1 1 1,0 1-1,0-1 0,0 0 0,0 1 1,0-1-1,1 2 51,64 19-5905,-30-7 1694</inkml:trace>
  <inkml:trace contextRef="#ctx0" brushRef="#br1" timeOffset="31123.72">12606 730 4593,'0'-2'382,"-1"1"-1,0 0 1,0 0 0,1 0-1,-1-1 1,1 1 0,-1 0-1,1-1 1,0 1 0,0 0 0,-1-1-1,1 1 1,0 0 0,0-1-1,0 1 1,0 0 0,0-1-1,1 1-381,-1 0 139,0 1 0,0-1-1,0 1 1,1 0-1,-1 0 1,0-1 0,0 1-1,1 0 1,-1-1-1,0 1 1,0 0 0,1 0-1,-1-1 1,0 1 0,1 0-1,-1 0 1,0 0-1,1 0 1,-1-1 0,1 1-1,-1 0 1,0 0-1,1 0 1,-1 0 0,1 0-139,17 5 856,-10-1-752,1 0 0,-1 1 0,0 0 0,0 1 0,0 0 0,-1 0 0,1 0 0,-2 1 0,4 4-104,-2-2 112,-3-4-42,-1 1 1,1 0 0,-2 0-1,1 0 1,0 0-1,-1 0 1,0 1-1,-1 0 1,1-1-1,-1 1 1,-1 0-1,1 0 1,-1 6-71,2 2 122,10 60 573,-4 0-1,-2 0 1,-4 40-695,-4-101 258,-1-24 200,-2-26 275,6-49 999,4 1 0,14-74-1732,-19 149-84,0 1 1,1 0-1,0 0 0,0 0 0,1 0 0,0 1 0,0-1 0,1 1 0,2-5 84,-5 11-22,0 0 0,0 0 0,0 1 0,0-1 0,0 0 0,0 0 0,0 1 0,0-1 0,0 0 0,0 1 0,0-1 0,0 1 0,0-1 0,1 1 0,-1 0 0,0 0 0,0-1 0,0 1 0,1 0 0,-1 0 0,0 0 0,0 0 0,1 1 0,-1-1 0,0 0 0,0 0 0,1 1 0,-1-1 0,0 1 0,0-1 0,1 1 22,5 2 5,0 1-1,0 0 0,0 0 0,3 3-4,-6-4-33,6 5 34,1 1 1,-1 1 0,-1-1-1,0 1 1,0 1 0,-1 0 0,0 0-1,-1 0 1,-1 1 0,1 0-1,2 9-1,5 17 14,-1 1-1,-2 0 0,1 11-13,14 98 166,-19-167-73,14-78-23,-7 27-26,4 1 0,2 1 1,6-7-45,-22 65 10,0 1 0,1-1-1,0 1 1,0 0 0,1 1 0,0 0 0,1 0 0,1-2-10,-6 8 0,0 0 1,0 0-1,0 1 1,0-1-1,1 1 1,-1-1-1,0 1 1,1 0-1,-1 0 1,1 0-1,-1 0 1,1 0-1,0 1 1,-1-1-1,1 1 1,0-1-1,-1 1 1,1 0-1,0 0 1,0 0-1,-1 1 1,1-1-1,0 1 1,-1-1-1,1 1 1,-1 0-1,1 0 1,-1 0-1,1 0 1,-1 1-1,0-1 1,1 1-1,-1-1 1,0 1-1,7 5-1,-1 0 1,-1 0-1,1 1 1,-1 0-1,0 1 1,-1-1-1,0 1 1,-1 0-1,0 1 1,0-1-1,0 1 1,-2 0-1,1 1 1,8 28-18,-2 0-1,5 34 19,-8-32-23,-3-11 10,-4-24-93,1 0 0,0 0 1,0 0-1,0 0 0,1 0 0,0 0 1,1 3 105,-2-9-375,-1 0 0,0 0 0,1 0 0,-1 0 0,1 0 0,-1 0 0,1 0 0,-1 0 0,1 0 0,-1 0 0,1 0 0,-1 0 0,1 0 0,-1 0 0,1 0 0,-1 0 0,0 0 0,1-1 0,-1 1 0,1 0 0,-1 0 0,1-1 0,-1 1 0,0 0 0,1-1 0,-1 1 0,0 0 0,1-1-1,-1 1 1,0 0 0,0-1 375,3-6-3664</inkml:trace>
  <inkml:trace contextRef="#ctx0" brushRef="#br1" timeOffset="31643.06">13695 751 1640,'-11'-7'1279,"7"5"-300,0 0 0,1 0 0,-1 0 0,1 0 0,-1 0 0,1-1-1,0 0 1,0 0 0,0 1 0,1-2 0,-1 1 0,-1-2-979,5 4 144,-1 0-1,0 1 1,1-1 0,-1 0 0,0 1-1,1-1 1,-1 0 0,1 1 0,-1-1-1,1 0 1,-1 1 0,1-1 0,0 1-1,-1-1 1,1 1 0,0-1 0,-1 1 0,1 0-1,0-1 1,0 1 0,-1 0 0,1 0-1,0-1 1,0 1 0,0 0 0,-1 0-1,1 0 1,0 0 0,0 0 0,0 0-144,30-3 1455,-2 5-1050,-1 1 0,0 1 0,0 2 0,0 1 1,0 1-1,24 11-405,-42-15 59,1 0 0,-1 1 0,0 1 0,0-1 0,0 2 0,-1-1 0,0 1 0,0 1 0,-1 0 0,0 0 0,0 0 0,0 2-59,-2-1 50,0 1 0,0 1 1,-1-1-1,0 1 0,-1 0 0,0 0 0,-1 0 1,0 0-1,-1 1 0,0-1 0,0 10-50,0 1 74,-2 0 0,0 0 0,-1 0 0,-2 9-74,2-22 21,-1-1 0,0 1 1,0-1-1,0 0 0,-2 1 0,1-1 0,-1-1 0,0 1 0,0-1 1,-1 1-1,0-1 0,0 0 0,-1 0-21,-1 0 21,0-1 1,-1 1-1,0-1 0,0-1 1,-1 1-1,1-1 0,-1-1 1,0 1-1,0-2 0,-1 1 1,1-1-1,-1-1 0,0 0 1,0 0-1,1-1 0,-5 0-21,7 0 9,-1-1 0,0-1 0,0 0-1,1 0 1,-1 0 0,0-1-1,1 0 1,0 0 0,-1-1-1,1 0 1,0-1 0,0 1-1,0-1 1,1-1 0,0 1 0,0-1-1,0 0 1,0 0 0,0-1-1,1 0 1,-3-4-9,2 1 2,0 0 1,1-1-1,0 0 1,1 0-1,0 0 1,0-1-1,1 1 0,0-1 1,1 0-1,0 0 1,1 0-1,0 0 1,1 0-1,0 0 0,1 0 1,1-7-3,-1 11-27,0 0 1,1 1 0,-1-1-1,1 0 1,1 1-1,-1-1 1,1 1-1,0 0 1,1 0 0,0 0-1,-1 0 1,2 1-1,-1 0 1,1 0-1,0 0 1,0 0 0,0 0-1,0 1 1,1 0-1,0 0 1,0 1-1,0 0 1,0 0 0,0 0-1,1 1 1,-1 0-1,4-1 27,24-2-632,0 1-1,0 2 0,0 1 0,0 2 1,6 1 632,1 0-2393,25 0-449</inkml:trace>
  <inkml:trace contextRef="#ctx0" brushRef="#br1" timeOffset="32359.27">14347 1066 4977,'-1'2'268,"1"-1"0,-1 1-1,1-1 1,-1 1 0,1-1 0,-1 1 0,1 0-1,0-1 1,0 1 0,0-1 0,0 1 0,0 0-1,0-1 1,0 1 0,0 0 0,1-1 0,0 2-268,-1-3 106,0 1 0,0-1 1,1 1-1,-1-1 1,0 1-1,1-1 0,-1 0 1,0 1-1,1-1 1,-1 0-1,0 1 0,1-1 1,-1 0-1,1 1 1,-1-1-1,1 0 0,-1 0 1,1 0-1,-1 1 1,0-1-1,1 0 0,-1 0 1,1 0-107,1 0 109,-1 0 1,0 0 0,1 0 0,-1-1-1,0 1 1,1 0 0,-1-1-1,0 1 1,1-1 0,-1 1-1,0-1 1,0 0 0,1 0-110,19-15 889,-1 0 0,-1-1 1,-1-1-1,0-1 0,-1-1 1,12-19-890,16-18 1107,-5 7 460,6-15-1567,-35 49 97,-1-1 1,-1 0-1,0-1 0,-1 0 0,-1-1 1,0-3-98,0-4 29,-2 0 1,0 0 0,-2 0-1,-1 0 1,0-1 0,-3-9-30,0 24 7,0 0 1,-1 0-1,-1 0 1,0 0-1,0 0 1,-5-9-8,5 14-2,-1 0 1,1 0-1,-1 1 1,-1 0-1,1 0 1,-1 0-1,0 0 1,0 1-1,-1-1 1,1 1-1,-3-1 2,6 5-8,0-1-1,0 1 0,0 0 0,0 0 1,-1-1-1,1 1 0,0 1 1,0-1-1,-1 0 0,1 1 0,0-1 1,-1 1-1,1-1 0,0 1 0,-1 0 1,1 0-1,-1 0 0,1 1 1,-1-1-1,1 0 9,-2 2-12,1-1 0,0 0 0,0 1-1,0 0 1,1-1 0,-1 1 0,0 0 0,1 0 0,-1 1 0,1-1 0,-1 0 0,1 1 0,0 1 12,-8 9-43,2 2 0,0-1 0,0 1 0,2 0 1,-3 8 42,5-14-13,-15 43-21,2 2 0,2 0 1,3 0-1,-3 33 34,10-40 14,1-1 0,3 0 0,1 1 1,3-1-1,6 33-14,-5-58 19,0-1 0,1 1 0,2-1 1,0 0-1,1-1 0,0 1 0,3 0-19,-6-12 24,1 0 0,0 0-1,0-1 1,1 1 0,0-1-1,1-1 1,-1 1 0,1-1-1,0-1 1,1 0 0,-1 0-1,1 0 1,0-1 0,0 0 0,1-1-1,-1 0 1,1-1 0,-1 0-1,3 0-23,-5-1 32,0 0 0,1 0 0,-1-1 0,1 0 0,-1 0 0,1-1 0,-1 0 0,1 0 0,-1-1 0,0 0 0,0 0 0,0-1 0,0 1 0,0-2 0,0 1 0,-1-1 0,0 0 0,1 0 0,-1-1 0,-1 0 0,1 0 0,-1 0 0,0-1 0,3-3-32,-1-3 51,0 1 0,-1-1 0,0 0 0,0-1 0,-2 1 0,1-1 1,-2 0-1,0 0 0,0 0 0,-1-1 0,-1 1 0,0-1 0,-1-1-51,-4-3 148,4 17-144,0 1 0,0 0 0,0 0-1,0 0 1,0 0 0,-1 0 0,1 0-1,0 0 1,0 0 0,0 0 0,0-1-1,0 1 1,0 0 0,-1 0 0,1 0 0,0 0-1,0 0 1,0 0 0,0 0 0,0 0-1,-1 0 1,1 0 0,0 0 0,0 0 0,0 0-1,0 0 1,0 0 0,-1 0 0,1 0-1,0 0 1,0 0 0,0 1 0,0-1 0,0 0-1,0 0 1,-1 0 0,1 0 0,0 0-1,0 0 1,0 0 0,0 0 0,0 0-1,0 1 1,0-1 0,0 0 0,-1 0 0,1 0-1,0 0 1,0 0 0,0 1 0,0-1-1,0 0-3,-1 2 20,0 1-1,0-1 1,1 1-1,-1-1 0,0 1 1,1-1-1,0 1 0,0-1 1,-1 1-1,1 0 0,1-1 1,-1 1-1,1 1-19,1 10 5,2-1 0,0 1-1,0-1 1,2 0 0,-1 0-1,2 0 1,0-1 0,0 0-1,1 0 1,0-1 0,1 0-1,0 0 1,1-1 0,0-1-1,1 1 1,0-2 0,1 1 0,-1-1-1,1-1 1,1-1 0,0 1-1,-1-2 1,2 0 0,-1 0-1,1-1 1,-1-1 0,1 0-1,0-1 1,0-1 0,0 0-1,0-1 1,0 0 0,14-3-5,-22 2-75,0 0 0,-1 0 0,1-1 0,0 0 1,-1 0-1,0 0 0,1-1 0,-1 0 0,0 0 0,0 0 0,0 0 1,-1-1-1,1 0 0,2-3 75,-4 3-332,0 1 0,-1-1 0,1 0 0,-1-1 0,1 1 0,-1 0 0,-1-1 0,1 1 0,0-1 1,-1 1-1,0-1 0,0 0 0,-1 0 0,1 1 0,-1-1 0,0 0 0,0 0 0,-1 0 332,-10-56-4354</inkml:trace>
  <inkml:trace contextRef="#ctx0" brushRef="#br1" timeOffset="32711.16">15001 610 10962,'-31'129'4753,"35"-113"136,7-3-2592,2-6-1249,3-6-600,0-2-664,7-1-952,-2-3 632,8 0-4441,-2-9 1048</inkml:trace>
  <inkml:trace contextRef="#ctx0" brushRef="#br1" timeOffset="33193.53">15407 717 2929,'0'-1'499,"0"1"0,0-1 0,0 0 1,-1 1-1,1-1 0,1 1 0,-1-1 1,0 1-1,0-1 0,0 0 0,0 1 1,0-1-1,0 1 0,1-1 0,-1 1 1,0-1-1,0 1 0,1-1 0,-1 1 1,0-1-1,1 1 0,-1-1 0,1 1 1,-1 0-1,0-1 0,1 1 0,-1 0 1,1-1-500,21-7 3903,-15 7-3712,1 0-1,0 0 1,0 1 0,0 0 0,0 0-191,-7 0 19,1 1 0,-1-1 0,0 1 0,0-1 0,0 1 1,1-1-1,-1 1 0,0-1 0,0 1 0,0 0 1,0 0-1,0 0 0,0 0 0,0 0 0,0 0 0,-1 0 1,1 0-1,0 0 0,0 0 0,-1 0 0,1 0 0,-1 0 1,1 0-1,-1 1 0,1-1 0,-1 0 0,0 1 0,0-1 1,0 0-1,1 1-19,0 9 14,0 0 0,-1 0 1,0 0-1,0 0-14,-11 99 60,5-60-3,2 0 0,1 0-1,5 46-56,-1-89 33,0 0 0,1 1 0,0-1-1,0 0 1,0 0 0,1 0 0,0 0-1,0-1 1,0 1 0,1-1 0,0 0-1,1 0 1,-1 0 0,1 0 0,0-1-1,1 0 1,-1 0 0,4 2-33,1-1 93,1 0 0,-1 0 0,1-1 0,0-1 0,1 0 0,-1 0 1,1-1-1,0-1 0,0 0 0,12 1-93,37 2 724,47-2-724,-81-4-89,1-1 0,-1-1 0,0-1 1,0-2-1,4-1 89,-29 6-71,0 1 0,0-1 0,0 0 0,0 0 0,1 0 0,-1 0 0,-1 0 0,1 0 0,0 0 0,0-1 0,0 1 0,-1-1 0,1 1 0,0-1 0,-1 0 0,1-1 71,-1 2-148,-1 0 1,1 0-1,-1-1 1,0 1 0,1-1-1,-1 1 1,0 0-1,0-1 1,0 1 0,0-1-1,0 1 1,0 0-1,0-1 1,0 1 0,0-1-1,-1 1 1,1 0-1,-1-1 1,0 0 147,-1-3-725,-2-1 0,1 1 0,-1 0 1,1 0-1,-1 0 0,-1 0 0,1 0 0,-1 1 1,0 0-1,-1-1 725,-38-26-5441</inkml:trace>
  <inkml:trace contextRef="#ctx0" brushRef="#br1" timeOffset="33563.16">15450 1087 1824,'0'13'5610,"5"-7"-1578,-2 1-1119,4-4 1232,-7-3-2633,1 0-504,4 0-503,7-2 47,20-7-120,50-30-240,-40 12-264,-8-4-376,3-1-841,-10 5 2978,2 1-6274,-10 7 2456</inkml:trace>
  <inkml:trace contextRef="#ctx0" brushRef="#br1" timeOffset="33892.08">15763 717 8266,'10'-4'10084,"10"4"-9331,-12 1 108,71 2 734,6 3-1595,-82-5 16,12 0 49,1 0 1,-1 1-1,0 1 0,0 0 1,0 1-1,0 1 1,5 3-66,-19-7 7,1 0-1,-1 0 1,0 0 0,0 0 0,1 0 0,-1 0-1,0 0 1,0 0 0,0 1 0,-1-1 0,1 0 0,0 1-1,0-1 1,-1 1 0,1-1 0,-1 1 0,1-1-1,-1 1 1,0-1 0,1 1 0,-1 0 0,0-1 0,0 1-1,0-1 1,0 1 0,0 0 0,-1 0-7,0 7 17,-1 1 1,-1-1-1,0 0 1,-2 5-18,-2 6 23,-4 17 1,1 0 0,2 1 0,1 1 0,1 7-24,6-32 16,0-1-1,0 1 1,1 0-1,1 0 1,0-1-1,2 6-15,-2-11 27,1 0 0,0 0-1,0 0 1,1-1 0,0 1-1,0-1 1,1 0 0,0 0-1,0 0 1,5 4-27,-4-6 39,0 0 1,0 0-1,1-1 0,-1 0 1,1 0-1,0-1 0,0 0 0,0 0 1,1-1-1,-1 1 0,1-2 1,-1 1-1,1-1 0,-1 0 0,1-1 1,0 1-1,1-2-39,10 1 19,0-1-1,-1-2 1,1 0-1,0-1 1,-1 0-1,7-4-18,-19 6-107,0 0 1,0-1-1,0 1 1,0-1-1,-1-1 1,1 1-1,-1-1 0,5-4 107,-8 6-294,-1 0 0,1 0 0,0 0 0,-1 0 0,1 0 0,-1 0 0,1 0 0,-1-1 0,0 1 0,0 0 0,0-1 0,-1 1 0,1-1 0,0 1 0,-1-1 0,0 1 0,0-1 0,1 0 0,-1 1 0,-1-1 0,1 1 0,0-1 0,-1-2 294,-11-28-4584</inkml:trace>
  <inkml:trace contextRef="#ctx0" brushRef="#br1" timeOffset="34248.82">15888 871 7954,'20'13'3873,"26"2"239,6 9-1215,-1 0-2361,-9-14-376,5-9-472,-15-7 80,4-9-224,-11 2-240,6-1-200,-7-1-2905,4-1 920</inkml:trace>
  <inkml:trace contextRef="#ctx0" brushRef="#br1" timeOffset="88687.8">16564 926 2080,'-7'-1'1825,"0"0"-265,1-2-152,1 0-479,-1-1-65,1 0-152,-1-2 184,0 0-16,0-3 337,-4-5 31,1-3 296,-13-39-135,21 39 119,-1 6-296,2-3-32,4 3-319,2-7-33</inkml:trace>
  <inkml:trace contextRef="#ctx0" brushRef="#br1" timeOffset="89022.64">16599 617 25021,'6'4'8,"0"1"-1,0 0 0,-1 0 1,1 1-1,-1-1 0,0 1 1,-1 0-1,1 1 0,-1 0-7,17 22 58,-1-4-21,-2 0 0,-1 2-1,-1 0 1,-1 1-1,-1 0 1,8 28-37,-17-42 20,-2 0 0,0 0 1,0 1-1,-1-1 0,-1 1 0,0-1 0,-2 9-20,1-12 26,-2-1-1,1 0 0,-2 0 0,1 0 1,-1 0-1,-1 0 0,0 0 0,0-1 1,-1 1-1,0-1 0,-2 1-25,4-4 16,-1-1 0,0 0 0,-1 0 0,1-1 0,-1 1 0,0-1 0,0 0 0,0 0 0,0-1 0,-1 1 0,0-1-1,1 0 1,-1-1 0,0 0 0,-1 0 0,1 0 0,-6 1-16,7-2 3,0-1 0,0 0-1,0 0 1,0 0 0,0-1-1,0 1 1,0-1 0,0 0 0,0 0-1,1-1 1,-1 0 0,0 0-1,1 0 1,-1 0 0,1-1 0,0 1-1,0-1 1,0 0 0,0 0-1,0-1 1,1 1 0,-1-1 0,-1-2-3,1 1-5,0-1 1,1 1 0,0-1-1,0 1 1,0-1 0,0 0-1,1 0 1,0 0 0,0 0-1,1-1 1,-1 1 0,2-1-1,-1 1 1,1 0 0,-1-1-1,2 0 5,-1-2-15,2 1-1,-1-1 1,1 1-1,0 0 0,1-1 1,0 1-1,0 0 1,1 1-1,0-1 1,0 1-1,1-1 1,0 1 15,-3 4-32,0 1 0,1-1 0,-1 0 0,1 1 0,-1 0 0,1-1 0,0 1 0,0 0 0,0 0 0,0 1 0,0-1 0,0 1 1,1 0-1,-1-1 0,1 1 0,1 0 32,2 0-97,-1 0 0,1 1 0,0 0 0,0 0 0,-1 1 0,1-1 0,0 1 0,4 2 97,9 3-1335,0 1-1,-1 0 1,0 2 0,0 0-1,4 4 1336,16 11-3727</inkml:trace>
  <inkml:trace contextRef="#ctx0" brushRef="#br1" timeOffset="89517.3">16925 321 2569,'-1'-2'483,"1"-1"1,-1 1 0,0-1 0,1 1 0,0 0 0,-1-1 0,1 1 0,0-1 0,0 1 0,0-1 0,1 1 0,-1 0-1,1-1 1,-1 1 0,1-1 0,0 1 0,0 0 0,0 0 0,0-1 0,0 1 0,0 0 0,1 0 0,-1 0-1,1 0 1,-1 0 0,1 1 0,0-1 0,1-1-484,-2 3 111,-1 0 0,0 0 0,1 0 0,-1 0 0,0 0 0,1 1 0,-1-1 0,0 0 0,1 0 0,-1 0 0,0 0 0,1 1 0,-1-1 0,0 0 0,0 0 0,1 1 0,-1-1-1,0 0 1,0 0 0,1 1 0,-1-1 0,0 0 0,0 1 0,0-1 0,1 0 0,-1 1 0,0-1 0,0 0 0,0 1 0,0-1 0,0 1 0,0-1 0,0 0 0,0 1 0,0-1 0,0 0 0,0 1-111,5 21 1741,-5-19-1835,7 30 704,2 13 49,-2 0 1,-1 1-660,3 108 887,-7-86-527,4 0 0,2 1 0,16 62-360,-20-118-149,1 0 1,0 0-1,0 0 1,2-1-1,-1 0 1,2 0-1,0-1 1,7 9 148,-12-17-21,0 0 1,1 0-1,-1-1 0,1 1 1,0-1-1,0 0 1,0 0-1,0 0 1,1-1-1,-1 0 1,1 1-1,-1-2 0,1 1 1,0 0-1,0-1 1,0 0-1,0 0 1,0 0-1,0-1 1,0 0-1,0 0 1,0 0-1,0 0 0,0-1 1,0 0-1,0 0 1,1-1 20,0 0-8,-1 0 0,1 0 0,-1 0 0,0-1 1,0 0-1,0 0 0,0-1 0,0 1 0,-1-1 0,0 0 0,0 0 1,2-2 7,-4 3-601,1 0 0,-1-1-1,0 1 1,0 0 0,-1-1 0,1 0 0,-1 1 0,1-1 0,-1 0 0,0 1 0,-1-1 0,1-2 601,-1-17-4714</inkml:trace>
  <inkml:trace contextRef="#ctx0" brushRef="#br1" timeOffset="89855.43">16869 612 4273,'-5'0'4905,"9"-2"-944,23 0 296,6-3-1809,13-5-383,0 0-5458,7 2-560,-15-1-1792</inkml:trace>
  <inkml:trace contextRef="#ctx0" brushRef="#br1" timeOffset="89856.43">17224 561 18052,'18'7'3233,"-6"0"1616,0 1-6242,-4 1 2522,2 0-6499,-2 1 2490</inkml:trace>
  <inkml:trace contextRef="#ctx0" brushRef="#br1" timeOffset="90449.51">17366 742 3881,'-4'3'9186,"3"-3"-4888,11-7-841,-5 5-3212,-1 1 0,1 0 0,-1 0 0,1 0 0,0 1 0,-1-1 0,1 1 0,0 0 0,-1 1 0,1-1 0,2 1-245,44 11 299,-47-11-203,6 3 13,0 0 0,0 0 0,-1 1 0,1 0 0,-1 0 0,0 1 0,0 1-1,-1-1 1,0 1 0,0 1 0,-1-1 0,2 3-109,3 6 146,0 0-1,-1 0 0,-1 1 0,-1 0 1,7 16-146,-13-27 28,-1 0 0,0 1 0,0-1 0,0 1 0,-1-1 0,0 1 1,0 0-1,-1-1 0,0 1 0,0 0 0,0-1 0,-1 1 0,-1 2-28,2-5 15,-1-1 0,-1 0 0,1 1 0,0-1 0,-1 0 0,0 0 0,1 0 0,-1 0 0,-1 0-1,1 0 1,0 0 0,-1-1 0,1 1 0,-1-1 0,0 0 0,0 0 0,0 0 0,0 0 0,0 0 0,0-1 0,0 1-1,0-1 1,-1 0 0,1 0 0,-1 0 0,0 0-15,-7 1 19,0-1-1,0 0 1,0 0-1,0-1 1,0 0-1,0-1 1,0-1-1,-5 0-18,11 1-2,-1 0-1,1-1 1,0 1-1,0-1 0,0 0 1,0 0-1,0-1 1,0 0-1,0 0 0,1 0 1,-1 0-1,1 0 0,0-1 1,0 0-1,0 0 1,1 0-1,-1-1 0,1 0 3,1 4 2,1-1 0,0 0-1,1 0 1,-1 0 0,0 0 0,0 0-1,1 0 1,-1 0 0,1 0-1,0 0 1,-1 0 0,1 0 0,0-1-1,0 1 1,0 0 0,1 0-1,-1 0 1,1 0 0,-1 0-1,1 0 1,0-1-2,0 1 20,1-1-1,-1 0 1,1 1-1,0-1 1,0 1-1,1-1 1,-1 1-1,0 0 1,1 0-1,-1 0 1,1 0-1,0 1 0,0-1-19,7-3 97,0 0-1,1 1 0,0 0 0,0 1 0,0 0 0,0 0 0,6 1-96,-13 1-6,0 1 0,0-1 0,1 1 0,-1 1 1,0-1-1,1 0 0,-1 1 0,0 0 0,0 0 0,0 0 0,0 1 0,0-1 1,0 1-1,0 0 0,0 0 0,0 0 0,-1 1 0,1-1 0,2 3 6,2 4-1038,0 0 0,0 1-1,-1 0 1,0 0 0,-1 0 0,2 5 1038,0 1-3393</inkml:trace>
  <inkml:trace contextRef="#ctx0" brushRef="#br1" timeOffset="91044.85">17009 625 3105,'-47'13'2856,"44"-13"-2395,0 0 0,0 0 0,0 0 1,1 0-1,-1-1 0,0 1 0,0-1 0,1 0 0,-1 1 0,0-1 0,1-1 0,-1 1 0,1 0 0,-1-1 0,1 1 0,0-1 0,-2-1-461,-8-5 2686,17 5 3179,21-6-4210,26-11-293,-34 12-726,0 1 0,1 1-1,0 1 1,11-2-636,-16 5 274,1 0 1,0 1-1,-1 0 0,1 2 0,0-1 1,8 3-275,-16-2-89,-1 0 1,0 1 0,0 0 0,-1-1-1,1 2 1,0-1 0,-1 1 0,1 0-1,-1 0 1,0 1 0,0-1-1,0 1 1,0 0 0,-1 0 0,0 1-1,4 4 89,1-2-833,-7-10-2383,-1-4-4789,-1 2 2342</inkml:trace>
  <inkml:trace contextRef="#ctx0" brushRef="#br0" timeOffset="-4811.77">301 4010 9306,'-34'-54'2981,"2"-1"1,-18-43-2982,21 30 643,3 0 0,3-2 0,-11-61-643,7-7 41,7 0 0,5-2-1,6 0 1,7-56-41,9 35-36,7 0-1,7 1 0,7 1 1,7 2-1,19-40 37,4 21-320,7 3 0,8 3 0,7 3 0,36-46 320,-89 166-910,2 1 1,3 1-1,1 1 0,2 2 0,2 2 1,24-20 909,-49 49-116,0 1 1,0 1 0,1 0 0,0 1 0,1 0-1,-1 1 1,1 0 0,1 1 0,-1 1 0,1 0 0,5 0 115,-11 4-18,0 0 0,0 0 1,0 1-1,1 0 0,-1 1 1,0 0-1,0 1 1,0 0-1,0 0 0,0 0 1,0 1-1,-1 1 1,1 0-1,-1 0 0,0 0 1,0 1-1,-1 0 1,1 1-1,-1-1 18,12 12 317,-1 1-1,0 0 1,-2 1-1,0 1 1,-1 1 0,-1 0-1,-1 1 1,-1 0 0,-1 1-1,2 6-316,12 36 294,-3 1 1,-2 0-1,0 15-294,19 123 7,8 166-7,-24-171 90,29 158 179,-37-284-90,2 0 1,4-1-1,25 55-179,-34-99 101,2 0 0,1-1 0,1-1 0,7 9-101,-12-21 70,1 0 1,0 0-1,1-1 1,0 0-1,1-1 1,1-1-1,1 0-70,-6-4 59,1-1-1,0-1 1,0 0-1,1 0 1,-1-1-1,1 0 1,0-1-1,0-1 1,5 1-59,4-1 113,0-1 0,0-1-1,0-1 1,13-2-113,-16 0 68,0 0 0,0-1 0,0-1-1,0-1 1,-1 0 0,0-1 0,12-8-68,-1-1 97,0-2 1,-1-2-1,16-13-97,1-6 98,-2-1 0,-2-3 1,-1-1-1,31-48-98,25-50 35,-1-16-35,168-326-1531,-200 358 585,107-226-3588,-70 121 789</inkml:trace>
  <inkml:trace contextRef="#ctx0" brushRef="#br0" timeOffset="-4062.78">3150 2704 12099,'-29'-286'4015,"25"212"-3237,4-1 0,9-71-778,2 72-81,2 1-1,4 0 1,2 1-1,4 1 0,12-21 82,4 2-190,4 3 0,21-29 190,-37 73-101,1 1 0,2 2 0,2 1 0,1 1 0,12-8 101,-23 26-72,0 1 1,1 1 0,1 1-1,0 1 1,1 1 0,1 1-1,11-3 72,-22 11-49,0 1 0,1 0 0,0 1 0,0 1-1,0 0 1,0 2 0,1-1 0,-1 2 0,0 0-1,1 1 1,-1 1 0,0 0 0,13 5 49,-2 1-82,-1 1 0,0 2 1,0 1-1,-1 0 0,0 2 0,-1 1 0,-1 1 1,-1 1-1,0 1 0,-1 1 0,-1 1 0,8 10 82,18 25-237,-3 3-1,-2 1 1,-3 1-1,-1 4 238,5 17-258,-3 1-1,-3 2 1,-5 2 258,-11-26 45,-2 1 1,-4 0 0,-2 1-1,-2 1 1,-4 0 0,-2 0-1,-3 0 1,-3 0-1,-4 23-45,0-35 776,-9 32-776,11-66 236,0 0 0,-2-1 0,0 1 0,-1-1 1,0 0-1,-7 8-236,12-20 106,-1 1-1,-1 0 1,1-1 0,-1 1-1,1-1 1,-1 0 0,0 0-1,-1-1 1,1 1 0,-1-1-1,-1 1-105,3-3 54,1 0 0,0 0-1,-1 0 1,1-1 0,-1 1-1,1-1 1,-1 1-1,1-1 1,-1 0 0,1 0-1,-1 0 1,1-1 0,-1 1-1,1 0 1,-1-1-1,1 0 1,0 1 0,-1-1-1,1 0 1,0 0 0,-1-1-1,1 1 1,0 0-1,0-1 1,-1 0-54,-4-4 126,1 0 0,-1-1 0,1 0-1,1 0 1,-1 0 0,1 0 0,0-1 0,1 0-1,-2-5-125,-19-39 352,3-1-1,3 0 1,1-2-1,2-6-351,-4-25 275,4-1-1,0-34-274,8 40 36,4-1 0,3 0 0,4 1 0,4-1 0,3 1 0,3 1 0,4 0 0,11-23-36,-9 41-43,3 1 0,3 2 0,3-1 43,-13 31-66,2 0 0,0 1 1,2 0-1,1 2 0,1 0 0,22-19 66,-39 41-20,1 0-1,-1 0 0,1 1 0,-1-1 1,1 1-1,0 1 0,0-1 0,1 0 0,-1 1 1,0 0-1,1 1 0,0-1 0,-1 1 21,0 0-21,0 1-1,-1 0 1,1 0-1,0 0 1,-1 1-1,1 0 0,-1 0 1,1 0-1,-1 0 1,1 0-1,-1 1 1,0 0-1,2 1 22,10 7-68,-1 1-1,0 1 1,-1 0-1,0 1 1,-1 0-1,0 1 1,2 5 68,84 104-331,-6 4 0,68 124 331,48 86-236,-191-310 203,48 71-210,-56-85 135,0-1 1,1 0 0,0-1-1,1 0 1,7 5 107,-12-12-104,-1 0-1,1 0 1,-1-1 0,1 0 0,0 0-1,0 0 1,1-1 0,-1 0 0,0-1-1,1 1 1,-1-1 0,7-1 104,-10 1-139,1-1-1,-1-1 1,1 1 0,-1-1-1,0 0 1,1 1 0,-1-2-1,0 1 1,0-1 0,0 1-1,0-1 1,0 0 0,0-1-1,0 1 1,-1-1 0,1 1-1,-1-1 1,0 0 0,1 0-1,-1-1 1,2-2 139,-1-2-403,1 0 0,-1-1 0,-1 1 0,0-1 0,0 0 0,0 0 0,-1 0 1,0-4 402,3-23-3339,-1-36 3339</inkml:trace>
  <inkml:trace contextRef="#ctx0" brushRef="#br0" timeOffset="-1034.15">4893 4541 5769,'-5'2'56,"-54"29"1512,-2-3 1,-39 12-1569,76-32 349,0-2 1,0-1 0,-1-1-1,1 0 1,-1-2-1,0-1 1,1-1 0,-24-3-350,15-1 336,0-1 1,-14-5-337,34 6 101,0 0-1,0-1 1,0 0-1,1-1 1,0 0 0,0-1-1,-10-7-100,11 4 91,-1 0 0,1-1 0,1 0-1,0-1 1,1 0 0,0-1 0,1 0 0,0 0-1,1-1 1,-2-5-91,-7-20 165,2 0 0,2-1 0,-1-11-165,-3-21 69,4 0 0,4 0 0,1-26-69,4-16-6,5-1 1,4 1 0,6-1-1,7-5 6,-4 19-13,5 0 0,5 2-1,13-27 14,6 6-25,44-82 25,-52 129-11,4 2-1,2 2 0,17-16 12,-26 41-22,2 1-1,3 2 0,0 2 1,3 1-1,43-30 23,-68 57-12,0 1-1,1 0 0,1 2 1,-1 0-1,1 1 1,1 0-1,-1 2 1,1 0-1,0 1 1,0 1-1,1 1 1,-1 1-1,0 1 1,1 0-1,0 1 13,0 1-12,0 1 0,-1 0 0,1 2 0,-1 0 0,0 1 0,-1 1 0,1 1 0,-1 0 0,-1 1 0,0 1 0,0 1 0,-1 1 12,17 13-12,-2 2 0,-1 1 1,-2 1-1,0 2 0,7 13 12,2 5 6,-3 1 0,-2 2 0,-2 2-1,-3 0 1,-2 2 0,5 21-6,57 184 483,11 91-483,-86-306 70,3 21 168,4 0-1,17 38-237,-33-100 18,1 5 23,0 0 1,0 0-1,2-1 0,-1 0 1,1 0-1,2 2-41,-4-6 27,1-1 0,0 1 1,0-1-1,1 0 0,-1-1 0,1 1 0,0-1 1,0 0-1,0-1 0,0 1 0,0-1 0,5 1-27,5 1 49,0-1 0,1 0 1,-1-1-1,0-1 0,1 0 0,-1-2 0,1 0 0,8-1-49,-15 0 33,1 0 1,-1 0 0,1-1 0,-1-1-1,0 0 1,0 0 0,0-1-1,0 0 1,-1 0 0,0-1-1,0 0 1,-1-1 0,0 0 0,6-6-34,-5 2 66,0-1 1,-1 0 0,0 0 0,-1 0-1,4-11-66,28-76 321,39-125 50,-56 163-324,-4-2 0,-2-1 0,3-30-47,-12 5 24,-3-1-1,-5-23-23,-1 32 7,4 0 0,3-1 0,5-11-7,0 51 1,1 0 0,3 1 0,1 0 0,15-27-1,25-54-33,52-84 33,-86 170-30,2 0 0,2 2 0,1 0 0,2 2 1,0 1-1,3 1 0,26-19 30,-43 38-80,1 1 0,0 0 0,1 1 0,0 1 0,0 1 0,1 0 0,0 1 0,8-1 80,-17 5-95,0 0 0,0 1 1,0 0-1,1 0 0,-1 1 0,0 0 0,0 1 0,0 0 0,0 0 0,0 0 0,0 1 0,0 0 0,0 1 0,-1 0 0,1 0 0,-1 1 0,0 0 1,0 0-1,6 5 95,-5-2-179,0 0 0,0 1 0,-1 0 0,0 1 1,-1-1-1,1 1 0,-2 1 0,1-1 0,-1 2 179,11 24-2769,10 35 2769,-23-60-352,30 84-2012</inkml:trace>
  <inkml:trace contextRef="#ctx0" brushRef="#br1" timeOffset="17668.52">599 2068 3049,'-12'2'1256,"0"0"-1,0 0 1,0-1 0,0-1 0,0 0 0,0-1 0,-7-1-1256,13 1 252,0 0 1,1-1-1,-1 0 1,1 0 0,-1-1-1,1 0 1,0 1-1,0-2 1,0 1-1,0-1 1,1 1-1,0-1 1,-1 0-1,1-1 1,1 1-1,-1-1 1,0-1-253,-12-18 347,2-1-1,1 0 1,0-1 0,2-1-1,-6-21-346,-8-38 738,1-17-738,10 45 111,3-1-1,3-1 1,2 1 0,3-1-1,3-21-110,2 37 15,2 0-1,2 1 0,2 0 0,13-41-14,-15 64 1,1 0 0,0 1 0,2-1 0,0 2 0,1-1 0,1 1 0,1 1 0,0 0 0,2 1 0,-1 0 0,9-5-1,-14 14-4,0 0-1,1 1 0,0 1 0,1-1 0,-1 1 0,1 1 0,0 0 0,0 0 0,6-1 5,12-1-30,1 1 0,23-2 30,-27 5-26,-1 0 0,7 2 26,-23 0-5,-1 1 0,1 0 0,-1 0 0,1 0 0,-1 1 0,0 0 0,0 1 0,0 0 0,3 1 5,-7-2 2,0 0 0,0 1 1,0-1-1,0 1 0,-1 0 0,1 0 0,-1-1 0,0 1 0,0 1 1,0-1-1,0 0 0,-1 0 0,1 1 0,-1-1 0,0 1 1,0 0-1,0-1 0,0 1 0,-1-1 0,1 3-2,0 12 35,0 0 1,-1-1-1,-1 14-35,0-15 20,-1 24 45,-1 0-1,-2 0 1,-2 0-1,-1 0 1,-2-1-1,-6 10-64,11-35 21,-1 0 0,-1-1 0,0 0-1,-1 0 1,-1 0 0,0-1 0,0-1 0,-6 6-21,7-9 6,-1-1 0,0 0 0,0 0 0,0-1 0,-1 0 0,1-1 0,-2 0 0,1-1 0,0 0 0,-1 0 0,0-1 0,-2 0-6,-7 1-43,-1 0 0,1-2 0,0-1 1,-1 0-1,1-1 0,-1-2 0,1 0 0,-1-1 0,-15-5 43,23 5-112,1-1 0,0 0-1,0-1 1,1 0 0,-1-1-1,1-1 1,0 0 0,1 0-1,0-1 1,0 0 0,0-1-1,1 0 1,1 0-1,-1-1 1,2 0 0,-2-3 112,6 8-252,0 0 1,0 0-1,1 0 0,0-1 1,0 1-1,0-1 1,1 1-1,0-1 0,0 0 1,0 1-1,1-1 0,0 0 1,0 0-1,0 1 1,1-1-1,-1 0 0,2 0 1,-1 1-1,0-1 1,1 1-1,2-4 252,0-1-950,2-1 0,-1 1 0,1 1 1,3-4 948,-9 13-21</inkml:trace>
  <inkml:trace contextRef="#ctx0" brushRef="#br1" timeOffset="18191.42">1271 1063 5825,'4'3'899,"1"-1"0,-1 1 0,0 0 1,1 1-1,-2-1 0,1 1 0,0-1 0,-1 1 0,1 2-899,2 1 510,-1 1 1,0 0-1,-1 0 1,0 0-1,1 3-510,-1 2 219,0 0-1,0 0 1,-1 0-1,0 0 1,-2 0-1,1 1 1,-1 4-219,-1-12 81,-1 1 0,1-1 1,-1 1-1,0-1 0,0 0 1,-1 0-1,0 0 0,0 0 1,0 0-1,-1 0 0,0 0 1,0-1-1,-1 1 0,1-1 1,-1 0-1,0 0 0,0 0 1,-1-1-1,0 1 1,0-1-1,0 0 0,0-1 1,0 1-1,-1-1 0,1 0 1,-1 0-1,0-1 0,0 0 1,0 0-1,-2 0-81,-4 2 28,0-1 0,0-1-1,0 0 1,0 0 0,-1-1 0,1-1 0,-1 0 0,1-1-1,-1 0 1,1-1 0,0 0 0,0-1 0,0-1-1,0 0 1,0 0 0,1-1 0,0-1 0,0 0-1,0 0 1,-3-4-28,2 2 39,1-1 0,0-1 0,0 0 0,1-1-1,1 0 1,0 0 0,0-1 0,1 0 0,0 0 0,2-1-1,-1 0 1,1 0 0,1-1 0,0 0 0,1 0-1,1 0 1,-1-7-39,2 5 79,1 0 0,0 0 0,1 1 0,1-1 0,0 0 0,1 0 0,1 0 0,0 1 0,5-12-79,-6 21 21,0 0 0,0 0 1,1 0-1,-1 1 0,1-1 0,1 1 0,-1 0 0,1 0 0,0 0 0,0 0 0,0 1 0,1 0 0,0-1 0,0 2 0,0-1 0,0 0 1,0 1-1,1 0 0,-1 0 0,1 1 0,0 0 0,0 0 0,0 0 0,0 1 0,0-1 0,2 1-21,0 1 8,1 0 0,0 1-1,0 0 1,-1 0 0,1 1 0,-1 0-1,1 1 1,-1 0 0,0 0-1,0 0 1,0 1 0,0 1 0,-1-1-1,0 1 1,5 4-8,6 5-58,-1 1 1,-1 0-1,0 2 1,-1-1-1,5 10 58,-1 0-425,-1 1-1,-1 0 0,-1 1 1,0 7 425,-7-16-1531,-2 1 0,0 1-1,-1-1 1,-1 2 1531,0 16-4281</inkml:trace>
  <inkml:trace contextRef="#ctx0" brushRef="#br1" timeOffset="18745.8">1530 807 6345,'-1'0'195,"0"0"-1,1-1 0,-1 1 1,0 0-1,0 0 1,0 0-1,0 0 0,0 1 1,1-1-1,-1 0 1,0 0-1,0 0 0,0 1 1,0-1-1,1 0 0,-1 1 1,0-1-1,0 1 1,1-1-1,-1 1 0,0-1 1,1 1-1,-1-1 0,1 1 1,-1 0-1,1-1 1,-1 1-1,1 0 0,-1 0 1,1-1-1,-1 1 0,1 0 1,0 0-1,0 0 1,-1-1-1,1 1 0,0 0 1,0 0-1,0 0 0,0 0 1,0-1-1,0 1 1,0 0-1,0 0 0,0 0-194,1 8 442,1-1-1,-1 1 0,2-1 0,2 8-441,0 1 527,58 206 473,-42-161-875,2 0 1,17 28-126,-38-83 289,-9-9-71,-11-14 99,7 0-139,0 0 1,1-1-1,0 0 1,2 0-1,0-1 1,1 0-1,0 0 1,-2-16-179,0-5 324,2-1 0,1 0 0,1-25-324,3 36 174,2 0 0,2 0-1,0 0 1,3-4-174,-4 27 33,0 0 1,1 0-1,-1 0 0,1 0 0,1 0 0,-1 0 0,1 1 1,1-2-34,-3 5-5,1 0 0,-1 0 0,1 0 0,0 0 0,0 0 0,-1 1 0,1-1 0,1 1 0,-1-1 0,0 1 0,0 0 0,0 0 0,1 0 0,-1 0 0,1 0 0,-1 0 0,0 1 0,1-1 0,0 1 0,0 0 5,10-1-252,0 2 0,0 0 0,0 0 0,0 1 0,0 1 0,0 0 0,-1 0 0,8 4 252,8 4-2179,-2 1 0,1 1 0,6 5 2179,11 10-4325</inkml:trace>
  <inkml:trace contextRef="#ctx0" brushRef="#br1" timeOffset="19152.04">2145 313 8058,'-7'-27'2521,"2"1"1,0-1-1,0-21-2521,19 327 1634,6-81 8351,12 13-9985,20 53-2596,-49-250 2016,-3-9 394,1 0 0,-1-1 1,1 1-1,1 0 0,-1-1 0,0 1 0,1-1 0,0 0 1,0 0-1,1 0 0,-1 0 0,1 0 0,0 0 0,1 0 186,-4-3-36,0-1 0,1 0-1,-1 0 1,0 0 0,1 1-1,-1-1 1,0 0 0,1 0 0,-1 0-1,1 0 1,-1 0 0,0 0-1,1 0 1,-1 0 0,0 0-1,1 0 1,-1 0 0,1 0 0,-1 0-1,0 0 1,1 0 0,-1 0-1,0-1 1,1 1 0,-1 0-1,0 0 1,1 0 0,-1-1 0,0 1-1,1 0 1,-1 0 0,0-1-1,1 1 1,-1 0 0,0 0-1,0-1 1,0 1 0,1 0-1,-1-1 1,0 1 0,0 0 0,0-1-1,0 1 1,1-1 0,-1 1 36,6-22-1472,-5 19 1091,8-42-3554,-4-9-145</inkml:trace>
  <inkml:trace contextRef="#ctx0" brushRef="#br1" timeOffset="19513.37">1933 517 5961,'40'8'4577,"-3"-1"-560,3 4-832,-8 0-1625,2 0-432,-10 1-776,7-4-336,-5-8-392,6 0-1064,-3 0-2777,10-4 280</inkml:trace>
  <inkml:trace contextRef="#ctx0" brushRef="#br1" timeOffset="19885.64">2366 770 4321,'-10'-15'1478,"1"1"1,-6-16-1479,14 29 103,1 0 0,0 0 0,0 0 0,-1 0 0,1 0 0,0 0 0,0 0 0,0 0 0,0 1 1,0-1-1,0 0 0,0 0 0,0 0 0,0 0 0,1 0 0,-1 0 0,0 0 0,1 0 0,-1 0 1,0 0-1,1 1 0,-1-1 0,1 0 0,-1 0 0,1 0 0,0 1 0,-1-1 0,1 0 0,0 1 0,0-1 1,-1 1-1,1-1 0,0 1 0,0-1 0,0 1 0,0-1 0,0 1-103,3-2 375,1 1 0,0-1-1,-1 1 1,1 0 0,-1 0 0,2 1-375,-5 0 86,16 0 434,-1 0 0,1 2 0,-1 0 0,0 1 0,0 0-1,0 1 1,12 6-520,-8-4 362,7 1 9,-12-3-159,0 0 0,0 1 0,0 0 0,-1 1 0,0 1 0,0 0 0,3 3-212,-14-7 74,0 0-1,0 0 1,0 0 0,0 1-1,-1-1 1,0 1 0,0-1 0,0 1-1,0 0 1,0 0 0,-1 0-1,1 0 1,-1 0 0,0 0 0,0 0-1,-1 0 1,0 1 0,1 0-74,7 36 676,-3-23-640,-2 1-1,0-1 1,-1 1 0,-1 2-36,-1-10 12,0-1 0,0 1 0,-1-1 0,-1 1 0,0-1 0,-1 0 0,1 0 0,-2 0 0,-1 3-12,3-9 3,1 0 0,-1 1 0,-1-1 0,1-1 0,-1 1 0,1 0 0,-1-1 0,0 1 0,-2 0-3,4-3 1,-1 0-1,1 0 0,-1 0 0,1 0 1,-1-1-1,0 1 0,1-1 0,-1 1 1,1-1-1,-1 0 0,0 1 0,0-1 1,1 0-1,-1 0 0,0 0 1,1 0-1,-1 0 0,0-1 0,1 1 1,-1-1-1,0 1 0,1-1 0,-1 1 1,1-1-1,-1 0 0,-1 0 0,-11-8-7,0-1 0,1 0 0,0-1 0,0 0-1,1-1 1,1 0 0,0-1 0,-6-10 7,11 16-11,1-1 0,0 0 0,0 0 0,1-1 1,0 1-1,0-1 0,1 0 0,0-2 11,2 9-7,0-1-1,1 1 1,-1 0 0,1-1 0,-1 1-1,1-1 1,0 1 0,0-1 0,1 1-1,-1-1 1,0 1 0,1-1-1,-1 1 1,1 0 0,0-1 0,0 1-1,0 0 1,0-1 0,0 1 0,0 0-1,1 0 1,-1 0 0,1 0 0,-1 0-1,1 0 1,0 1 0,0-1 0,0 0-1,0 1 1,0 0 0,0-1-1,0 1 1,1 0 7,5-2-47,1 0 0,-1 0 0,1 1 0,-1 0 1,1 1-1,0 0 0,0 1 0,0-1 0,0 2 0,-1-1 0,1 1 0,0 0 47,7 2-432,0 0 0,0 1 0,0 1 0,-1 1 0,1 0 0,2 2 432,38 24-3708,4 7-270</inkml:trace>
  <inkml:trace contextRef="#ctx0" brushRef="#br1" timeOffset="21566.12">3187 280 2120,'-3'-2'475,"0"-1"-1,1 1 0,-1-1 0,1 0 1,-1 0-1,1 0 0,0-1 0,-1-1-474,0 1 227,1 1-163,-5-8 700,0 0 0,0-1 0,1 1 0,1-1 0,0-1-1,0 1 1,2 0 0,-1-1 0,1-2-764,3-37 3044,1 42-2460,0 0 1,-1 0-1,0 0 1,-1 0-1,0 0 1,-1 0-585,-6 37 1687,-18 85-978,6-25-35,-9 77-674,25-116 54,1 1 0,3 0 0,2 0 0,2-1 0,3 8-54,-1-20 16,2-1 0,1 0 0,1 0 0,2-1 0,2-1 1,1 0-1,9 13-16,-17-35 9,0 0 1,1 0 0,0 0 0,0-1 0,2 0 0,-1 0-1,1-1 1,0-1 0,11 7-10,-17-12-24,1 0 0,-1-1 0,1 1-1,0-1 1,0 0 0,0-1 0,0 1 0,0-1-1,0 0 1,0-1 0,0 1 0,0-1 0,1 0 0,-1 0-1,0 0 1,0-1 0,0 0 0,0 0 0,0 0 0,0-1-1,0 1 1,0-1 0,0 0 0,0-1 0,-1 1-1,4-3 25,-3 1-231,-1 1-1,0-1 0,1 0 0,-1 0 0,-1 0 0,1 0 1,-1-1-1,1 1 0,-1-1 0,-1 0 0,3-5 232,-3 6-522,0-1-1,0-1 0,-1 1 1,0 0-1,0 0 0,0 0 1,0-1-1,-1 1 1,0 0-1,0-1 0,0 1 1,-1-4 522,-15-40-5168</inkml:trace>
  <inkml:trace contextRef="#ctx0" brushRef="#br1" timeOffset="21909.25">2772 527 6025,'-2'6'2889,"2"-1"440,2-3-1401,3-2 192,28-4-487,77-5-241,-44 5-512,13 13-256,0 5-383,11 1-241,-19-6-417,1-1-3799,-9-14 959</inkml:trace>
  <inkml:trace contextRef="#ctx0" brushRef="#br1" timeOffset="22454.01">3588 739 3449,'0'0'328,"-1"-1"1,0 0 0,1 0 0,-1 0-1,1 0 1,-1 0 0,1 0-1,0 1 1,-1-1 0,1 0-1,0 0 1,-1 0 0,1 0-1,0 0 1,0 0 0,0 0 0,0 0-1,0 0 1,0 0 0,0 0-1,1 0 1,-1 0 0,0 0-1,1 0 1,-1 0-329,1-2 336,1 1 0,-1 0-1,0 0 1,1 0 0,0 0 0,-1 0 0,1 0 0,0 0-1,0 1 1,1-2-336,7-3 478,0 0 1,0 0-1,0 1 0,2 0-478,-11 4 67,13-4 112,-1 0 1,1 1 0,0 0 0,0 1 0,1 1 0,-1 0 0,1 1-1,-1 1 1,1 0 0,-1 1 0,0 0 0,8 3-180,2 1 115,0 1 1,0 1-1,-1 1 1,0 1-1,0 1 1,19 13-116,-36-20 53,-1 0-1,1 0 1,-1 0 0,0 1-1,0 0 1,0 0 0,-1 0-1,1 1 1,-1-1 0,0 1-1,0 0 1,-1 1 0,1-1-1,-1 1 1,0-1 0,-1 1-1,1 0 1,-1 0 0,0 0-1,-1 0 1,0 0 0,0 0 0,0 1-1,0-1 1,-1 0 0,0 4-53,-1 7 88,0 0 0,-1 0 1,-1 0-1,-1 0 1,0 0-1,-1 0 1,0-1-1,-2 0 1,0 0-1,-1-1 1,-1 1-89,3-6 25,0 0 1,-1-1 0,0 0 0,-1-1 0,0 1 0,0-2 0,-1 1 0,0-1 0,0 0 0,0-1 0,-1 0 0,0 0-1,-1-1 1,1-1 0,-1 0 0,0 0 0,-5 0-26,2-1-6,0 0 0,-1-1 0,0-1 0,1 0 0,-1-1-1,0-1 1,0-1 0,1 1 0,-1-2 0,-10-3 6,18 4-12,1 0-1,0 0 1,0-1 0,0 0-1,0 0 1,0 0 0,0-1 0,1 1-1,0-1 1,0-1 0,0 1 0,0-1-1,1 0 1,-1 0 0,1 0-1,1 0 1,-1-1 0,1 0 0,0 0-1,0 0 1,0 0 0,1 0-1,0 0 1,0-5 12,1 6-2,0 0 0,0 0 0,1 0 0,0 0-1,0 0 1,0 0 0,1 0 0,0 0 0,0 0 0,0 0 0,0 0-1,1 1 1,0-1 0,0 0 0,0 1 0,1 0 0,-1-1 0,1 1-1,0 0 1,0 0 0,1 0 0,-1 1 0,1-1 0,0 1 0,1-2 2,3 0-2,0 0 0,1 0 1,-1 0-1,1 1 0,0 0 1,0 1-1,0 0 0,0 0 1,1 1-1,-1 0 0,1 1 1,8-1 1,10 2-309,0 1 0,1 1 0,-1 2 0,10 2 309,112 31-5676,-79-18 1597</inkml:trace>
  <inkml:trace contextRef="#ctx0" brushRef="#br1" timeOffset="23342.94">5728 569 3409,'-119'-1'2600,"77"-4"293,25 3 1956,17 2-4770,0 0 0,-1 0 0,1 0 0,0 0 0,-1 1 0,1-1 0,0 0 0,0 0 0,-1 1 0,1-1 0,0 0-1,0 0 1,-1 1 0,1-1 0,0 0 0,0 1 0,0-1 0,0 0 0,0 1 0,-1-1 0,1 0 0,0 1 0,0-1 0,0 1 0,0-1 0,0 0 0,0 1 0,0-1 0,0 0 0,0 1 0,0-1 0,0 0 0,1 1 0,-1-1 0,0 0 0,0 1-1,0-1 1,0 0 0,1 1 0,-1-1-79,0 3 125,4 15 89,0 1 0,2-1 0,0 0 0,1 0 0,0 0-1,7 8-213,6 19 660,-11-24-363,-1 1-1,-1 0 1,-1 1-1,1 13-296,9 91 536,-13-91-423,-6-71 53,1 0-1,1 0 0,2-1 1,4-19-166,-3 39 46,1 1 1,0-1-1,1 1 1,1 0-1,1 0 1,0 0-1,0 1 0,2 0 1,0 0-1,0 1 1,1 0-1,6-5-46,-9 11 8,1-1-1,-1 1 1,2 1-1,-1-1 1,1 1-1,0 1 1,2-2-8,-6 5 0,0 0 0,0 1 0,0-1 0,1 1 0,-1 0 0,0 0 0,1 0 0,-1 1 0,1 0 0,-1-1 0,0 2 0,1-1 0,-1 0-1,1 1 1,-1 0 0,0 0 0,3 1 0,9 3 5,0 2-1,-1 0 0,1 1 1,-1 0-1,-1 2 0,0-1 1,0 2-1,-1 0 0,0 0 1,-1 1-1,0 1 0,7 10-4,-14-15 15,0 1-1,-1-1 1,-1 1 0,1-1-1,-1 1 1,-1 0-1,0 0 1,0 0-1,0 0 1,-2 1-1,1-1 1,-1 0-1,0 1 1,-1-1-1,0 0 1,0 0-1,-1 1 1,0-1-1,-2 2-14,2-13 37,1-9-21,-1-13-2,5-18 108,5-28-122,-5 55 75,0 0 0,1 0 0,1 1 0,0-1 0,1 1 0,3-4-75,-8 15 6,0 1 0,1-1 0,0 1 0,-1-1 0,1 1 0,0 0 0,0 0 0,0 0 0,0 0 0,1 0 0,-1 1 0,0-1 0,1 0 0,-1 1 0,1 0 0,0 0 0,-1 0 0,1 0 0,0 0 0,0 0 0,-1 1 0,1-1 0,0 1 0,0 0 0,0 0 0,0 0 0,0 0 0,0 0 0,-1 1 0,1-1 0,0 1 0,0 0 0,1 0-6,10 4 5,-1 1 1,1 0-1,-1 1 0,-1 1 0,12 8-5,-13-9 22,-1 0-1,0 1 0,0 0 0,-1 1 1,0 0-1,0 1 0,-1 0 1,0 0-23,-4-3-23,0 0-1,0 0 1,-1 0-1,0 0 1,0 1-1,-1-1 0,0 1 1,0 0-1,0 0 1,-1-1-1,-1 1 1,1 0-1,-1 4 25,-1-4-405,0 0 0,0 0 0,-1 0-1,0 0 1,-2 4 405,-8 20-5706,8-22 1787</inkml:trace>
  <inkml:trace contextRef="#ctx0" brushRef="#br1" timeOffset="23846.46">6720 800 4761,'0'1'238,"-1"-1"1,0 1-1,1-1 1,-1 1-1,1-1 1,-1 1-1,1 0 0,-1-1 1,1 1-1,-1 0 1,1-1-1,0 1 1,-1 0-1,1-1 0,0 1 1,0 0-1,-1 0 1,1-1-1,0 1 1,0 0-1,0 0 0,0 0 1,0-1-1,0 1 1,0 0-1,0 0 0,0-1 1,1 1-1,-1 0 1,0 0-1,0-1 1,1 1-1,-1 0 0,0 0 1,1-1-239,-1 2 212,1 0 0,0 0 0,-1-1 0,1 1 0,0 0 1,0-1-1,0 1 0,0-1 0,0 1 0,1-1 0,-1 1 0,0-1 0,1 0 0,-1 0 0,1 1-212,3-1 169,-1 0 0,0 0-1,1 0 1,-1-1 0,1 1-1,0-1 1,-1 0 0,1-1-1,-1 1 1,1-1-1,-1 0 1,0 0 0,4-1-169,59-23 1027,-53 19-710,12-5 134,-9 5-167,0-1 0,-1 0 0,1-1 0,-2-1 0,1-1 0,11-9-284,-27 18 18,1 1 0,0-1 0,0 0-1,0 0 1,-1 1 0,1-1 0,-1 0-1,1 0 1,0 0 0,-1 0 0,1 0-1,-1 0 1,0 0 0,1 0 0,-1 0-1,0 0 1,0 0 0,1 0 0,-1 0-1,0 0 1,0 0 0,0 0 0,0 0-1,0 0-17,-1-1 20,0 0 0,1 1-1,-1-1 1,0 0 0,0 1-1,0-1 1,0 1 0,0-1-1,0 1 1,0 0-1,-1 0 1,1-1 0,-1 0-20,-8-4 56,1-1 0,-1 2 0,0-1 0,-7-2-56,6 3 41,-1-2-24,-1 1 0,1 1-1,-1 0 1,0 0 0,0 1 0,-11-1-17,21 4-7,-1 1 0,1 0 0,-1 0 0,1 0 0,0 0 0,-1 1 0,1-1 0,-1 1 0,1 0 0,0 0 0,-1 0 0,1 0 0,0 0 0,0 1 0,0 0 0,0-1 0,0 1 0,0 0 0,1 0 0,-1 1 0,1-1 0,-1 1 0,1-1 0,0 1 0,0 0 0,0 0 0,0-1 0,1 1 0,-2 2 7,-3 8-175,1 0 0,0 0 0,1 1 0,0 0 1,1-1-1,1 1 0,0 1 0,0 3 175,1 4-1967,1 1 0,1-1 0,1 1 1,4 17 1966,11 30-5620</inkml:trace>
  <inkml:trace contextRef="#ctx0" brushRef="#br1" timeOffset="24178.82">6915 1155 15019,'52'5'3041,"9"-13"1448,-6-12-4729,6-26-728,-11-12-1041,-3-12-2520,-12 9-192</inkml:trace>
  <inkml:trace contextRef="#ctx0" brushRef="#br1" timeOffset="24525.17">7674 643 19404,'-11'0'823,"-8"0"-298,4-1-232,0 2 0,-1 0 1,-4 1-294,14-1 21,0 1 1,-1-1-1,1 1 1,0 1 0,0-1-1,1 1 1,-1 0-1,1 1 1,-5 3-22,5-4 8,-13 10-4,1 0 0,0 2 0,1 0 0,-7 9-4,19-20-7,0 1 0,0 0 1,1 1-1,-1-1 1,1 1-1,1-1 0,-1 1 1,1 0-1,0 0 0,0 0 1,1 0-1,0 1 0,0-1 1,0 0-1,1 1 0,0-1 1,0 0-1,0 1 7,3 10-14,0 0 1,0-1 0,2 0-1,0 0 1,1 1 13,-4-11 1,1 0 1,-1-1 0,1 0-1,0 1 1,0-1-1,0 0 1,1-1 0,0 1-1,0 0 1,0-1 0,0 0-1,1 0 1,-1 0 0,1-1-1,5 3-1,-7-5 12,-1 0 0,1-1 0,-1 1-1,1-1 1,0 0 0,-1 0 0,1 0-1,-1 0 1,1-1 0,-1 1 0,1-1 0,-1 1-1,1-1 1,-1 0 0,1 0 0,-1 0-1,0 0 1,0 0 0,1-1 0,-1 1-1,0-1 1,0 1 0,0-1 0,0 0-1,-1 0 1,2-1-12,7-8 102,1-1-1,-2 0 0,8-13-101,-11 16 46,2-3-19,13-17-16,-1 0 1,-2-2-1,-2 0 0,0-3-11,-14 31-371,-1 0 0,0-1 0,0 1 0,0-1-1,-1 1 1,0-1 0,1 0 0,-1 1-1,0-1 1,0 0 0,-1 1 0,1-1 0,-1 1-1,0-1 372,0-6-2119,-3-25-2426</inkml:trace>
  <inkml:trace contextRef="#ctx0" brushRef="#br1" timeOffset="24945.23">7595 90 20084,'-1'5'132,"-1"44"195,2 0-1,2 0 0,3 7-326,-1-12 59,4 70 12,2 39 21,6-1 0,16 48-92,-26-170 14,2-1 0,1 0 0,2 0 0,1 2-14,-9-26 4,-1 0 1,0-1-1,1 1 1,0-1-1,0 1 1,1-1-1,-1 0 1,1 0-1,0 0 1,0-1-1,0 1 1,1-1-1,-1 0 1,5 2-5,-5-3 8,0-1 0,-1 0 0,1 0 1,0 0-1,0-1 0,0 1 0,0-1 1,0 0-1,0 0 0,-1 0 1,1-1-1,0 1 0,0-1 0,0 0 1,0 0-1,-1 0 0,1 0 0,0-1 1,1-1-9,8-4 30,-1 0 1,-1-1 0,1-1-1,-1 0 1,-1 0 0,0-1-1,0-1 1,-1 0 0,0 0-1,5-10-30,2-3 47,-1-1 0,-2-1 0,-1 0 0,7-21-47,-19 46 5,21-67 103,-19 63-80,-1 0 1,0-1-1,-1 1 1,1 0-1,-1-1 1,0 1-1,0-1 1,-1 1-1,0 0 0,0-1 1,0 0-29,1 5 16,0 1 0,0-1-1,0 0 1,-1 1 0,1-1 0,0 0 0,0 1 0,-1-1 0,1 0-1,0 1 1,-1-1 0,1 0 0,0 1 0,-1-1 0,1 1 0,-1-1-1,1 1 1,-1-1 0,1 1 0,-1 0 0,0-1 0,1 1 0,-1-1 0,0 1-1,1 0 1,-1 0 0,0-1 0,1 1 0,-1 0 0,0 0 0,1 0-1,-1 0 1,0 0 0,1 0 0,-1 0 0,0 0 0,0 0 0,1 0-1,-1 0 1,0 0 0,1 1 0,-1-1 0,0 0 0,1 0 0,-1 1-1,0-1 1,1 0-16,-2 1 90,3 5 1,0-4-97,13 50-829,3 0 0,2-1 0,2-1-1,27 46 836,-48-96-15,0 1 0,0-1 0,0 0 0,0 0 0,0 1 0,1-1 0,-1 0 0,0 1-1,0-1 1,0 0 0,1 0 0,-1 1 0,0-1 0,0 0 0,1 0 0,-1 1 0,0-1 0,1 0-1,-1 0 1,0 0 0,1 0 0,-1 0 0,0 1 0,1-1 0,-1 0 0,0 0 0,1 0 0,-1 0-1,0 0 1,1 0 0,-1 0 15,24 2 699,-24-2-693,1 0-32,0 1 0,0-1 0,-1 0-1,1 0 1,0 0 0,0 0 0,0 0 0,0 0 0,-1 0 0,1-1-1,0 1 1,0 0 0,0 0 0,-1-1 0,1 1 0,0 0-1,0-1 1,-1 1 0,1 0 0,0-1 0,-1 1 0,1-1 26,6-7-1007,-1 1 1,-1-1-1,1 0 0,-2 0 1,1-1-1,-1 1 1,0-1-1,2-8 1007,13-46-5700</inkml:trace>
  <inkml:trace contextRef="#ctx0" brushRef="#br1" timeOffset="25307.04">7948 285 8674,'16'29'5001,"8"0"-320,0-11-2225,5-12-687,-11-2-793,-1-1-2656,24-2-3041,-1-1 424</inkml:trace>
  <inkml:trace contextRef="#ctx0" brushRef="#br1" timeOffset="25676.52">8952 846 21461,'20'1'-216,"34"9"-4337,-18-4 760</inkml:trace>
  <inkml:trace contextRef="#ctx0" brushRef="#br1" timeOffset="26674.67">8861 767 3057,'-53'-14'4253,"32"9"-2220,-1-1 0,-6-3-2033,-76-30 4122,100 37-3027,6 0-308,16 1 108,23 3-78,-17 0-517,0 2 0,-1 0-1,0 2 1,0 0 0,0 2 0,-1 0 0,0 1-1,-1 2 1,9 5-300,-19-9 92,1 1 0,-1 0 0,-1 1 0,1 0 0,-1 0 0,-1 1 0,0 1 0,-1 0 0,0 0-1,0 0 1,-1 1 0,0 0 0,-1 1 0,-1-1 0,0 1 0,2 11-92,-4-13 53,-2 1 0,1 0-1,-2 0 1,1 0 0,-1 0 0,-1-1-1,-1 1 1,1 0 0,-2 0 0,1-1-1,-2 1 1,0-1 0,0 0 0,-1 0-1,-4 7-52,3-6 39,-1 0 0,0-1 1,-1 1-1,-1-2 0,0 1 0,0-1 0,-1 0 0,0-1 0,-1 0 0,0-1 0,0 0 0,-1-1 0,-2 2-39,9-7 5,0 0 1,1 0-1,-1-1 1,0 1-1,0-1 1,0 0-1,0-1 0,0 1 1,0-1-1,0 0 1,0 0-1,0 0 1,0-1-1,0 0 1,-1 0-6,-1-1-4,0-1 0,0 1 0,0-1 0,0-1 0,1 1 1,-1-1-1,1 0 0,0-1 0,-4-4 4,-1 0-11,1-1 0,1-1 0,0 0 0,1 0 0,0-1-1,0 0 1,1 0 0,1-1 0,0 0 0,-1-5 11,4 8-2,0-1 0,1 1 0,0-1 0,0 1 0,1-1 0,1-8 2,-1 15-2,2 0 0,-1 0 0,0 0 0,1 0 0,0 0 1,0 1-1,0-1 0,0 0 0,1 1 0,-1-1 0,1 0 1,0 1-1,0 0 0,0-1 0,0 1 0,1 0 0,-1 0 1,4-2 1,-3 3-4,-1 1 0,1-1 0,0 1 0,0 0 0,0 0 0,0 0 1,0 0-1,0 0 0,0 1 0,1-1 0,-1 1 0,0 0 0,0 0 1,0 0-1,1 0 0,-1 1 0,0-1 0,0 1 0,3 1 4,8 2-49,-1 1-1,1 0 0,7 5 50,-19-9-11,15 7-194,34 15-2688,6 1 2893,-37-18-2520,-1 0 0,16 3 2520,24 0-4637</inkml:trace>
  <inkml:trace contextRef="#ctx0" brushRef="#br0" timeOffset="67333.21">7276 6592 904,'-5'2'440,"0"-1"-1,1 1 1,-1-1-1,0 0 1,0 0-1,0 0 1,-1-1-1,1 1 1,0-2-1,0 1 1,-5-1-440,9 1 149,-1-1 0,0 1 0,1-1 0,-1 0 0,1 1 0,-1-1 0,1 0 0,-1 0 0,1 0 0,-1 0 0,1 0 0,0-1 0,0 1 0,-1 0 0,1 0 0,0-2-149,-16-26 2268,9 16-965,-27-30 1409,26 34-2218,1-1 0,0 0-1,-4-8-493,11 17 18,1 1 0,-1-1 0,1 0-1,0 0 1,-1 0 0,1 0 0,0 1 0,-1-1-1,1 0 1,0 0 0,0 0 0,0 0-1,0 0 1,0 0 0,0 0 0,0 0 0,0 1-1,0-1 1,0 0 0,1 0 0,-1 0-1,0 0 1,1 0 0,-1 0 0,0 1 0,1-1-1,0-1-17,0 1 57,1-1 0,-1 1 0,1-1-1,0 1 1,0 0 0,0-1 0,-1 1-1,1 0 1,0 0 0,1 0 0,1 0-57,1-1 127,1 0 0,0 1 0,0 0 1,0 0-1,-1 0 0,1 1 1,0 0-1,0 0 0,0 0-127,0 2 42,-1-1 0,0 1 0,0 0-1,0 0 1,-1 0 0,1 1 0,-1 0 0,1 0-1,-1 0 1,4 4-42,38 41 127,-27-28-68,-7-8-20,-1-1-1,2 0 0,11 8-38,-19-15 18,1-1 0,-1 0 0,1 0 0,0 0 0,0-1 0,0 1 0,1-1 0,-1-1 0,0 1-1,1-1 1,1 0-18,1-3 179,-12-5-26,-21-11 77,17 14-161,-13-14 112,0 0-1,1-1 0,1-1 0,1 0 1,-10-15-181,36 46-22,1-1 1,0 1-1,0-2 0,1 1 1,0-1-1,0-1 1,12 7 21,-5-5 13,1 0-1,0-1 1,0-1 0,1-1 0,13 3-13,15 4 117,-48-14-113,0 0-1,0 0 1,0 0-1,0 0 1,0 0-1,0 0 1,1 0-1,-1 0 1,0 0-1,0 0 1,0 0-1,0 0 1,0 0-1,0 0 1,1-1-1,-1 1 1,0 0-1,0 0 1,0 0-1,0 0 1,0 0-1,0 0 1,0 0-1,1 0 1,-1 0-1,0 0 1,0 0-1,0-1 1,0 1-1,0 0 1,0 0-1,0 0 1,0 0-1,0 0 1,0 0-1,0 0 1,0-1-1,0 1 1,0 0-1,0 0 1,0 0-1,0 0 1,0 0-1,0 0 1,0-1-1,0 1 1,0 0-1,0 0-2,-3-10 147,-10-10-10,7 12-121,-1-1 0,1 2 0,-2-1 0,1 1 0,-1 0 0,0 0 0,0 1 0,-7-3-17,-2-3 20,6 4-8,0 0 0,-1 1 0,0 1-1,0 0 1,-1 1 0,-10-4-12,13 8-34,13 7 9,17 10 6,-17-14 20,38 31-27,35 19 26,-61-43 0,0-1 0,0 0 0,0-1 0,1-1 0,0-1 0,0 0 0,11 1 0,-14-3 15,-5-1 16,0-1 0,0 0 0,0 0 0,0-1 0,3 0-31,-19-5 253,-9-3-150,-98-35 354,-45-27-457,155 68 7,0 0 8,1 0 0,-1 0 1,1 0-1,0 0 0,0-1 0,0 1 0,0-1 0,0 0 0,1 0 0,-1-1 0,1 1 0,-1-2-15,4 5 2,1-1-1,-1 1 1,1 0-1,-1-1 1,1 1-1,-1 0 1,1-1-1,-1 1 1,1 0-1,-1 0 1,1-1-1,-1 1 1,1 0-1,-1 0 1,1 0-1,-1 0 1,1 0-1,0 0 1,-1 0-1,1 0 1,-1 0-1,1 0 1,-1 0-1,1 0 1,-1 0-1,1 0 1,0 0-1,-1 1 1,1-1-1,-1 0 1,1 1-2,164 22 18,-135-19-6,19 2 27,-1 2 0,-1 2-1,12 6-38,-36-5 141,-21-6 26,-13-5-8,-18-5 25,1-2 1,-12-4-185,-27-7 85,-64-5 0,58 12-53,-24-10-32,87 18-16,-1 0 0,1-1 0,0 0 0,-6-5 16,88 24 81,21-3 105,50-2-186,54 7 113,-182-15-100,1 1 0,-1 0 0,0 1 0,13 6-13,-23-8 19,-1 0 1,1 0 0,-1 0 0,0 0 0,0 1 0,0-1 0,0 1 0,-1 0 0,1 0-1,-1 1 1,0-1 0,0 1 0,0 0 0,0-1 0,0 1 0,-1 0 0,2 4-20,-4-8 5,0 0 1,0 0 0,0 0 0,-1-1 0,1 1-1,0 0 1,0 0 0,0 0 0,0 0-1,0 0 1,0 0 0,0 0 0,0 0 0,0 0-1,0 0 1,0 0 0,0 0 0,0 0 0,0 0-1,0 0 1,-1 0 0,1 0 0,0 0 0,0 0-1,0 1 1,0-1 0,0 0 0,0 0 0,0 0-1,0 0 1,0 0 0,0 0 0,0 0-1,0 0 1,0 0 0,0 0 0,0 0 0,0 0-1,0 0 1,0 0 0,0 0 0,0 0 0,0 0-1,0 0 1,0 0 0,0 0 0,0 1 0,-1-1-1,1 0 1,0 0 0,0 0 0,0 0 0,0 0-1,1 0 1,-1 0 0,0 0 0,0 0 0,0 0-1,0 0 1,0 0 0,0 0 0,0 0-6,-9-5 177,-4-3 11,-19-6-140,-1 1 1,-1 1-1,1 2 1,-35-5-49,-151-18 75,145 24-72,51 5-10,16 2-2,0 1-1,0 0 1,0 0 0,-1 1 0,1 0 0,0 0 0,0 1 0,-3 0 9,10-1-3,0 0 0,-1 0 0,1 0 0,0 0 0,-1 0 0,1 0 0,0 0 0,-1 0 0,1 0 0,0 0 0,0 0 0,-1 0 0,1 0 0,0 0 0,-1 0 0,1 0 0,0 0 0,0 1 0,-1-1 0,1 0 0,0 0 0,0 0 0,-1 1 0,1-1 0,0 0 0,0 0 0,0 0 0,-1 1 0,1-1 0,0 0 0,0 0 0,0 1 0,0-1 0,0 0 0,0 1 0,-1-1 1,1 0-1,0 0 0,0 1 3,12 6-52,23 1 34,181 16 117,10 1-8,-211-23-59,0 1 0,1 1 0,-1 0 0,-1 1 0,1 0 1,-1 1-1,0 1 0,0 1 0,-1 0 0,2 1-32,-23-12 577,-1 0-543,0 0-1,0-1 1,1 0-1,-6-4-33,-8-7 10,8 4-6,0 2 0,-1 0 0,0 0 0,0 1 0,-1 1 1,-15-4-5,-18 1-88,94 23-203,79 20 142,-1 5-1,3 7 150,-69-27-1887,-20-12-4216,-21-8 1900</inkml:trace>
  <inkml:trace contextRef="#ctx0" brushRef="#br0" timeOffset="73457.6">7947 6514 2905,'-6'-6'1623,"0"0"1,0 0-1,0-1 0,1 0 1,0 0-1,1 0 1,-1 0-1,1-1 1,0-2-1624,4 10 40,0 0-1,-1-1 1,1 1 0,0 0 0,0 0-1,0-1 1,0 1 0,0 0 0,0 0 0,0 0-1,0-1 1,0 1 0,0 0 0,0 0 0,1 0-1,-1-1 1,0 1 0,0 0 0,0 0 0,0-1-1,0 1 1,0 0 0,0 0 0,0 0-1,1 0 1,-1-1 0,0 1 0,0 0 0,0 0-1,0 0 1,1 0 0,-1 0 0,0-1 0,0 1-1,0 0 1,1 0 0,-1 0 0,0 0-1,0 0 1,0 0 0,1 0 0,-1 0 0,0 0-1,0 0 1,1 0 0,-1 0-40,15-2 229,-9 2-28,88-7 789,0 4-1,1 4 1,35 8-990,-118-8 45,-6 0-6,0-1 0,1 1 0,-1 0 0,0 0 0,0 1 0,1 0 0,-1 0 0,-1 0 0,3 2-39,-8-4 10,0 0 0,0 0 0,0 0-1,0 0 1,0 0 0,0 0 0,0 0 0,0 0 0,0 0-1,0 0 1,0 0 0,0 0 0,-1 0 0,1 0 0,0 0 0,0 0-1,0 0 1,0 0 0,0 0 0,0 0 0,0 0 0,0 0 0,0 1-1,0-1 1,0 0 0,0 0 0,0 0 0,0 0 0,0 0 0,0 0-1,0 0 1,0 0 0,0 0 0,0 0 0,0 0 0,0 0 0,0 1-1,0-1 1,0 0 0,0 0 0,0 0 0,0 0 0,0 0-1,0 0 1,0 0 0,0 0 0,0 0 0,0 0 0,0 0 0,0 0-1,0 1 1,0-1 0,0 0 0,0 0 0,0 0 0,0 0 0,0 0-1,1 0 1,-1 0 0,0 0 0,0 0 0,0 0 0,0 0 0,0 0-1,0 0 1,0 0-10,-12 1 182,-22-1-189,-12-3 9,-214-7-436,255 10 432,-33-1-2,36 0 3,-1 1 0,1 0 0,-1-1 0,1 1 0,0-1 0,-1 0 0,1 0 0,0 0 1,0 0-1,-1 0 0,1 0 0,0 0 0,0-1 1,2 2 0,0 0 0,0 0 1,0-1-1,0 1 0,0 0 1,0 0-1,0 0 0,0 0 0,0 0 1,0 0-1,0-1 0,0 1 1,0 0-1,0 0 0,0 0 1,0 0-1,0 0 0,0 0 0,0 0 1,0 0-1,0-1 0,0 1 1,0 0-1,0 0 0,0 0 1,0 0-1,0 0 0,0 0 0,0 0 1,1 0-1,-1 0 0,0-1 1,0 1-1,0 0 0,0 0 1,0 0-1,0 0 0,0 0 1,0 0-1,1 0 0,-1 0 0,0 0 1,0 0-1,0 0 0,0 0 1,0 0-1,0 0 0,0 0 1,1 0-1,-1 0 0,0 0 0,0 0 1,0 0-1,0 0 0,0 0 1,0 0-1,1 0 0,12 0 88,75 7 9,-16 1-43,172 19 187,-241-27 47,-4-1-88,-10-3-3,-24-5-143,22 6-50,-1 0 0,1 1 0,-1 0 0,1 0 0,-1 2 0,-5 0-4,18 0-4,0-1-1,1 1 1,-1 0 0,0 0-1,0 1 1,1-1 0,-1 0 0,0 0-1,1 0 1,-1 0 0,0 1-1,0-1 1,1 0 0,-1 0-1,0 1 1,1-1 0,-1 1 0,1-1-1,-1 1 1,1-1 0,-1 1-1,1-1 1,-1 1 0,1-1-1,-1 1 1,1-1 0,-1 1-1,1 0 1,-1 0 4,2 0-7,-1 0 0,0 1 0,0-1 0,0 0 0,1 0 0,-1 0 0,0 1 0,1-1 0,-1 0 0,1 0 1,0 0-1,-1 0 0,1 0 0,0 0 0,-1 0 0,2 0 7,5 8-43,2-1 0,-1 0 0,7 4 43,-11-9-3,14 10-79,1-1 1,0 0-1,1-2 0,3 1 82,-4-1-528,-19-10 496,1 0 0,-1 0 0,0 0 0,1 0 0,-1 1 0,0-1 0,1 0 0,-1 0 0,0 0 0,1 0 0,-1 0 0,1 0 0,-1 0 0,0 0 0,1 0 0,-1 0 0,0 0 0,1 0 0,-1 0 0,1 0 0,-1 0 0,0-1 0,1 1 0,-1 0 0,0 0 0,1 0 0,-1-1 0,0 1 0,0 0 0,1 0 0,-1-1 0,0 1 0,1 0 0,-1 0 0,0-1 0,0 1 0,0 0 0,1-1 0,-1 1 0,0 0 0,0-1 0,0 1 0,0 0 0,0-1 0,0 1 0,0-1 0,0 1 0,0 0 0,0-1 0,0 1 0,0 0 0,0-1 32,0-26 362,0 18-488,-4-116 331,10 251 168,-2-72-425,-4-50 40,2 23-365,-2 1 0,-1 20 377,-2-43-366,-3-10 457,-7-18 531,7 13-600,4 7-13,1 1-1,-1 0 1,0 0-1,0 1 1,0-1-1,0 0 1,0 1-1,0-1 1,0 1-1,-1-1 1,1 1-9,-17-11 25,2 0-8,9 6-3,0 1 0,0 0 0,-1 0 0,1 0 0,-1 1 0,-1 0 0,1 1 0,-3-1-14,-67-14 385,-1 3 1,-41 0-386,96 12 75,17 2-31,1 0 0,-1 0 0,1-1 1,-1 0-1,1 0 0,0-1 0,0 0 1,0 0-1,0 0 0,1-1 0,-1 0 0,-1-2-44,63 53-40,-9-10 48,-43-35-3,0 0-1,0 0 0,-1-1 0,1 1 0,0-1 0,1 1 0,-1-1 1,0 0-1,0 0 0,1-1-4,-4 0 2,0 0 0,1 1 0,-1-1 0,0 0 0,0 0 0,1 0 0,-1 0 0,0 0 0,0 0 0,0 0 0,1 0 0,-1 0-1,0 0 1,0 0 0,0-1 0,1 1 0,-1 0 0,0 0 0,0 0 0,0 0 0,1 0 0,-1 0 0,0 0 0,0 0 0,0-1 0,0 1 0,0 0 0,1 0 0,-1 0 0,0 0 0,0-1 0,0 1 0,0 0 0,0 0 0,0 0 0,0-1-2,-6-9 121,-23-23 93,1-1-1,2 0 1,2-2 0,-13-26-214,53 88-39,0-1 1,2-1-1,0-1 1,16 15 38,-26-31 9,0 1-1,0-1 1,1 0-1,-1-1 1,2 0 0,-1 0-1,1-1 1,0 0-1,0 0 1,0-2 0,0 1-1,1-1 1,-1-1-1,6 1-8,-4-2 127,-19-2 19,-20-5-67,15 1-81,8 3-6,0 0-1,-1 0 1,1 0 0,0 1-1,-1 0 1,-1-1 8,5 2-24,0 0 1,0 0-1,-1 0 1,1 0-1,0 0 1,0 0-1,0 0 1,-1 1-1,1-1 1,0 0-1,0 1 1,0-1-1,0 1 1,0-1-1,-1 1 1,1-1-1,0 1 1,0 0-1,0 0 1,1-1-1,-1 1 1,0 0 0,0 0-1,0 0 1,1 0-1,-1 0 1,0 0 23,-4 9-49,-1 0-1,2 1 1,0-1 0,0 1 0,0 0 0,0 7 49,4-18-1,-9 59-91,8-47 107,0-1 0,-1 1 0,-1-1 0,-2 8-15,4-16 9,-1 1 0,1-1 1,-1 0-1,0 0 0,1 0 1,-2 0-1,1 0 0,0 0 1,-1-1-1,1 1 0,-1-1 1,0 1-1,1-1 0,-1 0 1,0 0-1,-3 1-9,4-2 6,-1 0-1,1-1 1,-1 1-1,1-1 1,-1 1 0,1-1-1,-1 0 1,1 0 0,-1 0-1,1 0 1,-1-1 0,1 1-1,-1-1 1,1 1 0,-1-1-1,1 0 1,0 0 0,-1 0-1,1 0 1,0 0 0,0-1-1,-1 0-5,0 1 7,1-1 1,0 0-1,0 1 0,0-1 0,0 0 0,0 0 1,0 0-1,0 0 0,1 0 0,-1 0 0,1-1 0,-1 1 1,1-1-1,0 1 0,0-1 0,0 1 0,0-1 1,1 1-1,-1-1 0,0-2-7,2 4 6,-1 0 1,0-1 0,1 1-1,-1 0 1,0 0-1,1-1 1,0 1-1,-1 0 1,1 0-1,0 0 1,-1 0 0,1 0-1,0 0 1,0 0-1,0 0 1,0 0-1,0 0 1,0 0-1,0 1 1,0-1 0,0 0-1,1 1 1,-1-1-1,0 1 1,0-1-1,2 1-6,37-11 57,-32 10-49,17-5 5,60-9 11,-76 14-14,1 1 1,0 0-1,0 0 1,-1 0-1,1 1 1,0 1-1,3 1-10,-11-3 5,-1 0 1,0 0-1,0 1 0,0-1 0,0 1 0,0-1 0,0 1 0,0-1 0,1 1 1,-1-1-1,0 1 0,-1 0 0,1 0 0,0-1 0,0 1 0,0 0 0,0 0 1,-1 0-1,1 0 0,0 0-5,-1 0 5,0-1 1,0 1-1,0 0 1,0 0 0,0-1-1,0 1 1,0 0-1,0 0 1,0-1-1,0 1 1,-1 0-1,1-1 1,0 1-1,0 0 1,-1-1 0,1 1-1,-1 0 1,1-1-1,0 1 1,-1-1-1,1 1 1,-1-1-1,0 1-5,-2 2 21,-1 1-1,0-1 0,1-1 0,-1 1 0,-1-1 1,1 1-1,0-1 0,0 0 0,-1-1-20,-30 9 35,0-2-1,0-2 1,0-1-1,0-2 0,-1-1 1,1-2-1,-1-1 0,1-2 1,-10-3-35,44 6-3,0 0 0,0 0 1,0 0-1,0 0 0,1 0 1,-1 0-1,0 0 0,0 0 0,0 0 1,1-1-1,-1 1 0,0 0 0,0-1 1,1 1-1,-1-1 0,0 1 1,1 0-1,-1-1 0,0 1 0,1-1 1,-1 0 2,14-4 76,32-1-697,30 4-5948,2 1 4581,0 3 4223,-2 0 3866,-66-1-5723,6-1-218,-1 1-1,1 1 1,-1 0-1,7 3-159,-80-3 504,34-3-439,-36-2 202,-43-9-267,86 9 6,0-1 0,0 0 0,1-2 0,0 0-1,0-1 1,0 0 0,1-1 0,-1-2-6,14 8-2,1 0 0,-1 0 0,0 0 0,1 0-1,-1 0 1,1-1 0,-2-2 2,4 5 0,-1-1-1,1 1 1,0-1-1,-1 1 0,1 0 1,0-1-1,0 1 1,0-1-1,-1 1 1,1-1-1,0 1 1,0-1-1,0 0 1,0 1-1,0-1 1,0 1-1,0-1 1,0 1-1,0-1 1,0 1-1,0-1 1,1 1-1,-1-1 1,0 1-1,0-1 1,0 1-1,1-1 1,-1 1-1,0-1 1,1 1-1,-1 0 1,0-1-1,1 1 0,-1-1 1,0 1-1,1 0 1,-1-1-1,1 1 1,-1 0-1,1 0 1,-1-1-1,1 1 1,-1 0-1,1 0 1,-1 0-1,1 0 1,-1-1-1,1 1 1,-1 0-1,1 0 1,-1 0 0,14-3-13,0 1 0,0 0 0,-1 1 0,1 0 0,12 1 13,26-1-14,209-26 399,-373 31 122,-62-8-507,104-5-131,61 7-34,90 21-248,-43-9 327,26 3 86,17-6 3,-55-6 63,0 2 0,0 0-1,19 6-65,-36-4 136,-15 0-26,-18 3 28,23-7-131,-119 31 104,0-4 0,-121 11-111,225-36-86,21-1-4,28 0 4,49-2 46,26-6 40,-22 1 103,10 4-103,-91 1 7,44 4 56,-45-4-49,-1 1-1,0 0 0,1 0 1,-1 0-1,0 0 0,0 0 1,1 1-1,-1-1 1,0 1-1,0 0 0,-1 0 1,1 0-14,-2-2 4,-1 0 0,0 1-1,0-1 1,1 0 0,-1 0 0,0 0 0,0 1 0,0-1 0,1 0 0,-1 0 0,0 1 0,0-1 0,0 0 0,0 0 0,0 1 0,1-1 0,-1 0 0,0 1 0,0-1 0,0 0 0,0 0 0,0 1 0,0-1 0,0 0 0,0 1 0,0-1 0,0 0 0,0 0 0,0 1 0,0-1 0,-1 0 0,1 1 0,0-1 0,0 0 0,0 0 0,0 1-1,0-1 1,-1 0-4,-11 7 104,-18 0 20,-9-6-95,1-1 0,-1-2 0,1-1 0,0-3 0,-2-1-29,-35-4-49,56 8 30,-50-5-130,0 2 1,-2 3 148,143 22-429,-23-9 411,1-1-1,0-2 1,0-3-1,18-1 19,-21-6 7,-24 2 28,0 0 1,0 1-1,0 1 1,4 2-36,-26-3 7,0 0 1,0 1-1,0-1 1,1 0 0,-1 0-1,0 1 1,0-1-1,0 1 1,0-1 0,0 1-1,0 0 1,0-1-1,0 1 1,1 0-8,-2-1 5,0 0 0,0 1 0,0-1 0,0 0 0,0 1 0,0-1 0,0 0 0,0 0 0,0 1 0,0-1 0,0 0 0,0 0 0,0 1 0,0-1 0,0 0 0,0 1 0,0-1 0,0 0 0,0 0-1,0 1 1,0-1 0,0 0 0,0 0 0,-1 1 0,1-1 0,0 0 0,0 0 0,0 0 0,-1 1 0,1-1 0,0 0 0,0 0 0,0 0 0,-1 0 0,1 1-5,-3 1 29,0 0-1,0 0 1,-1-1 0,1 1-1,0-1 1,-1 1-1,1-1 1,-1 0-29,-33 7 74,1-1 1,-1-2-1,-27 0-74,-109-4-32,22-2-91,120 4 6,31-3 112,0 0 0,-1 0 0,1 0 0,0 0 0,0 0 1,-1 0-1,1 0 0,0 0 0,0 0 0,-1 0 1,1 0-1,0 1 0,-1-1 0,1 0 0,0 0 0,0 0 1,-1 0-1,1 0 0,0 0 0,0 1 0,0-1 0,-1 0 1,1 0-1,0 0 0,0 1 0,0-1 0,0 0 0,-1 0 1,1 1-1,0-1 0,0 0 0,0 0 0,0 1 1,0-1-1,0 0 0,0 1 5,8 5-107,18 4-10,28 1 56,0-3-1,0-2 1,37-1 61,-8 0 115,3 3-115,-57-2 128,-21 0 8,-9-6-128,1 1 0,0-1 0,0 1 0,-1-1 0,1 0 0,0 1 0,-1-1 0,1 1 0,0-1 0,-1 0 0,1 1 0,-1-1 1,1 0-1,-1 0 0,1 1 0,0-1 0,-1 0 0,1 0 0,-1 0 0,1 0 0,-1 1 0,1-1 0,-1 0 0,0 0-8,-30 8 101,-1-2 0,1-1 1,-2-1-1,-15-2-101,-3 2 27,0 1-116,-1-3 0,-41-3 89,92 2-180,8 3 85,12 4-10,49 12 73,1-3 1,0-3 0,37 1 31,-180-6 607,7-6-588,0-2-1,-19-4-18,53 2-27,12 0-171,40 0-3,111 2-10,24-1 252,-146 0-4,0-1 0,-1 1 0,1 1-1,-1-1 1,1 1 0,-1 1 0,1-1-37,-37-1 496,0 2-462,1 0 1,0 1-35,-44 4 29,-3-2-125,140-3-446,-65-2 542,14 0 13,0-1 0,-1 0 1,1-1-1,0 0 0,-1-1 1,0-1-1,1 0 0,-2-1 1,9-4-14,5-2 313,-24 11-132,-4 2-18,-17 4-4,3 0-154,-23 7-47,-1-1-1,-5-2 43,105-7-404,-43-5 383,0 0 0,0-1 0,0-1 0,14-6 21,37-7 60,-47 10 51,-17 1 30,-16 1 29,-2 1-194,0 1-1,0 0 0,0 1 0,-1 1 0,1 0 1,0 1-1,-1 0 0,1 1 0,-1 1 0,-12 3 25,-16 5-221,92 4-412,-30-9 616,-9-2 8,0 0 0,0-1-1,1 0 1,-1-1 0,6 0 9,1 1 1,9 0 38,1 0 0,-1-2 1,1-1-1,-1 0 0,3-3-39,-21 1 150,-10-1 71,-17 0-18,18 4-203,-16-3 17,-1 1 0,0 1-1,0 1 1,0 0 0,1 1-1,-1 1 1,0 1 0,1 0-1,-3 2-16,12-2-12,5-2-6,0-1 0,0 1 0,0 1-1,0-1 1,0 0 0,0 1 0,0-1 0,0 1-1,-1 1 19,31-7-452,2 2 449,-8 1 19,-1-1 1,1-1-1,-1 0 1,2-2-17,-21 5 10,0-1 0,0 1 0,0 0 1,0 0-1,1-1 0,-1 1 0,0 0 0,0-1 0,0 1 1,0-1-1,-1 1 0,1-1 0,0 0 0,0 1 0,0-1 0,0 0-10,-1 1 11,-1-1-1,1 1 0,0-1 0,0 1 0,-1 0 1,1-1-1,0 1 0,-1 0 0,1 0 0,0-1 1,-1 1-1,1 0 0,0 0 0,-1-1 0,1 1 1,-1 0-1,1 0 0,0 0 0,-1 0 1,1 0-1,-1-1 0,1 1 0,-1 0 0,1 0 1,-1 0-11,-45-5 177,24 4-163,0 1-1,-1 1 1,1 1 0,-1 1 0,1 0-1,-9 4-13,15-2-48,-1-2 0,0 0 0,0-1 48,60-4-517,28-3 526,-42 5 65,-23 0 119,-21 2 107,-159 17-197,149-16-109,17-2-14,1 0 1,-1 0 0,1 0 0,-1-1-1,1 0 1,-1-1 0,1 1 0,-1-2-1,1 1 1,-4-2 19,32 0-353,59 4 263,-8 1 49,0-4 0,17-4 41,-53 5 50,-23 1 81,-11-1 38,-3 1 99,-11-2-243,0 1 0,1 0 0,-1 1 0,0 1 0,0-1-1,-10 4-24,-15 0 30,3-1-6,0 1-49,0-1 1,-13-3 24,84 5-159,8 1-92,0-1 1,14-3 250,10-7 304,-40 2-88,-24 2-142,-8 1-39,-29 0 15,12-1-39,0 1 0,0 1 0,0 1-1,-16 4-10,28-4 16,-16 3-168,24-3-2,15-3-30,143-6 176,-119 6 90,-30 1 61,-29 0 13,-117-5 59,-31 0-214,158 6-21,-27-1 6,27-1-113,15-4-183,0 4 297,-1 0 0,0 0 0,1 0 0,-1 1 0,1-1-1,-1 1 1,1 0 0,2 1 13,11-1-16,29 2-10,-14 0 7,29-2 19,-35-1 232,-53 4 179,-15 1-421,-212 19-63,323-32-335,28 10 354,-61 1 104,0-2 0,0-2 0,34-5-50,-104 9 512,-27-1-512,41-1 43,-16 0-84,-1-1 0,-12-4 41,77 8-150,0-1 0,0-1-1,4-2 151,-19-1-652,1 1 1,-1-2-1,11-2 652,-18 2-943,0 1 0,0-1 0,0 0 1,0 0-1,0 0 0,-1-1 0,5-4 943,16-16-4393</inkml:trace>
  <inkml:trace contextRef="#ctx0" brushRef="#br1" timeOffset="125619.85">7679 5201 4305,'0'-1'151,"1"1"0,-1 0 0,0 0 0,0 0-1,1 0 1,-1 0 0,0 0 0,0 0 0,0 0 0,1-1 0,-1 1 0,0 0 0,0 0 0,0 0-1,1 0 1,-1-1 0,0 1 0,0 0 0,0 0 0,0-1 0,0 1 0,1 0 0,-1 0 0,0 0-1,0-1 1,0 1 0,0 0 0,0 0 0,0-1 0,0 1 0,0 0 0,0-1 0,0 1 0,0 0-1,0 0 1,0-1 0,0 1 0,0 0 0,0 0 0,0-1 0,0 1 0,-1 0 0,1 0 0,0-1-1,0 1 1,0 0 0,0 0 0,0 0 0,-1-1 0,1 1 0,0 0 0,0 0 0,0 0 0,-1 0-151,-14-13 2153,-92-51 122,97 60-2113,0-1 0,0 2 0,0-1 0,0 1-1,-1 1 1,1 0 0,-1 0 0,0 1 0,1 0 0,-1 1 0,0 0-1,0 1 1,1 0 0,-3 2-162,-11 0 50,0 1 0,0 2 0,1 0 0,0 1 0,0 2 0,1 0 0,0 2 0,1 0 0,0 1 0,1 1 0,0 1 0,1 1 0,0 1 0,2 0 0,0 1 0,1 1 0,0 1 0,2 0 0,0 1 0,1 1 0,1 0 0,-2 6-50,9-13-24,0 0 0,1 0-1,1 0 1,0 0 0,1 1 0,0 0-1,1-1 1,1 1 0,0 0 0,1-1-1,1 1 1,0-1 0,1 1-1,1-1 1,0 0 0,2 3 24,8 20-53,2-2 1,2 0-1,1-1 1,1-1 0,16 18 52,5 4-127,4-1 0,1-3 1,3-2-1,4 0 127,38 29-678,92 59 678,-122-96-179,2-3 0,50 21 179,-90-48-14,1-1 0,0-1 0,0-1 0,1-2 0,20 4 14,-29-8 7,1-1-1,0 0 0,-1-1 1,1-1-1,0-1 0,-1 0 1,1-1-1,-1-1 1,1 0-7,11-6 129,-1-1 0,-1-1 0,0-2 0,-1 0 1,0-2-1,-1 0 0,-1-2 0,-1-1 1,0 0-1,-2-2 0,6-6-129,-7 3 256,-1-1 1,-1-1-1,-1 0 0,-1-1 1,-1 0-1,-1-1 0,-2-1 1,-1 0-1,-1 0 0,4-30-256,-9 33 79,-1 0-1,-2 1 0,0-1 1,-1 0-1,-2 1 0,-1-1 1,-1 0-1,-1 1 1,-1 0-1,-1 0 0,-1 1 1,-12-24-79,6 21-139,-1 1 1,-1 1-1,-1 0 1,-1 1-1,-2 0 1,0 2-1,-17-14 139,-44-41-5953,-89-65 5953,21 34-4387</inkml:trace>
  <inkml:trace contextRef="#ctx0" brushRef="#br1" timeOffset="127932.59">5677 3561 4089,'1'8'11127,"-4"1"-5856,-1-3-5622,-96 161 891,94-158-528,0-1 0,-1 1 0,-1-1-1,1 0 1,-1-1 0,0 0 0,-1 0 0,0-1-1,-9 5-11,-10 4 55,0-1 0,-22 6-55,18-7 8,14-9-39,15-6 4,10-2 4,-5 3 17,0 0 0,0 0 0,1 0 1,-1 1-1,0-1 0,0 1 0,0 0 0,1 0 0,-1 0 0,1 0 6,14-1-13,-2 0 5,3-1-4,1 1 0,-1 0 0,1 2 0,10 1 12,12 4 112,0 1 0,0 2-1,29 12-111,-49-14 82,0 1 0,-1 2-1,0 0 1,-1 1 0,0 0-1,-1 2 1,14 13-82,-15-12-53,1 1-1,0-2 1,2 0 53,-16-10-1367,-8-4-568,-1-1 379,-13-4-2245</inkml:trace>
  <inkml:trace contextRef="#ctx0" brushRef="#br1" timeOffset="128488.47">5563 3927 3401,'-46'17'2130,"45"-17"-1866,-1 1 0,1-1 0,0 1 0,-1-1 0,1 0 0,0 1 0,-1-1 0,1 0 0,-1 0 0,1 0 0,-1 0 0,1 0 0,0 0 0,-1-1-264,2 1 114,0 0-1,-1 0 1,1 0 0,0 0-1,0-1 1,-1 1 0,1 0 0,0 0-1,0-1 1,-1 1 0,1 0 0,0 0-1,0-1 1,0 1 0,0 0-1,0 0 1,-1-1 0,1 1 0,0 0-1,0-1 1,0 1 0,0 0 0,0-1-1,0 1 1,0 0 0,0-1-1,0 1 1,0 0 0,0 0 0,0-1-1,0 1 1,1 0 0,-1-1 0,0 1-114,1-3 242,0 1 0,0-1 1,0 1-1,1 0 1,-1 0-1,1-1 1,-1 1-1,1 0 1,0 0-1,0 0 1,0 0-243,13-11 184,1 1 0,1 0-1,-1 1 1,2 1 0,-1 0 0,1 1 0,1 1 0,0 1 0,0 1 0,0 1 0,8-1-184,42-5 334,1 3 1,0 3-1,1 3 1,-1 3-1,0 4 1,27 6-335,-35-2 99,0 3 1,-1 3 0,0 3-1,-1 2 1,-1 2-1,46 27-99,-46-18 59,-2 3-1,50 39-58,98 90 125,-50-22 20,-116-99-48,-2 1 1,20 31-98,-21-23 74,25 50-74,-46-74-628,-2 1 1,-1 1-1,-1 0 0,6 27 628,-16-51-737,1 0 0,-2 1 0,1-1-1,0 1 1,-1 4 737,0-10-139,0 1 0,0-1 0,0 1 0,-1-1 1,1 1-1,0-1 0,0 0 0,0 1 0,0-1 0,-1 1 0,1-1 0,0 0 0,0 1 0,-1-1 0,1 1 0,0-1 0,0 0 0,-1 1 1,1-1-1,0 0 0,-1 1 0,1-1 0,-1 0 0,1 0 0,0 0 0,-1 1 0,1-1 0,-1 0 0,0 0 139</inkml:trace>
  <inkml:trace contextRef="#ctx0" brushRef="#br1" timeOffset="137247.67">3267 5456 2489,'1'6'791,"1"16"7541,-7-17-3476,-6-10-1476,-9-5-2060,-16-11-570,-14-17-317,2 0 160,-4 1-593,-19-10 117,3-2 1,2-4 0,-20-22-118,72 60-10,0 0 0,1-1 0,0 0-1,1-1 1,1 0 0,1-1 0,-2-5 10,7 11-21,0 0-1,0-1 1,1 1 0,1-1-1,0 0 1,1 0 0,0 0-1,1 0 1,1 0 0,0 0 0,1-6 21,-1 15-10,1 0-1,0 0 1,0 0 0,0 0 0,0 0 0,1 0 0,0 1 0,0-1 0,0 0 0,0 1 0,0-1 0,1 1 0,-1 0 0,1 0 0,0 0 0,0 0 0,0 0 0,0 0-1,1 1 1,-1 0 0,1 0 10,10-6-465,0 2 0,0 0 0,1 0 0,0 2 0,1-1 465,24-7-4218,-11 2 152</inkml:trace>
  <inkml:trace contextRef="#ctx0" brushRef="#br1" timeOffset="137578.46">2799 5339 4353,'0'1'1824,"-1"-4"1321,6-5 416,-5 6-1457,0 1 249,5-13-513,11-22-160,25-45-559,-19 39-265,-1 10-456,4-4-168,-5 11-136,2 5-352,0 9-384,-2 1-4081,-8 6 912</inkml:trace>
  <inkml:trace contextRef="#ctx0" brushRef="#br1" timeOffset="138688.26">3367 4977 5753,'-2'1'1158,"0"0"-1,1-1 1,-1 1 0,0-1-1,0 0 1,0 1-1,0-1 1,0 0 0,1 0-1,-1 0 1,0 0-1158,-15 1 6749,17-1-6687,0 1 1,0-1-1,0 1 1,0-1-1,0 0 1,0 1-1,0-1 0,0 1 1,1-1-1,-1 1 1,0-1-1,0 0 0,0 1 1,0-1-1,1 1 1,-1-1-1,0 0 1,0 1-1,1-1 0,-1 0 1,0 1-1,1-1 1,-1 0-1,0 0 0,1 1 1,-1-1-1,1 0 1,-1 0-1,0 1 0,1-1 1,-1 0-1,1 0-62,14 12 35,8 2 47,0-1-1,15 6-81,21 10 63,-12-1 6,-31-17-421,1-1 0,9 4 352,-25-14-11,-1 0 0,0 0 1,0 0-1,0 0 0,0 0 0,0 1 1,1-1-1,-1 0 0,0 0 0,0 0 0,0 0 1,1 0-1,-1 0 0,0 0 0,0 0 0,0 0 1,0 0-1,1 0 0,-1 0 0,0 0 1,0 0-1,0 0 0,1 0 0,-1 0 0,0 0 1,0 0-1,0 0 0,1 0 0,-1 0 0,0 0 1,0 0-1,0 0 0,0-1 0,1 1 0,-1 0 1,0 0-1,0 0 0,0 0 0,0 0 1,0 0-1,0-1 0,1 1 0,-1 0 11,-3-10-912,-9-10-2733,-8 0 171</inkml:trace>
  <inkml:trace contextRef="#ctx0" brushRef="#br1" timeOffset="139275.11">3175 4869 6417,'1'10'11888,"0"6"-3751,3 0-4517,4-6-4927,-8-9 1018,1-1 0,-1 0 1,1 0-1,-1 0 0,1 0 0,-1 0 0,1 0 0,0 0 0,-1 0 1,1 0-1,-1 0 0,1 0 0,-1 0 0,1 0 0,-1 0 0,1 0 1,-1-1-1,1 1 0,-1 0 0,1 0 0,-1-1 0,1 1 0,-1-1 289,9-8-5997,9-20-867</inkml:trace>
  <inkml:trace contextRef="#ctx0" brushRef="#br1" timeOffset="140560.49">3445 4804 5921,'-36'42'3392,"36"-41"-3260,0-1 1,-1 0-1,1 0 1,0 0 0,0 1-1,-1-1 1,1 0-1,0 0 1,0 1 0,0-1-1,-1 0 1,1 0-1,0 1 1,0-1-1,0 0 1,0 1 0,0-1-1,-1 0 1,1 1-1,0-1 1,0 0 0,0 1-1,0-1 1,0 0-1,0 1 1,0-1 0,0 0-1,0 0 1,0 1-1,0-1 1,1 0-1,-1 1 1,0-1 0,0 0-1,0 1 1,0-1-1,0 0 1,1 1 0,-1-1-1,0 0 1,0 0-1,0 1 1,1-1-133,12 3 1891,-10-3-300,38 8-1000,1 1-1,12 6-590,-5-1 149,32 14-39,-52-16 309,30 7-419,-73-29 687,-33-6-548,-26-13-139,67 27 0,1-1 0,-1 1 0,1-2 0,-1 1 0,1 0 0,0-1 0,1 0 0,-1-1 0,1 1 0,-1-1 0,1 1 0,1-1 1,-1 0-1,1-1 0,0 1 0,0-1 0,0 1 0,1-1 0,0 0 0,0 0 0,0 0 0,1 0 0,0 0 0,0 0 0,0 0 1,1-1-1,0 1 0,0 0 0,1 0 0,0-1 0,0 1 0,0 0 0,1 0 0,0 0 0,1-3 0,-1 5 37,-1 0 1,1 0-1,1 0 0,-1 0 0,0 0 1,1 0-1,0 1 0,0-1 0,0 1 1,0 0-1,0 0 0,1 0 0,-1 0 1,1 1-1,0 0 0,0-1 0,0 1 1,0 0-1,0 1 0,0-1 1,1 1-1,-1 0 0,2 0-37,-1 0-57,1 0-1,-1 1 1,1 0 0,-1 0-1,0 0 1,1 0 0,-1 1-1,1 0 1,-1 1 0,5 1 56,-5-2-503,0 1 0,-1 1 0,1-1 0,-1 1 0,1 0-1,-1 0 1,2 1 504,17 18-6872,1 2 4831,8 8 4447,-22-22 418,2 0 0,0 0 0,5 2-2824,-12-8 720,1-1 1,0 0-1,-1 0 0,1-1 1,1 1-1,-1-1 0,0-1 1,4 2-721,-5-3-345,0 1 1,0-1-1,0 0 1,0 0-1,0-1 1,1 1-1,1-1 345,-5 0 4,1 0 1,-1 1-1,1-1 0,-1 0 1,1 0-1,-1 0 0,0 0 1,1 0-1,-1-1 1,0 1-1,0-1 0,0 0 1,0 1-1,0-1 0,0 0 1,-1 0-1,1 0 0,-1 0 1,1-1-1,-1 1 1,0 0-1,0-1 0,0 1 1,0 0-1,0-1 0,0 0 1,-1 1-1,1-1 0,-1 1 1,0-1-1,1 1 1,-1-1-1,-1 0 0,1 1 1,0-1-1,-1 0-4,0-4 24,0 0 1,0 0-1,-1 0 0,-1 0 1,1 0-1,-1 0 1,0 1-1,0-1 0,-1 1 1,0 0-1,0 0 0,-4-4-24,-2-2 39,6 7-31,0 0-1,0 1 1,0-1-1,0 1 1,-1 0-1,0 0 1,1 1 0,-1-1-1,-1 1-7,6 3 0,0-1 0,0 0 0,0 1 0,-1-1 0,1 1 0,0-1 0,0 1 0,0-1 0,0 0-1,0 1 1,0-1 0,0 1 0,1-1 0,-1 0 0,0 1 0,0-1 0,0 1 0,1-1 0,-1 1 0,0-1 0,0 1 0,1-1 0,-1 1 0,0-1 0,1 1 0,-1-1-1,1 1 1,-1-1 0,23-29 61,18-18-16,-39 46-32,0-1 0,1 1 0,-1-1 0,0 0 0,-1 1 0,1-1 0,0 0 0,-1 0 0,1 0 0,-1 0 0,0-1 0,0 1 0,-1 0 0,1 0 0,0-1 0,-1 1 0,0 0 0,0-1 0,0 1 0,0-1-13,-1 1 13,0 1 0,-1 0 0,1-1 0,0 1 1,-1 0-1,0 0 0,1 0 0,-1 0 0,0 0 0,0 1 0,0-1 0,0 0 0,0 1 0,-1 0 0,1-1 0,0 1 1,-1 0-1,1 0 0,-1 0 0,1 0 0,-2 1-13,-19-9 54,13 5-41,0 0 0,1 0 1,-1 1-1,-1 1 0,1 0 0,0 0 1,-1 1-1,1 0 0,-1 1 1,-5 0-14,14 0-4,0 1 0,0-1 1,0 1-1,1 0 1,-1-1-1,0 1 1,0 0-1,1 0 0,-1 0 1,0 0-1,1 1 1,-1-1-1,1 0 1,0 1-1,-1-1 0,1 1 1,0-1-1,-1 2 4,0 1-16,0 0 0,1 0 1,-1-1-1,1 1 0,0 0 0,0 0 0,0 0 0,0 1 0,1-1 16,-1 7-68,1 1 0,0-1 1,1 1-1,0-1 0,1 1 0,1 0 68,-3-7-19,2-1 1,-1 1-1,0-1 1,1 0-1,0 1 0,0-1 1,0 0-1,1 0 1,-1 0-1,1-1 1,0 1-1,0-1 1,0 1-1,0-1 0,1 0 1,0 0-1,0 0 19,2 0-1,-1 0 0,0-1 0,1 0 1,0 0-1,-1 0 0,1 0 0,0-1 0,0 0 0,0-1 0,0 1 0,0-1 0,1 0 1,11-1 38,0-2 0,0 0 1,0 0-1,0-2 0,-1 0 0,1-1 0,-1-1 0,1-2-38,10-3 21,-1-1 0,-1-2 0,-1-1 0,9-7-21,-33 22 3,1 0 0,-1 0 0,1-1 0,-1 1 0,0 0 0,0-1 0,0 1 0,0-1 0,0 1 0,0-1-1,0 1 1,0-1 0,-1 0 0,1 0 0,0 1 0,-1-1 0,0 0 0,1 0 0,-1 0-3,0-1-254,0 0 1,-1 0 0,1 1 0,-1-1 0,0 1 0,0-1 0,0 0 0,0 1 0,0 0-1,0-1 1,-1 1 0,1 0 0,-1-1 253,-21-27-2803</inkml:trace>
  <inkml:trace contextRef="#ctx0" brushRef="#br1" timeOffset="141915.97">4102 3863 5193,'1'-2'1103,"0"1"0,0-1 0,0 1 0,0-1 0,-1 0 0,1 1 0,0-1 1,-1 0-1,0 1 0,1-1 0,-1 0 0,0 0 0,0 0 0,0 1-1103,0 0 139,0 1 0,0 0 1,0 0-1,0-1 0,0 1 0,0 0 0,0 0 1,0 0-1,0-1 0,0 1 0,0 0 1,0 0-1,0 0 0,-1-1 0,1 1 0,0 0 1,0 0-1,0 0 0,0-1 0,0 1 1,-1 0-1,1 0 0,0 0 0,0 0 1,0 0-1,-1 0 0,1-1 0,0 1 0,0 0 1,0 0-1,-1 0 0,1 0 0,0 0 1,0 0-1,-1 0-139,-12 8 1055,8-3-1037,0 1 0,0 0 1,1 0-1,0 1 0,0-1 0,0 1 0,1 0 0,0 0 0,0 0 0,1 0 0,0 1 0,0-1 0,0 6-18,2-10-7,0 1 0,0-1 0,0 1 0,0 0 0,1-1 0,-1 1 0,1 0 0,0-1 0,0 1 0,0-1 0,0 0 0,1 1 0,0-1 0,-1 0 0,1 0-1,0 0 1,1 0 0,-1 0 0,0 0 0,1-1 0,-1 1 0,1-1 0,3 3 7,2 0-16,0 1-1,0-2 1,1 1-1,0-1 1,0 0-1,0-1 1,7 2 16,12 2-1,0-1 0,0-2 0,1-1 0,-1-1 0,1-2 0,-1 0 0,27-5 1,-53 5 38,0-1 0,1 1 0,-1 0 0,1-1 0,-1 1 1,1 1-1,-1-1 0,0 0 0,1 1 0,-1-1 0,0 1 0,1-1 0,-1 1 0,0 0 0,1 0 0,0 1-38,-2-1 33,0 0 0,0 1 0,0-1 0,0 0-1,0 1 1,-1-1 0,1 1 0,0-1 0,-1 1 0,1-1-1,-1 1 1,1 0 0,-1-1 0,0 1 0,0-1 0,0 1-1,1 0 1,-2-1 0,1 1 0,0 0 0,0-1-1,0 1 1,-1 0-33,-2 22 84,-11 57 194,12-71-435,-1 0 0,0 0 0,-1 0-1,0 0 1,0-1 0,-3 5 157,6-12-61,-1 0-1,1-1 1,0 1 0,-1 0 0,1-1 0,-1 1-1,0 0 1,1-1 0,-1 0 0,0 1 0,0-1 0,0 0-1,0 0 1,0 0 0,-1 0 61,1 0-320,0-1 1,0 1-1,0-1 0,0 0 0,1 0 1,-1 0-1,0 0 0,0 0 0,0-1 1,0 1-1,1 0 0,-1-1 0,0 0 320,-32-15-3379</inkml:trace>
  <inkml:trace contextRef="#ctx0" brushRef="#br1" timeOffset="142578.65">4085 3515 19812,'4'5'171,"-1"-1"-1,1 0 0,0-1 1,0 1-1,0-1 1,1 1-1,-1-1 0,1 0 1,-1-1-1,1 1 1,0-1-1,0 0 0,2 0-170,24 13 307,17 16 26,-2 2-1,-2 1 1,14 16-333,-38-34 157,1-1-1,0 0 1,1-2 0,1 0 0,0-2 0,0-1 0,1 0 0,1-2 0,-1-1-1,1 0 1,23 1-157,-29-7 320,-15-2-205,-13 0-586,-33-2-5506,-11 1 1520</inkml:trace>
  <inkml:trace contextRef="#ctx0" brushRef="#br1" timeOffset="142945.7">4346 3813 6177,'-24'27'3725,"21"-23"360,17-19 528,-2 0-3003,0-1 0,-1 0 1,0-1-1,4-9-1610,-1-2-121,-2-2 0,-1 0 0,-1-1 0,-1 0 121,-3 24-4318,-4 6 2364,2-3-2696</inkml:trace>
  <inkml:trace contextRef="#ctx0" brushRef="#br1" timeOffset="143942.3">5135 3373 26542,'-13'3'-72,"-12"11"-232,7-3-185,-5 3-271,-16 5-8,-8-6-48,5-12 168,-1-12 96,8-11 232,7-10 80,17 3 160,11-2 208,14 6 136,10 2 48,3 7 64,6 2 1840,-1 0-6681,7-13 2849</inkml:trace>
  <inkml:trace contextRef="#ctx0" brushRef="#br1" timeOffset="144805.81">4501 3561 8362,'-62'10'6615,"48"-7"-6257,32-11 1732,-17 8-2040,0 0-1,-1-1 1,1 1-1,0 0 1,-1-1-1,1 1 1,0-1-1,-1 1 1,1-1-1,-1 1 1,1-1-1,-1 1 0,1-1 1,-1 0-1,1 1 1,-1-1-1,0 0 1,1 0-1,-1 1 1,0-1-1,0 0 1,1 1-1,-1-1 1,0 0-1,0 0 0,0 0 1,0 1-1,0-1 1,0 0-1,0 0 1,0 0-50,-18-59-7508,11 34 13925,6 20-8304,-1 2-3804</inkml:trace>
  <inkml:trace contextRef="#ctx0" brushRef="#br1" timeOffset="145163.01">4505 3483 14235,'10'6'243,"46"29"5941,36 16-6184,-58-34 431,-1 1 0,8 8-431,-27-16 79,0 1 0,-1 0 0,0 0-1,-1 2 1,0-1 0,-1 2-79,5 3 348,-11-12 322,-21-16-39,-8-7-530,0-1-1,2-1 0,0 0 0,2-2 0,-4-5-100,9 11 72,-2-3 27,0 0 0,2-2 0,0 1 0,1-2 0,1 0 1,2 0-1,0-1 0,-4-13-99,14 34-16,0 0-1,0-1 1,1 1 0,-1-1-1,1 1 1,0 0-1,-1-1 1,1 1 0,0-1-1,0 1 1,0-1 0,1 1-1,-1 0 1,1-1 0,-1 1-1,1 0 1,0-1-1,1-1 17,0 2-41,0-1 0,0 1 0,0 0-1,0-1 1,1 1 0,-1 1 0,1-1-1,0 0 1,0 1 0,-1-1 0,1 1-1,0 0 1,0 0 0,2-1 41,25-6-3510,3-1 548</inkml:trace>
  <inkml:trace contextRef="#ctx0" brushRef="#br1" timeOffset="145783.94">5051 3281 27614,'0'4'16,"4"0"40,-3-4-32,-1 0 8,0 0-56,0 0-272,0 0-304,0 0-497,0 0 2098,0 0-6522,0-1 2664</inkml:trace>
  <inkml:trace contextRef="#ctx0" brushRef="#br1" timeOffset="146958.71">5077 3328 26686,'0'0'16,"0"-1"8,0-5-312,0 5-352,0 0-697,0-1 1041,0 1-5057,0 0 1656</inkml:trace>
  <inkml:trace contextRef="#ctx0" brushRef="#br1" timeOffset="147525.48">4628 3217 2833,'-12'-1'1464,"-17"-1"1639,12-2 2226,17 4-5103,-1 0 0,1 0 0,0 0 0,0 0 0,0 0 0,0 0 0,0 0 0,0 0 0,-1 0 0,1 0 0,0 0 0,0 0 0,0 0-1,0 0 1,0 0 0,0-1 0,0 1 0,-1 0 0,1 0 0,0 0 0,0 0 0,0 0 0,0 0 0,0 0 0,0 0 0,0-1 0,0 1 0,0 0 0,0 0-1,0 0 1,0 0 0,0 0 0,-1-1 0,1 1 0,0 0 0,0 0 0,0 0 0,0 0 0,0 0 0,0 0 0,1-1 0,-1 1 0,0 0 0,0 0 0,0 0-1,0 0 1,0 0-226,7-6 3240,10-2-3024,-2 3-69,1 2 0,-1 0 0,1 1-1,-1 1 1,9 0-147,-23 1 7,21 0 142,0 2 1,-1 0 0,1 1-1,-1 1 1,0 1 0,0 1-1,0 0 1,2 3-150,-17-6 52,-1-1 0,1 1-1,-1 0 1,0 0 0,0 0 0,0 1-1,0 0 1,-1 0 0,0 0 0,3 3-52,4 7 102,0 0 0,7 14-102,-10-14 34,1-1 0,0-1 0,1 0 0,1 1-34,-4-8-88,-6-6-2635,-3-3-5229,0 3 2846</inkml:trace>
  <inkml:trace contextRef="#ctx0" brushRef="#br1" timeOffset="149367.47">9290 5697 2096,'7'-4'3022,"16"-11"1046,-23 15-3855,1 0 1,-1 0-1,1-1 1,-1 1-1,1-1 1,-1 1-1,1 0 0,-1-1 1,1 1-1,-1-1 1,0 1-1,1-1 0,-1 1 1,0-1-1,1 1 1,-1-1-1,0 0 1,0 1-1,1-1 0,-1 1 1,0-1-1,0 0 1,0 1-1,0-1 1,0 0-1,0 1 0,0-1 1,0 1-1,0-1 1,0 0-1,0 1 0,-1-1-213,0 0 151,0 0-1,0 0 0,0 0 0,0 0 1,-1 0-1,1 0 0,0 1 0,-1-1 0,1 1 1,0-1-1,-1 1 0,1-1 0,-1 1 1,1 0-1,-1-1 0,1 1 0,-1 0 0,-1 0-149,-35 1 629,33 0-472,-12 0 9,1 1 1,0 1-1,1 1 0,-1 0 0,1 1 1,-1 0-1,1 1 0,1 1 0,-1 1 1,-6 4-168,3 2 68,1 1 1,1 0 0,0 1 0,1 1 0,1 0 0,-9 14-69,-14 17 59,-31 38 54,-7 19-113,53-71-3,1 1 1,2 0-1,2 2 0,1 0 1,1 4 2,4-6-19,3 1 0,0 0 1,3 0-1,1 1 0,1 0 1,2-1-1,2 1 0,2 0 1,1 0-1,1-1 0,2 0 1,7 19 17,-2-15-16,2 0 0,2-1 0,1-1 0,2 0 0,2-1 0,1-2 0,1 0 0,3-1 0,0-2 0,27 25 17,-38-43-4,1-1 1,0-1-1,0 0 0,2-2 1,-1 1-1,1-2 1,1-1-1,0 0 0,0-1 1,0-1-1,1-1 1,0-1-1,0 0 0,6-1 4,1-1 8,0-1 0,0-1-1,0-1 1,0-1-1,0-2 1,0 0 0,-1-2-1,0-1 1,0-1-1,3-3-7,-17 6 32,0-1 0,0-1 0,0 1 0,-1-2 0,-1 0-1,1 0 1,-1-1 0,0 0 0,-1-1 0,0 0 0,-1 0 0,0-1-1,0 0 1,-2-1 0,1 1 0,-1-1 0,-1-1 0,0 1 0,3-12-32,-2 1 135,-1-1 0,0 0 0,-2-1 1,-1 1-1,-1-1 0,-1 1 0,-1-1 1,-1 1-1,-2-1 0,-2-10-135,-22-76 1065,-19-40-1065,15 51 226,15 43-118,-3 1-1,-2 1 1,-27-46-108,-19-14-45,14 26-1361,-9-28 1406,55 98-1483,0-1 1,1 0 0,1 0-1,1-2 1483,-1-3-4299</inkml:trace>
  <inkml:trace contextRef="#ctx0" brushRef="#br1" timeOffset="150206.08">9534 5894 7106,'0'-12'1701,"0"1"1,0-1-1,1 0 1,1-2-1702,3-14 1021,1 1 0,4-5-1021,-5 15 644,10-30 201,3 0-1,2 1 0,1 0 1,25-35-845,117-163 1411,-68 112-1034,6 3-1,5 6 1,59-49-377,-87 96 68,180-169 71,-176 172-102,3 5 0,18-7-37,325-185 43,-263 174-33,3 8 1,25-1-11,-119 49 6,-5 1-3,170-64 9,-195 79-1,0 1 0,2 2-1,-1 3 1,20-1-11,-50 8 13,-1 0-1,1 1 1,0 1-1,12 2-12,-24-3-5,0 0 0,0 1 0,0-1-1,0 1 1,-1 0 0,1 0 0,0 0 0,0 0-1,0 1 1,-1-1 0,1 1 0,-1-1 0,1 1-1,-1 0 1,1 0 0,-1 0 0,0 0 0,0 1-1,0-1 1,0 0 0,-1 1 0,1 0 0,-1-1-1,1 1 1,-1 1 5,0-3-32,-1 0-1,1 0 1,-1 0 0,0 0-1,0 0 1,0 1 0,1-1-1,-1 0 1,0 0 0,0 0-1,-1 0 1,1 0 0,0 0-1,0 0 1,0 0 0,-1 0-1,1 0 1,0 0-1,-1 0 1,1 0 0,-1 0-1,0 0 1,1 0 0,-1 0-1,1 0 1,-1-1 0,0 1-1,0 0 1,0 0 0,1-1-1,-1 1 1,0 0-1,0-1 1,0 1 0,0-1-1,0 0 1,0 1 0,0-1 32,-3 1-374,0 0 0,-1 0 0,1-1 0,0 0 0,0 1 0,0-2 1,-1 1-1,1 0 0,-3-1 374,-15-4-1977</inkml:trace>
  <inkml:trace contextRef="#ctx0" brushRef="#br1" timeOffset="150625.11">12156 4045 20004,'0'0'8</inkml:trace>
  <inkml:trace contextRef="#ctx0" brushRef="#br1" timeOffset="151524.08">11891 3008 1200,'6'13'836,"-1"1"1,0 1-1,-1-1 0,0 0 0,-1 1 0,0 7-836,0-2 811,1 0 1,1-1-1,1 3-811,7 7 4685,-13-29-3205,1 0 2028,9 2-2755,98 25-52,-1 5-1,96 41-700,-120-36 109,79 33 73,-127-58-28,1 0 1,0-3 0,26 4-155,-46-14 168,-15 1-157,-1-1-1,0 1 1,1 0-1,-1 0 1,0-1 0,0 1-1,1 0 1,-1 0-1,0-1 1,0 1-1,1 0 1,-1-1-1,0 1 1,0 0-1,0-1 1,0 1-1,0 0 1,1-1-1,-1 1 1,0-1-1,0 1 1,0 0-1,0-1 1,0 1-1,0 0 1,0-1-11,-1-2 34,0 1 0,0-1 0,0 1 0,0-1 0,0 1 0,0-1 0,0 1 0,-1 0 0,0 0 0,0-1-34,0 0 13,0 1-1,-1-1 1,0 1-1,0 0 1,0 0-1,0 0 1,0 0-1,0 0 1,0 0-1,-1 1 1,1 0-1,0-1 1,-1 1-1,1 1 1,-1-1-1,0 0 1,1 1-1,-1 0 1,0 0-1,1 0 1,-1 0-1,1 0 1,-1 1-1,0 0 1,0 0-13,-10 2 46,0 1 1,0 0-1,1 1 1,0 1 0,-12 6-47,8-3 48,0 1 1,1 1 0,-1 1 0,2 0-1,0 1 1,1 1 0,0 0-1,1 1 1,0 0 0,-6 12-49,-15 26-24,-3-2 0,-1-2 0,-19 17 24,54-63-59,-20 22-2,22-23-48,0 0 0,-1-1-1,1 1 1,0-1 0,0 1-1,0 0 1,1 0 0,-1 0-1,0 0 1,1-1 0,-1 1-1,1 0 1,0 0 0,-1 1 109,5 1-3729,0-8 15</inkml:trace>
  <inkml:trace contextRef="#ctx0" brushRef="#br1" timeOffset="154184.17">8628 7516 1896,'25'-41'3354,"-9"18"-684,-16 22-2470,1 0 0,-1 0-1,0 1 1,1-1 0,-1 0-1,0 0 1,0 0-1,0 0 1,0 0 0,0 0-1,0 0 1,0 0 0,0 0-1,0 0 1,0 0-1,0 0 1,0 0 0,-1 0-1,1 0 1,0 1 0,-1-1-1,1 0 1,-1 0 0,1 0-1,-1 0 1,1 1-1,-1-1-199,-1-1 203,0 0-1,1 0 0,-1 0 0,0 0 0,0 1 0,0-1 0,0 1 0,0 0 0,0-1 0,-2 1-202,-54-30 1100,24 13-741,25 15-195,0 0 0,0 0-1,-1 1 1,1 1 0,-1-1 0,0 2-1,1-1 1,-1 1 0,0 0 0,1 1-1,-1 1 1,0-1-164,-17 2 321,-19 1 102,1 2-1,-1 2 1,1 2-1,0 2 1,-22 11-423,41-13 78,1 1 0,1 1 1,0 1-1,1 2 0,0 0 0,1 1 1,1 1-1,1 2 0,0 0 0,0 2-78,-25 34 79,-22 37-79,58-79 3,-8 11-15,1 1 1,2 0 0,0 1 0,2 1-1,1 0 1,-1 6 11,7-15-20,0 1 0,1-1 0,2 0 0,-1 1 0,2 0 0,1-1 0,0 1 0,1 0 0,1-1 0,1 1 20,3 9-46,1 0 1,2-1 0,0-1-1,2 1 1,1-1 0,1-1-1,1-1 1,11 15 45,-3-8-52,2-1 0,1-1 0,1-1 0,1-2 0,2 0 0,1-1 52,21 12-44,2-3 0,1-1 0,1-3 0,4-2 44,-24-11 42,2-2 1,0-1-1,0-3 1,1 0-1,1-3 0,0-1 1,0-2-1,0-1 1,0-2-1,1-2 1,6-2-43,-9-3 173,0-1 1,-1-2 0,0-2 0,-1-1-1,0-1 1,-1-2 0,0-2 0,-1-1 0,-1-1-1,14-12-173,-18 11 269,-1-2 1,-1 0-1,-1-2 0,0-1 0,-2-1 0,-1-1 1,14-23-270,-23 30 153,-2 0 1,0-1-1,-1 0 1,-1 0 0,-1-1-1,-1-1 1,-1 1-1,-1-1 1,-1 0 0,0 0-1,-2-1 1,-1-1-154,-1-9 123,-2 0 0,-1 0 0,-2 0 0,-1 1 0,-2-1 0,-1 2 1,-4-7-124,-13-31 277,-4 1 1,-25-41-278,47 94 0,-8-16-90,-17-22 90,26 43-70,0 1-1,0 1 1,-1 0 0,0 0-1,0 0 1,-1 1 0,-5-4 70,11 9-119,0 1 1,0-1 0,0 0 0,0 1 0,0 0 0,-1-1 0,1 1-1,-1 0 1,1 1 0,0-1 0,-1 1 0,0 0 0,1-1 0,-1 1 0,1 1-1,-1-1 1,1 1 0,-1-1 118,-5 3-905,0 0 1,0 0-1,0 1 0,1 0 0,0 1 1,-2 1 904,-39 22-5079</inkml:trace>
  <inkml:trace contextRef="#ctx0" brushRef="#br1" timeOffset="155543.47">8427 9055 2713,'-13'-61'13094,"13"72"-10124,0 4-2968,2 7 171,2 0 1,1 0-1,0-1 1,5 10-174,17 65 831,28 129-427,77 284-7,-118-462-329,2-2 1,10 18-69,-18-45 40,1-1 0,1 0-1,1 0 1,0-1 0,2 0 0,-1-1 0,2 0-40,-39-37 36,-1 2 0,-2 2 0,-3-2-36,30 19-4,-46-27-33,0-3 1,3-2-1,0-1 0,-8-12 37,17 11 45,17 15-13,-1 1 0,-1 1 0,-1 0 0,0 2 0,-2 0 0,1 1 0,-5 0-32,26 15 4,0-1-1,0 1 1,0-1-1,0 1 0,0-1 1,0 1-1,0 0 1,-1-1-1,1 1 1,0 0-1,0 0 0,0 0 1,0 0-1,-1 0 1,0 0-4,2 0 1,0 1 0,0-1 1,-1 0-1,1 0 1,0 0-1,0 1 0,-1-1 1,1 0-1,0 0 1,0 1-1,0-1 0,0 0 1,-1 1-1,1-1 0,0 0 1,0 0-1,0 1 1,0-1-1,0 0 0,0 1 1,0-1-1,0 0 0,0 1 1,0-1-1,0 0 1,0 1-1,0-1 0,0 0 1,0 1-1,0-1 0,0 0 1,0 1-2,2 3 4,-1-1 0,1 1 1,-1-1-1,1 1 0,0-1 0,1 1 0,-1-1 1,1 0-5,74 85 64,20 24 6,-81-92-65,0 0-1,2-2 1,0 0-1,1-1 1,0-1-1,2-1 1,8 5-5,-12-11 36,0 0 1,0-1 0,1 0 0,0-2 0,0 0 0,0-1 0,1-1 0,0-1 0,0 0-1,0-1-36,-6-1 123,0-1 0,-1 0 0,1-1 0,-1 0-1,1-1 1,-1 0 0,0-1 0,0 0 0,7-4-123,-12 4 139,0 0 0,0-1 1,0 0-1,-1-1 0,1 1 1,-1-1-1,0 0 0,0-1 1,-1 0-1,0 0 0,0 0 1,0 0-1,-1-1 0,1 0 1,0-3-140,5-13 281,-1 1 0,-2-1 0,0 0 0,-1-1 0,-2 1 0,0-1 0,-1 0 0,-2-1 0,0 1 0,-2 0 0,-1 0 0,0 0 0,-4-12-281,0 11-4315,-4 4 447</inkml:trace>
  <inkml:trace contextRef="#ctx0" brushRef="#br1" timeOffset="167263.45">13573 2638 2641,'1'0'644,"-1"0"0,1-1 0,-1 1 0,1 0 0,-1 0 0,1-1 0,-1 1 0,1 0 0,-1-1 0,1 1 0,-1 0 0,1-1 0,-1 1 0,0-1 0,1 1 0,-1-1 0,0 1 0,1-1 1,-1 1-1,0-1 0,1 0-644,-1-13 5548,-1 12-5459,1 1 0,-1 0 0,1-1-1,-1 1 1,0 0 0,1 0-1,-1 0 1,0 0 0,0 0 0,0 0-1,0 0 1,0 0 0,0 0-1,0 0 1,0 0 0,0 1 0,0-1-1,-1 0 1,1 1 0,0-1 0,0 1-1,-1-1 1,1 1 0,0 0-1,-1 0 1,1-1-89,-18 1 90,1 0 0,-1 1 0,1 0 0,-1 2-1,1 0 1,0 1 0,0 1 0,1 1 0,-1 0 0,1 2 0,1-1 0,-1 2-1,-11 8-89,15-8 25,1 0 0,0 0 0,1 1-1,0 0 1,0 1 0,1 0-1,1 1 1,-3 4-25,7-8 1,0 1 0,0 0 0,1 0 0,0 0-1,0 0 1,1 1 0,0-1 0,1 1 0,0 0 0,1 0 0,0 0-1,0 6 0,2-6 12,0 0-1,0-1 1,1 1-1,0 0 1,1-1-1,0 0 1,1 0-1,-1 0 1,2 0-1,-1-1 1,1 1-1,1-1 1,0 0-1,0-1 0,0 1 1,1-1-1,0 0 1,0-1-1,1 0 1,0 0-12,10 8 49,1-2 0,0-1 1,0 0-1,1-1 1,1-2-1,-1 0 0,1-1 1,4 0-50,-8-2-35,1-2 0,0 0 0,0-1 0,0-1 0,0 0 0,1-1-1,-1-2 1,6 0 35,-23 2-210,0 0 0,1-1 0,-1 1-1,0 0 1,0 0 0,0-1-1,0 1 1,0-1 0,0 1-1,0-1 1,0 1 0,0-1-1,0 1 1,0-1 0,0 0-1,-1 0 1,1 1 0,0-1-1,0 0 1,-1 0 0,1 0-1,0 0 1,-1 0 0,1 0-1,-1 0 1,1 0 0,-1 0-1,1-1 211,3-22-4577</inkml:trace>
  <inkml:trace contextRef="#ctx0" brushRef="#br1" timeOffset="168233.2">13671 2755 3745,'-1'0'213,"1"0"0,0 0-1,0 0 1,0 0 0,-1 1 0,1-1 0,0 0 0,0 0-1,0 0 1,-1 0 0,1 0 0,0 0 0,0 0 0,-1-1 0,1 1-1,0 0 1,0 0 0,0 0 0,-1 0 0,1 0 0,0 0 0,0 0-1,0 0 1,0 0 0,-1-1 0,1 1 0,0 0 0,0 0-1,0 0 1,0 0 0,-1-1 0,1 1 0,0 0 0,0 0 0,0 0-1,0 0 1,0-1 0,0 1 0,0 0 0,0 0 0,0-1 0,0 1-1,0 0 1,0 0 0,0 0 0,0-1 0,0 1 0,0 0-1,0 0 1,0 0 0,0-1 0,0 1 0,0 0 0,0 0 0,0 0-1,0-1 1,0 1 0,0 0 0,1 0-213,2-11 5734,1 6-6074,5-1 513,1-1-1,0 2 1,1 0 0,-1 0 0,1 1 0,10-3-173,-13 5 39,0 1-1,0 1 0,0 0 1,-1 0-1,1 0 0,0 1 1,0 0-1,0 1 1,-1-1-1,1 1 0,-1 1 1,1 0-1,4 2-38,1 0 11,4 1 14,0 1 0,0 1 0,-1 1 1,0 0-1,-1 1 0,1 1 0,-2 0 0,0 1 1,12 12-26,-18-14 45,1 0 0,-2 0 0,0 0 1,0 1-1,-1 0 0,0 1 0,-1-1 0,0 1 1,-1 0-1,0 0 0,-1 1 0,0-1 1,-1 1-1,0 10-45,-1-11 51,-1 0 1,0 0 0,-1 0-1,0 1 1,-1-1 0,0 0-1,-1 0 1,0-1 0,-3 7-52,4-14 22,0 1-1,-1 0 1,1-1 0,-1 1 0,0-1 0,0 0 0,0 0-1,-1 0 1,0 0 0,0-1 0,0 1 0,0-1-1,0 0 1,0 0 0,-1 0 0,0-1 0,1 0 0,-1 0-1,0 0 1,0 0 0,0-1 0,0 0 0,-5 1-22,-7 0 58,-1 0 1,1-1-1,-1-1 1,0-1-1,1 0 0,-1-1 1,1-1-1,-1-1 1,-10-3-59,20 4 3,0 0-1,0 0 1,1-1 0,-1 0 0,1 0-1,0-1 1,0 0 0,1 0 0,-1 0-1,1-1 1,0 0 0,1-1 0,-1 1-1,1-1 1,0 0 0,1 0 0,0 0 0,0-1-1,1 1 1,-1-1 0,1-2-3,1 1-23,0 0 0,0 0 1,1 0-1,1-1 0,-1 1 0,2 0 1,-1 0-1,1-1 0,0 1 1,1 0-1,0 0 0,1 0 0,0 0 1,0 0-1,1 1 0,0 0 0,0-1 1,1 1-1,0 1 0,0-1 1,1 1-1,0 0 0,1 0 0,6-5 23,2 4-54,0 3 40,1 1 1,-1 0-1,0 2 1,1 0-1,-1 0 1,1 1-1,12 2 14,-15 0 21,0 2 0,0 0 0,0 0 0,0 1 0,-1 0 0,0 1 0,7 4-21,-13-6-265,-1 0 1,1 0 0,-1 1 0,0-1 0,0 1-1,0 1 1,0-1 0,-1 1 0,0-1-1,0 1 1,0 0 0,0 1 0,-1-1 0,0 1-1,0-1 1,0 3 264,-3 4-4357,-9-4-282</inkml:trace>
  <inkml:trace contextRef="#ctx0" brushRef="#br1" timeOffset="169248.59">14321 2779 5905,'-16'1'1986,"0"-1"0,1-1 1,-1 0-1,-2-2-1986,17 2 164,0 1 1,0-1 0,0 0-1,0 1 1,0-1 0,1 0-1,-1 0 1,0 0 0,0 0-1,1 0 1,-1 0 0,0 0-1,1 0 1,-1 0 0,1 0-1,0-1 1,-1 1 0,1 0-1,0 0 1,0 0 0,-1-1-1,1 1 1,0 0 0,0 0 0,0-2-165,3-8 1832,-3 11-1781,0 0 0,0 0 0,1 0 0,-1 0 0,0 0 0,0 0 1,0 0-1,1 0 0,-1 0 0,0 0 0,0 0 0,0 0 0,1 1 0,-1-1 0,0 0 0,0 0 0,0 0 0,0 0 0,1 0 0,-1 0 0,0 0 0,0 1 0,0-1 0,0 0 0,1 0 0,-1 0 0,0 0 1,0 1-1,0-1 0,0 0 0,0 0 0,0 0 0,0 1 0,0-1 0,0 0 0,0 0 0,0 0 0,0 1 0,0-1 0,0 0 0,0 0 0,0 0 0,0 1 0,0-1 0,0 0 0,0 0-51,26 77 329,-4 1-1,-4 1 1,-1 8-329,-13-60 87,0-4 10,-1 1-1,-1 0 1,0 0-1,-2 0-96,-2-16 132,-1-8 329,-4-19 109,1-6-512,1 0 0,1 0-1,2-1 1,0 1 0,1-1 0,2 1-1,1-4-57,-1 23 9,13-83 77,-13 81-88,2-1 0,-1 0 0,1 1 0,1 0 0,-1-1 0,1 2 0,1-1 0,3-6 2,-6 13-2,-1-1-1,0 0 1,1 1-1,-1-1 1,1 1-1,-1 0 1,1-1 0,-1 1-1,1 0 1,0 0-1,0 0 1,0 0-1,0 0 1,0 0 0,0 1-1,0-1 1,0 1-1,0-1 1,0 1-1,0 0 1,0 0 0,0 0-1,0 0 1,0 0-1,0 0 1,0 0-1,0 1 1,0-1 0,0 1-1,0 0 1,0-1-1,0 1 1,0 0-1,0 0 1,0 0 0,-1 0-1,1 1 1,0-1-1,-1 0 1,1 1-1,-1 0 3,7 5-3,0 1 0,-1 0 0,0 1-1,0-1 1,-1 1 0,0 1-1,0 0 4,6 16 13,0 0 0,-2 1 0,-1 0 0,-1 1 0,-1-1 0,-2 2 0,0 7-13,-4-30 6,0 2 8,0-1 1,0 1-1,-1-1 0,0 1 1,0 0-1,-1-1 1,0 3-15,1-10 1,0 0 0,0 1 1,0-1-1,0 0 0,0 0 0,0 0 1,0 0-1,0 0 0,0 0 1,0 0-1,0 0 0,0 1 0,0-1 1,0 0-1,-1 0 0,1 0 0,0 0 1,0 0-1,0 0 0,0 0 1,0 0-1,0 0 0,0 0 0,0 1 1,0-1-1,-1 0 0,1 0 1,0 0-1,0 0 0,0 0 0,0 0 1,0 0-1,0 0 0,0 0 0,-1 0 1,1 0-1,0 0 0,0 0 1,0 0-1,0 0 0,0 0 0,0 0 1,0 0-1,-1 0 0,1 0 0,0 0 1,0 0-1,0-1 0,0 1 1,0 0-1,0 0 0,0 0 0,0 0-1,-7-7 33,-4-12-1,7 2-26,0 0 0,2 1 0,0-1-1,0 0 1,2 0 0,0 0 0,1 0 0,0 0 0,2 0 0,0 0 0,1 1 0,0-1 0,1 1 0,1 0 0,1 0-1,0 1-5,-4 10 13,0 0-1,0 0 1,0 0-1,1 0 0,-1 1 1,1 0-1,0-1 1,1 1-1,-1 1 0,1-1 1,-1 1-1,1 0 1,0 0-1,1 0-12,-3 2-5,-1-1 1,1 1 0,-1 1-1,1-1 1,-1 0-1,1 1 1,0-1-1,-1 1 1,1 0-1,0 0 1,0 0 0,-1 0-1,1 0 1,0 1-1,-1-1 1,1 1-1,0 0 1,-1 0-1,1 0 1,-1 0 0,1 0-1,-1 0 1,0 1-1,0-1 1,1 1-1,-1 0 1,0 0-1,0-1 1,0 1-1,0 1 5,4 5-834,0 0 0,-1 0 0,0 0 0,0 1 0,-1-1-1,3 10 835,17 57-5363,-17-49 4309,15 49 1734,7 35 8211,-24-72-5332,-9-21-3515,4-16-94,0-1-1,0 1 1,-1-1 0,1 0 0,0 1 0,-1-1-1,1 0 1,0 1 0,-1-1 0,1 0 0,-1 0-1,1 1 1,-1-1 0,1 0 0,0 0 0,-1 0-1,1 1 1,-1-1 0,1 0 0,-1 0 0,1 0-1,-1 0 1,1 0 0,-1 0 0,1 0 0,-1 0-1,1 0 1,-1 0 0,1-1 0,-1 1 50,1 0-83,-1 0 0,0-1 0,1 1 0,-1 0 1,0-1-1,1 1 0,-1 0 0,1-1 0,-1 1 0,1-1 0,-1 1 1,1-1-1,-1 1 0,1-1 0,-1 1 0,1-1 0,0 0 0,-1 1 1,1-1-1,0 0 0,0 1 0,-1-1 0,1 0 0,0 1 0,0-1 1,0 0-1,0 1 0,0-1 0,0 0 0,0 0 0,0 0 83,3-24-2982,-2 21 2376,9-37-2873</inkml:trace>
  <inkml:trace contextRef="#ctx0" brushRef="#br1" timeOffset="169992.2">14976 3298 3385,'-8'19'2371,"-11"20"1038,18-36-3093,-1-1 0,1 1 0,-1-1 0,0 1 0,0-1 0,0 0 0,0 0 0,0 0 0,-1 0 0,1 0 0,-3 1-316,5-3 140,-1 0-1,1 0 1,-1 1-1,1-1 0,-1 0 1,1 0-1,-1 0 1,1 0-1,-1 0 0,0 0 1,1 0-1,-1 0 1,1 0-1,-1 0 0,1 0 1,-1 0-1,0 0 1,1 0-1,-1-1 1,1 1-1,-1 0 0,1 0 1,-1-1-1,1 1 1,-1 0-1,1-1 0,0 1 1,-1 0-1,1-1 1,-1 1-1,1-1 0,0 1 1,-1-1-1,1 1 1,0-1-1,0 1 0,-1-1-139,-8-22 3228,8 19-3680,-15-44 1205,11 35-538,1-1-1,0 1 0,0-1 0,2 0 0,-1-9-214,-3-22 341,3-1-1,1 0 0,3 0 1,1 0-1,3 0 0,2 1 0,4-14-340,-9 51 5,0 0 0,1 0 0,0 0-1,0 1 1,1-1 0,0 1 0,1 0-1,3-5-4,-7 10-5,1 0 0,0 0 0,0 0 0,0 0-1,0 1 1,0-1 0,0 0 0,1 1 0,-1 0 0,0 0-1,1-1 1,-1 1 0,1 1 0,-1-1 0,1 0 0,0 1-1,-1-1 1,1 1 0,-1 0 0,1 0 0,0 0-1,-1 0 1,1 0 0,0 1 0,-1-1 0,1 1 0,0-1-1,-1 1 1,2 1 5,5 2 1,0 1-1,0-1 1,-1 2-1,0-1 1,0 1-1,0 0 1,-1 1-1,0 0 1,0 0-1,0 0 0,-1 1 1,0 0-1,-1 0 1,0 1-1,0 0 1,-1 0-1,0 0 1,1 3-1,-2-3 26,0-1-1,-1 1 1,0 0 0,0-1 0,-1 1-1,0 0 1,0 0 0,-1 0 0,0 0 0,-1 0-1,0 0 1,0 0 0,-1 0 0,0-1-1,-1 1 1,0 0 0,0-1 0,-1 0 0,0 0-1,-2 3-25,0-2 43,0-1 0,-1 1 0,0-2-1,0 1 1,-1-1 0,0 0 0,0 0-1,-1-1 1,0 0 0,-6 2-43,10-5 8,1-1 0,-1 0 0,0 0 1,1-1-1,-1 0 0,0 1 0,0-2 0,0 1 1,0 0-1,0-1 0,0 0 0,0 0 0,0-1 1,0 1-1,0-1 0,0 0 0,1-1 0,-1 1 1,0-1-1,1 0 0,-1 0 0,1 0 1,-2-1-9,-1-2-56,1 0 1,0 0 0,0-1 0,0 0 0,1 0 0,0 0 0,0 0 0,0-1 0,1 0 0,0 0 0,0 0 0,1-1 0,0 1 0,0-1 0,1 0 0,0 0 0,0 0 0,1 0 0,0-3 55,0 3-299,0 0-1,1 0 0,1 0 1,0 0-1,0 0 1,0 0-1,1 0 1,0 0-1,1-2 300,-1 5-545,1-1 0,-1 0 0,1 1 0,1-1-1,-1 1 1,1 0 0,0 0 0,0 0 0,0 1-1,0-1 1,1 1 0,1-1 545,37-20-4492</inkml:trace>
  <inkml:trace contextRef="#ctx0" brushRef="#br1" timeOffset="170341.31">15459 3034 10914,'4'12'1229,"0"-1"0,-1 1-1,0 0 1,-1 0 0,-1 0 0,1 0-1,-2 0 1,0 1-1229,0-9 100,0 0-1,-1-1 1,1 1 0,-1-1 0,0 1-1,0 0 1,0-1 0,-1 1 0,1-1-1,-1 0 1,0 0 0,0 1 0,0-1-1,0 0 1,0-1 0,-1 1 0,0 0-1,1-1 1,-1 1 0,0-1 0,0 0-1,0 0 1,0 0 0,-1 0 0,1-1-1,0 1 1,-4 0-100,-4 1 33,1-1 0,-1 0-1,0 0 1,0-1 0,0-1 0,0 0 0,-1 0 0,1-1-1,0-1 1,1 0 0,-1 0 0,0-1 0,0 0-1,1-1 1,0 0 0,0-1 0,0 0 0,0-1-1,-4-3-32,7 4 4,0-1 0,0 1 0,0-1-1,1-1 1,0 1 0,0-1-1,0 0 1,1 0 0,0-1 0,1 0-1,-1-2-3,2 4 16,0 0 0,1 0-1,0-1 1,1 1-1,-1-1 1,1 0 0,1 1-1,-1-1 1,1 0 0,0 0-1,1 1 1,-1-1 0,1 0-1,1 1 1,0-4-16,0 4 6,1 0-1,0 0 1,0 0 0,0 1 0,0-1 0,1 1-1,0 0 1,0 0 0,0 0 0,1 1-1,0 0 1,0-1 0,0 2 0,0-1-1,0 1 1,1-1 0,0 1 0,-1 1 0,1-1-1,0 1 1,1 0 0,4-1-6,-5 2-5,-1 0-1,1 0 1,0 0 0,-1 0-1,1 1 1,-1 0 0,1 0 0,0 0-1,-1 1 1,1 0 0,0 0-1,-1 1 1,0-1 0,1 1-1,-1 0 1,0 1 0,0-1 0,0 1-1,0 0 1,0 0 0,-1 1-1,1-1 1,-1 1 0,0 0 0,3 4 5,1 4-585,0 2 1,-1-1 0,4 11 584,-5-11-2024,0-1-1,1 0 1,0 0-1,4 5 2025,8-1-5494</inkml:trace>
  <inkml:trace contextRef="#ctx0" brushRef="#br1" timeOffset="170984.54">16134 2755 4329,'-11'-12'5407,"-1"-1"5879,11 14-11157,0-1 0,1 1 0,-1-1 0,1 1 0,-1-1 1,1 1-1,-1-1 0,1 1 0,-1 0 0,1-1 0,0 1 0,-1 0 1,1-1-1,0 1 0,0 0 0,-1 0 0,1-1 0,0 1 0,0 0 0,0 0 1,0-1-1,0 1 0,0 0-129,-7 31 348,1 1 0,2 0 1,2 0-1,1 17-348,1-34 25,1 1-1,1-1 1,0 0 0,1 0-1,1 0 1,0 0 0,1-1 0,1 0-1,1 0 1,4 8-25,-7-17 21,0 0 0,1 0 1,0-1-1,0 1 0,0-1 0,0 0 0,1 0 0,0-1 0,0 0 1,0 0-1,1 0 0,-1-1 0,1 0 0,0 0 0,0 0 1,0-1-1,0 0 0,2 0-21,0-1 79,0 1 0,0-1 0,0-1 0,0 0 0,0 0 0,0-1 0,0 0 0,0 0 0,0-1 0,0 0 0,0-1 0,-1 0 0,1 0 0,2-2-79,-6 3 50,-1-1 0,0 1 0,-1-1 0,1 0 0,0 0 0,-1 0 0,0 0 0,1-1 0,-1 1 1,-1-1-1,1 0 0,0 0 0,-1 0 0,0 0 0,2-4-50,-2 1 63,0 1 0,0-2-1,-1 1 1,0 0 0,0 0 0,0 0 0,-1-1 0,0 1 0,-1-5-63,-3-10 85,0 1 0,-1 0 0,-1 1 0,-1-1 0,-1 1 0,-5-8-85,-6-13-435,-18-38-1392,20 26-4989,13 27 2095</inkml:trace>
  <inkml:trace contextRef="#ctx0" brushRef="#br1" timeOffset="171338.86">16553 2462 14531,'10'99'3345,"-6"-47"1400,-2-5-4241,3 2 16,-1-1-24,1-1 40,-2-23 553,-1-13-505,-1 1-1104,3 76 327,-1-10-319,-2-12-344,-2-19-168,-6-59 64,-1-15-1201,1-1-2704,-6-6 592</inkml:trace>
  <inkml:trace contextRef="#ctx0" brushRef="#br1" timeOffset="171710.39">16424 2727 3345,'29'-10'10857,"18"4"-4161,0 1-3898,-17-2-2346,0 2-1,0 1 1,0 1 0,0 2 0,29 2-452,-54 0-44,-2-1-5,-1 0 0,1 0 1,0 0-1,0 1 0,0-1 0,0 1 0,-1-1 1,1 1-1,0 0 0,-1 0 0,1 1 1,-1-1-1,1 1 0,1 0 49,-4 1-2265,-3-2-4025,2-1 3221,-1 0-2573</inkml:trace>
  <inkml:trace contextRef="#ctx0" brushRef="#br1" timeOffset="172049.4">16835 2854 4657,'-8'-11'9489,"6"-8"-1245,2 82-4480,-2 66-2560,1-100-894,-1-7-42,1 0-1,2 1 0,0-1 0,3 17-267,-3-37 14,-1-1 1,0 1-1,1-1 1,-1 0-1,1 1 0,0-1 1,-1 1-1,1-1 1,0 0-1,0 0 1,0 0-1,0 1 1,1-1-15,-2-1-9,0 0 1,0 1 0,0-1-1,0 0 1,0 0 0,0 0-1,1 0 1,-1 0 0,0 0-1,0 0 1,0 0 0,0 0-1,0 0 1,1 0 0,-1 0-1,0 0 1,0 0 0,0 0-1,0 0 1,0 0 0,1 0-1,-1 0 1,0 0 0,0 0-1,0 0 1,0 0 0,0 0-1,0 0 1,1-1 0,-1 1-1,0 0 1,0 0 0,0 0-1,0 0 1,0 0 0,0 0 0,0 0-1,1 0 1,-1-1 0,0 1-1,0 0 1,0 0 0,0 0-1,0 0 1,0 0 8,2-17-1611,-5-29-4736,-4-17 6347,-3 6-4469</inkml:trace>
  <inkml:trace contextRef="#ctx0" brushRef="#br1" timeOffset="172389.7">16793 2677 7298,'1'-1'4681,"2"-1"-232,0 1-1657,1-2-439,0 0-937,0 2-184,-1-1-448,0 1-120,0 0-295,-1-1-137,1 1-136,0 1-392,0-2-321,0 1-767,1 0 2664,0-1-6577,0 0 2649</inkml:trace>
  <inkml:trace contextRef="#ctx0" brushRef="#br1" timeOffset="176323.19">17140 2544 2336,'-4'-24'-74,"3"19"-105,0-7 3392,0 0-1,0 1 1,2-1 0,-1 0 0,2-2-3213,-2 14 47,0 0 1,0 0 0,0 0 0,0 0-1,0 0 1,0 0 0,0 0 0,0 0-1,0 0 1,0 1 0,0-1 0,0 0-1,0 0 1,0 0 0,0 0 0,0 0-1,0 0 1,0 0 0,0 0 0,0 0-1,0 0 1,0 0 0,0 0 0,1 0-1,-1 0 1,0 0 0,0 0 0,0 0-1,0 0 1,0 0 0,0 0 0,0 1 0,0-1-1,0 0 1,0 0 0,0 0 0,0 0-1,1 0 1,-1 0 0,0 0 0,0 0-1,0-1 1,0 1 0,0 0 0,0 0-1,0 0 1,0 0 0,0 0 0,0 0-1,0 0 1,0 0 0,0 0 0,1 0-1,-1 0 1,0 0 0,0 0 0,0 0-1,0 0-47,3 11 550,5 17-263,-2 1 1,-1 0 0,-1 0-1,-1 0 1,-2 10-288,-1 95 505,3 80-73,0-166-490,2 0 0,2 0 1,7 18 57,-10-55-6,0 1 30,-4-12-18,0 0-1,0 0 1,0 0 0,0 0 0,0 0-1,0 0 1,1 0 0,-1 1 0,0-1-1,0 0 1,0 0 0,0 0 0,0 0-1,0 0 1,0 1 0,0-1 0,0 0-1,0 0 1,0 0 0,-1 0 0,1 0-1,0 1 1,0-1 0,0 0 0,0 0-1,0 0 1,0 0 0,0 0 0,0 0-1,0 0 1,0 1 0,0-1 0,0 0-1,-1 0 1,1 0 0,0 0 0,0 0-1,0 0 1,0 0 0,0 0 0,0 0-1,-1 0 1,1 0 0,0 0 0,0 0-1,0 0-5,0 0 20,-1-1-7,1 0-1,0 0 1,0 0-1,0 0 0,0 0 1,1 0-1,-1 0 1,0 0-1,0 0 1,0 0-1,1 0 0,-1 0 1,1 0-1,-1 0 1,1 0-1,-1 1 0,1-1 1,-1 0-1,1 0 1,0 0-1,-1 1 0,1-1 1,0 0-1,0 1 1,0-1-13,30-14-48,-17 10 70,23-9-24,-4 2 7,-1-1 0,0-1 0,3-4-5,5-9 38,30-23-38,-56 38-109,-1 0-1,0 0 1,0-1-1,-1-1 1,-1 0-1,2-5 110,-8 11-1542,-1 1 0,0-1 0,-1 0 0,0 0 0,2-5 1542,0-9-5329</inkml:trace>
  <inkml:trace contextRef="#ctx0" brushRef="#br1" timeOffset="176651.26">17649 2812 16307,'-4'-13'473,"3"7"123,-1 0 1,0 0-1,0 0 1,0 1-1,0-1 0,-1 1 1,0-1-1,0 1 1,-1 0-1,1 0 0,-1 1 1,0-1-1,-3-2-596,4 5 4,0 1 0,-1-1-1,1 0 1,0 1-1,0 0 1,-1 0 0,1 0-1,-1 0 1,1 0 0,-1 1-1,0 0 1,1 0 0,-1 0-1,1 0 1,-1 0 0,1 0-1,-1 1 1,1 0-1,-1 0 1,1 0 0,-1 0-1,1 0 1,0 1 0,-1 0-4,-2 1-2,1 0 0,0 0 1,0 0-1,0 1 1,0-1-1,1 1 1,-1 1-1,1-1 0,0 1 1,0-1-1,1 1 1,-1 0-1,1 0 1,-1 2 1,-2 10-4,1 0 0,0 0 0,1 0 0,1 0 1,0 0-1,1 1 0,1 0 0,1-1 0,1 1 1,0-1-1,1 1 0,1-1 0,4 13 4,-4-20 15,0-1 0,1 1-1,0-1 1,0 0 0,1 0-1,0 0 1,1-1 0,0 1 0,0-1-1,1-1 1,0 1 0,2 0-15,1 0 107,0 0 1,1-1-1,0 0 1,0 0-1,1-1 1,0-1-1,0 0 1,9 3-108,13 0 288,0-1 0,0-2 0,0-1 0,1-1 0,-1-2 0,23-3-288,-43 1-17,-1 0 0,0-1 0,5-2 17,-17 4-97,-1 1-1,1-1 0,-1 0 1,0 0-1,1 0 1,-1 0-1,1 0 0,-1-1 1,0 1-1,1 0 1,-1 0-1,1 0 1,-1 0-1,0 0 0,1 0 1,-1-1-1,0 1 1,1 0-1,-1 0 0,0-1 1,1 1-1,-1 0 1,0 0-1,0-1 1,1 1-1,-1 0 0,0-1 1,0 1-1,0 0 1,1-1-1,-1 1 0,0 0 1,0-1-1,0 1 1,0-1-1,0 1 1,0 0-1,0-1 0,0 1 1,0-1-1,0 1 1,0 0-1,0-1 0,0 1 1,0-1-1,0 1 1,0 0-1,0-1 0,0 1 1,0 0-1,-1-1 1,1 1-1,0 0 1,0-1-1,0 1 0,-1 0 1,1-1-1,0 1 98,-10-18-4367</inkml:trace>
  <inkml:trace contextRef="#ctx0" brushRef="#br1" timeOffset="212189.41">9311 10510 2304,'12'-50'2862,"-10"23"1743,2 15 444,1 17-1611,1 21-2173,-4-10-1060,-1-5-64,0-1 0,0 1 0,-1-1 0,0 1 0,-1-1 0,0 1 0,-1-1 0,0 0-1,-2 5-140,-3 17 494,1 0 0,1 0 0,2 1 0,1-1 0,2 1 0,3 25-494,-1-40 45,1-1 0,0 1 0,1-1 0,1 0-1,1 0 1,1 0 0,0-1 0,1 0 0,1-1 0,0 0 0,1 0 0,0-1 0,6 5-45,-7-8 29,1-2 1,1 1 0,-1-1-1,2-1 1,-1 0-1,1 0 1,0-2-1,3 2-29,-11-6 12,0 0-1,1 0 0,-1 0 1,1-1-1,0 1 0,-1-1 0,1 0 1,0-1-1,0 1 0,0-1 1,0 0-1,0 0 0,-1 0 0,1-1 1,0 0-1,0 0 0,0 0 1,-1 0-1,1-1 0,-1 0 1,1 0-1,-1 0 0,0-1 0,1 1 1,0-2-12,7-10-2580,-2-12-6160,-6 8 2071</inkml:trace>
  <inkml:trace contextRef="#ctx0" brushRef="#br1" timeOffset="212532.86">9128 10747 8346,'0'3'4017,"2"0"-57,2-2-1743,18 5-1161,16-2-376,46 1-344,-34-5-96,-7 0-152,2 0-64,-7 7-288,-4 2-656,-11-2-536,-2-2-2745,-2-6 104</inkml:trace>
  <inkml:trace contextRef="#ctx0" brushRef="#br1" timeOffset="213879.41">9921 10810 3897,'-39'40'2759,"28"-25"1607,11-8 801,17-7 738,-10-1-7121,4 0 1293,0 0 0,0-1 1,0 0-1,0-1 0,0 0 0,0-1 1,-1 0-1,1 0 0,-1-1 0,-1-1 1,1 0-1,-1 0 0,4-3-77,-10 6 28,1 0 0,-1 0 0,0 0-1,0 0 1,-1-1 0,1 1 0,-1-1 0,1 0 0,-1 0-28,-2 3 9,1 0 0,-1 0 0,1 0 0,-1 0 0,0 0 0,1 0 0,-1 0 0,0 0 0,0 0 1,0-1-1,0 1 0,0 0 0,0 0 0,0 0 0,0 0 0,-1 0 0,1 0 0,0 0 0,-1 0 0,1 0 0,0 0 1,-1 0-1,1 0 0,-1 0 0,0 0 0,1 0 0,-1 0 0,0 0 0,1 0 0,-1 1 0,0-1 0,0 0 0,0 1 1,0-1-1,0 0 0,0 1 0,0-1-9,-5-2 16,-1 1 1,0-1 0,1 1-1,-1 1 1,0-1 0,0 1-1,0 0 1,0 0 0,0 1-1,-1 0 1,1 1 0,0-1 0,-2 2-17,-2-1-5,0 1 1,1 1 0,0-1 0,-1 2-1,1-1 1,0 2 0,0-1 0,-3 3 4,10-4-5,0-1 0,-1 1 1,1-1-1,0 1 1,0 0-1,0 0 0,0 1 1,1-1-1,0 0 1,-1 1-1,1 0 0,0-1 1,1 1-1,-1 0 1,0 0 4,1 3-5,-1-1 0,1 1 1,0 0-1,0-1 1,1 1-1,-1 0 0,2 0 1,-1-1-1,1 2 5,1 4 0,0 0 0,1 0 0,1-1 0,-1 0 0,2 0 0,0 0 0,0 0 0,1-1 0,0 1 0,4 3 0,-5-8 7,-1-1 0,1 0 1,1-1-1,-1 1 0,1-1 1,0 0-1,0 0 0,0-1 1,0 1-1,1-2 0,-1 1 1,1-1-1,0 0 0,0 0 1,0 0-1,0-1-7,-2 0 32,-1-1 0,1 1 0,0-1 1,-1 0-1,1 0 0,0-1 0,0 1 0,-1-1 1,1 0-1,-1 0 0,1 0 0,-1-1 0,1 0 1,-1 0-1,0 0 0,0 0 0,0-1 0,0 0 1,0 1-1,0-1 0,-1-1 0,0 1 0,2-2-32,13-17 40,0-1-1,-2-1 1,-1 0-1,-1-1 1,-1 0-1,-1-1 0,0-5-39,-8 10 4,-3 10 0,-1 11-3,0 0-1,0 0 0,0-1 1,0 1-1,0 0 1,0 0-1,0 0 0,0 0 1,0 0-1,0 0 1,0 0-1,-1-1 1,1 1-1,0 0 0,0 0 1,0 0-1,0 0 1,0 0-1,0 0 1,0 0-1,0 0 0,0-1 1,0 1-1,0 0 1,0 0-1,-1 0 1,1 0-1,0 0 0,0 0 1,0 0-1,0 0 1,0 0-1,0 0 0,0 0 1,-1 0-1,1 0 1,0 0-1,0 0 1,0 0-1,0 0 0,0 0 1,0 0-1,0 0 1,-1 0-1,1 0 1,0 0-1,0 0 0,0 0 1,0 0-1,0 0 1,0 0-1,-1 1 12,0 1 0,0-1 0,1 0 0,-1 1 0,1-1 0,-1 1 0,1-1 0,-1 1 0,1-1 0,0 1 0,0-1 0,0 1 0,0-1 0,0 1 0,0-1 0,0 1-12,0 3 24,-2 13 22,1-1 0,1 1 0,1 0 0,0-1 0,1 1 1,1-1-1,0 1 0,2-1 0,0 0 0,1 0-46,-5-15 5,0 1 0,-1-1 0,2 0 0,-1 0-1,0 0 1,0 0 0,1-1 0,-1 1 0,1 0 0,-1-1-1,1 1 1,0 0 0,0-1 0,0 0 0,-1 0-1,1 1 1,0-1 0,2 0-5,-2 0-6,0-1 0,0 0 0,0 1 0,0-1 0,0 0 0,0 0 0,0 0 0,0-1 0,0 1 0,0 0 0,0-1 0,0 1 0,0-1 1,0 0-1,0 0 0,0 0 0,0 0 6,3-2-2,1-1 0,-1 1 1,0-2-1,-1 1 1,1 0-1,-1-1 1,1 0-1,-1 0 1,-1 0-1,1 0 0,-1-1 1,1-1 1,2-8 24,-1 1 1,0-1-1,-1-1 0,-1 1 1,0 0-1,-1-2-24,5-25 79,-7 42-76,0 0 0,0 0 0,0 0 0,0 0 0,0 0 1,0 0-1,0 0 0,0 0 0,0 0 0,-1 0 0,1 0 0,0 0 0,0 0 0,0 0 0,0 0 0,0 0 0,0 0 0,0 0 0,0 0 0,0 0 0,0 0 0,0 0 0,0 0 0,0 0 0,0-1 0,0 1 0,0 0 0,0 0-3,-2 15 55,3-1-37,1 0 0,0-1 1,2 1-1,-1-1 0,1 1 0,1-1 0,5 10-18,-7-17 5,0 0 0,1-1 0,-1 1 0,1-1 0,0 0 0,0 0 0,1 0 0,-1-1 0,1 0-1,0 1 1,0-2 0,1 1 0,-1 0 0,1-1 0,0 0 0,-1-1 0,1 1 0,1-1 0,-1 0 0,0-1 0,0 1 0,1-1 0,-1 0 0,1-1 0,-1 0 0,1 0 0,-1 0 0,1-1-1,-1 0 1,1 0 0,-1 0 0,0-1 0,0 0 0,0 0 0,0-1 0,0 0 0,0 0 0,4-3-5,-6 2 21,0 0-1,0 0 1,0 0-1,0-1 1,-1 1-1,1-1 1,-1 0-1,0 0 1,-1 0-1,1-1 1,-1 1-1,1-5-20,0 1 46,-1-1-1,0 1 1,0-1-1,-1 1 0,0-1 1,0 0-1,-1-3-45,0 12 4,0 0 0,0 0 1,-1 1-1,1-1 0,0 0 0,0 0 0,0 0 0,0 1 0,-1-1 1,1 0-1,0 1 0,-1-1 0,1 0 0,0 0 0,-1 1 0,1-1 1,-1 1-1,1-1 0,-1 0 0,0 1-4,-2 3 31,2 9-13,3 16-2,2-1 1,1-1-1,1 1 0,1-1 1,11 25-17,-15-42-27,16 41 83,-17-46-91,-1-1-1,1 0 1,0 1 0,0-1-1,0 0 1,1 0-1,-1 0 1,1 0-1,0-1 1,-1 1-1,4 1 36,-5-3-74,0-1 0,-1 0 0,1 1 0,0-1 0,-1 0 0,1 1-1,0-1 1,0 0 0,-1 0 0,1 0 0,0 0 0,0 0 0,0 0-1,-1 0 1,1 0 0,0 0 0,0 0 0,-1 0 0,1 0 0,0-1 0,0 1-1,-1 0 1,1-1 0,0 1 0,-1 0 0,1-1 0,0 1 0,-1-1-1,1 1 1,0-1 74,14-20-3903,-13 17 2981,16-26-3759</inkml:trace>
  <inkml:trace contextRef="#ctx0" brushRef="#br1" timeOffset="214595.01">10907 10882 24829,'0'-7'21,"0"0"-1,0 0 0,1 0 0,0 0 0,0 0 1,0 0-1,1 0 0,0 0 0,1 1 1,-1-1-1,1 1 0,0-1 0,1 1 1,0 0-1,0 0-20,-1 2-8,0 0 1,0 1-1,0-1 1,0 1-1,1 0 0,-1 0 1,1 0-1,0 0 1,0 0-1,0 1 1,0 0-1,0 0 1,1 0-1,-1 0 1,1 1-1,-1 0 0,1 0 1,0 0-1,-1 0 1,1 1-1,0 0 1,3 0 7,11 2 6,-1 1 1,0 1 0,0 1-1,-1 0 1,1 1 0,15 9-7,-30-14 11,-1 0 1,0 0-1,0 0 0,0 0 1,0 1-1,0-1 1,0 0-1,0 1 1,-1 0-1,1-1 1,0 1-1,-1 0 1,1 0-1,-1 0 0,0 0 1,0 0-1,0 0 1,0 0-1,0 0 1,0 1-1,0-1 1,-1 0-1,1 1 1,-1-1-12,0 2 20,0 0 1,0-1-1,-1 1 1,0 0 0,1-1-1,-1 1 1,0-1-1,-1 0 1,1 1 0,-1-1-1,1 0 1,-1 0 0,0 1-1,0-2 1,-2 3-21,-9 10 22,-1 0 0,0 0 0,-1-1 0,-1-1 0,0-1 0,-1 0 0,0-1 0,0-1 0,-2-1 0,1 0 1,-19 5-23,31-12-85,1 0 1,-1-1-1,1 0 1,-1 0-1,0 0 1,0 0-1,0-1 1,1 0-1,-1-1 1,0 1-1,-3-2 85,7 2-77,0-1 0,0 1 0,1-1-1,-1 0 1,0 0 0,1 1 0,-1-1 0,1 0-1,-1-1 1,1 1 0,-1 0 0,1 0-1,0-1 1,0 1 0,-1 0 0,1-1 0,0 1-1,0-1 1,0 0 0,1 1 0,-1-1 0,0 0-1,1 1 1,-1-1 0,1 0 0,-1 0 0,1 0-1,0 0 1,0 1 0,0-1 0,0 0-1,0 0 1,0 0 0,1 0 0,-1 1 0,0-1-1,1 0 78,0-3-222,1 0 0,0 0 0,0 0 0,0 0-1,0 0 1,1 1 0,-1-1 0,1 1 0,1 0-1,-1 0 1,0 0 0,1 0 0,0 0 0,0 1 0,0 0-1,3-2 223,10-6-2097,1 0-1,0 0 1,11-3 2097,17-6-3758</inkml:trace>
  <inkml:trace contextRef="#ctx0" brushRef="#br1" timeOffset="-214276.77">10886 10884 3049,'-8'-37'9735,"7"30"-8074,0-1-1,1 1 1,0 0-1,0 0 1,0-1 0,2-6-1661,0 14 1656,1 9-691,3 17-464,-1-1-1,-1 1 0,-1 1 0,-1-1 0,-2 20-500,8 149 1322,-3-152-1600,1 0 1,3-1-1,8 26 278,-15-53-1901,-2-15 1731,0 0 0,-1 0 0,1 0-1,0 0 1,0 0 0,-1 0 0,1 0 0,0 0 0,0 0-1,-1 0 1,1 0 0,0 0 0,0-1 0,-1 1 0,1 0-1,0 0 1,0 0 0,-1 0 0,1 0 0,0 0-1,0 0 1,0-1 0,-1 1 0,1 0 0,0 0 0,0 0-1,0-1 1,-1 1 0,1 0 0,0 0 0,0 0 0,0-1-1,0 1 1,0 0 0,0 0 0,0-1 0,0 1-1,0 0 1,-1 0 0,1-1 0,0 1 0,0 0 170,-1-3-4084</inkml:trace>
  <inkml:trace contextRef="#ctx0" brushRef="#br1" timeOffset="-213620.98">11430 10881 4241,'-24'-15'11004,"-6"5"-4701,28 9-6209,0 1 1,0-1 0,0 1 0,-1 0-1,1 0 1,0 0 0,0 0-1,0 0 1,-1 0 0,1 0 0,0 1-1,0-1 1,0 1 0,0 0 0,0 0-1,0 0 1,0 0 0,0 0-1,0 0 1,0 0 0,1 0 0,-1 1-1,0-1 1,1 1 0,-1-1-1,0 2-94,-45 70 156,41-63-141,3-5-16,0 1-1,1-1 1,0 1-1,0 0 1,0-1-1,1 1 1,0 0-1,0 0 1,1 0 0,-1 0-1,1 0 1,1 0-1,-1 0 1,1 0-1,1 6 2,-2-10-4,1 0-1,-1 0 1,1 1 0,0-1-1,-1 0 1,1 0 0,0 0-1,0 0 1,0 0-1,1 0 1,-1 0 0,0 0-1,1-1 1,-1 1 0,1 0-1,0-1 1,0 1-1,-1-1 1,1 0 0,0 1-1,0-1 1,0 0-1,0 0 1,0 0 0,1-1-1,-1 1 1,0 0 0,0-1-1,0 1 1,1-1-1,-1 0 1,0 0 0,1 0-1,-1 0 1,0 0 0,0-1-1,1 1 5,4-2 15,0 0 0,-1-1 1,0 1-1,1-1 0,-1-1 0,0 1 0,-1-1 0,1 0 0,-1 0 1,5-5-16,4-5 137,0-1 0,-1 0 0,1-2-137,-7 8 55,0 0 1,-1 0-1,-1-1 1,1 1-1,-2-1 0,1 0 1,-1 0-1,0-4-55,-3 11 2,0-1 1,0 1-1,-1-1 0,0 1 0,0 0 0,1-1 0,-2 1 1,1-1-1,0 1 0,-1-1 0,0 1 0,0-1 1,0 1-1,0 0 0,0 0 0,-1-1 0,1 1 0,-1 0 1,0 0-1,0 1 0,0-1 0,0 0 0,0 1 0,-1-1 1,1 1-1,-1-1 0,0 1 0,0 0-2,-2-2-82,-1 1-1,0-1 1,-1 1-1,1 0 1,0 1-1,-1-1 1,0 1-1,1 0 1,-4 0 82,8 2-109,1 0 0,-1-1 1,1 1-1,-1 0 0,1 0 0,-1 0 1,0 0-1,1 0 0,-1 0 0,1 1 0,-1-1 1,1 0-1,-1 1 0,1-1 0,-1 1 1,1-1-1,-1 1 0,1 0 0,0 0 1,-1 0-1,1 0 0,0 0 0,0 0 0,0 0 1,0 0-1,0 0 0,0 0 0,0 1 1,0-1-1,0 0 0,0 1 0,1-1 1,-1 1-1,1-1 0,-1 1 0,1-1 1,-1 1-1,1-1 0,0 1 0,0-1 0,0 1 1,0-1-1,0 1 0,0 0 109,3 23-4006,6 0-42</inkml:trace>
  <inkml:trace contextRef="#ctx0" brushRef="#br1" timeOffset="-212648.75">12369 10727 3041,'3'1'11000,"-9"-3"-5141,-19-5-3406,6 7-2336,0 1 1,0 0-1,0 1 1,0 2-1,1 0 1,0 0-1,-1 2 1,2 0-1,-1 1 1,-16 9-118,26-11 0,0-1-1,1 1 1,-1 0 0,1 1 0,0 0 0,0 0 0,1 0 0,0 1 0,0 0 0,1 0-1,-1 1 1,2-1 0,-1 1 0,1 0 0,0 0 0,1 1 0,0-1 0,0 1 0,1 0-1,0 0 1,0-1 0,1 1 0,0 1 0,1 2 0,0-12 0,0 9-10,0-1 0,0 0 0,1 0 0,0 0 0,2 6 10,-2-12-2,-1 0 1,1-1-1,0 1 1,-1 0-1,1-1 1,0 1-1,0-1 1,0 1-1,0-1 0,0 1 1,0-1-1,1 0 1,-1 1-1,0-1 1,1 0-1,-1 0 1,1 0-1,-1 0 1,1 0-1,0 0 0,-1-1 1,1 1-1,0 0 1,0-1-1,-1 1 1,1-1-1,0 0 1,1 0 1,3 0 14,0 0 1,0-1-1,0 1 1,-1-1-1,1-1 1,0 1 0,0-1-1,-1 0 1,1-1-1,-1 1 1,0-1-1,0 0 1,3-2-15,9-7 89,-1 0 0,0-1 0,4-7-89,1 1 82,-1-2 0,-1 0 0,-1-1 1,-1-1-1,-1-1 0,4-10-82,-17 28 11,0-1 0,-1 1 0,0-1 0,0 1 0,0-1 0,-1 0 0,0 1 0,-1-1 0,1 0 0,-1 0 0,0 0 0,-1 1 0,0-1 0,0 0-1,0 1 1,-1-1 0,0 0 0,-3-5-11,-5-10-26,-2 0 0,0 1 0,-1 0 0,-12-13 26,7 9-453,-14-27 453,31 51-6,1 0-1,0 0 1,-1 0-1,1 0 1,-1 1-1,1-1 1,-1 0-1,1 0 1,-1 0-1,0 1 1,1-1-1,-1 0 1,0 1-1,1-1 1,-1 1-1,0-1 1,0 1 6,0 0 0,1 0 0,0 0 1,0 0-1,-1 0 0,1 1 1,0-1-1,-1 0 0,1 0 1,0 1-1,0-1 0,-1 0 1,1 1-1,0-1 0,0 0 1,0 1-1,0-1 0,-1 0 1,1 1-1,0-1 0,0 0 1,0 1-1,0-1 0,0 0 1,0 1-1,0-1 0,0 0 1,0 1-1,0-1 0,1 43 110,0-33-90,6 54 126,3-1-1,7 18-145,-13-63 6,1-1 1,0 0-1,2 0 0,0-1 0,1 0 0,0 0 0,1-1 0,1 0 0,1 0 1,11 12-7,-19-24 0,0 0 0,0 0 1,1 0-1,-1-1 0,1 1 1,-1-1-1,1 0 0,0 0 1,0 0-1,0 0 0,0-1 1,0 0-1,4 1 0,-6-2 10,1 0 1,-1 0-1,0 0 0,1 0 0,-1 0 1,1-1-1,-1 1 0,1-1 0,-1 0 1,0 0-1,1 0 0,-1 0 0,0 0 1,0 0-1,0-1 0,0 1 0,0-1 1,0 1-1,0-1 0,0 0 0,-1 0 1,1 0-1,0 1 0,-1-2-10,4-4 58,0 0-1,-1-1 1,0 1 0,1-5-58,10-17 119,-15 29-113,1-1 1,-1 1 0,1 0 0,0 0 0,-1 0-1,1-1 1,0 1 0,0 0 0,-1 0-1,1 0 1,0 0 0,-1 0 0,1 0-1,0 0 1,-1 1 0,1-1 0,0 0-1,-1 0 1,1 0 0,0 1 0,-1-1 0,1 0-1,-1 1 1,1-1 0,-1 1 0,1-1-1,-1 0 1,1 1 0,-1-1 0,1 1-7,29 21 60,-28-20-59,41 33 17,-41-33-32,0-1-1,0 1 0,0-1 0,0 0 1,0 0-1,0 0 0,0 0 1,0 0-1,0 0 0,0-1 0,0 1 1,0-1-1,1 1 0,-1-1 1,0 0-1,1 0 0,-1 0 0,0 0 1,0 0-1,1-1 0,-1 1 0,0-1 1,0 1-1,0-1 0,0 0 1,1 0 14,19-15-2095,-5-3-3296,-5 2 833</inkml:trace>
  <inkml:trace contextRef="#ctx0" brushRef="#br1" timeOffset="-212290.5">12633 10606 11418,'0'18'6306,"5"-4"-273,1-7-2792,1 0-1065,-2-5-1272,2-7-431,3 0-577,1-5-993,3-1-231,4-10-4849,1 3 736</inkml:trace>
  <inkml:trace contextRef="#ctx0" brushRef="#br1" timeOffset="-211584.4">13749 10621 4689,'-2'-10'8317,"-2"-2"-3506,3 9-4603,-1 1 0,1-1-1,-1 0 1,0 0-1,0 1 1,-1-1 0,1 1-1,0 0 1,-1 0-1,1 0 1,-1 0 0,0 0-1,0 0 1,0 1-1,0-1 1,0 1 0,0 0-1,0 0 1,0 0 0,0 0-1,-1 1 1,0-1-208,-36-1 379,38 2-366,1 1 0,0-1 1,0 1-1,0-1 1,0 1-1,0 0 1,0-1-1,0 1 1,0 0-1,0 0 1,0 0-1,0 0 1,1 0-1,-1 0 1,0 0-1,0 0 0,1 0 1,-1 0-1,1 0 1,-1 0-1,1 0 1,0 0-1,-1 1 1,1-1-1,0 0 1,0 0-1,0 1 1,0-1-1,0 0 1,0 0-1,0 1-13,0 3 39,-3 9-7,2 0 1,0 0 0,1 0 0,0 0 0,1 0 0,1-1 0,0 1-1,1 0 1,0 1-33,-1-10-1,0 0-1,0 0 1,0 0 0,1 0-1,0 0 1,0-1 0,0 1-1,0-1 1,1 0 0,-1 0-1,1 0 1,0 0-1,1-1 1,-1 1 0,0-1-1,1 0 1,0-1 0,0 1-1,0-1 1,0 0-1,0 0 1,0 0 0,0-1-1,4 1 2,10 0 96,0 0-1,0-2 1,0 0-1,1-1 0,-1-1 1,0 0-1,0-2 1,0 0-1,-1-1 1,1-1-1,8-5-95,-22 9 26,0-1 0,0 0 0,0 0-1,0-1 1,0 1 0,-1-1 0,1 0 0,-1 0 0,0-1 0,0 1 0,-1-1-1,1 0 1,-1 0 0,0 0 0,-1 0 0,1 0 0,-1-1 0,0 1-1,0-1 1,-1 1 0,1-1 0,-1 0 0,-1 0 0,1 0 0,-1 0 0,0 0-1,0 1 1,-1-1 0,1 0 0,-3-5-26,-1 4 42,0 8 68,0 14 133,5-8-233,1 0 0,-1 0 1,1 0-1,0-1 0,1 1 1,0-1-1,0 0 0,0 1 0,1-2 1,-1 1-1,2 0 0,-1-1 1,0 1-1,4 1-10,-4-3 1,0 0 1,0 0-1,1-1 0,0 0 1,0 0-1,0 0 1,0 0-1,0-1 0,0 1 1,1-2-1,-1 1 1,1 0-1,0-1-1,15 6-9,-19-7-44,-1 1 0,0-1 1,0 1-1,1-1 0,-1 1 0,0-1 0,1 0 0,-1 1 0,0-1 0,1 0 1,-1 0-1,0 0 0,1 0 0,-1 0 0,0-1 0,1 1 0,-1 0 0,0-1 0,1 1 1,-1 0-1,0-1 0,0 0 0,1 1 0,-1-1 0,0 0 0,1 0 53,-1-1-343,0 0-1,0 0 0,0 0 1,0 0-1,-1 0 0,1 0 1,0 0-1,-1 0 0,1 0 0,-1 0 1,0 0-1,0-1 0,0 1 1,0 0-1,0 0 0,0 0 1,-1-1 343,-4-30-3716</inkml:trace>
  <inkml:trace contextRef="#ctx0" brushRef="#br1" timeOffset="-211228.84">14014 10377 4553,'0'3'6449,"1"0"-1224,2 4-287,-3-7-1394,1 0-1631,1 0-489,1 0-816,1 0-280,0-2-400,11 1-656,5-2-440,44-6 1888,-44 11-6537,-1 5 2584</inkml:trace>
  <inkml:trace contextRef="#ctx0" brushRef="#br1" timeOffset="-210906.19">14353 10489 2032,'-3'13'10521,"-1"-4"1336,-6-2-11459,8-6-343,0 0-1,1 1 1,-1-1-1,0 0 1,1 0 0,-1 1-1,1-1 1,0 1-1,-1-1 1,1 1 0,0 0-55,-10 12 147,10-13-142,-9 11 88,1 0 0,0 0 0,0 1 0,2 0 0,0 1 1,0-1-1,1 1 0,-4 15-93,8-21 6,0 0 0,0 1 0,1-1 1,0 1-1,1 0 0,0-1 0,1 9-6,-1-15-4,0 1 0,1-1 0,0 1-1,0-1 1,0 0 0,0 1 0,0-1 0,0 0-1,0 0 1,1 0 0,-1 1 0,1-2-1,-1 1 1,1 0 0,0 0 0,0 0 0,0-1-1,0 1 1,0-1 0,0 0 0,0 1-1,1-1 1,-1 0 0,0 0 0,1-1 0,-1 1-1,1 0 1,-1-1 0,1 1 4,12 0-1,0 0-1,0-1 1,0 0-1,-1-1 1,1-1-1,0 0 1,-1-1-1,1-1 1,-1 0 0,0-1-1,0 0 1,0-1-1,1-2 2,-11 6-82,-1 1-1,0-1 0,1 0 1,-1 0-1,0-1 0,0 1 0,0-1 1,0 0-1,-1 1 0,1-1 1,-1 0-1,1-1 83,-2 1-494,1 0 0,-1 0 0,0 0 1,0 0-1,0 0 0,0 0 0,-1 0 0,1 0 1,-1 0-1,0-2 494,-1-38-4267</inkml:trace>
  <inkml:trace contextRef="#ctx0" brushRef="#br1" timeOffset="-209757.28">14566 10589 4113,'28'59'3355,"-26"-57"-3060,-1 0 0,1 0-1,-1 0 1,1 0 0,0-1-1,0 1 1,0-1 0,0 1-1,0-1 1,0 0-1,0 1 1,0-1 0,0 0-1,1 0 1,-1-1 0,0 1-1,1 0 1,-1-1 0,1 0-1,-1 1 1,1-1 0,-1 0-1,1 0 1,1-1-295,0 1 347,0-1 1,0 1-1,0-1 1,0-1-1,0 1 1,0 0-1,0-1 1,0 0-1,-1 0 0,1 0 1,-1 0-1,3-2-347,-1-2 321,1 0 0,-1-1 0,0 0 0,-1 0 0,1 0 0,-1 0-1,-1 0 1,1-1 0,-1 0 0,-1 0 0,2-7-321,3-14 816,-1-1-1,0-19-815,-3 25-84,-1 0-1,-1 0 1,-1 0-1,-1 0 0,-1 0 1,-1 0-1,-4-13 85,7 36 2,-1 0 0,1-1 0,0 1 0,-1 0 0,1 0 0,-1 0 0,1-1-1,-1 1 1,0 0 0,1 0 0,-1 0 0,0 0 0,0 0 0,0 0 0,1 0-1,-1 0 1,0 0 0,-1 0 0,1 1 0,0-1 0,0 0 0,0 1 0,-1-1-2,1 1 1,-1 0 0,1 0 0,-1 0 0,1 0 0,-1 0 0,1 0 0,-1 0 0,1 1 0,0-1 0,-1 1 1,1-1-1,0 1 0,-1-1 0,1 1 0,0 0 0,0 0 0,-2 0-1,-3 5-2,-1 0-1,0 0 1,1 0 0,1 1 0,-1 0-1,-1 3 3,-6 9-4,1 0-1,0 1 0,2 0 0,0 1 0,1 0 0,2 1 1,-4 15 4,8-28 3,2 0 0,-1 0 0,1 1-1,1-1 1,-1 0 0,2 1 0,-1-1 0,1 1 0,1-1 0,0 0 0,0 0 0,0 0 0,1 0 0,1 0 0,0-1 0,0 1 0,0-1 0,1 0 0,1 0 0,1 1-3,0 0 24,0-1 1,1 0 0,0 0-1,0-1 1,1 0 0,0 0-1,0-1 1,9 5-25,-12-8 47,1-1 1,-1 1-1,0-1 0,1 0 1,-1-1-1,1 1 0,-1-1 0,1-1 1,0 1-1,-1-1 0,1 0 1,0-1-1,-1 1 0,1-1 1,4-2-48,-2 1 31,-1-1 0,1 0 0,-1 0 0,0-1 1,0 0-1,0-1 0,-1 0 0,0 0 1,4-3-32,-7 4 11,0 1 1,-1-1-1,1 0 1,-1 0-1,0 0 1,0 0-1,0-1 1,-1 1 0,1-1-1,-1 0 1,0 0-1,-1 1 1,1-1-1,-1 0 1,0-1-1,0 1 1,0-1-12,-1 4-3,0 0 1,0 1-1,0-1 1,0 1-1,0-1 1,0 0-1,-1 1 1,1-1-1,-1 1 1,1-1-1,-1 1 0,1-1 1,-1 1-1,-1-2 3,2 3 0,0 0 0,1 1 0,-1-1-1,0 0 1,0 0 0,0 0-1,0 0 1,0 0 0,0 0-1,0 0 1,0 0 0,0 0-1,-1 0 1,1 0 0,0 0 0,0 0-1,0 0 1,0 0 0,0 1-1,0-1 1,0 0 0,0 0-1,0 0 1,0 0 0,0 0-1,0 0 1,0 0 0,0 0 0,0 0-1,0 0 1,0 0 0,0 0-1,0 0 1,0 0 0,0 0-1,0 0 1,0 0 0,-1 0-1,1 0 1,0 0 0,0 0 0,0 0-1,0 0 1,0 0 0,0 0-1,0 0 1,0 0 0,0 0-1,0 0 1,0 0 0,0 0-1,0 0 1,0 0 0,-1 0 0,1 0-1,0 0 1,0 0 0,0 0-1,0 0 1,0 0 0,0 0-1,0 0 1,0 0 0,0 0-1,0 0 1,0 0 0,0 0 0,0 0-1,0-1 1,0 1 0,3 14-11,-3-13 10,1 0 0,-1 0 0,1 0 1,0 0-1,-1 0 0,1 0 0,0 0 0,0-1 0,0 1 1,0 0-1,0 0 0,0-1 0,0 1 0,0 0 0,0-1 1,0 1-1,0-1 0,0 1 0,1-1 0,-1 0 0,0 1 0,0-1 1,0 0-1,1 0 0,0 0 1,2 0 3,1 0 0,0 0 0,0 0 0,0-1 0,-1 1 0,1-1 0,1-1-3,0 1 2,-1-1-1,0 0 1,0 0 0,0 0 0,0 0 0,0-1-1,-1 0 1,1 0 0,-1 0 0,1-1-1,-1 1 1,0-1 0,-1 0 0,1 0 0,1-3-2,16-19 4,-14 19-1,0-1-1,-1-1 0,0 1 1,0-1-1,-1 0 1,2-4-3,-6 11 2,-1 0 1,1 0 0,0 0 0,-1 0 0,1-1 0,-1 1-1,0 0 1,0-1 0,0 1 0,0 0 0,0 0 0,0-1-1,-1 1 1,1 0 0,-1 0 0,1 0 0,-1-1 0,0 1-1,0 0 1,0 0 0,0 0 0,0 0 0,0 0 0,-1 1-1,1-1 1,-1 0 0,1 0 0,-1 1 0,0-1 0,-1 0-3,0-1 4,1 1 0,-1 0 0,0 0 0,0 0 0,0 0 0,0 1 0,0-1 1,0 1-1,0 0 0,0 0 0,-1 0 0,1 0 0,-1 0 0,1 1 0,0 0 0,-1-1 1,1 1-1,-1 0 0,1 1 0,0-1 0,-1 1 0,1-1 0,-1 1 0,1 0 1,0 0-1,0 1 0,0-1 0,-1 1 0,1-1 0,1 1 0,-1 0 0,0 0 0,0 0 1,1 1-1,-2 1-4,-13 10 1,1 2 0,1 0 1,0 1-1,1 0 0,1 2 0,-5 9-1,14-22-5,1 1-1,0 0 0,0 0 0,1 0 0,0 0 0,0 0 0,0 0 0,1 1 0,0 6 6,1-9-3,0 0 1,0-1-1,1 1 0,0 0 0,0 0 1,0-1-1,1 1 0,-1-1 0,1 1 1,0-1-1,0 0 0,1 0 1,-1 0-1,1 0 0,0 0 0,1 1 3,0-1 12,0-1-1,1 1 1,-1-1 0,1 1-1,-1-1 1,1-1-1,0 1 1,1-1-1,-1 0 1,0 0 0,0 0-1,1-1 1,-1 1-1,1-1 1,0-1-1,-1 1 1,1-1 0,0 0-1,-1 0 1,1-1-1,1 0-11,10-1 118,0-1-1,0-1 1,-1-1-1,1 0 1,-1-1 0,5-4-118,-11 6 80,0-1 1,-1 0 0,0-1 0,0 0-1,-1 0 1,0-1 0,0 0 0,4-5-81,-9 10-58,-1-1 1,0 0-1,0 1 1,0-1 0,0 0-1,-1 0 1,1 0 0,-1-1-1,1 1 1,-1 0-1,0-1 1,-1 1 0,1 0-1,0-1 1,-1 1 0,0-1-1,0 1 1,0-1 0,0 1-1,-1-1 1,1 1-1,-1 0 1,0-1 0,0 1-1,0 0 1,0-1 0,-2-1 57,-19-29-4313,-7 4-94</inkml:trace>
  <inkml:trace contextRef="#ctx0" brushRef="#br1" timeOffset="-201093.65">12792 12206 2417,'1'1'412,"0"-1"0,1 1 0,-1 0 1,0-1-1,1 0 0,-1 1 1,0-1-1,1 0 0,-1 1 1,0-1-1,1 0 0,-1 0 0,1 0 1,-1-1-1,0 1 0,1 0 1,-1 0-1,1-1 0,-1 1 1,0-1-1,1 1 0,-1-1 0,0 1 1,0-1-1,0 0 0,1 0 1,-1 0-1,0 1 0,0-1 1,0-1-413,0 1 213,-1-1 1,1 1-1,-1-1 1,1 1 0,-1-1-1,0 0 1,1 1-1,-1-1 1,0 0 0,0 1-1,0-1 1,-1 0-1,1 1 1,0-1 0,0 1-1,-1-1 1,1 0-1,-1 1 1,0-1 0,1 1-1,-1-1 1,0 1-1,0-1 1,0 1 0,-1-1-214,-1-3 170,-1 1 1,0 0-1,-1 0 1,1 0-1,-1 1 1,1-1-1,-1 1 1,0 0-1,0 1 1,0-1-1,-1 1 1,1 0-1,-1 0 1,1 1-1,-1-1 1,1 1-1,-1 0 1,0 1-1,0 0 0,1 0 1,-1 0-1,-3 1-170,-4-1 60,0 2 0,0 0 0,0 0 0,0 1 0,0 1 0,0 0 0,1 1 0,0 0 0,-4 3-60,11-5-4,0 0 0,0 0 0,0 0 0,0 1 0,1 0 0,0 0 0,-1 1 0,1-1 0,1 1 0,-1-1 0,1 1 0,0 1 0,0-1 0,0 0 0,1 1 0,-1 0 4,2-1-10,0-1 1,0 1-1,0 0 0,0 0 1,1 0-1,0 1 1,0-1-1,0 0 1,1 0-1,0 0 1,0 0-1,0 0 1,0-1-1,1 1 1,0 0-1,0 0 1,0-1-1,1 0 0,0 1 11,-1 0-8,1-1 1,1 0-1,-1 1 1,1-1-1,-1 0 1,1-1 0,0 1-1,0-1 1,1 0-1,-1 0 1,1 0 0,0 0-1,-1-1 1,1 0-1,4 2 7,-1-2 1,-1 0-1,1-1 0,0 0 0,0 0 0,-1-1 0,1 0 0,0 0 0,0 0 0,-1-1 0,6-1 0,-3-1 19,1 1 0,-1-1 0,0-1 0,0 0-1,0 0 1,0-1 0,-1-1 0,1 1-1,-1-1 1,-1-1 0,1 0 0,-1 0 0,-1 0-1,1-1 1,5-9-19,-4 2 32,-1 0-1,0 0 1,-1-1-1,-1 0 1,-1-1-1,0 1 0,-1-1 1,-1 0-1,0-3-31,1-16 31,-2 1-1,-1-1 1,-4-34-31,-3 39 29,6 30-33,0 0 0,-1 0 0,1 0 0,0 0 1,-1 0-1,1 0 0,-1 0 0,1 0 0,-1 0 0,1 0 1,-1 0-1,0 0 0,0 1 0,1-1 0,-1 0 0,0 1 1,0-1-1,0 0 0,0 1 0,0-1 0,1 1 0,-1-1 1,0 1-1,0-1 0,-1 1 0,1 0 0,0-1 4,0 2-2,1-1 0,-1 0 1,1 0-1,-1 1 0,1-1 0,0 0 0,-1 0 0,1 1 0,-1-1 0,1 0 0,0 1 0,0-1 1,-1 0-1,1 1 0,0-1 0,-1 1 0,1-1 0,0 1 0,0-1 0,0 0 0,0 1 0,-1-1 1,1 1-1,0-1 0,0 1 0,0-1 0,0 1 0,0-1 0,0 1 0,0-1 0,0 1 2,1 19 18,-1-17-22,3 26 5,1 1 1,1-1-1,2 1 1,1-2-1,4 7-1,-6-16-7,2 0-1,1-1 0,0 0 0,1 0 1,1-1-1,0 0 0,1-1 0,6 5 8,-17-19-5,1-1-1,-1 0 1,0 0 0,1 0-1,-1 0 1,1-1-1,-1 1 1,1 0-1,-1-1 1,1 1 0,0-1-1,-1 1 1,1-1-1,0 0 1,-1 1 0,1-1-1,0 0 1,0 0-1,-1 0 1,1-1-1,0 1 1,-1 0 0,1-1-1,0 1 1,-1-1-1,1 1 1,0-1 5,3-1-20,-1-1 0,1 1 1,0-1-1,-1 0 0,0 0 1,0 0-1,0-1 0,2-2 20,5-5-22,-1 0 0,-1-1-1,-1-1 1,1 1 0,2-9 22,-7 14 99,-1 1 1,0-2 0,0 1 0,0 0-1,-1 0 1,0-1 0,-1 0 0,0 1-1,0-1 1,-1 0 0,0-4-100,0 10 16,0 0 0,0 0 0,-1 0 0,1 0 0,-1 1 0,0-1 0,0 0 0,1 1 0,-1-1 0,0 0 0,0 1 0,0-1-1,-1 1 1,1 0 0,0-1 0,0 1 0,-1 0 0,1 0 0,-1 0 0,1 0 0,-1 0 0,0 0 0,1 0 0,-1 0 0,0 0 0,1 1 0,-1-1 0,0 1 0,0 0 0,0-1 0,0 1 0,1 0 0,-1 0 0,0 0 0,0 0 0,0 0 0,0 1 0,1-1 0,-1 1 0,0-1 0,0 1 0,0-1 0,1 1 0,-1 0 0,0 0 0,1 0 0,-1 0 0,1 0 0,-1 0 0,1 0 0,0 1 0,-1-1 0,1 0 0,0 1 0,0-1 0,0 1 0,-1 1-16,-1 6-5,-1 0 0,1 1 1,1-1-1,0 1 1,0 0-1,1 0 1,0 0-1,1 0 1,0 0-1,1 0 0,-1 0 1,2-1-1,0 1 1,2 6 4,-3-10-1,1-1 1,0 1 0,0-1-1,1 1 1,0-1-1,0 0 1,0 0-1,0-1 1,1 1 0,0-1-1,3 4 1,-4-5-4,0-1 0,0 0 0,1 1-1,-1-1 1,1-1 0,-1 1 0,1 0 0,0-1-1,-1 0 1,1 0 0,0 0 0,0 0 0,0-1-1,0 1 1,0-1 0,0 0 0,0 0 0,1-1 4,1 0 2,-1-1-1,1 1 1,0-1 0,0 0 0,-1-1 0,1 0 0,-1 1 0,1-2 0,-1 1 0,0-1 0,-1 1 0,1-1 0,-1-1 0,5-4-2,1-1 23,-1-2 0,0 0 0,-1 0 0,0 0 0,4-9-23,-4 2 24,0 1 0,-1-2 1,-1 1-1,4-18-24,-8 26-3,0 0 1,-1 0-1,0-1 0,0 1 1,-1 0-1,-1 0 1,0 0-1,-1 0 1,-1-7 2,2 15 3,1 0 1,-1 0 0,0 1-1,0-1 1,0 0 0,0 1-1,-1-1 1,1 0 0,-1 1 0,0 0-1,1-1 1,-1 1 0,-2-2-4,3 4 1,1 0 1,-1 1 0,1-1 0,0 0 0,-1 0-1,1 1 1,0-1 0,-1 0 0,1 1-1,0-1 1,0 0 0,-1 1 0,1-1 0,0 0-1,0 1 1,0-1 0,-1 1 0,1-1-1,0 1 1,0-1 0,0 0 0,0 1 0,0-1-1,0 1 1,0-1 0,0 1 0,0-1 0,0 0-1,0 1 1,0-1-2,-1 17 27,0 0-2,1 0 0,1 0 0,3 15-25,-2-18 11,0-3-6,1 0 0,0-1 0,0 1-1,1-1 1,1 0 0,0 0 0,0 0-1,1 0 1,0-1 0,0 0 0,1 0 0,0-1-1,1 0 1,0 0 0,0-1 0,1 0-1,0 0 1,0-1 0,4 2-5,-8-6-15,0 0-1,-1 0 1,1 0 0,0-1-1,0 1 1,0-1 0,0-1-1,0 1 1,0-1 0,0 1-1,0-1 1,0-1 0,0 1-1,0-1 1,0 0 0,1 0 15,7-1-262,-10 2 1,0-1 0,0 1 0,0-1 0,1 0 0,-1 0 0,0 0 0,0-1 0,-1 1 0,1-1-1,0 1 1,0-1 0,1-1 261,4-3-968,33-25-2307</inkml:trace>
  <inkml:trace contextRef="#ctx0" brushRef="#br1" timeOffset="-207092.63">11977 11666 8970,'0'-1'516,"1"1"-1,-1-1 1,0 0 0,0 0-1,0 0 1,0 0 0,1 0-1,-1 0 1,-1 1-1,1-1 1,0 0 0,0 0-1,0 0 1,0 0 0,-1 0-1,1 1 1,0-2-516,-11-16 2643,9 15-2585,0 0-1,0 1 1,-1-1-1,0 0 1,1 1-1,-1 0 1,0-1-1,0 1 0,-1 0-57,2 1 27,0 1 0,0-1 0,0 1 0,0-1-1,-1 1 1,1 0 0,0 0 0,0 0 0,0 0 0,-2 0-27,-2 1 47,3-1-25,0 0 0,0 0 1,0 0-1,-1 0 0,1 1 0,0 0 1,0-1-1,0 1 0,0 0 1,0 1-1,0-1 0,0 1 0,0-1 1,1 1-1,-1 0 0,0 0 0,1 0 1,0 0-1,-1 0 0,1 0 0,0 1-22,-2 2 21,1 0 0,0 0 0,0 1 0,0-1-1,1 1 1,0-1 0,0 1 0,0 0 0,0 0-1,1 0 1,0 0 0,1 0 0,-1 0 0,1 0 0,0 0-1,1 0 1,0 6-21,1-5-6,0 0 0,0-1 0,1 1 0,0 0 0,0-1 0,0 0 0,1 0 0,0 0-1,0 0 1,1-1 0,-1 1 0,1-1 0,0 0 0,1 0 0,2 1 6,-3-2 48,0-1 1,0 0-1,1 0 1,-1-1-1,1 1 0,0-1 1,-1 0-1,1-1 1,0 1-1,0-1 1,0-1-1,0 1 0,0-1 1,0 0-1,1 0 1,-1 0-1,0-1 0,0 0 1,5-2-49,0 0 169,1-1 1,-1 0-1,0 0 0,0-1 1,-1-1-1,0 0 1,1 0-1,-2-1 1,7-6-170,-14 12 28,0-1-1,0 0 1,0 0 0,0-1 0,0 1 0,0 0 0,0-1 0,-1 1 0,1-1 0,-1 1 0,0-1 0,0 1 0,0-1 0,0 0 0,0 0 0,-1 0 0,1 0 0,-1 1 0,1-3-28,-2 1 24,1 0 0,-1 0 1,0 0-1,0 0 0,0 0 0,0 1 0,-1-1 0,1 0 1,-1 0-1,0 1 0,0-1 0,-2-2-24,-6-5-42,0-1 0,0 2-1,-1-1 1,0 2 0,-1-1-1,0 1 1,-3 0 42,13 7-73,-6-4-208,-1 1 0,0 0 0,0 0 0,0 1 0,-7-2 281,14 5-292,0 0 1,0 1-1,0-1 0,-1 1 0,1 0 0,0-1 1,0 1-1,0 0 0,-1 0 0,1 1 1,0-1-1,0 0 0,0 1 0,0-1 1,0 1-1,0 0 0,0 0 0,0 0 1,0 0-1,0 0 0,0 0 0,0 0 0,0 0 1,1 1-1,-1-1 0,0 1 0,1 0 1,-2 1 291,-8 15-4263</inkml:trace>
  <inkml:trace contextRef="#ctx0" brushRef="#br1" timeOffset="-206231.18">9587 12005 3489,'-2'-6'2402,"0"-1"0,0 1 1,0-1-1,1 0 0,0 1 0,0-3-2402,1 9 658,10 26 2089,-5 3-2611,0 0-1,-3 0 1,0 1-1,-2-1 1,-1 3-136,1-1 42,1 0 1,1-1-1,5 26-42,-5-48 8,-1 0 0,1 1 0,1-1 0,0 0 0,0-1 0,0 1-1,1 0 1,0-1 0,0 0 0,1 0 0,0 0 0,0-1 0,1 1-1,0-1 1,0 0 0,4 2-8,2-1 66,-1 0 0,2-1-1,-1-1 1,1 0 0,0-1-1,0 0 1,0-1 0,0 0-1,1-1 1,-1-1 0,4 0-66,16 0 113,-1-2 0,1-1 0,0-1 0,2-3-113,-28 5-54,0 0 27,1 0-1,-1 0 1,0-1-1,0 0 1,3-2 27,-9 4-87,0-1-1,0 1 1,0-1 0,0 1 0,0-1 0,0 1 0,-1-1 0,1 1 0,0-1 0,0 0 0,0 0 0,-1 1 0,1-1 0,0 0-1,-1 0 1,1 0 0,-1 0 0,1 0 0,-1 0 0,1 0 0,-1 0 0,0 0 0,1 0 0,-1 0 0,0 0 0,0 0 0,0 0-1,0 0 1,0 0 0,0 0 0,0 0 0,0 0 0,0 0 0,-1 0 0,1 0 0,0 0 0,-1 0 0,1 0 0,-1 0 87,-10-20-3832,-7-5 97</inkml:trace>
  <inkml:trace contextRef="#ctx0" brushRef="#br1" timeOffset="-205890.64">9494 12223 5257,'3'8'4073,"2"-4"-344,1-6-1089,-5 0-87,2-1-985,3 1-167,16-8-473,51-14-208,-46 19-400,11-1-112,-4 2-80,0-2-528,-6 1-352,2-1 1616,-14 2-5577,1-2 2024</inkml:trace>
  <inkml:trace contextRef="#ctx0" brushRef="#br1" timeOffset="-204958.75">10218 12381 23109,'4'8'15,"-2"-4"-17,0-1 0,0 1 1,0-1-1,1 1 0,-1-1 1,1 0-1,0 0 1,0 0-1,0 0 0,0-1 1,1 1-1,-1-1 0,1 0 1,0 0-1,-1 0 1,1 0-1,0-1 0,0 0 1,0 1-1,0-1 0,4 0 2,-1 0 3,1-1 0,0 1-1,-1-1 1,1-1 0,0 0-1,0 0 1,-1 0-1,1-1 1,-1 0 0,0 0-1,6-3-2,20-11 39,1-2 1,-2-2-1,17-13-39,-43 29 8,0 0 1,-1 0 0,1-1-1,-1 0 1,0 1 0,-1-2-1,1 1 1,-1 0 0,0-1-1,-1 0 1,1 0 0,-1 0-1,0 0 1,0-1 0,-1 1-1,0-1 1,0 0 0,-1 0-1,1 1 1,-1-3-9,4-20 53,-5 28-52,0 1 0,0 0-1,-1 0 1,1 0-1,0 0 1,0 0 0,0-1-1,0 1 1,-1 0 0,1 0-1,0 0 1,0 0-1,0 0 1,-1 0 0,1 0-1,0-1 1,0 1 0,0 0-1,-1 0 1,1 0-1,0 0 1,0 0 0,0 0-1,-1 0 1,1 0 0,0 0-1,0 0 1,-1 0-1,1 0 1,0 1 0,0-1-1,0 0 1,-1 0 0,1 0-1,0 0 1,0 0-1,0 0 1,0 0 0,-1 1-1,1-1 1,0 0 0,0 0-1,0 0 1,0 0-1,0 1 1,-1-1 0,1 0-1,-2 8-2,0 0 1,1 0 0,0 1-1,0-1 1,1 0 0,0 1-1,0-1 1,1 0 0,2 8 1,-2-8-2,-1 1 1,2-1-1,0 1 0,0-1 0,0 1 0,1-1 0,0 0 0,1 0 1,-1 0-1,2-1 0,-1 1 0,1-1 0,0 0 0,1 0 2,-5-5 0,1 0-1,-1-1 0,0 1 0,1-1 0,0 1 0,-1-1 0,1 0 1,0 0-1,-1 0 0,1 0 0,0 0 0,0 0 0,0 0 0,0 0 1,0-1-1,0 1 0,0-1 0,0 0 0,0 1 0,0-1 1,1 0 0,0-1 13,0 1 0,0-1 0,0 0 0,0 0 0,0 0 0,0 0 0,-1 0 0,1-1 0,0 1 0,-1-1 0,1 1 0,-1-1 0,1-1-13,5-4 90,0-1 1,0 0-1,-1 0 0,-1-1 1,1 0-1,-2 0 1,3-4-91,-5 7 44,0-1 1,0 1 0,-1 0-1,0-1 1,0 1 0,-1-1 0,0 0-1,0 1 1,0-1 0,-1 0-1,0 0 1,0 1 0,-1-1 0,0 0-1,-1-6-44,2 13 5,0 0 0,-1-1-1,1 1 1,0-1-1,0 1 1,-1-1 0,1 1-1,0 0 1,0-1 0,-1 1-1,1 0 1,0-1 0,-1 1-1,1 0 1,-1 0-1,1-1 1,0 1 0,-1 0-1,1 0 1,-1 0 0,1-1-1,-1 1 1,1 0 0,0 0-1,-1 0 1,1 0-1,-1 0 1,1 0 0,-1 0-1,1 0 1,-1 0 0,1 0-1,-1 0 1,1 0 0,-1 0-1,1 0 1,0 1-1,-1-1 1,1 0 0,-1 0-1,1 0 1,0 1 0,-1-1-1,1 0 1,-1 1 0,1-1-1,0 0 1,-1 1-1,1-1 1,0 0 0,0 1-1,-1-1 1,1 1 0,0-1-1,0 0 1,0 1-1,-1-1 1,1 1 0,0-1-1,0 1 1,0-1-5,0 7-3,1 0 1,-1 0-1,1 0 0,1 0 1,-1 0-1,1-1 0,0 1 1,1-1-1,0 1 0,0-1 1,0 0-1,3 4 3,-2-5 0,-1 0-1,1 0 1,0-1-1,0 1 1,0-1-1,1 0 1,-1-1-1,1 1 1,0-1-1,0 0 1,3 2 0,5 1 15,0-1 1,0 0-1,14 3-15,-5-2 50,-1-1-1,2-2 1,-1 0-1,16 0-49,-25-3-16,-1 0 0,1-1 0,0-1 0,0 0 0,0 0 0,-1-1 0,1-1 0,9-4 16,-18 7-61,0-1 0,0 0-1,0-1 1,-1 1 0,1-1 0,-1 1 0,1-1 0,-1 0 0,0 0 0,0 0 0,-1-1 0,1 1 0,-1-1-1,1 0 1,-1 1 61,0-2-585,0 0 0,0 0 0,0-1-1,-1 1 1,0 0 0,0-1 0,0-4 585,1-44-3678</inkml:trace>
  <inkml:trace contextRef="#ctx0" brushRef="#br1" timeOffset="-204119.97">10253 12374 3177,'-16'24'4031,"10"-13"-558,6-11-3227,0 0 0,0 0 0,0 0 0,0 0 0,0 0 0,1 0 0,-1 0 0,0 0 1,0 0-1,0 0 0,0 0 0,0 0 0,0 0 0,0 0 0,0 0 0,0 0 0,0 0 0,0 0 0,0 0 0,0 0 0,0 0 1,0 0-1,0 0 0,0 0 0,0 0 0,0 0 0,0 0 0,0 0 0,0 0 0,0 0 0,0 0-246,38-41 3568,23-33-3568,-61 73 28,12-14 257,-1-1 0,-1 0 0,0 0 0,6-16-285,-13 24 46,0 1 1,0-1-1,-1 0 0,0 0 1,0 0-1,-1 0 0,0 0 0,-1 0 1,1-1-1,-2 1 0,1-3-46,-1 8 10,1 1-1,0-1 0,-1 0 1,1 1-1,-1-1 0,0 0 1,0 1-1,0-1 0,0 1 1,0-1-1,-1 1 0,1 0 1,-1-1-1,1 1 0,-1 0 1,0 0-1,0 0 0,0 0 1,0 0-1,0 1 0,0-1 1,-1 1-1,1-1 0,0 1 1,-1 0-1,1 0 0,-1 0 0,0 0 1,1 0-1,-1 1 0,0-1 1,1 1-1,-1 0 0,0 0 1,0 0-10,-2 0 7,-1 0 1,1 1-1,-1 0 1,1 1 0,0-1-1,-1 1 1,1 0-1,0 0 1,0 1-1,0-1 1,1 1-1,-1 0 1,1 0-1,-1 1 1,1 0 0,0-1-1,-1 3-7,-1 1 6,1 0-1,0 0 1,0 0 0,1 1-1,0 0 1,1 0-1,-1 0 1,1 0-1,1 0 1,0 0 0,0 1-1,0-1 1,1 1-1,1 0 1,-1-1 0,1 1-1,1-1 1,0 6-6,0-8-4,0 1 1,1-1 0,0 0-1,0 0 1,0 0 0,0 0-1,1 0 1,0-1 0,0 1-1,1-1 1,-1 0 0,1 0-1,0 0 1,1 0 0,-1-1-1,1 1 1,0-1 0,0-1-1,0 1 1,1-1 0,-1 1-1,1-2 1,0 1 0,-1-1-1,4 2 4,-3-3-142,-1 1-1,1-1 1,-1 0-1,1-1 0,0 1 1,-1-1-1,1 0 0,0 0 1,-1-1-1,1 0 0,0 0 1,-1 0-1,1-1 0,-1 0 1,2 0 142,0-1-790,-1-1 0,1 1 0,-1-1 0,0-1 0,0 1 0,0-1 0,0 0 0,-1 0 0,0-1 0,5-6 790,18-31-5929</inkml:trace>
  <inkml:trace contextRef="#ctx0" brushRef="#br1" timeOffset="-202767.86">11366 12281 872,'-1'0'193,"0"0"-1,0-1 1,1 1 0,-1 0-1,0-1 1,0 1 0,0-1-1,1 1 1,-1-1-1,0 0 1,1 1 0,-1-1-1,0 0 1,1 0 0,-1 1-1,1-1 1,-1 0-1,1 0 1,-1 0 0,1 1-1,0-1 1,-1 0 0,1 0-1,0-1-192,-11-25 2619,11 27-2613,-6-16 137,-10-25 2011,15 39-1298,-1-1 0,1 1 1,-1-1-1,0 1 1,0 0-1,0 0 0,0 0 1,-1-1-857,-2 3 2870,4 8-1881,3 9-784,-2-16-70,13 74 441,0-17-349,-2 11-53,-8-41-114,2-1 0,0 0 1,2 0-1,5 11-60,-22-103 845,8 56-833,-16-136 126,16 117-129,0-1-1,2 1 0,2-1 0,2-11-8,-4 35-3,1 1 0,0 0 1,0 0-1,0 1 0,0-1 0,1 0 0,0 0 0,0 0 0,0 1 1,0-1-1,0 1 0,1-1 3,-1 2-4,0 0 1,0 1 0,1-1-1,-1 0 1,0 1-1,1 0 1,-1 0-1,1 0 1,-1 0-1,1 0 1,-1 0-1,1 0 1,0 1-1,-1 0 1,1-1-1,0 1 1,-1 0 0,1 0-1,2 1 4,13 0-6,1 1 1,-1 1-1,0 1 0,0 0 1,1 2 5,-11-3 31,-1-1 1,1 1-1,-1 1 0,0-1 1,1 1-1,-2 1 1,1-1-1,0 1 0,-1 0 1,0 1-1,0-1 1,-1 1-1,1 1-31,-4-3 70,1 1 0,-1 0 0,0 0 0,-1 0 0,1 0-1,-1 0 1,0 0 0,0 0 0,-1 0 0,1 1 0,-1-1 0,0 0 0,-1 0 0,1 0-1,-1 1 1,0-1 0,0 0 0,-1 0 0,1 0 0,-1 0 0,-1 0-70,1 1 40,0 0 1,-1-1-1,0 1 1,0-1-1,-1 1 0,1-1 1,-1 0-1,0 0 1,0-1-1,-1 1 1,0-1-1,1 0 0,-1 0 1,-1-1-1,1 1 1,0-1-1,-4 1-40,3-2-22,1 0-1,-1-1 1,0 0-1,0 0 1,1 0-1,-1-1 0,0 0 1,0 0-1,0 0 1,1-1-1,-1 0 1,-2 0 22,6 0-80,0 1 0,0-1 0,1 0 0,-1 0 0,0 1-1,0-1 1,1 0 0,-1 0 0,1-1 0,-1 1 0,1 0 0,-1 0 0,1-1 0,0 1 0,-1-1 0,1 1 0,0-1 0,0 0 0,0 1 0,0-1 0,1 0 0,-1 0-1,0 1 1,1-1 0,-1 0 0,1 0 0,0 0 0,-1 0 0,1 0 0,0 0 0,0 0 0,0 0 0,1 1 0,-1-1 0,0 0 0,1 0 0,-1 0 0,1 0 80,2-7-818,0 1 1,0-1-1,1 1 1,0 0-1,1 0 1,0 1 0,0 0-1,1-1 1,0 2-1,0-1 1,0 1 0,1 0-1,0 0 1,7-4 817,22-14-4591</inkml:trace>
  <inkml:trace contextRef="#ctx0" brushRef="#br1" timeOffset="-202426.26">11719 12153 1552,'64'2'3938,"-44"0"-888,0 1 0,-1 0 0,1 1 0,5 3-3050,-17-4 1078,0 0-1,1 0 1,-1 1 0,-1 0 0,1 0-1,0 1 1,-1 0 0,3 3-1078,-6-5-9,0 1 0,-1 0 0,1 0-1,-1 0 1,0 1 0,0-1 0,0 1 0,-1 0 0,1 0 0,-1 0 0,0 0-1,-1 0 1,1 0 0,-1 2 9,0-2-93,0 1 0,-1 0-1,1 0 1,-1 0-1,-1 0 1,1-1 0,-1 1-1,0 0 1,0 0 0,-1-1-1,0 1 1,0-1 0,0 1-1,0-1 1,-1 0 0,0 0-1,0 0 1,-1 0 0,1-1-1,-1 1 1,0-1 0,0 0-1,0 0 1,-1 0-1,-2 1 94,3-2 26,0 0-1,-1-1 0,1 1 0,-1-1 0,0 0 0,1 0 0,-1 0 0,0-1 0,0 0 0,0 0 1,-1 0-1,1-1 0,0 1 0,0-1 0,0 0 0,0-1 0,-1 1 0,1-1 0,0 0 0,0-1 1,0 1-1,0-1 0,1 0 0,-1 0 0,0 0 0,1-1 0,-1 0 0,-1-1-25,1 0 8,1 0 0,0 0 0,0-1 0,0 1 0,0-1-1,1 0 1,-1 0 0,1 0 0,1 0 0,-1-1 0,1 1 0,0-1 0,0 1-1,0-1 1,1 0 0,0 0 0,0 0 0,1 0 0,-1 0 0,1 0-1,1 0 1,-1 0 0,1 0 0,0 1 0,0-1 0,1 0 0,1-3-8,-2 4 59,1-1-1,0 1 1,0 0 0,1 0 0,-1 1 0,1-1 0,0 0 0,0 1 0,1 0 0,-1 0 0,1 0 0,0 0 0,0 0 0,0 1 0,1 0 0,-1 0 0,1 0-1,0 0 1,-1 1 0,1-1 0,1 1 0,-1 1 0,0-1 0,0 1 0,1 0 0,-1 0 0,0 0 0,1 1 0,-1 0 0,4 0-59,5 2-298,0 1 0,0 1 0,-1 0 0,0 0 1,10 6 297,25 7-6044,-14-8 1006</inkml:trace>
  <inkml:trace contextRef="#ctx0" brushRef="#br1" timeOffset="-194413.1">14021 11577 2569,'43'-39'2223,"-40"37"-1712,-1 1 0,1-1 1,0 1-1,-1-1 0,1 1 1,0 0-1,0 0 0,0 1 1,0-1-1,0 0 0,0 1 1,0 0-1,0-1 0,0 1 1,0 1-1,0-1 0,2 0-511,3 1 1837,2 2 2905,2 11-2613,-1 21-732,-3 8-1153,-1 0-1,-3 0 1,0 13-244,-3-26 57,1 0 0,2 0-1,1-1 1,9 29-57,-11-48 7,0 0 1,2 0-1,-1 0 0,1-1 0,0 0 1,1 0-1,0 0 0,0 0 0,1-1 1,0 0-1,1-1 0,-1 1 0,2-2 1,-1 1-1,9 5-7,-5-6 18,-1 1 1,1-2-1,1 0 0,-1 0 1,1-1-1,-1 0 0,1-1 1,0-1-1,1 0 0,-1-1 1,0 0-1,14-2-18,-25 1-8,1 0 1,-1-1-1,1 1 1,-1-1-1,0 0 0,1 0 1,-1 0-1,0 0 1,1 0-1,-1-1 0,0 1 1,0-1-1,0 1 1,0-1-1,0 0 0,-1 0 1,1 0-1,0 0 1,-1 0-1,1-1 8,-1 1-140,0 1 0,-1-1 0,1 1 0,-1-1 0,1 1 1,-1-1-1,0 0 0,1 1 0,-1-1 0,0 0 0,0 1 0,0-1 0,-1-1 140,1 1-422,0 1 1,-1-1-1,0 0 1,1 0-1,-1 0 1,0 0-1,0 1 1,0-1-1,0 0 1,0 1-1,0-1 1,0 1-1,-1-1 422,-11-10-4526</inkml:trace>
  <inkml:trace contextRef="#ctx0" brushRef="#br1" timeOffset="-194042.38">14007 11876 3377,'0'0'416,"1"1"1,-1 0-1,1-1 0,-1 1 1,1 0-1,-1-1 0,1 1 1,0-1-1,-1 1 1,1-1-1,0 1 0,-1-1 1,1 0-1,0 1 1,-1-1-1,1 0 0,0 1 1,0-1-1,0 0 1,-1 0-1,1 0 0,0 0 1,0 0-1,0 0 0,0 0 1,-1 0-1,1 0 1,0 0-417,28-7 4362,-10 1-2878,2 4-694,1 1 1,0 0-1,-1 2 1,1 1-1,0 0 1,-1 1-1,3 2-790,61 7-60,-68-13-743,-11-3-1292,-4-5-3534,-2 7 2156</inkml:trace>
  <inkml:trace contextRef="#ctx0" brushRef="#br1" timeOffset="-193542.48">14547 11887 1648,'24'-1'10511,"2"1"-3107,-3 3-3662,-20-2-3508,0 0-1,0 0 0,0 0 0,0 1 1,0-1-1,0 1 0,-1 0 1,1 0-1,0 0 0,-1 0 0,0 1 1,0-1-1,1 0 0,-1 1 0,1 1-233,23 41 361,-19-26-5404,-9-15-4754,0-3 3697</inkml:trace>
  <inkml:trace contextRef="#ctx0" brushRef="#br1" timeOffset="-193188.39">14548 11788 7554,'1'-1'544,"0"1"1,-1-1 0,1 0-1,0 1 1,-1-1 0,1 0 0,-1 1-1,1-1 1,-1 0 0,1 0-1,-1 0 1,1 0 0,-1 1-1,0-1 1,1-1-545,0-23 5027,-1 23-4667,0 0 0,0 0 0,0 0 1,0-1-1,0 1 0,0 0 0,0 0 1,1 0-1,-1 0 0,1 0 0,1-2-360,-1 4 123,0-1 0,0 1 0,0 0 0,0 0 0,0 0 0,0 0 0,0 0-1,0 1 1,0-1 0,0 0 0,0 0 0,0 1 0,0-1 0,0 1-123,2-1 108,31 10-1627,-16-5-6254,-14-3 3494</inkml:trace>
  <inkml:trace contextRef="#ctx0" brushRef="#br1" timeOffset="-192282.3">14918 11778 5057,'-47'39'3127,"45"-38"-2579,-1 1 0,1-1 0,0 1 0,-1-1 0,1 0 0,-1 0 0,1 0 0,-1 0 0,0 0-548,3-1 169,-1 0 0,1 0-1,-1 0 1,1 0 0,-1 0 0,1 0 0,-1 1 0,1-1 0,-1 0 0,1 0 0,-1 1 0,1-1 0,-1 0 0,1 1 0,-1-1-1,1 1 1,0-1 0,-1 0 0,1 1 0,0-1 0,-1 1 0,1-1 0,0 1 0,0-1 0,-1 1 0,1-1 0,0 1 0,0-1 0,0 1-1,0-1 1,0 1 0,0-1 0,0 1 0,0 0 0,0-1 0,0 1 0,0-1 0,0 1 0,0-1 0,0 1 0,0 0-169,0 15 958,0 4-346,1-1 1,0 0-1,4 15-612,6 1 433,0-18-364,-11-17-67,1 0 0,-1 1 0,1-1 1,-1 0-1,0 0 0,1 1 0,-1-1 0,1 0 0,-1 0 1,1 1-1,-1-1 0,1 0 0,-1 0 0,1 0 0,-1 0 1,1 0-1,-1 0 0,1 0 0,-1 0 0,1 0 0,-1 0 1,1 0-1,-1 0 0,1 0 0,-1 0 0,1 0 1,-1-1-1,1 1-2,4-26 466,37-93-314,-37 105-136,0 0 0,1 0 0,1 1 0,0-1-16,-4 9 17,0 0-1,1 1 0,-1-1 0,1 1 1,0 0-1,0 0 0,0 0 0,0 0 0,1 1 1,0 0-1,0 0 0,0 0-16,-3 2 12,0 0 1,-1 1-1,1-1 0,0 1 0,0 0 1,0-1-1,0 1 0,0 0 0,-1 0 0,1 0 1,0 1-1,0-1 0,0 0 0,0 1 1,0-1-1,-1 1 0,1 0 0,0-1 1,-1 1-1,1 0 0,0 0 0,-1 0 0,1 0 1,-1 0-1,1 1 0,-1-1 0,2 2-12,4 4 81,0 2 0,0-1 0,0 1-1,2 4-80,-5-6 50,-3-7-44,7 12 107,0 1-1,-1 0 1,4 8-113,-10-19 18,1 1 1,-1 0 0,0 0 0,0 1-1,0-1 1,-1 0 0,1 0 0,-1 0 0,1 0-1,-1 1 1,0-1 0,-1 0 0,1 0-1,0 0 1,-1 1 0,0-1 0,1 0-1,-1 0 1,-1 2-19,-4 2 30,4-9-29,7-16 15,36-96 12,-39 110-31,0-1 1,0 1 0,0 0-1,1 0 1,0 0-1,0 0 1,0 0-1,0 1 1,0-1-1,1 1 1,0 0 0,-1 0-1,1 0 1,0 1-1,1-1 1,-1 1-1,4-1 3,2-1 4,-1 1 0,1 0-1,0 1 1,-1 0 0,1 1-1,0 0 1,0 0 0,2 1-4,-11 0 4,0 0 0,0 0 0,-1 1 0,1-1 0,0 0 0,0 0 0,-1 1 0,1-1 0,0 1 0,0-1 1,-1 0-1,1 1 0,0 0 0,-1-1 0,1 1 0,-1-1 0,1 1 0,0 0 0,-1-1 0,1 1 0,-1 0 0,0 0 0,1-1 0,-1 1 0,0 0 0,1 0 1,-1 0-1,0-1 0,0 2-4,5 29 104,-5-22-59,3 42 144,-3-35-143,1-1 0,0 0 0,1 1 1,1-1-1,0 0 0,1 0 0,3 6-46,7 1 559,-9-15-2897,-2-3-5596,-5-7 3520</inkml:trace>
  <inkml:trace contextRef="#ctx0" brushRef="#br1" timeOffset="-191632.53">15491 11895 2192,'-4'6'1349,"-6"9"1597,7-6 2239,3-8-3498,37-2 5970,32-7-6738,-65 7-839,0 0 0,0-1-1,-1 1 1,1-1-1,-1 1 1,1-1 0,-1 0-1,1 0 1,-1-1-1,0 1 1,0-1 0,0 0-1,0 1 1,-1-1-1,1 0 1,-1-1 0,0 1-1,0 0 1,0-1-1,0 1 1,0-1 0,-1 1-1,0-1 1,1-2-80,0-1 86,-1 0 1,0 1-1,0-1 1,0 0-1,-1 0 1,0 0-1,0 0 1,-1 0-1,0 0 1,0 1-1,-1-1 1,-1-4-87,2 8 13,0-1 0,-1 0 0,1 1 0,-1 0 0,0-1 0,0 1 0,0 0 0,-1 0 0,1 0 0,-1 0 0,1 0 0,-1 0 0,0 1 0,0-1 0,0 1 0,-1 0 0,1 0 0,-1 0-13,1 1 2,0 0 0,1 1 0,-1-1 0,1 1-1,-1 0 1,0-1 0,0 1 0,1 0 0,-1 1 0,0-1 0,1 1 0,-1-1-1,0 1 1,1 0 0,-1-1 0,1 1 0,-1 1 0,1-1 0,0 0-1,-1 1 1,1-1 0,0 1 0,0 0 0,0-1 0,0 1 0,-1 1-2,-3 4 1,1-1 1,-1 1-1,2 0 1,-1 0-1,1 0 1,0 1-1,0 0 1,1-1-1,-1 3-1,0 4-1,0 0-1,0 0 0,1 0 1,1 0-1,1 1 2,0-12-3,1 1 0,0-1 0,0 0 0,1 0 0,-1 0-1,1 0 1,-1 1 0,1-1 0,0 0 0,0 0 0,0 0 0,1 0 0,-1-1 0,1 1 0,0 0-1,-1-1 1,2 2 3,1 0 13,0 0-1,0 0 1,1-1-1,-1 1 1,1-1-1,-1 0 1,1-1-1,0 1 0,5 1-11,6 1 91,1 0 0,0-1 0,-1 0 0,2-1 0,-1-2 0,5 1-92,3-1 177,0-1-1,-1-2 1,19-2-177,-33 2-19,0 0-1,-1 0 1,1 0-1,0-2 1,-1 1 0,1-1-1,-1 0 1,0-1 0,-1 0-1,6-4 20,-11 6-163,0 0-1,0 0 1,0-1-1,0 1 1,-1-1-1,1 1 1,-1-1-1,0 0 1,0 0-1,0 0 1,-1 0-1,1-1 1,-1 1-1,0 0 1,0-3 163,1-4-1272,-1-1 0,-1 0 0,1 0 0,-2 1 0,0-1 1272,-4-32-4673</inkml:trace>
  <inkml:trace contextRef="#ctx0" brushRef="#br1" timeOffset="-186216.33">16242 11711 5313,'6'-8'7788,"-5"-5"-5020,-9-21-2851,4 21 1174,2 6-1077,-1-5 455,0 1 0,-1 0-1,-1-1 1,0 2 0,-1-3-469,4 9 146,0 1 0,0 0 0,0 0 0,-1 0 0,1 0 0,-1 0-1,1 1 1,-1-1 0,0 1 0,0 0 0,0 0 0,-1 0 0,1 0 0,0 0 0,-1 1 0,1 0 0,-1-1 0,1 1 0,-1 0 0,-2 0-146,2 1 38,0-1 0,0 1-1,0 0 1,0 0 0,0 0 0,0 1 0,0-1-1,0 1 1,0 0 0,0 0 0,1 0 0,-1 1-1,0-1 1,1 1 0,-1 0 0,1 0 0,-1 0-1,1 1 1,0-1 0,0 1 0,0-1 0,0 1-1,1 0 1,-1 1-38,-2 2 59,1 2 1,0-1-1,0 0 0,1 1 0,-1 0 1,2 0-1,-1 0 0,1 0 1,0 0-1,1 1 0,0 2-59,-1 2 25,2 0-1,-1 0 1,2 0 0,0 0-1,0 0 1,1-1 0,1 1 0,0 0-1,0-1 1,2 0 0,0 1-25,-2-6 9,0-1 1,0 1 0,1-1 0,0 0 0,1 0 0,-1 0 0,1 0 0,0-1 0,0 0 0,1 0-1,0 0 1,0-1 0,0 0 0,0 0 0,0-1 0,1 1 0,0-1 0,0-1 0,0 1 0,2-1-10,3 1 120,0-1 0,1 0 0,-1-1 0,1-1 0,-1 0 0,1 0 0,4-2-120,-10 1 109,1 0 1,-1 0-1,0-1 0,1 0 0,-1-1 0,0 1 1,-1-1-1,1-1 0,0 1 0,-1-1 1,0 0-1,0-1 0,1 0-109,-5 3 37,0 0 1,0-1-1,0 1 1,-1 0-1,1-1 1,-1 1-1,1-1 1,-1 0-1,0 0 1,0 1-1,0-1 1,0 0-1,-1 0 1,1 0-1,-1 0 1,1 0-1,-1 0 1,0 0-1,0 1 1,-1-1-1,1 0 1,-1 0-1,1 0 1,-1 0-1,0 0 1,0 0-1,0 1 1,0-1-1,-1 0 1,1 1-1,-1-1 1,1 1-38,-7-10 65,0 1 1,-1-1 0,0 2-1,0-1 1,-1 2 0,-1-1-66,-47-45-887,-3-8 887,49 53-1359,12 10 1258,0 0 0,0 0 0,-1 0 0,1 0 0,0-1 0,0 1 0,0 0 0,0 0 0,-1 0 0,1 0 0,0 0 0,0 0 0,0 0 0,-1 0 1,1 0-1,0 0 0,0 0 0,0 0 0,-1 0 0,1 0 0,0 0 0,0 0 0,0 0 0,0 0 0,-1 1 0,1-1 0,0 0 0,0 0 0,0 0 1,0 0-1,-1 0 0,1 0 0,0 0 0,0 1 0,0-1 0,0 0 0,0 0 0,0 0 0,-1 0 0,1 1 0,0-1 0,0 0 0,0 0 1,0 0-1,0 1 0,0-1 0,0 0 0,0 0 0,0 0 0,0 0 0,0 1 0,0-1 0,0 0 0,0 0 0,0 0 0,0 1 0,0-1 0,0 0 1,0 0-1,0 0 0,0 1 0,0-1 0,1 0 0,-1 0 0,0 0 0,0 0 0,0 1 101,3 12-4849</inkml:trace>
  <inkml:trace contextRef="#ctx0" brushRef="#br1" timeOffset="-185621.36">16402 11561 5409,'5'-11'7963,"1"-1"-470,-6 12-7427,0 0 1,0 0-1,1 0 1,-1 0-1,0 0 1,1 0-1,-1 0 1,0 0-1,1 0 0,-1 1 1,0-1-1,1 0 1,-1 0-1,0 0 1,0 0-1,1 0 1,-1 1-1,0-1 0,1 0 1,-1 0-1,0 0 1,0 1-1,0-1 1,1 0-1,-1 0 1,0 1-1,0-1 0,0 0 1,0 1-1,1-1 1,-1 0-1,0 0 1,0 1-1,0-1 1,0 0-1,0 1 1,0-1-1,0 0 0,0 1 1,0-1-1,0 0 1,0 1-67,12 31 414,-1 1 0,0 9-414,9 27-432,-18-62 251,0 0-1,1-1 1,0 1 0,0 0 0,1-1-1,-1 0 1,1 0 0,1 0 0,-1 0-1,4 2 182,-6-6 100,0 0 0,1 0 1,-1 0-1,1-1 0,0 1 0,-1-1 0,1 1 0,0-1 0,0 0 0,0 0 0,0-1 0,0 1 0,0 0 0,0-1 0,0 0 1,0 1-1,0-1 0,0-1 0,0 1 0,0 0 0,0-1 0,0 1 0,0-1 0,0 0 0,3-1-100,-1 0 145,0 0 0,0-1-1,0 1 1,0-1 0,0 0 0,-1 0-1,1-1 1,-1 0 0,0 1-1,0-1 1,3-4-145,-5 5 80,0 0 1,0 0-1,0 0 0,-1 0 1,1 0-1,-1 0 0,0-1 1,0 1-1,0 0 0,0-1 0,-1 1 1,1 0-1,-1-1 0,0 1 1,0-1-1,0 1 0,-1 0 1,1-1-1,-1 1 0,0-3-80,-8-16 97,0 0 0,-1 2 0,-1-1 0,-1 1 0,-8-10-97,17 26-59,-13-13-873,10 14-1312,8 8-3861,3 4 984</inkml:trace>
  <inkml:trace contextRef="#ctx0" brushRef="#br1" timeOffset="-185154.14">16694 11017 5697,'-2'0'487,"1"-1"0,-1 1-1,1 0 1,0-1 0,-1 1 0,1 0-1,-1 0 1,1 0 0,-1 0 0,1 0-1,-1 0 1,0 1-487,2-1 212,-1 0 0,1 0 0,-1 1 0,1-1-1,0 0 1,-1 0 0,1 1 0,-1-1 0,1 0 0,0 1 0,-1-1 0,1 0 0,0 1-1,-1-1 1,1 1 0,0-1 0,0 0 0,-1 1 0,1-1 0,0 1 0,0-1 0,0 1-1,-1 0-211,1 2 372,0 1 0,0-1 0,0 1 0,1 0 0,-1-1 0,1 1 0,0-1 0,1 4-372,60 190 1721,-28-93-607,-16-46-630,2-2-1,3 0 0,2-2 1,3 0-1,1-2 1,5 0-484,-27-42 23,0 0 0,1-1 1,0 0-1,1 0 1,0-1-1,1 0-23,-8-7 1,0 1-1,1 0 1,-1-1 0,1 0-1,0 1 1,0-1 0,-1 0-1,1 0 1,0 0 0,0-1 0,0 1-1,0-1 0,-1 0-7,0 0-1,-1 0 1,1 0-1,0-1 0,-1 1 1,1-1-1,0 1 1,-1-1-1,1 1 0,-1-1 1,1 0-1,-1 0 1,1 0-1,-1 0 1,0 0-1,1 0 0,-1 0 1,0 0-1,0 0 1,0-1-1,1 0 8,0-1-48,0 0 0,-1 1 0,0-1 1,0 0-1,1 0 0,-1 0 0,-1 0 0,1 0 0,0 0 0,-1 0 0,0 0 0,0 0 1,0 0-1,0 0 0,0 0 0,0 0 0,-1-3 48,-1-2-641,0 0 0,-1 0 0,1 0 0,-1 0 0,-1 1 0,-2-4 641,-18-25-2832</inkml:trace>
  <inkml:trace contextRef="#ctx0" brushRef="#br1" timeOffset="-184771.93">16570 11367 7690,'2'13'4689,"15"-5"0,14-6-1833,12-4-239,2-5-1025,9-2-328,-7-1-575,4 3-345,-14 1-576,0 2-601,-15 1 385,-5-8-4913,-17-7 1400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0T08:51:24.110"/>
    </inkml:context>
    <inkml:brush xml:id="br0">
      <inkml:brushProperty name="width" value="0.05" units="cm"/>
      <inkml:brushProperty name="height" value="0.05" units="cm"/>
      <inkml:brushProperty name="color" value="#E71225"/>
      <inkml:brushProperty name="ignorePressure" value="1"/>
    </inkml:brush>
  </inkml:definitions>
  <inkml:trace contextRef="#ctx0" brushRef="#br0">1 1,'50'3,"-1"2,1 2,9 4,-9-2,0-1,52 0,-4 0,-59-4,25-1,2-2,29-1,85-11,23-6,26-2,-164 14,0 2,40 5,-5 0,48-10,-74 2,6 4,1248 2,-1154 9,5-1,727-9,-862 3,24 5,-23-2,21-1,66-6,98 4,-142 6,-41-3,22-1,47-6,-56-1,0 3,0 3,0 2,6 4,-59-7,1 1,-1 0,0 0,0 1,-1 0,1 0,-1 1,0 0,0 0,3 3,19 15,-16-14,1-1,1 0,-1 0,1-2,1 0,-1 0,1-1,0-1,0-1,0 0,0-1,1 0,11-1,314-4,-66 1,4154 2,-4359 2,4 4,56 3,794-8,-448-3,-152-6,21-1,-133 1,-1 0,-181 9,1-2,0-1,-1-1,0-2,27-7,-20 3,0 2,1 1,0 2,0 2,0 1,4 2,-13-2,0-2,0-1,0-1,10-4,28-5,80-13,-129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0T08:51:29.062"/>
    </inkml:context>
    <inkml:brush xml:id="br0">
      <inkml:brushProperty name="width" value="0.05" units="cm"/>
      <inkml:brushProperty name="height" value="0.05" units="cm"/>
      <inkml:brushProperty name="color" value="#E71225"/>
      <inkml:brushProperty name="ignorePressure" value="1"/>
    </inkml:brush>
  </inkml:definitions>
  <inkml:trace contextRef="#ctx0" brushRef="#br0">1 68,'366'-11,"-190"4,158-9,-140-1,-96 7,19 4,468 7,-544 1,0 2,0 2,4 2,37 6,108 5,126-6,-254-12,206 15,66 1,-250-14,69 12,-23-1,5 1,-54-5,57-1,562-9,-311-1,-355-1,0-1,0-2,1-1,9-2,18 1,23 5,1 4,-2 4,48 11,26 1,-70-12,-27-2,0 3,1 2,59 14,1-4,1-7,105-2,-75-10,10 9,224 24,-205-17,96-8,-228-8,1 4,-1 1,0 2,4 4,34 4,0-5,43-1,-98-7,39 6,-1 3,50 15,-104-23,0-1,13 0,-17-1,-1 0,0 0,0 1,0 0,0 1,3 2,-9-2,1-1,-1 0,0 0,1-1,0 0,-1 0,1 0,-1-1,3 0,-7 0,0-1,0 1,0 0,0-1,0 0,0 1,0-1,0 0,0 0,0 0,-1 0,1 0,0 0,-1-1,1 1,-1 0,1-1,-1 1,0-1,1 0,-1 1,0-1,0 0,0 0,0 0,-1 0,1 0,0 0,-1 0,0 0,1-1,0-2,0-1,-1 0,1 0,-1 0,0 0,-1-1,1 2,-1-1,-2-5,-1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0:05:49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22 109 8098,'-1'0'336,"0"0"0,0 0 0,0 0 0,0 1 0,0-1 0,0 0 0,0 1 0,0-1 1,0 1-1,0-1 0,0 1 0,0-1 0,0 1 0,1-1 0,-1 1 0,0 0 0,0 0 0,1-1 0,-1 1 1,0 0-1,1 0 0,-1 0 0,1 0 0,-1 0-336,1 0 220,0 0 1,0 1-1,0-1 1,0 0-1,0 1 1,0-1-1,0 0 0,0 0 1,0 1-1,1-1 1,-1 0-1,0 0 1,1 1-1,-1-1 0,1 0 1,0 0-1,-1 0-220,3 3 309,-1 0-1,1 0 1,0-1 0,0 1-1,0-1 1,0 0-1,1 0 1,-1 0-1,1-1 1,3 3-309,-2-2 217,0-1 1,0 0-1,1-1 1,-1 1-1,0-1 1,0 0-1,1 0 0,-1-1 1,1 1-1,-1-1 1,1 0-1,-1-1 1,1 0-218,2 0 379,1-1 0,-1 0 1,0-1-1,0 0 0,0 0 1,0-1-1,7-4-379,10-9 128,-1-1-1,-1-1 1,0-1 0,7-10-128,-13 13-1012,5-4-3592,2-5 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0T10:05:23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2890 1928,'-12'-11'4254,"5"7"-1260,6 4-2933,1 0-1,0 0 1,0 0-1,0 0 0,0 0 1,0 0-1,0 0 0,0 0 1,0 0-1,-1 0 0,1 0 1,0 0-1,0 0 1,0 0-1,0 0 0,0 0 1,0 0-1,0 0 0,0 0 1,-1 0-1,1 0 0,0 0 1,0 0-1,0 0 1,0 0-1,0 1 0,0-1 1,0 0-1,0 0 0,0 0 1,0 0-1,0 0 0,0 0 1,-1 0-1,1 0 1,0 0-1,0 0 0,0 1 1,0-1-1,0 0 0,0 0 1,0 0-1,0 0 0,0 0 1,0 0-1,0 0 1,0 1-1,0-1 0,0 0 1,0 0-61,1 0 62,-1 1-1,1 0 1,-1-1 0,1 1 0,-1-1 0,1 1 0,-1-1 0,1 1 0,-1-1 0,1 1 0,0-1 0,-1 0 0,1 1-1,0-1 1,-1 0 0,1 0 0,0 1 0,0-1 0,-1 0 0,1 0 0,0 0-62,38 12 245,0-2 0,0-2 0,1-2 0,0-1 0,28-1-245,212-6 624,-207 0-522,161-10 141,-47 1-131,319-1 28,-149 21-89,-220-3-33,517 31 123,-616-33 164,37 9-305,-124-36 314,34 15-240,0 1 0,-1 0 0,1 1 0,-1 1 1,0 1-1,0 0 0,-1 1-74,-192-9 94,95 8-79,-87-6 91,-152 15-106,-75 25 45,-26 10 10,51-14 45,95-9 93,251-14-121,4 1 460,-43-4-532,88-2 144,10-1-25,14-4-14,38-3-56,0 1-1,0 4 0,42 0-48,-13 0 21,422-14 99,-254 12-58,-235 7-59,440-9 69,-12 25-33,-50 7 11,-86-9 97,-289-16-176,-18 2 41,-1 0-1,0 0 1,0 0 0,1 0-1,-1 0 1,0 0 0,0-1-1,0 1 1,1 0 0,-1 0-1,0 0 1,0 0 0,0 0-1,1 0 1,-1-1 0,0 1-1,0 0 1,0 0 0,0 0-1,0-1 1,0 1 0,1 0-1,-1 0 1,0 0 0,0-1-1,0 1 1,0 0 0,0 0-1,0 0 1,0-1 0,0 1 0,0 0-1,0 0 1,0-1 0,0 1-12,-7-8-1236,-9-1-3728,-4 2 1298</inkml:trace>
  <inkml:trace contextRef="#ctx0" brushRef="#br0" timeOffset="1671.33">1650 3109 3985,'-3'-5'1521,"3"2"-1240,-1 1 1,0-1 0,0 1-1,0 0 1,-1-1 0,1 1-1,0 0 1,-1 0-1,1 0 1,-1 0 0,0 0-1,0 0 1,0 1 0,0-1-282,0 11 661,4 45 206,1 1-1,5 12-866,1 9 588,-3-27-433,3-1 1,1 0 0,2 0 0,3-1-1,1 0 1,3-1 0,1-1 0,3-1-1,24 36-155,3-6 31,3-2-1,3-3 0,17 14-30,-41-51 1,2-1 0,2-2 0,0-1 0,2-2-1,0-1 1,2-3 0,1-1 0,1-1 0,0-3 0,1-2 0,1-1 0,0-2 0,26 2-1,-16-5 2,1-3 1,0-3 0,0-1-1,0-3 1,-1-3 0,1-2 0,-1-2-1,0-3 1,0-1 0,-2-4-1,10-5-2,14-11 30,-1-4-1,-2-2 1,-1-4 0,-3-3-1,-1-3 1,-2-3-30,31-30 138,55-63-138,75-100 140,-7-12 184,-5-18-324,-192 242 22,59-78 88,-5-5 0,37-75-110,-65 98 42,17-31 120,-5-2 1,1-20-163,-59 137-80,-2 7 25,0-1 0,0 0 0,-1 1 0,1-1 0,0 0-1,-1 0 1,1 0 0,-1 1 0,0-1 0,1 0 0,-1 0 0,0 0 0,0 0 0,0 0 0,0 0-1,-1 0 1,1-1 55,-1 3-146,1 0 0,-1 0 0,1 0 0,0 0-1,-1 0 1,1 0 0,0 1 0,-1-1 0,1 0 0,0 0-1,-1 0 1,1 0 0,-1 0 0,1 1 0,0-1-1,0 0 1,-1 0 0,1 1 0,0-1 0,-1 0 0,1 0-1,0 1 1,0-1 0,0 0 0,-1 1 0,1-1-1,0 0 1,0 1 0,0-1 0,0 1 0,0-1 0,-1 0-1,1 1 1,0-1 146,-1 3-918,-10 11-3049</inkml:trace>
  <inkml:trace contextRef="#ctx0" brushRef="#br0" timeOffset="2444.65">4975 2180 5697,'-65'67'4252,"65"-67"-3924,-1 1 0,1 0 1,-1-1-1,0 1 0,1 0 0,-1-1 1,0 1-1,1-1 0,-1 1 1,0-1-1,0 1 0,1-1 0,-1 0 1,0 1-1,0-1 0,0 0 0,0 0-328,1 0 154,0-1-1,0 0 1,0 0-1,0 1 0,0-1 1,0 0-1,0 0 1,0 1-1,0-1 0,0 0 1,0 1-1,0-1 1,1 0-1,-1 1 0,0-1 1,1 0-1,-1 1 0,0-1 1,1 0-1,-1 1 1,1-1-1,0 0-153,9-15 171,1 1-1,1-1 1,0 2 0,1 0 0,1 0-1,0 2 1,7-5-171,11-8 155,1 2 0,1 2-1,1 1 1,1 1 0,24-7-155,-33 13 49,-15 7-11,1 1 0,-1 0 0,1 0 1,0 2-1,0-1 0,9 0-38,-20 4 20,-1 0-1,0 0 0,0 0 1,0 0-1,0 0 1,0 0-1,0 1 0,0-1 1,0 0-1,0 1 1,0-1-1,0 0 0,0 1 1,0-1-1,0 1 1,0-1-1,0 1 0,0 0 1,0 0-1,0-1 1,-1 1-1,1 0 0,0 0 1,-1 0-1,1-1 1,0 1-1,-1 0 0,1 0 1,-1 0-1,0 0 1,1 0-1,-1 0 0,0 1 1,1-1-1,-1 0 1,0 1-20,1 5 129,0 0 0,-1 1 0,0-1 0,0 1 0,-1 2-129,0 1 153,-3 74 996,8 71-1149,-2-123-166,2-1 1,2 1 0,1-1 0,1 0 0,2-1 0,6 13 165,-15-40-699,1 0 1,0-1-1,0 1 0,1 0 0,-1-1 0,1 1 0,0-1 1,-1 0-1,2 1 699,3 2-4538</inkml:trace>
  <inkml:trace contextRef="#ctx0" brushRef="#br0" timeOffset="17553.44">5773 345 1312,'8'-14'3252,"-3"8"-1608,-1 0 1,0-1-1,-1 0 0,0 1 1,0-2-1,0 1 0,0-3-1644,-2 8 242,-1 1-1,0 0 1,0-1-1,0 1 1,0-1-1,0 1 1,0 0-1,0-1 1,-1 1 0,1 0-1,0 0 1,-1-1-1,1 1 1,-1 0-1,1 0 1,-1-1-1,0 1 1,0 0-242,0-1 160,-1 0 0,0 1 1,0 0-1,1-1 0,-1 1 1,0 0-1,0 0 0,0 0 0,0 0 1,0 0-1,0 1 0,0-1 1,-1 0-1,1 1 0,0 0-160,-7-2 186,-1 1 0,1 0 1,-1 0-1,1 1 0,-1 0 0,1 1 0,0 0 0,-10 2-186,15-2 68,0 0-16,1 0 0,-1 0 0,0 1 0,1-1 0,-1 1 1,0 0-1,1 0 0,0 0 0,0 0 0,-1 1 1,1-1-1,1 1 0,-1 0 0,0 0 0,1 0 0,-1 0 1,1 1-1,0-1 0,0 0 0,0 1 0,1 0 1,-1-1-1,0 4-52,-2 7 54,0 1 0,1-1 0,0 1 0,2-1 1,-1 5-55,0 8 16,2 1 1,0-1 0,2 1-1,1-1 1,1 1 0,1-1 0,2-1-1,2 8-16,-4-23-28,-1 0-1,1 0 0,1 0 0,0-1 0,0 1 0,1-1 1,1-1-1,-1 1 0,4 1 29,-5-5-59,0-1 1,1 1 0,0-1-1,0-1 1,0 0-1,0 0 1,1 0-1,0-1 1,0 0-1,0 0 1,0-1-1,0 0 1,0 0-1,1-1 59,-1 0-217,-1 0 1,0-1-1,0 0 0,0 0 0,1-1 0,-1 0 0,0 0 0,0-1 0,0 0 0,0 0 0,6-3 217,-10 3-535,1 0 0,0 0-1,0-1 1,-1 1-1,1-1 1,-1 0-1,0 0 1,0 0-1,0 0 1,0 0 0,-1-1-1,1 1 1,-1-1-1,0 0 1,0 0-1,0 1 1,-1-2-1,1 1 1,-1 0 0,0-2 535,4-26-5942</inkml:trace>
  <inkml:trace contextRef="#ctx0" brushRef="#br0" timeOffset="18218.82">5945 460 3121,'-23'-55'2787,"22"52"-2183,0-1 1,0 1 0,0 0-1,0-1 1,0 1-1,1-1 1,-1 1-1,1-1 1,0 0 0,0 1-1,1-1 1,-1 1-1,1-1 1,-1 1-605,1 0 317,0 1 1,0 0-1,0-1 1,0 1 0,0 0-1,1 0 1,-1 0-1,1 0 1,-1 0-1,1 0 1,0 1 0,0-1-1,0 0 1,0 1-1,1-1-317,2-1 178,-1 1 0,1 0 1,0 0-1,0 0 0,0 1 0,0-1 0,1 1 0,-1 1 0,0-1 1,0 1-1,1 0 0,-1 0 0,0 0 0,0 1 0,2 0-178,10 3 139,-1 0-1,0 2 1,0 0-1,0 0 1,-1 2-1,0 0 0,0 0 1,9 9-139,-14-10 98,0 0 0,-1 1 0,0 0 0,0 1 0,-1 0 0,0 1 0,-1-1 0,0 1 0,0 1 0,-1-1 0,0 1-1,1 4-97,-7-13 71,1-1 0,-1 1-1,1 0 1,-1-1-1,0 1 1,0 0-1,0-1 1,0 1-1,0 0 1,0 0-1,0-1 1,-1 1-1,1 1-70,-2 10 294,-1 4-193,0 0 0,0-1-1,-1 0 1,-2 0 0,1 0-1,-5 7-100,8-19 11,0 1 0,-1 0-1,1-1 1,-1 1-1,0-1 1,0 0-1,-1 0 1,1 0-1,-1 0 1,0 0 0,0-1-1,0 0 1,-1 0-1,1 0 1,-1 0-1,1-1 1,-1 0-1,0 0 1,0 0 0,0 0-1,0-1 1,0 0-1,-2 0-10,-6 0-3,-1-1-1,1-1 0,0 0 1,0 0-1,0-2 1,-11-2 3,17 3-15,0 0 0,1-1 1,-1 1-1,1-1 0,0 0 1,-1-1-1,1 0 0,1 1 1,-1-2-1,1 1 1,-1-1-1,1 0 0,-3-4 15,7 7-9,-1 0 1,1 1-1,0-1 0,0 0 0,0 0 0,0 0 0,0-1 0,0 1 1,1 0-1,-1 0 0,1 0 0,-1 0 0,1-1 0,0 1 1,0 0-1,0 0 0,0-1 0,0 1 0,0 0 0,1 0 0,-1-1 1,1 1-1,0 0 0,-1 0 0,1 0 0,0 0 0,0 0 1,0 0-1,1 0 0,-1 0 0,0 0 0,1 1 0,-1-1 0,1 0 1,0 1-1,-1 0 0,1-1 0,2 0 9,3-3-14,0 0 0,1 1-1,-1 0 1,1 0 0,0 1 0,0 0 0,1 0-1,-1 1 1,6-1 14,-5 1 0,-1 1 0,1 1 0,0 0 0,-1 0 0,1 0 0,-1 1 0,1 1 0,-1-1 0,1 1 0,1 1 0,3 3-447,1-1 0,-1 1 0,0 1 0,-1 0 0,8 6 447,12 6-7400,-27-20 2157</inkml:trace>
  <inkml:trace contextRef="#ctx0" brushRef="#br0" timeOffset="18786.03">6431 922 2841,'-3'8'636,"-8"14"6301,10-22-6840,1 0-1,0 1 0,0-1 1,0 0-1,0 0 1,0 0-1,0 0 0,-1 0 1,1 0-1,0 0 1,0 0-1,0 0 0,0 0 1,-1 0-1,1 0 1,0 0-1,0 0 1,0 0-1,0 0 0,-1 0 1,1 0-1,0 0 1,0 0-1,0 0 0,0 0 1,0 0-1,-1 0 1,1 0-1,0 0 1,0 0-1,0 0 0,0-1 1,0 1-1,-1 0 1,1 0-1,0 0 0,0 0 1,0 0-1,0 0 1,0-1-1,0 1 0,0 0 1,0 0-1,0 0 1,0 0-97,-6-19 3500,-12-100-1605,6 0 0,3-114-1895,9 228 5,4-72 51,-3 70-59,0 0-1,0 0 1,1 0-1,0 1 1,0-1-1,0 0 1,1 1-1,0 0 1,1-2 3,-3 6-8,1 0 1,-1 1 0,1-1-1,0 0 1,0 1 0,0-1-1,-1 1 1,1 0 0,0 0-1,1 0 1,-1 0 0,0 0-1,0 0 1,0 0 0,1 0-1,-1 1 1,0 0 0,1-1 0,-1 1-1,0 0 1,1 0 0,-1 0-1,0 0 1,1 0 0,-1 1-1,0-1 1,1 1 0,-1 0-1,0-1 1,0 1 0,0 0-1,2 1 8,6 3 44,1 1 1,0-1-1,-1 2 0,0 0 0,7 6-44,-9-6 138,0-1 0,-1 2 0,0-1 1,0 1-1,-1 0 0,0 0 0,-1 1 0,1-1 0,-2 1 0,1 1 0,-1-1 0,1 4-138,-4-8 74,1 0 1,-1 0-1,0 1 0,-1-1 1,1 0-1,-1 1 1,0-1-1,0 0 0,-1 0 1,1 1-1,-1-1 1,-1 0-1,1 0 0,-1 0 1,1 0-1,-1 0 1,-1 0-1,1 0 0,-1-1 1,0 1-1,0-1 1,0 0-1,0 0 0,-3 2-74,-2 3 45,-1-1-1,0-1 1,-1 0-1,0 0 1,0-1-1,0 0 1,0 0-1,-1-1 1,-6 1-45,10-3-324,0-1 0,0 0 0,0-1 0,-1 1 1,1-2-1,0 1 0,0-1 0,-1 0 0,1 0 0,0-1 1,0 0-1,-1 0 0,1-1 0,0 0 0,0 0 0,-1-1 324,-15-12-4557,6-7-196</inkml:trace>
  <inkml:trace contextRef="#ctx0" brushRef="#br0" timeOffset="19418.21">6690 379 4953,'-1'-1'273,"0"0"1,0-1-1,1 1 0,-1 0 1,1-1-1,-1 1 1,1-1-1,-1 1 0,1-1 1,0 1-1,-1-1 0,1 1 1,0-1-1,0 0 0,0 1 1,1-1-1,-1 1 1,0-1-1,0 1 0,1-1 1,-1 1-1,1-1 0,-1 1 1,1 0-1,0-1 0,0 1 1,-1 0-1,1-1 0,0 1 1,0 0-1,0 0 1,0 0-1,1 0 0,-1 0 1,0 0-1,0 0 0,1 0 1,-1 0-1,1 0-273,2 0 328,1-1 0,-1 0 0,1 1 0,0 0 0,-1 0 0,1 0 1,0 0-1,0 1 0,0 0 0,0 0 0,-1 0 0,4 1-328,5 1 373,0 1 0,0 0 0,-1 1 0,1 1 0,-1-1 0,0 2 0,0 0 0,5 4-373,-11-7 99,0 2-1,0-1 0,0 1 0,-1 0 0,1 0 0,-1 0 1,0 1-1,-1-1 0,0 1 0,0 1 0,0-1 0,0 0 0,-1 1 1,0 0-1,0 3-98,4 14 486,-1 0 0,-1 1-1,-1 5-485,-2-13 68,-1 0-1,-1 0 1,0 0-1,-1 0 0,-1-1 1,-1 1-68,2-11 15,0-1 0,0 1 0,-1-1 0,1 1 0,-1-1 0,-1 0 0,1 0 0,-1 0 0,0 0 1,0-1-1,0 1 0,0-1 0,-1 1 0,0-1 0,0 0 0,0-1 0,0 1 0,-1-1 0,-1 2-15,-4-1-3,0 0-1,-1 0 1,1-1 0,-1 0-1,1-1 1,-1 0-1,0 0 1,0-1 0,0-1-1,0 0 1,0 0-1,-5-2 4,11 2-16,0-1 1,-1 0-1,1 0 0,0-1 0,0 1 0,0-1 0,0 0 0,0 0 0,0-1 0,0 1 0,1-1 0,-1 0 0,1 0 0,0-1 0,0 1 0,0-1 0,0 0 0,1 0 0,0 0 0,0-1 0,0 1 0,0-1 0,0 0 0,1 1 0,-2-6 16,3 6-18,0 0 0,0 0 0,1 0-1,-1 0 1,1 0 0,0 0 0,0 1-1,0-1 1,0 0 0,1 0 0,0 0 0,0 0-1,0 0 1,0 0 0,0 1 0,1-1 0,0-1 18,1 0 3,1 0 1,-1 0 0,1 0 0,0 0 0,0 1 0,1-1-1,-1 1 1,1 0 0,0 0 0,5-2-4,-2 1-166,0 1 0,0 0 0,0 0 1,1 1-1,-1 0 0,1 0 0,0 1 1,0 0-1,0 0 0,0 1 0,0 1 1,0-1-1,0 2 0,0-1 0,4 2 166,21 9-4207,-10 5-141</inkml:trace>
  <inkml:trace contextRef="#ctx0" brushRef="#br0" timeOffset="20285.32">7280 381 19388,'-1'-1'107,"-1"0"1,0-1-1,0 1 0,0 1 0,0-1 0,0 0 1,0 0-1,0 1 0,0-1 0,0 1 0,0-1 1,0 1-1,0 0 0,0 0 0,0 0 0,0 0 1,-1 0-1,1 1 0,0-1 0,0 1 0,-2 0-107,-5 1 331,1 0 0,-1 1 1,0 0-1,-3 2-331,4-1 170,0 1 0,1 0 0,-1 0 0,1 1 0,0 0 0,1 0 0,-1 2-170,-1-1 175,1 1-1,-1-1 1,-1-1-1,1 1 1,-3-1-175,10-5 2,1 0 0,-1-1 0,0 1 0,0 0 0,0 0 0,1-1 1,-1 1-1,0 0 0,1 0 0,-1 0 0,0 0 0,1 0 0,-1 0 0,1 0 0,0 0 1,-1 0-1,1 1-2,-4 11-18,1 1 0,1 0 1,0 0-1,1 1 0,0-1 0,1 0 1,1 0-1,0 0 0,1 0 1,3 12 17,-2-10-41,0 0 1,2 0 0,0 0-1,1-1 1,0 0 0,1 0-1,1 0 1,1-1 0,4 6 40,-9-15-22,-1-1 1,1 0 0,0 0 0,1-1-1,-1 1 1,0-1 0,1 0 0,0 0-1,0-1 1,0 1 0,0-1 0,0 0-1,0 0 1,1-1 0,-1 1 0,0-1-1,1 0 1,-1-1 0,1 1-1,-1-1 1,1 0 0,0-1 0,-1 1-1,1-1 1,-1 0 0,5-2 21,-1 0-84,0 0 0,0-1 0,-1 0 0,1 0 1,-1-1-1,0 0 0,0 0 0,-1-1 0,0 0 0,0 0 0,0-1 0,-1 0 0,0 0 1,5-8 83,-1 1-232,-2-1 1,0 0-1,-1 0 1,-1-1-1,4-13 232,-8 21-15,0 0-1,0 0 0,-1 0 0,0 0 1,0 0-1,-1-1 0,0 1 1,0 0-1,-1 0 0,0 0 1,-1 0-1,-1-6 16,2 15 19,0-1 0,1 1 0,-1-1 0,1 1 1,-1-1-1,1 1 0,-1 0 0,1-1 0,-1 1 0,1-1 0,0 1 1,-1 0-1,1 0 0,0-1 0,0 1 0,-1 0 0,1-1 0,0 1 0,0 0 1,0 0-1,0-1 0,0 1 0,0 0 0,0 0 0,0-1 0,0 1-19,1 16 91,1 0-1,1-1 1,0 1-1,1-1 1,0 0-1,3 2-90,-5-12 19,1 0-1,0 0 0,0 0 1,1 0-1,-1-1 1,1 1-1,1-1 1,-1 0-1,1-1 0,0 1 1,0-1-1,0 0 1,0 0-1,1 0 0,0-1 1,0 1-1,0-2 1,0 1-1,4 1-18,-5-3-88,0 1 1,0-1-1,0 0 0,1 0 0,-1 0 0,0-1 0,0 0 1,1 0-1,-1 0 0,0-1 0,0 0 0,1 0 1,-1 0-1,0 0 0,0-1 0,0 0 0,-1 0 1,1 0-1,0-1 0,-1 1 0,1-1 0,-1 0 0,1-1 88,-3 1-455,0 1-1,0-1 0,0 0 1,0 1-1,0-1 0,-1 0 1,1 0-1,-1 0 0,0 0 1,0-1-1,0 1 0,0 0 1,0-2 455,2-18-4207</inkml:trace>
  <inkml:trace contextRef="#ctx0" brushRef="#br0" timeOffset="20634.02">7544 261 8626,'-50'-44'5401,"54"45"-128,-3-4-1776,5-4-737,-6 5-975,0 1-225,0-1-584,0 0-215,0 1-353,0 1-104,0 0-168,1 0-160,3 0-224,-4 0-713,0 0-463,0 0 1648,0 0-6441,0 0 2464</inkml:trace>
  <inkml:trace contextRef="#ctx0" brushRef="#br0" timeOffset="21319.41">7749 218 19988,'4'40'1754,"11"103"1658,2-8-3402,17 60-10,-18-145-2594,-15-48-122,-2-7-3044,-1 3 1500</inkml:trace>
  <inkml:trace contextRef="#ctx0" brushRef="#br0" timeOffset="21828.29">8148 590 23029,'4'9'110,"1"1"3,-1-1 0,0 0 0,-1 1 0,0-1 1,1 11-114,-4-18 13,0 1 1,1-1 0,-1 1 0,-1 0 0,1-1-1,0 1 1,-1 0 0,1-1 0,-1 1 0,0-1-1,0 1 1,0-1 0,0 1 0,0-1 0,0 0-1,-1 1 1,1-1 0,-1 0 0,1 0 0,-1 0-1,0 0 1,0 0 0,0-1 0,-2 2-14,-3 1 14,1 0 0,-1-1-1,0 0 1,0 0 0,0-1 0,0 0 0,0 0 0,-1-1 0,1 1 0,-1-2-1,1 1 1,-1-1 0,1 0 0,-1-1 0,1 0 0,-1 0 0,1 0-1,0-1 1,0 0 0,-2-1-14,8 2-7,-1 1 0,0-1 0,1 0 0,-1 1-1,1-1 1,-1 0 0,1 0 0,0 0 0,-1 0 0,1-1-1,0 1 1,0 0 0,0 0 0,0-1 0,0 1 0,0-1-1,0 1 1,0-1 0,0 1 0,1-1 0,-1 1 0,0-2 7,1 0-11,0 1 1,0 0-1,0-1 1,0 1-1,1-1 1,-1 1-1,1 0 1,-1-1 0,1 1-1,0 0 1,0 0-1,0-1 1,0 1-1,1-1 11,2-5-13,1 1-1,1 0 0,-1 1 1,1-1-1,0 1 0,1 0 0,-1 1 1,7-4 13,-2 1-31,-3 3 43,0 0 0,0 0 0,0 0 1,1 1-1,6-2-12,-13 5-13,0 0-1,0 1 1,0-1-1,0 1 1,0 0-1,0 0 1,0-1 0,0 1-1,1 0 1,-1 1-1,0-1 1,0 0 0,0 1-1,0-1 1,0 1-1,0 0 1,0 0-1,0-1 1,0 1 0,0 0-1,0 1 1,0-1-1,-1 0 1,1 0 0,-1 1-1,1-1 1,0 2 13,14 19-1312,-9-5-3903,-6-9 897</inkml:trace>
  <inkml:trace contextRef="#ctx0" brushRef="#br0" timeOffset="22972.48">7951 348 9202,'2'2'-3873</inkml:trace>
  <inkml:trace contextRef="#ctx0" brushRef="#br0" timeOffset="23659.14">7797 342 2449,'-108'-15'2203,"86"10"-762,18 2 320,2 2 1449,1 1-1243,1 0 43,0 0-143,0 0-12,6 1 1344,110 26 707,-99-25-3660,0 0-1,1-1 0,-1-1 1,1 0-1,13-3-245,23 0 192,-33 2-117,11 0-1201,-31 1-2031,-3 0-801,2 0-216</inkml:trace>
  <inkml:trace contextRef="#ctx0" brushRef="#br0" timeOffset="24309.87">8039 314 6593,'-1'0'721,"0"-1"-1,1 0 0,-1 1 0,0-1 0,1 0 0,-1 0 0,1 1 0,-1-1 1,1 0-1,0 0 0,-1 0 0,1 0 0,0 1 0,-1-1 0,1-1-720,5-7 4874,-3 8-4698,-1 0 0,1 0 0,0 0 0,0 0 0,0 0-1,0 1 1,0-1 0,0 1 0,0-1 0,1 1 0,-1 0 0,1 0-176,7-1 191,1 1 0,0 1 1,-1 0-1,1 0 0,-1 1 1,1 1-1,9 3-191,-8-2 181,-5-3-65,-1 2 0,0-1-1,0 1 1,0 0 0,0 0 0,-1 0-1,1 1 1,-1 0 0,0 0 0,0 0-1,0 1 1,-1 0 0,1 0 0,-1 0-1,0 0 1,-1 1 0,1-1 0,-1 1-1,0 0 1,-1 0 0,1 0 0,-1 1-1,0-1 1,-1 0 0,0 1 0,0-1-1,0 1 1,0-1 0,-1 3-116,0 4-15,-1 0 0,1 1 0,-2-1 0,0 0 0,-1 1 1,0-1-1,-1 0 0,0-1 0,-1 1 0,-1-1 0,0 0 0,0 0 1,-3 2 14,6-10-255,1 0 0,-1-1 0,0 1 1,0-1-1,-1 0 0,1 0 1,-1 0-1,0 0 0,0 0 255,-14 1-5360,4-8 617</inkml:trace>
  <inkml:trace contextRef="#ctx0" brushRef="#br0" timeOffset="28746.97">6401 1149 17148,'-2'-6'253,"1"0"0,-1 0 0,0 0 0,0 1 0,-1-1 0,0 1 0,0-1 0,0 1 0,-1 0 0,1 0 0,-2-1-253,3 4 111,0 0 0,0 0 1,0 0-1,-1 1 0,1-1 0,0 0 1,-1 1-1,1 0 0,-1 0 1,0-1-1,1 1 0,-1 1 1,0-1-1,0 0 0,1 1 1,-1-1-1,0 1 0,0 0 1,0 0-1,0 0 0,0 0 1,1 1-1,-1-1 0,-1 1-111,-3 1 59,1 1 1,0 0-1,0 0 0,0 0 1,0 1-1,1-1 0,-1 1 0,1 1 1,0-1-1,0 1 0,1 0 1,-1 0-1,1 0 0,0 1 1,1-1-1,-1 1-59,-6 11 26,1 0 0,0 0-1,2 1 1,-6 19-26,6-15-11,2 0-1,0 0 0,2 1 0,0-1 0,1 1 0,2 0 0,0 0 0,2-1 0,3 20 12,-3-29-9,1-1-1,1 1 0,0-1 0,1 0 0,0 0 0,0-1 1,1 1-1,4 4 10,-4-8-5,0-1-1,0 0 1,0 0 0,0-1 0,1 0 0,0 0-1,1 0 1,-1-1 0,1 0 0,0 0 0,0-1-1,4 1 6,-6-3-30,0 1 0,0-1-1,0-1 1,0 1 0,0-1-1,0-1 1,0 1 0,0-1-1,1 0 1,-1 0 0,0 0-1,0-1 1,0 0 0,0-1-1,0 1 1,0-1 0,0 0-1,0 0 1,2-2 30,0-1-610,0 1 0,-1-1-1,1 0 1,-1-1 0,3-3 610,16-21-2287</inkml:trace>
  <inkml:trace contextRef="#ctx0" brushRef="#br0" timeOffset="29364.5">6671 1333 2881,'0'0'2455,"0"0"-257,0 0-346,0 0-354,0 0-327,3 0-46,11 4-156,-7-2-536,1 0 0,0 0 0,-1 1 0,1 0 0,4 3-433,44 26 1004,-51-28-804,1 1 0,-1-1 0,0 1 0,0 0 0,0 1 0,-1-1 0,1 1 0,-2 0 0,1 0 0,0 0 0,-1 1 0,-1-1 0,1 1 0,-1 0 0,0-1 0,0 1 0,-1 0 0,0 0 0,0 0 0,0 0 0,-1 0 0,-1 1 0,1-1 0,-1 0 0,-1 6-200,0-7 78,0-1 0,0 0 0,0 0 0,-1 0 0,1 0 0,-1-1 0,0 1 0,-1-1 0,1 0 0,-1 1 0,0-1 0,0-1 0,0 1 0,-1-1 0,1 0 0,-1 0 0,0 0 0,1 0 0,-1-1 0,-1 0 0,1 0 0,0 0 0,0-1 0,-1 1 0,1-1-78,-5 1 45,-1 0-1,1-1 1,0 0-1,-1 0 1,1-1-1,-1-1 1,1 0-1,0 0 1,-1-1-1,1 0 1,0-1-1,0 0 1,-2-1-45,3 0-2,1-1-1,-1 0 1,1-1 0,-1 0 0,2 0 0,-1 0 0,1-1 0,0 0 0,0-1-1,1 0 1,0 0 0,0 0 0,-4-9 2,7 12-7,0 0-1,1-1 1,-1 0-1,1 1 1,1-1-1,-1 0 1,1 0-1,0 0 1,0 0-1,1 0 1,0 0-1,0 0 1,0 0-1,1-1 1,0 1-1,0 0 1,0 1-1,1-1 1,0 0-1,0 0 1,0 1-1,1-1 1,1-1 7,-1 3-8,-1 0 0,1 0 0,0 1 1,0-1-1,0 1 0,0 0 0,1 0 1,-1 0-1,1 0 0,0 1 0,0-1 1,0 1-1,0 0 0,0 0 0,0 1 0,5-2 8,-2 1 3,0 1 0,0 0 0,0 1 0,0 0 0,1 0 0,-1 0 0,0 1-1,0 0 1,0 0 0,3 1-3,7 4-102,-1-1 0,1 2 0,-1 0 0,0 1 1,0 1-1,-1 0 0,0 1 0,2 4 102,40 36-904,-36-26-2899,-10-14 705</inkml:trace>
  <inkml:trace contextRef="#ctx0" brushRef="#br0" timeOffset="27374.35">9469 633 4873,'0'0'169,"0"0"0,0 0 0,0 0 0,0 1 0,0-1 0,1 0 0,-1 0-1,0 0 1,0 1 0,0-1 0,0 0 0,0 0 0,0 0 0,0 1 0,1-1 0,-1 0 0,0 0 0,0 0 0,0 0 0,0 0 0,1 0 0,-1 1-1,0-1 1,0 0 0,0 0 0,1 0 0,-1 0 0,0 0 0,0 0 0,0 0 0,1 0 0,-1 0 0,0 0 0,0 0 0,1 0 0,-1 0-1,0 0 1,0 0 0,0 0 0,1 0 0,-1 0 0,0 0 0,0 0 0,0 0 0,1 0 0,-1-1-169,7-10 3344,0-19-1149,-7 22-2007,0-1 0,-1 1 0,0-1 1,0 1-1,-1 0 0,0 0 1,0-1-1,-1 2 0,-1-3-188,2 4 137,-1 0 27,0-1 0,0 1-1,-1 0 1,0 1 0,0-1 0,0 0 0,-1 1 0,0 0 0,0 0 0,0 1 0,0-1 0,-5-2-164,0 1 228,0 0 1,0 0-1,-1 1 0,1 1 0,-1 0 0,-7-2-228,13 4 30,-1 1-1,0 0 0,0 0 0,0 0 0,0 0 0,0 1 1,0 0-1,-1 0 0,1 1 0,0 0 0,0 0 0,0 0 1,1 1-1,-1 0 0,0 0 0,0 0 0,1 1 1,0 0-1,-1 0 0,1 0 0,0 1 0,0-1 0,1 1 1,-1 0-1,1 1 0,0-1 0,0 1 0,0 0 1,1 0-1,0 0 0,0 0 0,0 1 0,0-1 0,1 1 1,0 0-1,0-1 0,1 1 0,-1 0 0,1 0 1,1 0-1,-1 0 0,1 1-29,0 9-26,0 1-1,1-1 1,1-1-1,1 1 1,0 0 0,1 0-1,1-1 1,0 0 0,4 8 26,-5-15-4,-1-1 0,1 1 1,0-1-1,1 0 1,0 0-1,0 0 1,1 0-1,0-1 1,0 0-1,0 0 0,1-1 1,0 0-1,0 0 1,0 0-1,0-1 1,1 0-1,0 0 0,5 1 5,-9-4-1,1 0 0,0-1 0,0 1 1,-1-1-1,1 0 0,0 0 1,0 0-1,-1-1 0,1 0 1,0 1-1,-1-2 0,1 1 1,-1-1-1,1 1 0,-1-1 1,0 0-1,1-1 0,-1 1 0,0-1 1,-1 0-1,1 0 0,0 0 1,-1 0-1,0-1 0,2-2 0,8-8 8,-2-1-1,0-1 0,-1 0 0,0-1 1,4-12-8,1-3 20,-3 0 0,0-1 0,-2 0 0,-2-1 0,-1 1 0,-1-2 0,-2 1 0,-2-1 0,-1 1 1,-1-1-1,-2 0 0,-2 1 0,-4-17-20,4 15 28,3 27-20,0-1 1,0 1-1,0 0 0,-1 0 1,-1 0-1,0 0 1,-1-1-9,4 10 0,0 0 1,0 0-1,0 0 1,0 0-1,0 0 1,0 1 0,0-1-1,0 0 1,0 0-1,0 0 1,0 0-1,0 0 1,0 1-1,0-1 1,0 0 0,0 0-1,0 0 1,-1 0-1,1 0 1,0 0-1,0 1 1,0-1-1,0 0 1,0 0 0,0 0-1,-1 0 1,1 0-1,0 0 1,0 0-1,0 0 1,0 0-1,0 0 1,-1 0 0,1 0-1,0 0 1,0 0-1,0 0 1,0 0-1,-1 0 1,1 0 0,0 0-1,0 0 1,0 0-1,0 0 1,0 0-1,-1 0 1,1 0-1,0 0 1,0 0 0,0 0-1,0 0 1,0-1-1,-1 1 1,1 0-1,0 0 1,0 0-1,0 0 1,0 0 0,0 0-1,0-1 1,0 1-1,0 0 1,0 0-1,0 0 1,-1 0-1,1 0 1,-3 13 79,1 12 12,-2 16 27,1 0 0,2 0 0,3 22-119,4-5 95,11 50-95,-11-84 3,0 0 0,1 0 0,2-1 0,0 0 0,9 15-3,-15-34-2,-1 0 0,1 1 1,0-1-1,0 0 0,0 0 0,0-1 1,1 1-1,0-1 0,-1 1 0,1-1 1,0 0-1,1-1 0,-1 1 0,3 1 2,-4-3-1,0-1 1,0 1-1,-1 0 0,1-1 0,0 1 0,0-1 0,0 0 0,0 0 0,0 0 0,0-1 0,0 1 0,-1-1 0,1 1 0,0-1 0,0 0 1,-1 0-1,1 0 0,0-1 0,-1 1 0,1-1 0,-1 1 0,0-1 0,1 0 0,1-1 1,2-4 1,0 1 0,0-1 0,-1 0-1,0 0 1,0 0 0,0-1 0,-1 0 0,-1 0 0,2-4-1,0 1 3,1 0 0,0-1 0,7-8-3,-13 20 3,1 0-1,-1 0 1,0 0-1,0 0 1,0 0-1,0 0 1,1 0-1,-1 0 1,0-1-1,0 1 1,0 0-1,0 0 1,0 0-1,1 0 1,-1 0-1,0-1 1,0 1-1,0 0 1,0 0-1,0 0 1,0-1-1,0 1 1,0 0-1,0 0 1,0 0-1,0 0 1,0-1-1,0 1 1,0 0-1,0 0 1,0 0-1,0-1 1,0 1-1,0 0 1,0 0-1,0 0 1,0-1-1,0 1 1,0 0-1,0 0 1,0 0-1,0-1 1,0 1-1,0 0 1,-1 0-1,1 0 1,0 0-1,0 0 1,0-1-1,0 1 1,0 0-1,-1 0 1,1 0-1,0 0 1,0 0-1,0 0 1,-1 0-1,1 0 1,0 0-1,0-1-2,-2 2-48,10 0 48,-3-1-62,-1 0 1,1 0-1,-1-1 1,1 1-1,-1-1 1,1 0-1,-1-1 1,1 1 0,-1-1-1,0 0 1,0 0-1,0 0 1,2-1 61,-1-1-90,0 0-1,-1-1 1,0 1 0,0-1 0,0 0 0,0 0-1,-1 0 1,0-1 0,0 1 0,0-1 0,1-2 90,16-44 229,-19 50-184,-1-1-1,0 1 1,1 0-1,-1 0 1,0 0-1,0 0 1,-1-1-1,1 1 1,0 0-1,-1 0 0,1 0 1,-1 0-1,1 0 1,-1 0-1,0 0 1,0 0-1,0 0 1,0 0-1,0 0 1,-1 0-1,1 1 1,-2-2-45,-2-4 268,3 4-225,0-1 0,0 1-1,-1 0 1,0 0 0,0 0 0,1 0-1,-2 1 1,1-1 0,0 1 0,0 0-1,-1-1 1,1 2 0,-1-1 0,-2-1-43,4 3-3,0-1 0,1 1 1,-1 0-1,0-1 0,0 1 0,0 0 1,0 0-1,0 0 0,0 0 1,0 1-1,1-1 0,-1 1 0,0-1 1,0 1-1,0-1 0,1 1 1,-1 0-1,0 0 0,1 0 1,-1 0-1,0 0 0,1 0 0,-1 0 1,1 1-1,0-1 0,0 0 1,-1 1-1,1-1 0,0 1 1,0-1-1,0 2 3,-6 9-228,0 0 1,1 0 0,0 1-1,-3 12 228,5-10-1912,0 0 0,1 0 0,0 0 0,1 5 1912,2 21-5527</inkml:trace>
  <inkml:trace contextRef="#ctx0" brushRef="#br0" timeOffset="27811.33">9767 530 8450,'11'18'5041,"0"0"1,7 6-5042,-7-10 860,1-1 1,1 0-1,13 10-860,-20-18 350,1 0 1,-1-1 0,2 0-1,-1 0 1,0 0-1,1-1 1,-1 0 0,1-1-1,0 0 1,0 0-1,0-1 1,2 1-351,-5-2 2,-1 1 1,1-1-1,0 0 0,-1 0 1,1-1-1,0 1 0,-1-1 1,1 0-1,-1 0 0,1 0 1,-1-1-1,0 0 0,1 0 1,-1 0-1,0 0 0,0-1 1,-1 1-1,1-1 0,1-1-2,4-7-2,0-1-1,0 0 1,-1 0-1,-1 0 1,0-1-1,0 0 1,-2-1-1,4-10 3,1-7-51,-2-1 0,-1 0 0,0-10 51,-3 3-59,-1 1 0,-2 0 0,-4-25 59,-15-113-27,14 143 36,-1 15-18,5 18 12,0 0 0,0 0 0,0 0 0,0 0 0,0 0 0,-1-1-1,1 1 1,0 0 0,0 0 0,0 0 0,0 0 0,0 0 0,0 0 0,-1-1 0,1 1 0,0 0 0,0 0 0,0 0 0,0 0 0,-1 0 0,1 0 0,0 0 0,0 0 0,0 0 0,0 0 0,-1 0 0,1 0 0,0 0 0,0 0-1,0 0 1,-1 0 0,1 0 0,0 0 0,0 0 0,0 0 0,0 0 0,-1 0 0,1 0 0,0 0 0,0 1 0,0-1 0,0 0 0,0 0-3,-2 2 20,1 0-1,-1 0 1,1 0 0,0 0 0,0 1-1,0-1 1,0 0 0,0 1 0,0-1-1,1 1 1,-1 1-20,-5 20 31,2 0-1,1 0 1,0 1 0,2-1-1,1 1 1,2 16-31,3 19 126,1-1-1,4 0 1,2 0 0,2-1-1,10 20-125,-20-66 11,1 0 0,1-1 0,0 0 0,0 0 0,1 0 0,0-1 0,1 0-1,0 0 1,5 3-11,-10-10-4,1 1 0,0-1 0,-1 0 0,1-1 0,1 1 0,-1-1 0,0 0 0,1 0 0,-1 0 0,1 0 0,-1-1 0,1 0 0,0 0 0,0 0 0,0 0 0,-1-1 0,1 0 0,0 0 0,0 0 0,0-1 0,0 1 0,0-1 0,-1 0 0,1-1 0,0 1 0,0-1 4,2-1-35,-1 0 1,1-1 0,-1 1-1,0-1 1,0-1 0,0 1 0,0-1-1,-1 0 1,1-1 34,-3 3-283,0-1 0,0 0 0,0 0 1,0 1-1,-1-2 0,0 1 0,0 0 0,0 0 0,0-1 0,-1 1 0,0-1 1,1 1-1,-2-1 0,1 0 0,0 0 283,-5-34-3070</inkml:trace>
  <inkml:trace contextRef="#ctx0" brushRef="#br0" timeOffset="31921.81">7089 1363 6441</inkml:trace>
  <inkml:trace contextRef="#ctx0" brushRef="#br0" timeOffset="32436.63">7109 1348 7001,'25'-32'5389,"-8"10"-3213,-1 0 0,0-3-2176,-8 12 796,-1-1 0,-1 0-1,0-1 1,-1 1 0,0-1-1,-1 0 1,0-7-796,1-1 53,-3 16-33,4-14 40,-2 0-1,0 0 1,-1 0-1,-2-1 0,0-6-59,-1 24 10,0 0 0,0 0 0,0-1 0,-1 1 0,1 0 0,-1 0 0,-1 0 0,1 0 1,0 0-1,-1 0 0,0 0 0,0 1 0,0-1 0,0 0 0,-1 1 0,1 0 0,-1-1 0,0 1 0,0 0 0,0 0 0,0 1 0,0-1 0,-1 1 0,0 0 0,1 0 0,-1 0 0,0 0 0,0 0 0,-1 0-10,3 2 2,0-1-1,0 1 1,-1 0 0,1 0-1,0 0 1,0 0 0,0 0-1,0 0 1,0 1 0,0-1-1,0 1 1,0-1 0,0 1-1,0 0 1,0 0 0,0 0 0,0 0-1,0 0 1,1 0 0,-1 0-1,0 0 1,1 1 0,-1-1-1,1 1 1,-1-1 0,1 1-1,-1 1-1,-4 5 1,1 0 0,0 0 0,0 1-1,1-1 1,-1 3-1,-7 21 7,1 1-1,1 0 0,2 0 0,-1 12-6,0 18 6,-1 53-6,9-90 3,0-1 1,2 0-1,1 0 1,1 1 0,1-2-1,1 1 1,4 12-4,-6-29 4,0 1 0,0-1 0,1 0 0,0 0 0,0-1 0,1 1 0,0-1 0,0 0 0,1 0 0,0-1 0,0 0 0,1 0 0,-1 0 0,1-1 0,0 0 0,1 0 0,-1 0 0,1-1 0,0 0 0,0-1 0,0 0 0,9 2-4,-7-2 30,0-1 0,0-1-1,0 1 1,0-1 0,1-1-1,-1 0 1,0-1 0,8-1-30,-17 2 14,0 0 0,-1 0 1,1-1-1,0 1 0,-1 0 1,1 0-1,-1-1 0,1 1 1,-1-1-1,1 1 0,-1 0 1,1-1-1,-1 1 0,1-1 1,-1 1-1,0-1 0,1 1 1,-1-1-1,0 0 0,1 1 1,-1-1-1,0 1 0,0-1 1,1 0-1,-1 1 0,0-1 1,0 0-1,0 1 0,0-1 1,0 1-1,0-1 0,0 0 1,0 1-1,0-1-14,-6-27-1513,4 20-3232,1 2-3637,1 2 5340</inkml:trace>
  <inkml:trace contextRef="#ctx0" brushRef="#br0" timeOffset="33125.99">7445 1273 3745,'-12'13'3256,"9"-10"-2419,0 0 0,1 0-1,-1 0 1,0 1 0,1-1 0,0 1-1,0-1 1,0 1 0,0 0 0,0 2-837,2-6 69,0 0 1,0 1-1,0-1 1,0 1-1,0-1 1,0 1-1,1-1 1,-1 0-1,0 1 1,0-1-1,0 0 1,0 1-1,0-1 1,1 1-1,-1-1 1,0 0-1,0 1 1,1-1-1,-1 0 1,0 0-1,0 1 1,1-1-1,-1 0 1,0 0-1,1 1 1,-1-1-1,0 0 1,1 0-1,-1 0 1,1 1-1,-1-1 1,0 0-1,1 0 1,-1 0-1,1 0 1,-1 0-1,0 0 1,1 0-1,-1 0 1,1 0 0,-1 0-70,20-2 857,-11 1-730,0-1 0,-1-1 0,1 0 0,-1 0 0,0-1 1,0 0-1,0 0 0,-1-1 0,1 0 0,-1 0 0,2-3-127,-6 6 46,5-5 74,1 0 0,-2-1 0,1 0 0,-1 0 0,0 0-1,-1-1 1,5-8-120,3-9 214,-1-1 0,0-3-214,-5 11 71,27-70 169,-31 77-193,-1-1 0,0 1 1,-1 0-1,0-1 0,-1 1 0,-1-10-47,0 19 18,0-1-1,-1 1 1,1 0 0,-1-1 0,0 1-1,0 0 1,-1 0 0,1 0 0,-1-1-1,1 1 1,-1 1 0,0-1 0,0 0-1,0 0 1,-1 1 0,1-1 0,0 1-1,-1 0 1,0-1 0,0 1 0,1 1-1,-1-1 1,0 0 0,-1 1 0,1-1-1,0 1 1,0 0 0,-1 0 0,1 0-1,-1 1-17,-5-2 33,0 0-1,0 1 0,0 0 1,0 1-1,-1 0 1,1 0-1,0 1 0,0 0 1,0 1-1,-8 2-32,10-2 13,0 1 0,0 0 0,1 0-1,-1 1 1,1 0 0,-1 0 0,1 0 0,1 1 0,-1 0 0,1 0 0,-5 5-13,3-1 11,-1 1 0,2 0 0,-1 0 0,1 1 0,1 0 1,0 0-1,0 1-11,-3 12 14,1 0-1,2 0 1,0 0 0,1 1 0,1 0 0,1 20-14,3-20 5,0 0 1,1 0-1,1 0 0,2 0 1,0-1-1,2 1 1,1-2-1,0 1 0,2-1 1,10 18-6,-10-23 0,1-2 1,0 1-1,1-1 1,1-1-1,1 0 1,0-1-1,0 0 0,2-1 1,-1-1-1,2 0 1,0-2-1,0 0 1,14 6-1,-22-12-6,-2 0 15,0-1 1,0 0-1,0-1 0,0 1 1,1-1-1,3 0-9,-10-2 2,1 0-1,-1 0 1,1 0 0,-1 0-1,1 0 1,-1 0 0,1 0-1,-1-1 1,1 1 0,-1 0-1,1-1 1,-1 0 0,1 1-1,-1-1 1,0 0 0,1 1-1,-1-1 1,0 0 0,0 0-1,0 0 1,1 0 0,-1 0-1,0-1 1,0 1 0,-1 0-1,1 0 1,0-1 0,0 1-1,-1 0 1,1-1 0,0 1-1,-1-1 1,1 0-2,2-11-533,-1 1-1,0 0 1,-1-1-1,-1 1 1,0-1 0,0-4 533,0-27-4000,6-3-510</inkml:trace>
  <inkml:trace contextRef="#ctx0" brushRef="#br0" timeOffset="33664.91">7872 1336 5649,'-17'11'4501,"16"-11"-4310,1 0-1,-1 1 1,0-1-1,1 0 1,-1 1-1,1-1 1,-1 1 0,1-1-1,0 0 1,-1 1-1,1-1 1,-1 1-1,1-1 1,0 1-1,-1-1 1,1 1-1,0 0 1,-1-1-1,1 1 1,0-1-1,0 1 1,0 0-1,0-1 1,0 1-1,-1 0 1,1-1-1,0 1 1,0-1 0,1 1-1,-1 0-190,1-1 137,0 1 1,1-1-1,-1 0 1,1 0-1,-1 1 0,1-1 1,-1 0-1,1 0 0,-1-1 1,0 1-1,1 0 1,-1 0-1,1-1 0,-1 1 1,0-1-1,1 1 1,-1-1-1,0 0 0,1 0-137,-1 1 128,8-3-21,-1-1-1,0 0 1,-1 0-1,1 0 1,-1-1-1,0 0 1,0 0-1,0-1 1,2-3-107,-2 2 99,-3 3-33,1 0 0,-2-1 1,1 0-1,0 0 0,-1 0 1,0 0-1,0-1 0,-1 1 0,0-1 1,0 0-1,0 0 0,0 1 1,-1-1-1,0 0 0,0 0 1,-1-1-1,0 1 0,0 0 1,0 0-1,0 0 0,-1 0 1,0 0-1,-1 0-66,1 0 44,-1 0 0,1 0 0,-1 0 0,0 1 0,-1-1 0,1 1 0,-1 0 0,0-1 0,-1 1 0,1 1 0,-1-1 0,0 0 0,0 1 0,-1 0 0,1 0 0,-1 0 0,0 0 0,0 1 0,0 0 0,0 0 0,-5-2-44,7 4 20,1 1-1,-1-1 0,1 0 0,-1 1 0,1-1 1,-1 1-1,0 0 0,1 0 0,-1 0 0,0 0 1,1 1-1,-1-1 0,1 1 0,-1-1 0,1 1 1,-1 0-1,1 0 0,-2 1-19,0 0 26,1 1 0,-1-1-1,1 1 1,0 0 0,0 0 0,0 0 0,0 0-1,1 0 1,-1 1 0,1-1 0,-1 2-26,-3 7 76,1-1 0,0 2 0,1-1 1,0 0-1,1 1 0,0 0 0,0 4-76,1 4 51,1-1-1,1 1 1,0 0-1,2 0 0,0-1 1,1 1-1,4 8-50,-4-14-29,2 0-1,0 0 0,0 0 0,2-1 1,-1 0-1,2 0 0,0-1 1,1 0-1,0 0 0,5 4 30,-10-12-40,0-1 0,0 0 0,1 1 0,0-2 0,0 1 0,0-1 0,0 1 0,0-1 0,1-1 0,-1 1 0,1-1 0,0 0 0,-1 0 0,1-1 0,0 1 0,0-1 0,0-1 0,0 1 0,1-1 0,-1 0 0,0 0 0,0-1 0,0 0 0,0 0 0,0 0 0,0-1 0,-1 0 0,1 0 0,4-2 40,-7 2-389,-1 0 0,1 0 0,0 0 0,0 0 0,-1 0 0,1 0 0,-1-1 1,0 1-1,0-1 0,0 0 0,0 0 0,0 1 0,0-1 0,0-2 389,9-20-4058</inkml:trace>
  <inkml:trace contextRef="#ctx0" brushRef="#br0" timeOffset="34282.04">8311 1091 20460,'-7'-2'103,"0"1"-1,0 0 0,0 0 1,1 0-1,-1 1 0,0 0 1,0 1-1,0-1 0,0 1 1,0 0-1,0 1 0,1 0 1,-1 0-1,1 0 0,-1 1 1,1 0-1,0 0 0,0 1 1,0 0-1,0 0 0,1 0 1,-4 3-103,6-4 2,-1 0 0,1 1 0,0-1 0,0 1 0,0-1 0,1 1 0,-1 0 0,1 0 0,0 0 0,0 0 0,0 0 0,0 0 0,1 1 0,0-1 0,0 1 1,0-1-1,1 1 0,-1-1 0,1 1 0,0-1 0,0 1 0,1 0 0,-1-1 0,1 1 0,0-1 0,0 0 0,0 1 0,1-1 0,0 0 0,0 1 0,0-1 0,0 0 1,3 3-3,0 0-12,1 0 1,0-1 0,0 1 0,0-1 0,1 0 0,0-1 0,0 0 0,0 0 11,16 9-23,0-2 1,1 0 22,-2-2 0,0 2 1,10 7-1,-25-14 6,0 0-1,-1 1 1,1-1 0,-1 1 0,-1 1 0,1-1 0,-1 1 0,0 0 0,1 2-6,2 7 12,0 1 0,-1 0 1,-1 0-1,0 1 1,-2 0-1,2 8-12,0 11 27,-1 1 0,-1 22-27,-4-35 12,-2 0 1,0 0 0,-2 0-1,-3 13-12,4-24 24,0-3-3,0 0-1,-1 0 0,-1 0 0,1 0 1,-2-1-1,1 0 0,-2 0 1,1 0-1,-1-1 0,-1 0 0,1 0 1,-2-1-1,1 0 0,-10 7-20,15-13 1,1 0 0,-1 0 0,0 0 0,-1 0 0,1-1 0,0 1 0,0-1 0,-1 0 0,1 0 0,-1 0 0,1 0 0,-1-1 0,1 1-1,-1-1 1,1 0 0,-1 0 0,1-1 0,-1 1 0,0 0 0,1-1 0,-1 0 0,1 0 0,0 0 0,-1 0 0,1-1 0,0 0 0,0 1 0,0-1 0,0 0-1,0 0 1,0 0 0,0-1 0,1 1 0,-1-1-1,-4-4-6,1 0-1,0-1 0,0 0 1,1 0-1,0 0 0,0 0 1,1-1-1,0 0 0,0 0 1,1 0-1,1 0 0,-2-6 7,2 4-10,0 0-1,1 0 0,1 0 1,-1 0-1,2 0 0,0 0 1,0 0-1,1 1 1,0-1-1,0 0 0,2 1 1,0-2 10,1 0-17,0 1 1,2 0 0,-1 0 0,1 0 0,1 1 0,0 0-1,0 1 1,1 0 0,0 0 0,7-4 16,-6 4-121,84-71-1088,-37 23-3829,-24 24 1256</inkml:trace>
  <inkml:trace contextRef="#ctx0" brushRef="#br0" timeOffset="35427.69">8675 1339 5705,'-23'-22'602,"-2"0"1286,2-1 1,1-2 0,-9-13-1889,25 30 484,1 0-1,0 0 1,0-1-1,1 0 0,1 1 1,-1-1-1,1-1 1,-1-8-484,3 13 231,0-1 0,0 1 1,1 0-1,0 0 0,0-1 0,0 1 1,1 0-1,0-1 0,0 1 1,0 0-1,1 0 0,-1 0 1,1 0-1,0 0 0,1 0 1,2-4-232,-4 8 68,0 0 1,0-1 0,0 1 0,0 0 0,0 0 0,0 0 0,0 0 0,1 0 0,-1 0 0,0 0 0,1 0 0,-1 0 0,1 1 0,-1-1-1,1 0 1,-1 1 0,1 0 0,0-1 0,-1 1 0,1 0 0,0 0-69,1 0 75,0 0-1,0 0 1,1 1 0,-1-1-1,0 1 1,0 0 0,0 0-1,0 0 1,0 0 0,2 2-75,6 3 115,-1 0 1,0 1 0,0 1-1,-1-1 1,6 7-116,5 7 84,-1 1 0,-1 0 0,-1 1 0,-1 1-1,-1 1 1,-1 0 0,4 12-84,-10-19 42,0 0 0,-2 1 0,0 0 0,-1 0 0,-1 0 0,-1 1 0,-1-1 0,0 1-1,-2 0 1,0-1 0,-2 8-42,1-19 35,0-1 1,-1 0-1,0 0 0,0 0 0,-1 0 0,0 0 0,0-1 0,0 1 0,-1-1 0,0 1 0,0-1 0,-1-1 1,-3 4-36,6-7 10,0 0 1,0 0-1,-1 0 1,1 0-1,-1 0 1,1-1 0,-1 1-1,0-1 1,0 0-1,0 1 1,0-1 0,0-1-1,0 1 1,0 0-1,0-1 1,0 1-1,0-1 1,0 0 0,0 0-1,0 0 1,0-1-1,0 1 1,0-1 0,0 0-1,0 0 1,0 0-1,0 0 1,0 0-1,0 0 1,1-1 0,-1 1-1,-2-3-10,1 1-1,0 0-1,0-1 1,0 0 0,0 0-1,1 0 1,-1 0 0,1-1-1,0 1 1,1-1-1,-1 0 1,1 0 0,0 0-1,0 0 1,0 0 0,1 0-1,0 0 1,0-1 0,0 1-1,1-1 1,-1-1 1,1-13-17,0 0-1,1 0 1,1 0 0,5-19 17,1 1-20,1 1 0,12-31 20,-14 51-9,0 0 0,1 0-1,0 1 1,1 0 0,1 1 0,1 0 0,2-2 9,-10 13-5,0 1 0,1-1 0,0 0 1,0 1-1,0 0 0,0 0 0,1 0 0,-1 0 0,1 1 0,0 0 0,0 0 1,0 0-1,0 0 0,0 1 0,0 0 0,0 0 0,0 0 0,0 1 0,0 0 0,1 0 1,-1 0-1,0 0 0,0 1 0,1 0 0,-1 0 0,0 0 0,0 1 0,0 0 0,-1 0 1,4 1 4,2 2-2,-1 1 1,1 0 0,-1 0-1,-1 1 1,1 0 0,-1 0-1,0 1 1,0 0-1,-1 0 1,-1 1 0,1 0-1,-1 0 1,-1 1 0,1 1 1,1 6 16,0 0 0,-2 0 1,0 1-1,-1-1 0,0 1 1,-2 0-1,1 18-16,-3-3 52,0 0 0,-2 0 0,-2-1 0,-1 2-52,5-33 4,-10 37 60,10-37-62,0-1 1,0 1-1,0 0 1,-1 0-1,1 0 0,0 0 1,-1 0-1,1 0 1,-1-1-1,1 1 0,-1 0 1,1 0-1,-1-1 1,0 1-1,1 0 1,-1-1-1,0 1 0,1-1 1,-1 1-1,0-1 1,0 1-1,0-1 0,0 1 1,1-1-1,-1 0 1,0 1-1,0-1 1,0 0-1,0 0 0,0 0 1,0 0-1,0 0 1,0 0-1,0 0 1,0 0-3,0-1 1,0 1 0,0-1 1,0 1-1,0-1 0,0 0 1,0 0-1,1 0 0,-1 0 1,0 1-1,1-1 1,-1 0-1,0 0 0,1 0 1,-1 0-1,1 0 0,0-1 1,-1 1-1,1 0 1,0 0-1,-1 0 0,1-1-1,-3-31 1,2 25-2,-1-37-8,2 0 0,4-28 9,-1 48-8,1-1 0,0 1 0,2 1 0,1-1 0,6-12 8,-10 30-7,0 1-1,0 0 1,0 0 0,1 0-1,0 0 1,0 0 0,2-1 7,-5 6-3,0-1 0,0 1 0,0 0 0,1 0 0,-1 0 0,0 0 0,0 1 0,0-1 1,1 0-1,-1 0 0,1 1 0,-1-1 0,0 1 0,1-1 0,-1 1 0,1 0 0,-1-1 1,1 1-1,-1 0 0,1 0 0,-1 0 0,1 0 0,-1 0 0,1 0 0,-1 1 0,1-1 0,-1 1 1,1-1-1,-1 1 0,0-1 0,1 1 0,-1-1 0,0 1 0,1 0 0,-1 0 0,0 0 0,0 0 3,4 3-7,0 1 0,-1 0-1,0 0 1,0 0 0,0 1 0,-1-1-1,0 1 1,0 0 0,2 5 7,18 56-45,-15-29 118,0 1 0,-3 0-1,-1 0 1,-2 0 0,-2 16-73,0-37 13,-1 17-3,-1-25-5,1-14-1,-4-31-22,2-1-1,2 0 1,1 0 0,2 1 0,2-1 0,1 1-1,1-1 1,2 1 0,7-15 18,-14 45-2,1 1 1,0 0-1,0-1 1,1 1-1,-1 0 1,1 0 0,0 0-1,0 1 1,0-1-1,3-2 2,-5 5 2,1 0 0,-1 0 0,1 0 1,-1 0-1,1 0 0,-1 0 0,1 1 0,0-1 0,-1 1 0,1-1 0,0 1 0,-1 0 0,1 0 0,0-1 1,-1 1-1,1 0 0,0 1 0,-1-1 0,1 0 0,0 0 0,0 1 0,-1-1 0,1 1 0,-1-1 0,1 1 0,0 0 1,-1 0-1,1-1 0,-1 1 0,0 1-2,5 2 19,0 1 0,0-1 0,-1 1 1,0 1-1,0-1 0,0 1 0,-1 0 0,0 0 0,0 1 1,1 0-20,7 18 103,-1 0 1,0 3-104,-7-20 21,8 23 58,-1 0 0,-1 2 0,-2-1 0,-1 1 0,-1 0 0,-3 0 0,1 15-79,-4-47-3,0 4-78,0 1-1,0 0 1,-1-1 0,1 1 0,-1 0-1,-1-1 1,1 1 0,-1 0 81,2-6-47,0 1 0,0-1 1,0 0-1,0 0 0,0 1 1,0-1-1,-1 0 0,1 0 0,0 1 1,0-1-1,0 0 0,0 0 1,0 1-1,-1-1 0,1 0 0,0 0 1,0 0-1,-1 1 0,1-1 1,0 0-1,0 0 0,-1 0 0,1 0 1,0 0-1,0 0 0,-1 1 1,1-1-1,0 0 0,0 0 0,-1 0 1,1 0-1,0 0 0,-1 0 1,1 0-1,0 0 0,0 0 0,-1 0 1,1 0-1,0 0 0,-1-1 1,1 1 45,-9-12-3499,1-22-1669,1-14-940</inkml:trace>
  <inkml:trace contextRef="#ctx0" brushRef="#br0" timeOffset="36615.74">9642 1286 6353,'-7'7'2595,"5"-5"-2215,-1 1 0,1-1 1,-1 1-1,1-1 0,0 1 0,0 0 0,0 0 1,1 0-1,-1 0 0,1 0 0,-1 0 0,1 0 1,0 1-1,0-1 0,0 3-380,-4 37 907,5-42-884,0-1-1,0 1 1,0-1 0,0 1-1,0-1 1,0 1 0,1 0-1,-1-1 1,0 1 0,0-1-1,0 1 1,1-1 0,-1 1-1,0-1 1,1 1 0,-1-1-1,0 0 1,1 1 0,-1-1-1,1 1 1,-1-1 0,1 0-1,-1 1 1,1-1 0,-1 0-1,1 0 1,-1 1 0,1-1-1,-1 0 1,1 0 0,-1 0-1,1 0 1,0 1 0,-1-1 0,1 0-1,-1 0-22,20-4 567,-18 4-490,8-4 157,0 0-1,0 0 0,0-1 0,-1 0 0,0-1 1,0 0-1,2-2-233,15-11 891,-21 16-804,-1 0 1,1-1-1,-1 0 1,0 0-1,-1 0 1,1 0-1,-1-1 1,0 1-1,3-6-87,19-46 332,-21 47-249,4-14 105,0 0-1,-1 0 0,3-21-187,-9 35 55,0 0-1,0 1 0,0-1 0,-1 0 0,0 0 1,-1 0-1,0 1 0,0-1 0,-1 0 0,0 1 0,-1-1 1,-2-4-55,5 12 6,-1 0 1,1 0 0,-1 0-1,0 0 1,1 0-1,-1 0 1,0 0 0,0 0-1,0 0 1,0 0-1,0 1 1,0-1 0,0 0-1,0 0 1,0 1-1,0-1 1,0 1 0,0-1-1,-1 1 1,1 0-1,0-1 1,0 1 0,0 0-1,-1 0 1,1 0-1,0 0 1,0 0 0,-1 0-1,1 0 1,0 0-1,0 0 1,-1 1 0,1-1-1,0 0 1,-1 1-7,-1 1 5,-1-1 0,1 1-1,0-1 1,0 1 0,0 0 0,0 0 0,0 1 0,0-1 0,0 1-1,1-1 1,0 1 0,-2 1-5,-3 8 4,0 1 1,0 0-1,1 0 0,0 0 0,2 1 1,-1 0-1,2 0 0,-3 12-4,2 0 1,1 1 0,2-1 0,0 1-1,2 9 0,1-11-5,1-1 0,1 0-1,1-1 1,1 1-1,5 11 6,-5-20-3,0-1 0,0 0 0,1 0 0,1 0 0,1-1 0,0 0 0,0-1-1,12 11 4,-17-18 2,1-1-1,0 0 1,0 0-1,0 0 1,0-1-1,1 0 0,-1 0 1,1 0-1,0-1 1,0 1-1,1-1-1,-3-1 2,1 0 0,-1-1 0,0 1 0,0-1 0,0 0 0,1 0 0,-1-1 0,0 1 0,0-1 0,0 0 0,0 0 0,0 0 0,0 0 0,0-1 0,0 0 0,0 1 0,1-2-2,5-4 13,-1 0 0,1 0 1,-1-1-1,0 0 1,-1 0-1,0-1 0,0 0 1,-1-1-1,0 0 0,-1 0 1,0 0-1,4-10-13,-1-4 36,0 1 1,-1-2-1,-1 1 0,-1-1 0,1-15-36,-5 23 29,0 1 0,-1 0-1,-1-2-28,0 15 7,0-1-1,0 1 1,0-1-1,-1 1 1,0-1 0,1 1-1,-1-1 1,0 1-1,0 0 1,-1-1-1,1 1 1,-1 0-1,0 0 1,0 0-1,0 0 1,0 0 0,0 0-7,1 2 0,0 1 0,0-1 0,1 1 0,-1-1 0,0 1 0,1 0 0,-1-1 0,0 1 0,0 0 0,0 0 0,0-1 0,1 1 0,-1 0 1,0 0-1,0 0 0,0 0 0,0 0 0,1 0 0,-1 0 0,0 0 0,0 0 0,0 1 0,0-1 0,0 0 0,1 0 0,-1 1 0,0-1 1,0 0-1,1 1 0,-1-1 0,0 1 0,1-1 0,-1 1 0,0 0 0,1-1 0,-1 1 0,1 0 0,-1-1 0,1 1 0,-1 0 0,1-1 1,-1 1-1,1 0 0,-3 4-9,0 1 1,0-1 0,1 0-1,0 1 1,0-1 0,0 4 8,-2 10-18,1 0-1,0 1 1,2-1 0,0 1 0,1 0-1,3 17 19,-1-21-7,1 0 0,0 0 0,1 0 0,0-1 0,1 1-1,1-1 1,0-1 0,8 13 7,-12-23 1,1 0 0,-1 0-1,1-1 1,0 1 0,0-1 0,0 0 0,0 0-1,0 0 1,1 0 0,0-1 0,-1 1-1,1-1 1,0 0 0,0 0 0,0 0-1,0 0 1,1-1 0,-1 0 0,0 0 0,1 0-1,-1 0 1,0-1 0,1 0 0,-1 1-1,1-2 1,-1 1 0,1 0 0,-1-1 0,0 0-1,1 0 1,-1 0 0,0-1 0,0 0-1,0 1 1,0-1 0,0-1 0,0 1-1,0 0 1,-1-1 0,1 0 0,-1 0 0,0 0-1,0 0 1,0-1 0,2-1-1,6-10 13,-1 0 0,0 0 0,-1-1-1,-1 0 1,0 0 0,-1-1 0,-1 0 0,0-1 0,-2-1-13,3-9 23,-2-1 0,-1 0 0,-2 0 0,0 0 0,-2-10-23,-2 17 2,2 22-2,0 0-1,0 0 0,0 0 1,0 0-1,0 0 1,0 0-1,-1 0 1,1 0-1,0 0 0,0 0 1,0 0-1,0 0 1,0 0-1,0 0 1,0 0-1,0 0 0,0 0 1,0 0-1,0 0 1,0 0-1,0 0 0,0 0 1,0 0-1,-1 0 1,1 0-1,0 0 1,0 0-1,0 0 0,0 0 1,0 0-1,0 0 1,0 0-1,0 0 1,0 0-1,0 0 0,0 0 1,0 0-1,0 0 1,0-1-1,0 1 0,0 0 1,0 0-1,0 0 1,0 0-1,0 0 1,0 0-1,0 0 0,0 0 1,0 0-1,0 0 1,0 0 0,-3 10-23,1 16-11,3 7 18,2 0 0,1-1 0,2 1 0,1-1 0,1-1 0,2 1 0,1-1 1,2-1-1,1 0 0,2 0 16,-11-21-1,0-1 0,1 0 0,0-1 0,0 1 0,1-1 0,0 0 0,0-1 0,1 1 1,-6-6 1,0 0-1,-1 0 1,1 0 0,0 0-1,0 0 1,0 0 0,0-1-1,0 1 1,0 0 0,0-1-1,0 0 1,0 0 0,0 1-1,0-1 1,0 0-1,0-1 1,1 1-1,-1-1 2,1 0-1,-1 0 1,0 0 0,0 0-1,0 0 1,0 0 0,0-1-1,0 1 1,-1-1 0,1 1 0,0-1-1,-1 0 1,1 0 0,-1 0-1,1 0 1,-1 0 0,0 0-1,1-2-1,8-16-18,-1-1-1,-1 0 1,-1 0-1,2-12 19,19-96-267,-22 94 279,28-171 102,-30 167-18,-1 0-1,-2 0 0,-2 0 1,-3-16-96,4 54 0,-7-31 8,0 22-16,7 10 7,-1 0-1,1 0 1,-1 0 0,1 1 0,-1-1-1,1 0 1,-1 0 0,1 1 0,-1-1-1,1 0 1,0 0 0,-1 1 0,1-1 0,0 0-1,-1 1 1,1-1 0,0 1 0,-1-1-1,1 1 1,0-1 0,-1 0 0,1 1-1,0-1 1,0 1 0,0-1 0,0 1 0,-1 0 1,-1 6-9,-1 0 1,1 0 0,0 0 0,0 0 0,1 1 0,0-1 0,1 1 0,-1 4 8,5 68-8,-3-68 9,18 159 188,19 58-189,-32-196 15,2-1 1,1 1 0,9 18-16,-8-32-175,-10-19 162,0 0 0,0 0 1,0 0-1,0 1 0,0-1 1,1 0-1,-1 0 0,0 0 0,0 0 1,0 0-1,0 0 0,0 0 1,1 1-1,-1-1 0,0 0 0,0 0 1,0 0-1,0 0 0,1 0 1,-1 0-1,0 0 0,0 0 0,0 0 1,1 0-1,-1 0 0,0 0 0,0 0 1,0 0-1,0 0 0,1 0 1,-1 0-1,0 0 0,0 0 0,0 0 1,1 0-1,-1-1 0,0 1 1,0 0-1,0 0 0,0 0 0,0 0 1,1 0-1,-1 0 0,0 0 1,0-1-1,0 1 0,0 0 0,0 0 1,0 0-1,0 0 0,1-1 1,-1 1-1,0 0 0,0 0 0,0 0 1,0 0-1,0-1 0,0 1 0,0 0 1,0 0-1,0 0 0,0-1 1,0 1-1,0 0 0,0 0 13,2-15-852,-6-64-5392,2 25 1768</inkml:trace>
  <inkml:trace contextRef="#ctx0" brushRef="#br0" timeOffset="36959.18">10414 1072 8226,'22'-8'3601,"12"1"527,2 2-2015,17 0-321,-3 1-487,13-1-65,-8 0-552,5 0-120,-7 1-232,0 3-368,-15 1-600,-4 10-4193,-10 5 928</inkml:trace>
  <inkml:trace contextRef="#ctx0" brushRef="#br0" timeOffset="37290.38">11013 1173 3865,'14'11'5136,"2"9"-2254,6 10-1190,26 32 35,-43-54-1275,0 0 1,0 1-1,-1-1 1,0 1-1,0 0 1,-1 0-1,0 1 1,-1-1-1,0 1 0,-1-1 1,0 1-1,0 8-452,0-2 472,0-9-300,0-1-1,-1 1 1,0 0-1,-1 0 1,0 0-1,0-1 1,0 1 0,-1 0-1,0-1 1,0 1-1,-1-1 1,1 0-1,-1 1 1,-4 3-172,5-6 29,-1-1 1,1 0-1,-1 0 0,0 0 1,0-1-1,0 1 1,-1-1-1,1 0 0,-1 1 1,1-2-1,-1 1 1,0 0-1,1-1 0,-1 1 1,0-1-1,0 0 1,0 0-1,0-1 0,0 1 1,0-1-1,0 0 1,-1 0-1,1-1 0,0 1 1,-1-1-30,-1 0 6,-1 0-1,0 0 1,0-1 0,1 0-1,-1-1 1,1 1 0,-1-1-1,1 0 1,0-1 0,0 0-1,1 0 1,-1 0 0,1 0-1,0-1 1,0 0 0,0 0-1,1 0 1,-1-1 0,1 1-1,1-1 1,-1 0 0,1 0-1,0-1 1,0 1 0,1-1-1,0 1 1,0-1 0,1 0 0,-1 0-1,1 1 1,1-1 0,0 0-1,0 0 1,0 0 0,1-6-6,1-5 15,1 0 0,1 0 1,1 0-1,0 0 1,1 1-1,1-1 1,2-1-16,-4 9 50,0 0 1,1 1 0,0-1 0,0 1 0,1 0-1,0 1 1,1-1 0,0 1 0,0 1-1,1 0 1,0 0 0,3-1-51,-10 6 6,1 1 0,-1-1-1,1 1 1,-1 0 0,1 0 0,0 0 0,0 0-1,-1 0 1,1 1 0,0-1 0,0 1 0,0 0-1,0 0 1,0 0 0,-1 0 0,1 0-1,0 1 1,0-1 0,0 1 0,1 0-6,0 1 49,-1 0 1,0 0-1,0 0 1,0 0-1,-1 0 1,1 0-1,0 1 1,-1 0-1,0-1 1,1 1-1,-1 0 1,0 0-1,-1 0 1,2 3-50,2 3-420,-1 0 0,-1 1 0,0 0 0,0-1 0,-1 1 0,0 0 0,-1 0 0,0 1 0,0-1 0,-2 8 420,-7 28-3357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1C8EF-2857-4259-9C06-DBD25183D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BD9E34-EB61-4FED-9875-202CFA7E3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F201AC-002C-4493-AAD1-90ABC25B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474D6F-4EE1-4980-9E1B-9DF5B79E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BE0FDD-084A-45DE-93E9-9B4AC1BA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10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5405B-5795-4771-97BF-F3E18D57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BB055B-848B-4E57-A6B7-4A09C2FF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8E903-6046-4F57-A0D2-451D3612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587070-40B8-4DDB-B4A4-C79B2217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9379C7-9496-4F00-92EE-25024451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C93439-DD7D-4386-BD52-B2CE6514C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5BB807-4799-4B0D-8EFC-45411896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E1EF7D-BDA6-4D0F-9296-289A3C1B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FE5687-64BC-4BBF-B7AE-C62FCDFB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28832F-A643-47FB-AE15-75C9C171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75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88BE5-17F4-42C9-8325-4115A5C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6DF574-8450-4E22-B743-50199DD2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82752C-A73F-4D9F-A3F8-B985D74D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354A6-CA80-47AE-B36C-9C01B28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2A48-38C0-48D4-8096-B78BEC4C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6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CDC2D-10BB-47A9-8C66-BD2D6EAB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D64D8F-4871-43F6-A158-96468EF4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948713-F6BB-4200-9A39-6C042652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E924-019A-492B-90CC-662D547E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9003B0-E8E9-44D0-B9EB-FE256306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8A1C0-EFC2-4A51-9C25-5126369A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3BA189-1DFB-4423-B65E-69D509348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7D9554-2D5F-4E1A-B923-2C2269D4B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06D2FF-C05D-4F9F-B1DA-FEC2C9CD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120F8F-13DF-4011-ABD5-78815E24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93DDF3-5AA6-47A6-9588-E1FD8F55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5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7D3D6-C3C6-401A-A528-593134C7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61A9D0-A6E5-469F-8E88-A7EDFEF1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FD1B89-838D-4B44-946E-19340C96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139679-A68A-4B98-8D41-1927AEBDC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DAF4B-B1A2-4148-8FEC-9A9E19202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0D1680-E8AA-4637-B4ED-26DFFCFD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8C28429-E285-47AE-9B92-FC933F3D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29B186-2E0C-424E-B2ED-153A1221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6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AD784-4635-4DFB-8934-F7A2B3FB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BC6191-8BEF-4C6D-A98B-8C0E83ED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BC40EF-1920-4138-A463-4ED26740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9F378B-0389-40B6-BB1C-B88D2AEE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2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F6F6A2-ED9E-4060-AD8B-E321D622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FEF473-F77E-404E-9F8D-028FD9F5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F3ABDF-54EC-46B4-B4B8-B7B05946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30F5B-2C89-4BBB-9A1E-14D846E0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B4F986-CFD9-4FAE-9FF9-207CD97F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42B636-1D5A-4A9F-A598-09ADC90CA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7063E-16DD-4A86-BA38-087A8D55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2A0EF5-03EF-445E-B13D-40AF0592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C8F648-1A58-4CC8-BD02-7B0A203C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11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EB4A4-B23F-4FA1-906B-3FCC670E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37F7F1-F0DB-4429-95A1-FD730D924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8255C7-9DB7-44AE-938E-E6BEFBE0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01585D-1581-457E-84AE-FBC60615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14004C-32C9-4790-B818-02D6605B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6EDA6D-9006-412D-96E7-21ADC74A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7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D83EF2-F982-4171-8E83-D67CA9CD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B5297-B702-48F8-AE49-457E2D12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630F3B-172A-4ED6-B1DD-532484AEC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7A7C-A296-4517-8634-9C6DEB9BE87F}" type="datetimeFigureOut">
              <a:rPr lang="it-IT" smtClean="0"/>
              <a:t>06/02/2020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FFA7AB-9851-4B0B-B144-2128AFDD8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07B666-378C-4BB8-8B50-9D4818431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796F-674A-4FF2-99A7-77AA20D26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3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14.xml"/><Relationship Id="rId18" Type="http://schemas.openxmlformats.org/officeDocument/2006/relationships/image" Target="../media/image34.png"/><Relationship Id="rId3" Type="http://schemas.openxmlformats.org/officeDocument/2006/relationships/image" Target="../media/image26.png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31.png"/><Relationship Id="rId17" Type="http://schemas.openxmlformats.org/officeDocument/2006/relationships/customXml" Target="../ink/ink16.xml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30.png"/><Relationship Id="rId19" Type="http://schemas.openxmlformats.org/officeDocument/2006/relationships/customXml" Target="../ink/ink17.xml"/><Relationship Id="rId4" Type="http://schemas.openxmlformats.org/officeDocument/2006/relationships/image" Target="../media/image27.png"/><Relationship Id="rId9" Type="http://schemas.openxmlformats.org/officeDocument/2006/relationships/customXml" Target="../ink/ink12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55.png"/><Relationship Id="rId21" Type="http://schemas.openxmlformats.org/officeDocument/2006/relationships/image" Target="../media/image46.png"/><Relationship Id="rId34" Type="http://schemas.openxmlformats.org/officeDocument/2006/relationships/customXml" Target="../ink/ink35.xml"/><Relationship Id="rId7" Type="http://schemas.openxmlformats.org/officeDocument/2006/relationships/image" Target="../media/image39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50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41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54.png"/><Relationship Id="rId40" Type="http://schemas.openxmlformats.org/officeDocument/2006/relationships/customXml" Target="../ink/ink38.xml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customXml" Target="../ink/ink23.xml"/><Relationship Id="rId19" Type="http://schemas.openxmlformats.org/officeDocument/2006/relationships/image" Target="../media/image45.png"/><Relationship Id="rId31" Type="http://schemas.openxmlformats.org/officeDocument/2006/relationships/image" Target="../media/image51.png"/><Relationship Id="rId4" Type="http://schemas.openxmlformats.org/officeDocument/2006/relationships/customXml" Target="../ink/ink20.xml"/><Relationship Id="rId9" Type="http://schemas.openxmlformats.org/officeDocument/2006/relationships/image" Target="../media/image40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49.png"/><Relationship Id="rId30" Type="http://schemas.openxmlformats.org/officeDocument/2006/relationships/customXml" Target="../ink/ink33.xml"/><Relationship Id="rId35" Type="http://schemas.openxmlformats.org/officeDocument/2006/relationships/image" Target="../media/image53.png"/><Relationship Id="rId8" Type="http://schemas.openxmlformats.org/officeDocument/2006/relationships/customXml" Target="../ink/ink22.xml"/><Relationship Id="rId3" Type="http://schemas.openxmlformats.org/officeDocument/2006/relationships/image" Target="../media/image37.png"/><Relationship Id="rId12" Type="http://schemas.openxmlformats.org/officeDocument/2006/relationships/customXml" Target="../ink/ink24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33" Type="http://schemas.openxmlformats.org/officeDocument/2006/relationships/image" Target="../media/image52.png"/><Relationship Id="rId38" Type="http://schemas.openxmlformats.org/officeDocument/2006/relationships/customXml" Target="../ink/ink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84BAA-1B08-4FA8-BA7C-369362104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Formule ed elementi utili per Telecomunicazioni</a:t>
            </a:r>
          </a:p>
        </p:txBody>
      </p:sp>
    </p:spTree>
    <p:extLst>
      <p:ext uri="{BB962C8B-B14F-4D97-AF65-F5344CB8AC3E}">
        <p14:creationId xmlns:p14="http://schemas.microsoft.com/office/powerpoint/2010/main" val="357880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C8FFFA1-7B1F-4BD3-B1C3-33E45590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42" y="627065"/>
            <a:ext cx="6121715" cy="40769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B5842BAA-C628-4895-8384-983D11F8E342}"/>
                  </a:ext>
                </a:extLst>
              </p14:cNvPr>
              <p14:cNvContentPartPr/>
              <p14:nvPr/>
            </p14:nvContentPartPr>
            <p14:xfrm>
              <a:off x="3491191" y="1388871"/>
              <a:ext cx="5332680" cy="7812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B5842BAA-C628-4895-8384-983D11F8E3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2551" y="1380231"/>
                <a:ext cx="53503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9257405-2366-4E7B-8C16-D97514DDB10A}"/>
                  </a:ext>
                </a:extLst>
              </p14:cNvPr>
              <p14:cNvContentPartPr/>
              <p14:nvPr/>
            </p14:nvContentPartPr>
            <p14:xfrm>
              <a:off x="3235591" y="1578591"/>
              <a:ext cx="3255840" cy="171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9257405-2366-4E7B-8C16-D97514DDB1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6951" y="1569951"/>
                <a:ext cx="327348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82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2091B04-7422-484D-90F3-BF85D77E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74" y="1360169"/>
            <a:ext cx="6158231" cy="367611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A7C590-41A1-4B95-B294-455B2E1B7E28}"/>
              </a:ext>
            </a:extLst>
          </p:cNvPr>
          <p:cNvSpPr txBox="1"/>
          <p:nvPr/>
        </p:nvSpPr>
        <p:spPr>
          <a:xfrm>
            <a:off x="3187083" y="452761"/>
            <a:ext cx="513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Calcolo della portata media massima quando c’è una certa percentuale di errore</a:t>
            </a:r>
          </a:p>
        </p:txBody>
      </p:sp>
    </p:spTree>
    <p:extLst>
      <p:ext uri="{BB962C8B-B14F-4D97-AF65-F5344CB8AC3E}">
        <p14:creationId xmlns:p14="http://schemas.microsoft.com/office/powerpoint/2010/main" val="284501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69332A9-B3B7-4166-BE52-D39C34A7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99" y="1264679"/>
            <a:ext cx="6852002" cy="199400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958711C-D9FF-4A20-AEB5-6C505857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2" y="4041559"/>
            <a:ext cx="3143684" cy="1286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272CD9D7-8FE7-4B1B-88D4-4044216A0378}"/>
                  </a:ext>
                </a:extLst>
              </p14:cNvPr>
              <p14:cNvContentPartPr/>
              <p14:nvPr/>
            </p14:nvContentPartPr>
            <p14:xfrm>
              <a:off x="9768392" y="3747611"/>
              <a:ext cx="136080" cy="7092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272CD9D7-8FE7-4B1B-88D4-4044216A03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9752" y="3738971"/>
                <a:ext cx="1537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4161F1D5-0442-4412-8E6C-14B555A32D0B}"/>
                  </a:ext>
                </a:extLst>
              </p14:cNvPr>
              <p14:cNvContentPartPr/>
              <p14:nvPr/>
            </p14:nvContentPartPr>
            <p14:xfrm>
              <a:off x="6786872" y="3886211"/>
              <a:ext cx="4016520" cy="1605600"/>
            </p14:xfrm>
          </p:contentPart>
        </mc:Choice>
        <mc:Fallback xmlns=""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4161F1D5-0442-4412-8E6C-14B555A32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7872" y="3877569"/>
                <a:ext cx="4034160" cy="16232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71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43DD580-5252-44F0-A31C-417ABD4B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847592"/>
            <a:ext cx="8039513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8EF3E2E-87C1-4AEB-918B-AFAF49E6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364" y="861483"/>
            <a:ext cx="1638384" cy="418486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7C6D237-C61F-4A64-AA85-0BFE414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61" y="734965"/>
            <a:ext cx="1524078" cy="48198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FDC41D8-38F0-464E-BA4D-C1F60CFE8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082" y="861483"/>
            <a:ext cx="1536779" cy="49850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8B19F5CF-5594-4FF4-A5DB-DFE6CA03AA04}"/>
                  </a:ext>
                </a:extLst>
              </p14:cNvPr>
              <p14:cNvContentPartPr/>
              <p14:nvPr/>
            </p14:nvContentPartPr>
            <p14:xfrm>
              <a:off x="8724301" y="3959799"/>
              <a:ext cx="350280" cy="2062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8B19F5CF-5594-4FF4-A5DB-DFE6CA03A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5661" y="3950799"/>
                <a:ext cx="3679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41F6FAB0-E55B-44EF-A807-6483E0B21F8B}"/>
                  </a:ext>
                </a:extLst>
              </p14:cNvPr>
              <p14:cNvContentPartPr/>
              <p14:nvPr/>
            </p14:nvContentPartPr>
            <p14:xfrm>
              <a:off x="9417843" y="1168158"/>
              <a:ext cx="221938" cy="3653481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41F6FAB0-E55B-44EF-A807-6483E0B21F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08850" y="1159158"/>
                <a:ext cx="239564" cy="36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AB24C00F-EA84-4A73-A3FF-51503A5D5A7C}"/>
                  </a:ext>
                </a:extLst>
              </p14:cNvPr>
              <p14:cNvContentPartPr/>
              <p14:nvPr/>
            </p14:nvContentPartPr>
            <p14:xfrm>
              <a:off x="6696954" y="1069705"/>
              <a:ext cx="1313967" cy="4297629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AB24C00F-EA84-4A73-A3FF-51503A5D5A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8312" y="1060706"/>
                <a:ext cx="1331611" cy="4315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AA98E6D1-D89D-4F73-8140-62BD4C315624}"/>
                  </a:ext>
                </a:extLst>
              </p14:cNvPr>
              <p14:cNvContentPartPr/>
              <p14:nvPr/>
            </p14:nvContentPartPr>
            <p14:xfrm>
              <a:off x="2910882" y="4170479"/>
              <a:ext cx="66960" cy="139860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AA98E6D1-D89D-4F73-8140-62BD4C3156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1882" y="4161479"/>
                <a:ext cx="84600" cy="14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D7237AF2-2056-47A8-9306-031F305E4012}"/>
                  </a:ext>
                </a:extLst>
              </p14:cNvPr>
              <p14:cNvContentPartPr/>
              <p14:nvPr/>
            </p14:nvContentPartPr>
            <p14:xfrm>
              <a:off x="3050194" y="4683600"/>
              <a:ext cx="615274" cy="53136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D7237AF2-2056-47A8-9306-031F305E40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41194" y="4674954"/>
                <a:ext cx="632915" cy="549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" name="Input penna 101">
                <a:extLst>
                  <a:ext uri="{FF2B5EF4-FFF2-40B4-BE49-F238E27FC236}">
                    <a16:creationId xmlns:a16="http://schemas.microsoft.com/office/drawing/2014/main" id="{87B6A2F6-8A0E-4181-9493-AC0588FF32FC}"/>
                  </a:ext>
                </a:extLst>
              </p14:cNvPr>
              <p14:cNvContentPartPr/>
              <p14:nvPr/>
            </p14:nvContentPartPr>
            <p14:xfrm>
              <a:off x="2898318" y="2395448"/>
              <a:ext cx="98280" cy="1658160"/>
            </p14:xfrm>
          </p:contentPart>
        </mc:Choice>
        <mc:Fallback xmlns="">
          <p:pic>
            <p:nvPicPr>
              <p:cNvPr id="102" name="Input penna 101">
                <a:extLst>
                  <a:ext uri="{FF2B5EF4-FFF2-40B4-BE49-F238E27FC236}">
                    <a16:creationId xmlns:a16="http://schemas.microsoft.com/office/drawing/2014/main" id="{87B6A2F6-8A0E-4181-9493-AC0588FF32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80318" y="2377804"/>
                <a:ext cx="133920" cy="1693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627E17DB-60DF-4661-8BD4-E3FB414AE9C1}"/>
                  </a:ext>
                </a:extLst>
              </p14:cNvPr>
              <p14:cNvContentPartPr/>
              <p14:nvPr/>
            </p14:nvContentPartPr>
            <p14:xfrm>
              <a:off x="3064752" y="2349010"/>
              <a:ext cx="1203480" cy="1037520"/>
            </p14:xfrm>
          </p:contentPart>
        </mc:Choice>
        <mc:Fallback xmlns=""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627E17DB-60DF-4661-8BD4-E3FB414AE9C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752" y="2331010"/>
                <a:ext cx="123912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FAA72258-A489-40EC-84CA-4E5ED4146687}"/>
                  </a:ext>
                </a:extLst>
              </p14:cNvPr>
              <p14:cNvContentPartPr/>
              <p14:nvPr/>
            </p14:nvContentPartPr>
            <p14:xfrm>
              <a:off x="2881673" y="1410202"/>
              <a:ext cx="65520" cy="888840"/>
            </p14:xfrm>
          </p:contentPart>
        </mc:Choice>
        <mc:Fallback xmlns=""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FAA72258-A489-40EC-84CA-4E5ED41466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72673" y="1401202"/>
                <a:ext cx="8316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1" name="Input penna 160">
                <a:extLst>
                  <a:ext uri="{FF2B5EF4-FFF2-40B4-BE49-F238E27FC236}">
                    <a16:creationId xmlns:a16="http://schemas.microsoft.com/office/drawing/2014/main" id="{83B38EE8-352E-4DD2-A748-87B05863E25E}"/>
                  </a:ext>
                </a:extLst>
              </p14:cNvPr>
              <p14:cNvContentPartPr/>
              <p14:nvPr/>
            </p14:nvContentPartPr>
            <p14:xfrm>
              <a:off x="3050153" y="1454122"/>
              <a:ext cx="930600" cy="775800"/>
            </p14:xfrm>
          </p:contentPart>
        </mc:Choice>
        <mc:Fallback xmlns="">
          <p:pic>
            <p:nvPicPr>
              <p:cNvPr id="161" name="Input penna 160">
                <a:extLst>
                  <a:ext uri="{FF2B5EF4-FFF2-40B4-BE49-F238E27FC236}">
                    <a16:creationId xmlns:a16="http://schemas.microsoft.com/office/drawing/2014/main" id="{83B38EE8-352E-4DD2-A748-87B05863E2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41156" y="1445126"/>
                <a:ext cx="948233" cy="7934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544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313AFF1-2840-438D-877A-72C35FC7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1" r="2294" b="37391"/>
          <a:stretch/>
        </p:blipFill>
        <p:spPr>
          <a:xfrm>
            <a:off x="3118554" y="1108181"/>
            <a:ext cx="4999728" cy="51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4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87A832A3-6A5B-48D2-A34C-C34791E440AF}"/>
                  </a:ext>
                </a:extLst>
              </p14:cNvPr>
              <p14:cNvContentPartPr/>
              <p14:nvPr/>
            </p14:nvContentPartPr>
            <p14:xfrm>
              <a:off x="6243502" y="831000"/>
              <a:ext cx="1556280" cy="32904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87A832A3-6A5B-48D2-A34C-C34791E440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4502" y="822000"/>
                <a:ext cx="15739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540DCC35-009F-417A-9DA4-809491DAC595}"/>
                  </a:ext>
                </a:extLst>
              </p14:cNvPr>
              <p14:cNvContentPartPr/>
              <p14:nvPr/>
            </p14:nvContentPartPr>
            <p14:xfrm>
              <a:off x="5693062" y="946560"/>
              <a:ext cx="290160" cy="3027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540DCC35-009F-417A-9DA4-809491DAC5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4062" y="937560"/>
                <a:ext cx="3078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F82AFD6-442A-40BF-9508-6A870F12DAC5}"/>
                  </a:ext>
                </a:extLst>
              </p14:cNvPr>
              <p14:cNvContentPartPr/>
              <p14:nvPr/>
            </p14:nvContentPartPr>
            <p14:xfrm>
              <a:off x="3759862" y="838560"/>
              <a:ext cx="1683000" cy="42552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F82AFD6-442A-40BF-9508-6A870F12DA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0862" y="829568"/>
                <a:ext cx="1700640" cy="443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D673DB1B-1313-4E61-B497-95342E45EEAE}"/>
                  </a:ext>
                </a:extLst>
              </p14:cNvPr>
              <p14:cNvContentPartPr/>
              <p14:nvPr/>
            </p14:nvContentPartPr>
            <p14:xfrm>
              <a:off x="5667142" y="1390800"/>
              <a:ext cx="106920" cy="11484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D673DB1B-1313-4E61-B497-95342E45EE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8142" y="1381800"/>
                <a:ext cx="1245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CC49A589-503B-4D7C-AF2E-401B2B4AB17E}"/>
                  </a:ext>
                </a:extLst>
              </p14:cNvPr>
              <p14:cNvContentPartPr/>
              <p14:nvPr/>
            </p14:nvContentPartPr>
            <p14:xfrm>
              <a:off x="5356822" y="1613640"/>
              <a:ext cx="295560" cy="21492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CC49A589-503B-4D7C-AF2E-401B2B4AB1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8182" y="1605000"/>
                <a:ext cx="313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C1FDCCF0-F2B3-4C94-9D5A-94E8B4C3179B}"/>
                  </a:ext>
                </a:extLst>
              </p14:cNvPr>
              <p14:cNvContentPartPr/>
              <p14:nvPr/>
            </p14:nvContentPartPr>
            <p14:xfrm>
              <a:off x="4315342" y="1646040"/>
              <a:ext cx="728280" cy="2448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C1FDCCF0-F2B3-4C94-9D5A-94E8B4C317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06342" y="1637053"/>
                <a:ext cx="745920" cy="262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9F51D37B-B8FC-4D67-86A0-C31D24BBF01B}"/>
                  </a:ext>
                </a:extLst>
              </p14:cNvPr>
              <p14:cNvContentPartPr/>
              <p14:nvPr/>
            </p14:nvContentPartPr>
            <p14:xfrm>
              <a:off x="5978182" y="1516800"/>
              <a:ext cx="1683720" cy="33552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9F51D37B-B8FC-4D67-86A0-C31D24BBF0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69540" y="1508160"/>
                <a:ext cx="1701364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3C35A019-F737-4859-85CD-DE75E13488FB}"/>
                  </a:ext>
                </a:extLst>
              </p14:cNvPr>
              <p14:cNvContentPartPr/>
              <p14:nvPr/>
            </p14:nvContentPartPr>
            <p14:xfrm>
              <a:off x="4247662" y="3078480"/>
              <a:ext cx="571680" cy="2426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3C35A019-F737-4859-85CD-DE75E13488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017" y="3069480"/>
                <a:ext cx="589331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B2D08EE3-4D91-4EFB-88B6-354832C13251}"/>
                  </a:ext>
                </a:extLst>
              </p14:cNvPr>
              <p14:cNvContentPartPr/>
              <p14:nvPr/>
            </p14:nvContentPartPr>
            <p14:xfrm>
              <a:off x="4987102" y="3060120"/>
              <a:ext cx="402840" cy="26280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B2D08EE3-4D91-4EFB-88B6-354832C132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78102" y="3051468"/>
                <a:ext cx="420480" cy="280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6F3B3799-FF13-4238-A9A2-32341AEAAB2A}"/>
                  </a:ext>
                </a:extLst>
              </p14:cNvPr>
              <p14:cNvContentPartPr/>
              <p14:nvPr/>
            </p14:nvContentPartPr>
            <p14:xfrm>
              <a:off x="6186622" y="2748720"/>
              <a:ext cx="133920" cy="27000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6F3B3799-FF13-4238-A9A2-32341AEAAB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77982" y="2739720"/>
                <a:ext cx="1515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277E9D26-2671-40BF-B5EF-ADAAB22C7D97}"/>
                  </a:ext>
                </a:extLst>
              </p14:cNvPr>
              <p14:cNvContentPartPr/>
              <p14:nvPr/>
            </p14:nvContentPartPr>
            <p14:xfrm>
              <a:off x="5656342" y="3295200"/>
              <a:ext cx="1563840" cy="12780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277E9D26-2671-40BF-B5EF-ADAAB22C7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7702" y="3286200"/>
                <a:ext cx="15814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D38FFC98-4412-46D0-82F3-1CFA867C800D}"/>
                  </a:ext>
                </a:extLst>
              </p14:cNvPr>
              <p14:cNvContentPartPr/>
              <p14:nvPr/>
            </p14:nvContentPartPr>
            <p14:xfrm>
              <a:off x="5870542" y="3616680"/>
              <a:ext cx="175680" cy="23760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D38FFC98-4412-46D0-82F3-1CFA867C80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1542" y="3607680"/>
                <a:ext cx="1933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5C60B82A-A9BA-4835-B4BD-AD02797856E5}"/>
                  </a:ext>
                </a:extLst>
              </p14:cNvPr>
              <p14:cNvContentPartPr/>
              <p14:nvPr/>
            </p14:nvContentPartPr>
            <p14:xfrm>
              <a:off x="6240262" y="3640800"/>
              <a:ext cx="141840" cy="18324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5C60B82A-A9BA-4835-B4BD-AD02797856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31622" y="3631800"/>
                <a:ext cx="1594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7A533290-51CA-4A37-857D-9BD44E8FDB45}"/>
                  </a:ext>
                </a:extLst>
              </p14:cNvPr>
              <p14:cNvContentPartPr/>
              <p14:nvPr/>
            </p14:nvContentPartPr>
            <p14:xfrm>
              <a:off x="6531862" y="3504360"/>
              <a:ext cx="1919520" cy="675000"/>
            </p14:xfrm>
          </p:contentPart>
        </mc:Choice>
        <mc:Fallback xmlns=""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7A533290-51CA-4A37-857D-9BD44E8FDB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23220" y="3495715"/>
                <a:ext cx="1937163" cy="692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1BE0A802-3D45-47D9-B827-325B76E89A19}"/>
                  </a:ext>
                </a:extLst>
              </p14:cNvPr>
              <p14:cNvContentPartPr/>
              <p14:nvPr/>
            </p14:nvContentPartPr>
            <p14:xfrm>
              <a:off x="8556556" y="3291687"/>
              <a:ext cx="861840" cy="3384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1BE0A802-3D45-47D9-B827-325B76E89A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47916" y="3282687"/>
                <a:ext cx="879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ECFA6A3C-1A2D-41BB-9D3D-5569CA07F28E}"/>
                  </a:ext>
                </a:extLst>
              </p14:cNvPr>
              <p14:cNvContentPartPr/>
              <p14:nvPr/>
            </p14:nvContentPartPr>
            <p14:xfrm>
              <a:off x="8889556" y="3368367"/>
              <a:ext cx="214560" cy="24840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ECFA6A3C-1A2D-41BB-9D3D-5569CA07F2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80556" y="3359367"/>
                <a:ext cx="232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2" name="Input penna 111">
                <a:extLst>
                  <a:ext uri="{FF2B5EF4-FFF2-40B4-BE49-F238E27FC236}">
                    <a16:creationId xmlns:a16="http://schemas.microsoft.com/office/drawing/2014/main" id="{2E75BBB2-FF6E-4FBB-9A98-95C53068E0EC}"/>
                  </a:ext>
                </a:extLst>
              </p14:cNvPr>
              <p14:cNvContentPartPr/>
              <p14:nvPr/>
            </p14:nvContentPartPr>
            <p14:xfrm>
              <a:off x="9199156" y="1377840"/>
              <a:ext cx="1023840" cy="329487"/>
            </p14:xfrm>
          </p:contentPart>
        </mc:Choice>
        <mc:Fallback xmlns="">
          <p:pic>
            <p:nvPicPr>
              <p:cNvPr id="112" name="Input penna 111">
                <a:extLst>
                  <a:ext uri="{FF2B5EF4-FFF2-40B4-BE49-F238E27FC236}">
                    <a16:creationId xmlns:a16="http://schemas.microsoft.com/office/drawing/2014/main" id="{2E75BBB2-FF6E-4FBB-9A98-95C53068E0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90513" y="1369198"/>
                <a:ext cx="1041486" cy="347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3" name="Input penna 142">
                <a:extLst>
                  <a:ext uri="{FF2B5EF4-FFF2-40B4-BE49-F238E27FC236}">
                    <a16:creationId xmlns:a16="http://schemas.microsoft.com/office/drawing/2014/main" id="{51C42C23-416D-4670-9DBF-298867A11235}"/>
                  </a:ext>
                </a:extLst>
              </p14:cNvPr>
              <p14:cNvContentPartPr/>
              <p14:nvPr/>
            </p14:nvContentPartPr>
            <p14:xfrm>
              <a:off x="8737276" y="1776000"/>
              <a:ext cx="2228760" cy="1439280"/>
            </p14:xfrm>
          </p:contentPart>
        </mc:Choice>
        <mc:Fallback xmlns="">
          <p:pic>
            <p:nvPicPr>
              <p:cNvPr id="143" name="Input penna 142">
                <a:extLst>
                  <a:ext uri="{FF2B5EF4-FFF2-40B4-BE49-F238E27FC236}">
                    <a16:creationId xmlns:a16="http://schemas.microsoft.com/office/drawing/2014/main" id="{51C42C23-416D-4670-9DBF-298867A112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28276" y="1767360"/>
                <a:ext cx="2246400" cy="14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6" name="Input penna 145">
                <a:extLst>
                  <a:ext uri="{FF2B5EF4-FFF2-40B4-BE49-F238E27FC236}">
                    <a16:creationId xmlns:a16="http://schemas.microsoft.com/office/drawing/2014/main" id="{964D2752-7921-484E-809E-176714B0E972}"/>
                  </a:ext>
                </a:extLst>
              </p14:cNvPr>
              <p14:cNvContentPartPr/>
              <p14:nvPr/>
            </p14:nvContentPartPr>
            <p14:xfrm>
              <a:off x="9035716" y="3765720"/>
              <a:ext cx="441360" cy="369360"/>
            </p14:xfrm>
          </p:contentPart>
        </mc:Choice>
        <mc:Fallback xmlns="">
          <p:pic>
            <p:nvPicPr>
              <p:cNvPr id="146" name="Input penna 145">
                <a:extLst>
                  <a:ext uri="{FF2B5EF4-FFF2-40B4-BE49-F238E27FC236}">
                    <a16:creationId xmlns:a16="http://schemas.microsoft.com/office/drawing/2014/main" id="{964D2752-7921-484E-809E-176714B0E9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6716" y="3757080"/>
                <a:ext cx="4590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6" name="Input penna 165">
                <a:extLst>
                  <a:ext uri="{FF2B5EF4-FFF2-40B4-BE49-F238E27FC236}">
                    <a16:creationId xmlns:a16="http://schemas.microsoft.com/office/drawing/2014/main" id="{3917D2C7-237D-460C-97CC-2BFDFE41FF64}"/>
                  </a:ext>
                </a:extLst>
              </p14:cNvPr>
              <p14:cNvContentPartPr/>
              <p14:nvPr/>
            </p14:nvContentPartPr>
            <p14:xfrm>
              <a:off x="9656356" y="3646920"/>
              <a:ext cx="1577160" cy="796320"/>
            </p14:xfrm>
          </p:contentPart>
        </mc:Choice>
        <mc:Fallback xmlns="">
          <p:pic>
            <p:nvPicPr>
              <p:cNvPr id="166" name="Input penna 165">
                <a:extLst>
                  <a:ext uri="{FF2B5EF4-FFF2-40B4-BE49-F238E27FC236}">
                    <a16:creationId xmlns:a16="http://schemas.microsoft.com/office/drawing/2014/main" id="{3917D2C7-237D-460C-97CC-2BFDFE41FF6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47716" y="3637920"/>
                <a:ext cx="159480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14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836C54D-6995-4410-9215-5B8CB26A9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4" r="723" b="23625"/>
          <a:stretch/>
        </p:blipFill>
        <p:spPr>
          <a:xfrm>
            <a:off x="3351691" y="618865"/>
            <a:ext cx="4416270" cy="5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A099FCD-E9C3-48BE-A04D-4CE11EB21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64" y="1329579"/>
            <a:ext cx="7014456" cy="36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4B71FF4-5D5D-4F5E-A4E0-61C170C8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40" y="452764"/>
            <a:ext cx="4577060" cy="595247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DC77F95-0B53-4F83-A431-C8AE704C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1438"/>
            <a:ext cx="3893093" cy="25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3357F89-233D-4302-8592-8D6B057E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85" y="1651247"/>
            <a:ext cx="6134030" cy="28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0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934E7F6-CFFB-44EB-8AA5-029AF841A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9" t="10510" r="9862" b="10234"/>
          <a:stretch/>
        </p:blipFill>
        <p:spPr>
          <a:xfrm>
            <a:off x="310719" y="381740"/>
            <a:ext cx="5069150" cy="38351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528C58F-897D-4A44-8C57-4659B182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70" y="2095885"/>
            <a:ext cx="6521785" cy="2121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938942A6-9B77-4B2B-A9D4-DAC8909BEB69}"/>
                  </a:ext>
                </a:extLst>
              </p14:cNvPr>
              <p14:cNvContentPartPr/>
              <p14:nvPr/>
            </p14:nvContentPartPr>
            <p14:xfrm>
              <a:off x="8258600" y="1222400"/>
              <a:ext cx="234000" cy="44136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938942A6-9B77-4B2B-A9D4-DAC8909BEB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9600" y="1213400"/>
                <a:ext cx="2516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99A7407F-1467-4D31-8838-4E8FACB8BDBA}"/>
                  </a:ext>
                </a:extLst>
              </p14:cNvPr>
              <p14:cNvContentPartPr/>
              <p14:nvPr/>
            </p14:nvContentPartPr>
            <p14:xfrm>
              <a:off x="6168440" y="189200"/>
              <a:ext cx="1279440" cy="3711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99A7407F-1467-4D31-8838-4E8FACB8BD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9440" y="180200"/>
                <a:ext cx="12970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28984502-6242-4288-BE87-239A4EA95007}"/>
                  </a:ext>
                </a:extLst>
              </p14:cNvPr>
              <p14:cNvContentPartPr/>
              <p14:nvPr/>
            </p14:nvContentPartPr>
            <p14:xfrm>
              <a:off x="7644440" y="370640"/>
              <a:ext cx="138960" cy="1105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28984502-6242-4288-BE87-239A4EA950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35440" y="361640"/>
                <a:ext cx="156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8121B7EC-16DB-41E3-B25C-EDBAC88C777B}"/>
                  </a:ext>
                </a:extLst>
              </p14:cNvPr>
              <p14:cNvContentPartPr/>
              <p14:nvPr/>
            </p14:nvContentPartPr>
            <p14:xfrm>
              <a:off x="7959800" y="234200"/>
              <a:ext cx="999360" cy="339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8121B7EC-16DB-41E3-B25C-EDBAC88C77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0800" y="225551"/>
                <a:ext cx="1017000" cy="3574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32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7DAA84C-618B-4790-B335-7CD99205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76" y="1330217"/>
            <a:ext cx="5772447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5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3E21C55-AE2D-4D44-AC0A-5C07C4E2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80" y="2681056"/>
            <a:ext cx="3537002" cy="1653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7" name="Input penna 156">
                <a:extLst>
                  <a:ext uri="{FF2B5EF4-FFF2-40B4-BE49-F238E27FC236}">
                    <a16:creationId xmlns:a16="http://schemas.microsoft.com/office/drawing/2014/main" id="{090858C8-3509-4757-A523-4641B3B3DD9C}"/>
                  </a:ext>
                </a:extLst>
              </p14:cNvPr>
              <p14:cNvContentPartPr/>
              <p14:nvPr/>
            </p14:nvContentPartPr>
            <p14:xfrm>
              <a:off x="2331986" y="870155"/>
              <a:ext cx="6527160" cy="4512607"/>
            </p14:xfrm>
          </p:contentPart>
        </mc:Choice>
        <mc:Fallback xmlns="">
          <p:pic>
            <p:nvPicPr>
              <p:cNvPr id="157" name="Input penna 156">
                <a:extLst>
                  <a:ext uri="{FF2B5EF4-FFF2-40B4-BE49-F238E27FC236}">
                    <a16:creationId xmlns:a16="http://schemas.microsoft.com/office/drawing/2014/main" id="{090858C8-3509-4757-A523-4641B3B3DD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3986" y="861515"/>
                <a:ext cx="6562800" cy="45302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03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A72EEBF-2B58-4C34-BECF-4B79EEEE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24" y="905522"/>
            <a:ext cx="9977667" cy="44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5DE7742-B357-4EF6-94AA-F631875A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4" y="2158758"/>
            <a:ext cx="8591992" cy="469924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301A12-7020-43A1-BA95-7D35903119E3}"/>
              </a:ext>
            </a:extLst>
          </p:cNvPr>
          <p:cNvSpPr txBox="1"/>
          <p:nvPr/>
        </p:nvSpPr>
        <p:spPr>
          <a:xfrm>
            <a:off x="2734322" y="577049"/>
            <a:ext cx="63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Esempio pratico di </a:t>
            </a:r>
            <a:r>
              <a:rPr lang="it-IT" sz="3600" dirty="0" err="1"/>
              <a:t>piggybanking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236518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22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Formule ed elementi utili per Telecomunicazioni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Formule ed elementi utili per Telecomunicazioni</dc:title>
  <dc:creator>Nicoli Lorenzo</dc:creator>
  <cp:lastModifiedBy>Valentin Mihaila</cp:lastModifiedBy>
  <cp:revision>29</cp:revision>
  <dcterms:created xsi:type="dcterms:W3CDTF">2020-01-18T14:45:23Z</dcterms:created>
  <dcterms:modified xsi:type="dcterms:W3CDTF">2020-02-06T21:05:12Z</dcterms:modified>
</cp:coreProperties>
</file>