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XL9oz2uaDNivgi52uDmBpzpq+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FBEB5B-6ACA-4314-82FD-1E63A50ED8B9}">
  <a:tblStyle styleId="{78FBEB5B-6ACA-4314-82FD-1E63A50ED8B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5468" y="860857"/>
            <a:ext cx="709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미라클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모델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챌린저스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카카오톡의</a:t>
            </a:r>
            <a:r>
              <a:rPr lang="ko-KR" altLang="en-US" dirty="0" smtClean="0"/>
              <a:t> </a:t>
            </a:r>
            <a:r>
              <a:rPr lang="ko-KR" altLang="en-US" dirty="0" err="1"/>
              <a:t>갓생챌린지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7991" y="33128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smtClean="0"/>
              <a:t>벤치마킹 서비스</a:t>
            </a: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36" y="679914"/>
            <a:ext cx="1661304" cy="4724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54" y="540370"/>
            <a:ext cx="821904" cy="8219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7388" y="2444202"/>
            <a:ext cx="6514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기존 </a:t>
            </a:r>
            <a:r>
              <a:rPr lang="ko-KR" altLang="en-US" dirty="0" err="1" smtClean="0"/>
              <a:t>미라클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모델들은 체크와 기록에 초점을 맞춘 기능만 제공하기 때문에 사용자들은 체크만 하고 </a:t>
            </a:r>
            <a:r>
              <a:rPr lang="ko-KR" altLang="en-US" dirty="0" err="1" smtClean="0"/>
              <a:t>리워드를</a:t>
            </a:r>
            <a:r>
              <a:rPr lang="ko-KR" altLang="en-US" dirty="0" smtClean="0"/>
              <a:t> 받아가는 악순환 발생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결국 사용자들은 </a:t>
            </a:r>
            <a:r>
              <a:rPr lang="ko-KR" altLang="en-US" dirty="0" err="1" smtClean="0"/>
              <a:t>미라클</a:t>
            </a:r>
            <a:r>
              <a:rPr lang="ko-KR" altLang="en-US" dirty="0" smtClean="0"/>
              <a:t> 모닝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실패로 궁극적인 목표 달성 실패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00514" y="1931069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smtClean="0"/>
              <a:t>기존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서비스 문제점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9137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196" y="932910"/>
            <a:ext cx="7000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미라클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챌린지</a:t>
            </a:r>
            <a:r>
              <a:rPr lang="ko-KR" altLang="en-US" dirty="0" smtClean="0"/>
              <a:t> 모델에서 화상 인증이라는 강제성을 부여하여 사용자들의 습관 형성</a:t>
            </a:r>
            <a:r>
              <a:rPr lang="en-US" altLang="ko-KR" dirty="0"/>
              <a:t> </a:t>
            </a:r>
            <a:r>
              <a:rPr lang="ko-KR" altLang="en-US" dirty="0" smtClean="0"/>
              <a:t>및 목표 달성에 큰 도움을 줄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더 나아가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꾸준한 작은 습관을 시작으로 건강과 행복을 증진시킬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9880" y="508567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err="1" smtClean="0"/>
              <a:t>오함마</a:t>
            </a:r>
            <a:r>
              <a:rPr lang="ko-KR" altLang="en-US" sz="1800" dirty="0" smtClean="0"/>
              <a:t> 서비스란</a:t>
            </a:r>
            <a:r>
              <a:rPr lang="en-US" altLang="ko-KR" sz="1800" dirty="0" smtClean="0"/>
              <a:t>?</a:t>
            </a:r>
            <a:endParaRPr lang="ko-KR" alt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3303270" y="4274682"/>
            <a:ext cx="6514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하루하루 달성하는 </a:t>
            </a:r>
            <a:r>
              <a:rPr lang="ko-KR" altLang="en-US" dirty="0" err="1" smtClean="0"/>
              <a:t>챌린지를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미라클</a:t>
            </a:r>
            <a:r>
              <a:rPr lang="ko-KR" altLang="en-US" dirty="0" smtClean="0"/>
              <a:t> 모닝이라는 사용자의 궁극적 목표 달성 가능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66522" y="2003970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 err="1"/>
              <a:t>오함마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서비스 설명</a:t>
            </a:r>
            <a:endParaRPr lang="ko-KR" altLang="en-US" sz="1800" dirty="0"/>
          </a:p>
        </p:txBody>
      </p:sp>
      <p:sp>
        <p:nvSpPr>
          <p:cNvPr id="3" name="직사각형 2"/>
          <p:cNvSpPr/>
          <p:nvPr/>
        </p:nvSpPr>
        <p:spPr>
          <a:xfrm>
            <a:off x="475902" y="2573182"/>
            <a:ext cx="1819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능동적 참여도 </a:t>
            </a:r>
            <a:r>
              <a:rPr lang="ko-KR" altLang="en-US" dirty="0" smtClean="0"/>
              <a:t>향상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03270" y="2494159"/>
            <a:ext cx="4919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ko-KR" altLang="en-US" dirty="0" err="1"/>
              <a:t>챌린지</a:t>
            </a:r>
            <a:r>
              <a:rPr lang="ko-KR" altLang="en-US" dirty="0"/>
              <a:t> 체크만 하는 모델에서 탈피하여 화상 인증으로 </a:t>
            </a:r>
            <a:r>
              <a:rPr lang="ko-KR" altLang="en-US" dirty="0" err="1"/>
              <a:t>챌린지의</a:t>
            </a:r>
            <a:r>
              <a:rPr lang="ko-KR" altLang="en-US" dirty="0"/>
              <a:t> 강제성 및 참여도를 높입니다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8281" y="3459249"/>
            <a:ext cx="2129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다양한 </a:t>
            </a:r>
            <a:r>
              <a:rPr lang="ko-KR" altLang="en-US" dirty="0" smtClean="0"/>
              <a:t>자기개발의 기회</a:t>
            </a:r>
            <a:endParaRPr lang="ko-KR" altLang="en-US" dirty="0"/>
          </a:p>
        </p:txBody>
      </p:sp>
      <p:pic>
        <p:nvPicPr>
          <p:cNvPr id="2052" name="Picture 4" descr="자기 계발 - 무료 사람들개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90" y="3261800"/>
            <a:ext cx="624713" cy="62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356607" y="3261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오함마에서</a:t>
            </a:r>
            <a:r>
              <a:rPr lang="ko-KR" altLang="en-US" dirty="0"/>
              <a:t> 제공하는 양질의 프로그램을 통해 </a:t>
            </a:r>
            <a:r>
              <a:rPr lang="ko-KR" altLang="en-US" dirty="0" err="1"/>
              <a:t>미라클</a:t>
            </a:r>
            <a:r>
              <a:rPr lang="ko-KR" altLang="en-US" dirty="0"/>
              <a:t> 모닝을 알차게 보낼 수 있습니다</a:t>
            </a:r>
            <a:r>
              <a:rPr lang="en-US" altLang="ko-KR" dirty="0"/>
              <a:t>.(</a:t>
            </a:r>
            <a:r>
              <a:rPr lang="ko-KR" altLang="en-US" dirty="0"/>
              <a:t>책 읽기</a:t>
            </a:r>
            <a:r>
              <a:rPr lang="en-US" altLang="ko-KR" dirty="0"/>
              <a:t>, </a:t>
            </a:r>
            <a:r>
              <a:rPr lang="ko-KR" altLang="en-US" dirty="0"/>
              <a:t>아침 명상</a:t>
            </a:r>
            <a:r>
              <a:rPr lang="en-US" altLang="ko-KR" dirty="0"/>
              <a:t>, </a:t>
            </a:r>
            <a:r>
              <a:rPr lang="ko-KR" altLang="en-US" dirty="0"/>
              <a:t>요가</a:t>
            </a:r>
            <a:r>
              <a:rPr lang="en-US" altLang="ko-KR" dirty="0"/>
              <a:t>…)</a:t>
            </a:r>
          </a:p>
        </p:txBody>
      </p:sp>
      <p:pic>
        <p:nvPicPr>
          <p:cNvPr id="2058" name="Picture 10" descr="목표 달성 - 무료 스포츠와 경쟁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90" y="4108768"/>
            <a:ext cx="704660" cy="70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15364" y="4294356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궁극적 목표 달성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73" y="2208559"/>
            <a:ext cx="976345" cy="9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61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137</Words>
  <Application>Microsoft Office PowerPoint</Application>
  <PresentationFormat>화면 슬라이드 쇼(16:9)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8</cp:revision>
  <dcterms:modified xsi:type="dcterms:W3CDTF">2023-07-05T03:47:55Z</dcterms:modified>
</cp:coreProperties>
</file>