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comments/comment2.xml" ContentType="application/vnd.openxmlformats-officedocument.presentationml.comment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5" r:id="rId10"/>
    <p:sldId id="276" r:id="rId11"/>
    <p:sldId id="272" r:id="rId12"/>
    <p:sldId id="259" r:id="rId13"/>
    <p:sldId id="260" r:id="rId14"/>
    <p:sldId id="274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5" autoAdjust="0"/>
    <p:restoredTop sz="94660"/>
  </p:normalViewPr>
  <p:slideViewPr>
    <p:cSldViewPr snapToGrid="0">
      <p:cViewPr>
        <p:scale>
          <a:sx n="66" d="100"/>
          <a:sy n="66" d="100"/>
        </p:scale>
        <p:origin x="3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30T07:03:43.505" v="16833" actId="20577"/>
      <pc:docMkLst>
        <pc:docMk/>
      </pc:docMkLst>
      <pc:sldChg chg="addSp delSp modSp mod modAnim">
        <pc:chgData name="Chonthicha Phuangfueang" userId="055aefd292e5fda0" providerId="LiveId" clId="{5B5F8411-1399-4D8D-B27F-31C85245C7D4}" dt="2023-03-30T07:03:43.505" v="1683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30T07:03:17.301" v="16831" actId="121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30T07:03:43.505" v="16833" actId="20577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30T07:02:45.073" v="16824" actId="1036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30T07:02:43.213" v="16823" actId="1036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30T07:02:37.662" v="16822" actId="1035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29T11:32:54.947" v="13001" actId="47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mod ord replST">
          <ac:chgData name="Chonthicha Phuangfueang" userId="055aefd292e5fda0" providerId="LiveId" clId="{5B5F8411-1399-4D8D-B27F-31C85245C7D4}" dt="2023-03-29T04:59:37.360" v="5379" actId="1076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mod">
          <ac:chgData name="Chonthicha Phuangfueang" userId="055aefd292e5fda0" providerId="LiveId" clId="{5B5F8411-1399-4D8D-B27F-31C85245C7D4}" dt="2023-03-29T05:24:39.294" v="5723" actId="1076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18:08.602" v="1586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30T06:18:08.602" v="1586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08:35.797" v="15787" actId="115"/>
        <pc:sldMkLst>
          <pc:docMk/>
          <pc:sldMk cId="641597096" sldId="273"/>
        </pc:sldMkLst>
        <pc:spChg chg="add mod">
          <ac:chgData name="Chonthicha Phuangfueang" userId="055aefd292e5fda0" providerId="LiveId" clId="{5B5F8411-1399-4D8D-B27F-31C85245C7D4}" dt="2023-03-30T05:53:50.088" v="15364" actId="1076"/>
          <ac:spMkLst>
            <pc:docMk/>
            <pc:sldMk cId="641597096" sldId="273"/>
            <ac:spMk id="2" creationId="{6C60122F-55C3-699E-29E2-C0B88F6E3B61}"/>
          </ac:spMkLst>
        </pc:spChg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  <pc:spChg chg="add mod">
          <ac:chgData name="Chonthicha Phuangfueang" userId="055aefd292e5fda0" providerId="LiveId" clId="{5B5F8411-1399-4D8D-B27F-31C85245C7D4}" dt="2023-03-30T06:08:35.797" v="15787" actId="115"/>
          <ac:spMkLst>
            <pc:docMk/>
            <pc:sldMk cId="641597096" sldId="273"/>
            <ac:spMk id="3" creationId="{879C6D30-347B-C974-608E-45D443C98CFA}"/>
          </ac:spMkLst>
        </pc:spChg>
        <pc:picChg chg="add del mod">
          <ac:chgData name="Chonthicha Phuangfueang" userId="055aefd292e5fda0" providerId="LiveId" clId="{5B5F8411-1399-4D8D-B27F-31C85245C7D4}" dt="2023-03-30T05:51:53.180" v="15176" actId="478"/>
          <ac:picMkLst>
            <pc:docMk/>
            <pc:sldMk cId="641597096" sldId="273"/>
            <ac:picMk id="4" creationId="{E5CC08F2-9D83-FBB5-6029-EED7E5D44EE3}"/>
          </ac:picMkLst>
        </pc:picChg>
        <pc:picChg chg="mod ord replST">
          <ac:chgData name="Chonthicha Phuangfueang" userId="055aefd292e5fda0" providerId="LiveId" clId="{5B5F8411-1399-4D8D-B27F-31C85245C7D4}" dt="2023-03-30T06:01:58.835" v="15611" actId="1036"/>
          <ac:picMkLst>
            <pc:docMk/>
            <pc:sldMk cId="641597096" sldId="273"/>
            <ac:picMk id="6" creationId="{7472FD2D-703F-D38A-8455-89BA0C8B99B4}"/>
          </ac:picMkLst>
        </pc:picChg>
        <pc:picChg chg="add del mod">
          <ac:chgData name="Chonthicha Phuangfueang" userId="055aefd292e5fda0" providerId="LiveId" clId="{5B5F8411-1399-4D8D-B27F-31C85245C7D4}" dt="2023-03-30T05:52:14.419" v="15208" actId="478"/>
          <ac:picMkLst>
            <pc:docMk/>
            <pc:sldMk cId="641597096" sldId="273"/>
            <ac:picMk id="7" creationId="{37B02299-8051-00B5-BF62-616A7692C28C}"/>
          </ac:picMkLst>
        </pc:picChg>
        <pc:picChg chg="add del mod">
          <ac:chgData name="Chonthicha Phuangfueang" userId="055aefd292e5fda0" providerId="LiveId" clId="{5B5F8411-1399-4D8D-B27F-31C85245C7D4}" dt="2023-03-30T05:52:01.561" v="15181" actId="478"/>
          <ac:picMkLst>
            <pc:docMk/>
            <pc:sldMk cId="641597096" sldId="273"/>
            <ac:picMk id="8" creationId="{9C2D51E3-1CD8-2688-AA88-C24148699297}"/>
          </ac:picMkLst>
        </pc:picChg>
        <pc:picChg chg="mod ord replST">
          <ac:chgData name="Chonthicha Phuangfueang" userId="055aefd292e5fda0" providerId="LiveId" clId="{5B5F8411-1399-4D8D-B27F-31C85245C7D4}" dt="2023-03-30T05:55:36.603" v="15384" actId="14100"/>
          <ac:picMkLst>
            <pc:docMk/>
            <pc:sldMk cId="641597096" sldId="273"/>
            <ac:picMk id="10" creationId="{E0AB9BFC-8030-CD32-051A-7377C6724E9E}"/>
          </ac:picMkLst>
        </pc:picChg>
        <pc:picChg chg="add del mod">
          <ac:chgData name="Chonthicha Phuangfueang" userId="055aefd292e5fda0" providerId="LiveId" clId="{5B5F8411-1399-4D8D-B27F-31C85245C7D4}" dt="2023-03-30T05:53:17.780" v="15352" actId="478"/>
          <ac:picMkLst>
            <pc:docMk/>
            <pc:sldMk cId="641597096" sldId="273"/>
            <ac:picMk id="11" creationId="{B3C1CA4C-2674-A63C-0214-688A36F1D97D}"/>
          </ac:picMkLst>
        </pc:picChg>
        <pc:picChg chg="mod ord replST">
          <ac:chgData name="Chonthicha Phuangfueang" userId="055aefd292e5fda0" providerId="LiveId" clId="{5B5F8411-1399-4D8D-B27F-31C85245C7D4}" dt="2023-03-30T05:55:53.979" v="15407" actId="1037"/>
          <ac:picMkLst>
            <pc:docMk/>
            <pc:sldMk cId="641597096" sldId="273"/>
            <ac:picMk id="13" creationId="{B95CB545-F07B-5BBD-2D33-57BA0B1B9780}"/>
          </ac:picMkLst>
        </pc:picChg>
        <pc:picChg chg="add mod">
          <ac:chgData name="Chonthicha Phuangfueang" userId="055aefd292e5fda0" providerId="LiveId" clId="{5B5F8411-1399-4D8D-B27F-31C85245C7D4}" dt="2023-03-30T05:56:59.577" v="15430" actId="1036"/>
          <ac:picMkLst>
            <pc:docMk/>
            <pc:sldMk cId="641597096" sldId="273"/>
            <ac:picMk id="14" creationId="{BFE95318-427D-B405-6F26-4CC81DEF906F}"/>
          </ac:picMkLst>
        </pc:picChg>
        <pc:picChg chg="add mod">
          <ac:chgData name="Chonthicha Phuangfueang" userId="055aefd292e5fda0" providerId="LiveId" clId="{5B5F8411-1399-4D8D-B27F-31C85245C7D4}" dt="2023-03-30T05:57:09.417" v="15441" actId="1037"/>
          <ac:picMkLst>
            <pc:docMk/>
            <pc:sldMk cId="641597096" sldId="273"/>
            <ac:picMk id="15" creationId="{F8C79265-5C46-A6BD-7F52-E1EFDE7EC4E2}"/>
          </ac:picMkLst>
        </pc:picChg>
        <pc:picChg chg="add mod">
          <ac:chgData name="Chonthicha Phuangfueang" userId="055aefd292e5fda0" providerId="LiveId" clId="{5B5F8411-1399-4D8D-B27F-31C85245C7D4}" dt="2023-03-30T05:57:29.364" v="15444" actId="1076"/>
          <ac:picMkLst>
            <pc:docMk/>
            <pc:sldMk cId="641597096" sldId="273"/>
            <ac:picMk id="16" creationId="{5D26D3E0-E93C-6EFE-2FAE-50B7B6995286}"/>
          </ac:picMkLst>
        </pc:picChg>
        <pc:picChg chg="add mod">
          <ac:chgData name="Chonthicha Phuangfueang" userId="055aefd292e5fda0" providerId="LiveId" clId="{5B5F8411-1399-4D8D-B27F-31C85245C7D4}" dt="2023-03-30T05:59:44.914" v="15541" actId="1038"/>
          <ac:picMkLst>
            <pc:docMk/>
            <pc:sldMk cId="641597096" sldId="273"/>
            <ac:picMk id="17" creationId="{3BCFF422-29DF-8880-D751-E20E40891BE5}"/>
          </ac:picMkLst>
        </pc:picChg>
        <pc:picChg chg="add del mod">
          <ac:chgData name="Chonthicha Phuangfueang" userId="055aefd292e5fda0" providerId="LiveId" clId="{5B5F8411-1399-4D8D-B27F-31C85245C7D4}" dt="2023-03-30T05:58:18.258" v="15477" actId="478"/>
          <ac:picMkLst>
            <pc:docMk/>
            <pc:sldMk cId="641597096" sldId="273"/>
            <ac:picMk id="18" creationId="{33AC4B8C-6040-7891-A2DC-86A96506D6F4}"/>
          </ac:picMkLst>
        </pc:picChg>
        <pc:picChg chg="add mod">
          <ac:chgData name="Chonthicha Phuangfueang" userId="055aefd292e5fda0" providerId="LiveId" clId="{5B5F8411-1399-4D8D-B27F-31C85245C7D4}" dt="2023-03-30T05:59:51.259" v="15544" actId="1037"/>
          <ac:picMkLst>
            <pc:docMk/>
            <pc:sldMk cId="641597096" sldId="273"/>
            <ac:picMk id="19" creationId="{95F89C72-0DAA-6B3F-0A35-10B00C8216D8}"/>
          </ac:picMkLst>
        </pc:picChg>
        <pc:picChg chg="add mod">
          <ac:chgData name="Chonthicha Phuangfueang" userId="055aefd292e5fda0" providerId="LiveId" clId="{5B5F8411-1399-4D8D-B27F-31C85245C7D4}" dt="2023-03-30T05:59:31.724" v="15534" actId="1035"/>
          <ac:picMkLst>
            <pc:docMk/>
            <pc:sldMk cId="641597096" sldId="273"/>
            <ac:picMk id="20" creationId="{3A2D4CDD-3098-16A2-DA49-4E2B1AD808E6}"/>
          </ac:picMkLst>
        </pc:picChg>
        <pc:picChg chg="add del mod">
          <ac:chgData name="Chonthicha Phuangfueang" userId="055aefd292e5fda0" providerId="LiveId" clId="{5B5F8411-1399-4D8D-B27F-31C85245C7D4}" dt="2023-03-30T06:01:17.187" v="15599" actId="478"/>
          <ac:picMkLst>
            <pc:docMk/>
            <pc:sldMk cId="641597096" sldId="273"/>
            <ac:picMk id="21" creationId="{A54D0360-BBA8-001C-0DD8-FC6F716FBF5E}"/>
          </ac:picMkLst>
        </pc:picChg>
        <pc:picChg chg="mod ord replST">
          <ac:chgData name="Chonthicha Phuangfueang" userId="055aefd292e5fda0" providerId="LiveId" clId="{5B5F8411-1399-4D8D-B27F-31C85245C7D4}" dt="2023-03-30T06:01:41.099" v="15603" actId="1076"/>
          <ac:picMkLst>
            <pc:docMk/>
            <pc:sldMk cId="641597096" sldId="273"/>
            <ac:picMk id="23" creationId="{0861DAF1-DD23-4174-5FBD-ED7EC697B751}"/>
          </ac:picMkLst>
        </pc:picChg>
        <pc:picChg chg="add mod">
          <ac:chgData name="Chonthicha Phuangfueang" userId="055aefd292e5fda0" providerId="LiveId" clId="{5B5F8411-1399-4D8D-B27F-31C85245C7D4}" dt="2023-03-30T06:02:52.203" v="15621" actId="1036"/>
          <ac:picMkLst>
            <pc:docMk/>
            <pc:sldMk cId="641597096" sldId="273"/>
            <ac:picMk id="24" creationId="{8F4D4E44-F0D6-8C05-A239-AD10BEE0AE03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5" creationId="{9E23523B-B488-F6E9-F380-4537C01D917C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6" creationId="{FA8CDCD1-4F43-DE6D-DEA4-F4CD739C4EFD}"/>
          </ac:picMkLst>
        </pc:picChg>
        <pc:picChg chg="add mod">
          <ac:chgData name="Chonthicha Phuangfueang" userId="055aefd292e5fda0" providerId="LiveId" clId="{5B5F8411-1399-4D8D-B27F-31C85245C7D4}" dt="2023-03-30T06:05:54.686" v="15763" actId="1038"/>
          <ac:picMkLst>
            <pc:docMk/>
            <pc:sldMk cId="641597096" sldId="273"/>
            <ac:picMk id="27" creationId="{CC34D395-F4BB-0ECB-8D2B-18F508424A6A}"/>
          </ac:picMkLst>
        </pc:picChg>
        <pc:picChg chg="add mod">
          <ac:chgData name="Chonthicha Phuangfueang" userId="055aefd292e5fda0" providerId="LiveId" clId="{5B5F8411-1399-4D8D-B27F-31C85245C7D4}" dt="2023-03-30T06:03:48.662" v="15646" actId="1076"/>
          <ac:picMkLst>
            <pc:docMk/>
            <pc:sldMk cId="641597096" sldId="273"/>
            <ac:picMk id="28" creationId="{9A06F569-2103-524E-5E81-BB06EC5B1E93}"/>
          </ac:picMkLst>
        </pc:picChg>
        <pc:picChg chg="add mod">
          <ac:chgData name="Chonthicha Phuangfueang" userId="055aefd292e5fda0" providerId="LiveId" clId="{5B5F8411-1399-4D8D-B27F-31C85245C7D4}" dt="2023-03-30T06:04:18.932" v="15665" actId="1038"/>
          <ac:picMkLst>
            <pc:docMk/>
            <pc:sldMk cId="641597096" sldId="273"/>
            <ac:picMk id="29" creationId="{13F27801-F900-4A27-4705-C9AC8E19F1B2}"/>
          </ac:picMkLst>
        </pc:picChg>
        <pc:picChg chg="add del mod">
          <ac:chgData name="Chonthicha Phuangfueang" userId="055aefd292e5fda0" providerId="LiveId" clId="{5B5F8411-1399-4D8D-B27F-31C85245C7D4}" dt="2023-03-30T06:05:28.919" v="15736" actId="478"/>
          <ac:picMkLst>
            <pc:docMk/>
            <pc:sldMk cId="641597096" sldId="273"/>
            <ac:picMk id="30" creationId="{5FEC1B1F-FF89-4C92-1BEB-69B6A2BF4173}"/>
          </ac:picMkLst>
        </pc:picChg>
        <pc:picChg chg="mod ord replST">
          <ac:chgData name="Chonthicha Phuangfueang" userId="055aefd292e5fda0" providerId="LiveId" clId="{5B5F8411-1399-4D8D-B27F-31C85245C7D4}" dt="2023-03-30T06:07:42.592" v="15768" actId="1076"/>
          <ac:picMkLst>
            <pc:docMk/>
            <pc:sldMk cId="641597096" sldId="273"/>
            <ac:picMk id="32" creationId="{BE6A2D3B-19D7-C8EF-A1B4-8BAE3D13BE3C}"/>
          </ac:picMkLst>
        </pc:picChg>
        <pc:picChg chg="add mod">
          <ac:chgData name="Chonthicha Phuangfueang" userId="055aefd292e5fda0" providerId="LiveId" clId="{5B5F8411-1399-4D8D-B27F-31C85245C7D4}" dt="2023-03-30T06:07:55.157" v="15776" actId="1037"/>
          <ac:picMkLst>
            <pc:docMk/>
            <pc:sldMk cId="641597096" sldId="273"/>
            <ac:picMk id="33" creationId="{C59C65A4-9C6A-880D-2215-0338EB70511E}"/>
          </ac:picMkLst>
        </pc:pic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Chg chg="addSp delSp modSp new mod ord">
        <pc:chgData name="Chonthicha Phuangfueang" userId="055aefd292e5fda0" providerId="LiveId" clId="{5B5F8411-1399-4D8D-B27F-31C85245C7D4}" dt="2023-03-30T06:57:36.236" v="16706" actId="207"/>
        <pc:sldMkLst>
          <pc:docMk/>
          <pc:sldMk cId="2997357998" sldId="275"/>
        </pc:sldMkLst>
        <pc:spChg chg="del mod">
          <ac:chgData name="Chonthicha Phuangfueang" userId="055aefd292e5fda0" providerId="LiveId" clId="{5B5F8411-1399-4D8D-B27F-31C85245C7D4}" dt="2023-03-30T06:10:11.410" v="15790" actId="478"/>
          <ac:spMkLst>
            <pc:docMk/>
            <pc:sldMk cId="2997357998" sldId="275"/>
            <ac:spMk id="2" creationId="{D09EC70C-662C-74CB-7842-FD362C685799}"/>
          </ac:spMkLst>
        </pc:spChg>
        <pc:spChg chg="del mod">
          <ac:chgData name="Chonthicha Phuangfueang" userId="055aefd292e5fda0" providerId="LiveId" clId="{5B5F8411-1399-4D8D-B27F-31C85245C7D4}" dt="2023-03-30T06:10:19.492" v="15794" actId="478"/>
          <ac:spMkLst>
            <pc:docMk/>
            <pc:sldMk cId="2997357998" sldId="275"/>
            <ac:spMk id="3" creationId="{4DC10FCA-394C-31B7-EDB3-19B1A20EBD51}"/>
          </ac:spMkLst>
        </pc:spChg>
        <pc:spChg chg="add del">
          <ac:chgData name="Chonthicha Phuangfueang" userId="055aefd292e5fda0" providerId="LiveId" clId="{5B5F8411-1399-4D8D-B27F-31C85245C7D4}" dt="2023-03-30T06:10:26.616" v="15796" actId="22"/>
          <ac:spMkLst>
            <pc:docMk/>
            <pc:sldMk cId="2997357998" sldId="275"/>
            <ac:spMk id="5" creationId="{24BD789D-116A-D20B-17DB-A9FD21CD5EF4}"/>
          </ac:spMkLst>
        </pc:spChg>
        <pc:spChg chg="add mod">
          <ac:chgData name="Chonthicha Phuangfueang" userId="055aefd292e5fda0" providerId="LiveId" clId="{5B5F8411-1399-4D8D-B27F-31C85245C7D4}" dt="2023-03-30T06:37:55.037" v="16248" actId="20577"/>
          <ac:spMkLst>
            <pc:docMk/>
            <pc:sldMk cId="2997357998" sldId="275"/>
            <ac:spMk id="9" creationId="{D1662827-1860-6465-0885-74F56898C98F}"/>
          </ac:spMkLst>
        </pc:spChg>
        <pc:spChg chg="add mod">
          <ac:chgData name="Chonthicha Phuangfueang" userId="055aefd292e5fda0" providerId="LiveId" clId="{5B5F8411-1399-4D8D-B27F-31C85245C7D4}" dt="2023-03-30T06:57:36.236" v="16706" actId="207"/>
          <ac:spMkLst>
            <pc:docMk/>
            <pc:sldMk cId="2997357998" sldId="275"/>
            <ac:spMk id="41" creationId="{87CE0D48-3118-3915-7D71-97DCC5F1C4AF}"/>
          </ac:spMkLst>
        </pc:spChg>
        <pc:picChg chg="add del">
          <ac:chgData name="Chonthicha Phuangfueang" userId="055aefd292e5fda0" providerId="LiveId" clId="{5B5F8411-1399-4D8D-B27F-31C85245C7D4}" dt="2023-03-30T06:10:45.057" v="15798" actId="478"/>
          <ac:picMkLst>
            <pc:docMk/>
            <pc:sldMk cId="2997357998" sldId="275"/>
            <ac:picMk id="7" creationId="{776B3A5E-C696-F0B8-A055-0D711A085693}"/>
          </ac:picMkLst>
        </pc:picChg>
        <pc:picChg chg="add mod">
          <ac:chgData name="Chonthicha Phuangfueang" userId="055aefd292e5fda0" providerId="LiveId" clId="{5B5F8411-1399-4D8D-B27F-31C85245C7D4}" dt="2023-03-30T06:12:53.805" v="15829" actId="1038"/>
          <ac:picMkLst>
            <pc:docMk/>
            <pc:sldMk cId="2997357998" sldId="275"/>
            <ac:picMk id="10" creationId="{F2EAA515-CBE7-1AF3-DB3D-282139931F7B}"/>
          </ac:picMkLst>
        </pc:picChg>
        <pc:picChg chg="add mod">
          <ac:chgData name="Chonthicha Phuangfueang" userId="055aefd292e5fda0" providerId="LiveId" clId="{5B5F8411-1399-4D8D-B27F-31C85245C7D4}" dt="2023-03-30T06:13:14.980" v="15856" actId="1035"/>
          <ac:picMkLst>
            <pc:docMk/>
            <pc:sldMk cId="2997357998" sldId="275"/>
            <ac:picMk id="11" creationId="{3406FF69-E5B3-CB8C-5D53-2C9AED96CCD6}"/>
          </ac:picMkLst>
        </pc:picChg>
        <pc:picChg chg="add mod">
          <ac:chgData name="Chonthicha Phuangfueang" userId="055aefd292e5fda0" providerId="LiveId" clId="{5B5F8411-1399-4D8D-B27F-31C85245C7D4}" dt="2023-03-30T06:13:05.685" v="15841" actId="1036"/>
          <ac:picMkLst>
            <pc:docMk/>
            <pc:sldMk cId="2997357998" sldId="275"/>
            <ac:picMk id="12" creationId="{19B1606C-C2D3-A87A-4C87-28F561D3406D}"/>
          </ac:picMkLst>
        </pc:picChg>
        <pc:picChg chg="add mod">
          <ac:chgData name="Chonthicha Phuangfueang" userId="055aefd292e5fda0" providerId="LiveId" clId="{5B5F8411-1399-4D8D-B27F-31C85245C7D4}" dt="2023-03-30T06:28:35.186" v="15940" actId="1076"/>
          <ac:picMkLst>
            <pc:docMk/>
            <pc:sldMk cId="2997357998" sldId="275"/>
            <ac:picMk id="13" creationId="{C9374E29-1746-20AD-70B8-F9F3DFC1B909}"/>
          </ac:picMkLst>
        </pc:picChg>
        <pc:picChg chg="add mod">
          <ac:chgData name="Chonthicha Phuangfueang" userId="055aefd292e5fda0" providerId="LiveId" clId="{5B5F8411-1399-4D8D-B27F-31C85245C7D4}" dt="2023-03-30T06:12:53.805" v="15829" actId="1038"/>
          <ac:picMkLst>
            <pc:docMk/>
            <pc:sldMk cId="2997357998" sldId="275"/>
            <ac:picMk id="14" creationId="{DA07BC4D-B358-579E-30CB-5229CA435B22}"/>
          </ac:picMkLst>
        </pc:picChg>
        <pc:picChg chg="add mod">
          <ac:chgData name="Chonthicha Phuangfueang" userId="055aefd292e5fda0" providerId="LiveId" clId="{5B5F8411-1399-4D8D-B27F-31C85245C7D4}" dt="2023-03-30T06:13:25.768" v="15860" actId="1037"/>
          <ac:picMkLst>
            <pc:docMk/>
            <pc:sldMk cId="2997357998" sldId="275"/>
            <ac:picMk id="15" creationId="{8A0FF5C7-B335-F7E7-DC31-F86758813717}"/>
          </ac:picMkLst>
        </pc:picChg>
        <pc:picChg chg="add mod">
          <ac:chgData name="Chonthicha Phuangfueang" userId="055aefd292e5fda0" providerId="LiveId" clId="{5B5F8411-1399-4D8D-B27F-31C85245C7D4}" dt="2023-03-30T06:13:02.034" v="15837" actId="1036"/>
          <ac:picMkLst>
            <pc:docMk/>
            <pc:sldMk cId="2997357998" sldId="275"/>
            <ac:picMk id="16" creationId="{9C2B5509-97F9-2CDC-DAC5-FDC862B4E877}"/>
          </ac:picMkLst>
        </pc:picChg>
        <pc:picChg chg="add mod">
          <ac:chgData name="Chonthicha Phuangfueang" userId="055aefd292e5fda0" providerId="LiveId" clId="{5B5F8411-1399-4D8D-B27F-31C85245C7D4}" dt="2023-03-30T06:28:29.774" v="15938" actId="1035"/>
          <ac:picMkLst>
            <pc:docMk/>
            <pc:sldMk cId="2997357998" sldId="275"/>
            <ac:picMk id="17" creationId="{B5E52F30-0E55-CB39-FE3E-D18108193E96}"/>
          </ac:picMkLst>
        </pc:picChg>
        <pc:picChg chg="add mod">
          <ac:chgData name="Chonthicha Phuangfueang" userId="055aefd292e5fda0" providerId="LiveId" clId="{5B5F8411-1399-4D8D-B27F-31C85245C7D4}" dt="2023-03-30T06:13:39.860" v="15865" actId="1076"/>
          <ac:picMkLst>
            <pc:docMk/>
            <pc:sldMk cId="2997357998" sldId="275"/>
            <ac:picMk id="18" creationId="{328D1C51-AC24-B9A1-561D-EF15467C75E3}"/>
          </ac:picMkLst>
        </pc:picChg>
        <pc:picChg chg="add mod">
          <ac:chgData name="Chonthicha Phuangfueang" userId="055aefd292e5fda0" providerId="LiveId" clId="{5B5F8411-1399-4D8D-B27F-31C85245C7D4}" dt="2023-03-30T06:37:39.713" v="16246" actId="1076"/>
          <ac:picMkLst>
            <pc:docMk/>
            <pc:sldMk cId="2997357998" sldId="275"/>
            <ac:picMk id="19" creationId="{63ACA9C0-5839-F2B9-5FAF-B281FD712824}"/>
          </ac:picMkLst>
        </pc:picChg>
        <pc:picChg chg="add del mod">
          <ac:chgData name="Chonthicha Phuangfueang" userId="055aefd292e5fda0" providerId="LiveId" clId="{5B5F8411-1399-4D8D-B27F-31C85245C7D4}" dt="2023-03-30T06:21:32.403" v="15917" actId="478"/>
          <ac:picMkLst>
            <pc:docMk/>
            <pc:sldMk cId="2997357998" sldId="275"/>
            <ac:picMk id="20" creationId="{49C6FA15-3813-3300-CB74-CEE62B57ECA9}"/>
          </ac:picMkLst>
        </pc:picChg>
        <pc:picChg chg="mod ord replST">
          <ac:chgData name="Chonthicha Phuangfueang" userId="055aefd292e5fda0" providerId="LiveId" clId="{5B5F8411-1399-4D8D-B27F-31C85245C7D4}" dt="2023-03-30T06:21:32.405" v="15919" actId="962"/>
          <ac:picMkLst>
            <pc:docMk/>
            <pc:sldMk cId="2997357998" sldId="275"/>
            <ac:picMk id="22" creationId="{C47D15D4-B1BB-14FF-69B8-85F9B7D10D02}"/>
          </ac:picMkLst>
        </pc:picChg>
        <pc:picChg chg="add del mod">
          <ac:chgData name="Chonthicha Phuangfueang" userId="055aefd292e5fda0" providerId="LiveId" clId="{5B5F8411-1399-4D8D-B27F-31C85245C7D4}" dt="2023-03-30T06:31:25.679" v="15968" actId="478"/>
          <ac:picMkLst>
            <pc:docMk/>
            <pc:sldMk cId="2997357998" sldId="275"/>
            <ac:picMk id="23" creationId="{28108427-78AA-14B3-0C04-E304685F2FA4}"/>
          </ac:picMkLst>
        </pc:picChg>
        <pc:picChg chg="mod ord replST">
          <ac:chgData name="Chonthicha Phuangfueang" userId="055aefd292e5fda0" providerId="LiveId" clId="{5B5F8411-1399-4D8D-B27F-31C85245C7D4}" dt="2023-03-30T06:31:39.877" v="15971" actId="1076"/>
          <ac:picMkLst>
            <pc:docMk/>
            <pc:sldMk cId="2997357998" sldId="275"/>
            <ac:picMk id="25" creationId="{EDC3C320-8F9F-C249-AB5B-31B4F21A5FBA}"/>
          </ac:picMkLst>
        </pc:picChg>
        <pc:picChg chg="add del mod">
          <ac:chgData name="Chonthicha Phuangfueang" userId="055aefd292e5fda0" providerId="LiveId" clId="{5B5F8411-1399-4D8D-B27F-31C85245C7D4}" dt="2023-03-30T06:33:16.286" v="16045" actId="478"/>
          <ac:picMkLst>
            <pc:docMk/>
            <pc:sldMk cId="2997357998" sldId="275"/>
            <ac:picMk id="26" creationId="{17070BE4-21F7-52AA-004E-63D9DFBF28D4}"/>
          </ac:picMkLst>
        </pc:picChg>
        <pc:picChg chg="del mod ord replST">
          <ac:chgData name="Chonthicha Phuangfueang" userId="055aefd292e5fda0" providerId="LiveId" clId="{5B5F8411-1399-4D8D-B27F-31C85245C7D4}" dt="2023-03-30T06:33:32.262" v="16073" actId="478"/>
          <ac:picMkLst>
            <pc:docMk/>
            <pc:sldMk cId="2997357998" sldId="275"/>
            <ac:picMk id="28" creationId="{DDC2807D-2BA8-32FF-B249-4DDA9AD0A77F}"/>
          </ac:picMkLst>
        </pc:picChg>
        <pc:picChg chg="mod ord replST">
          <ac:chgData name="Chonthicha Phuangfueang" userId="055aefd292e5fda0" providerId="LiveId" clId="{5B5F8411-1399-4D8D-B27F-31C85245C7D4}" dt="2023-03-30T06:33:32.263" v="16075" actId="962"/>
          <ac:picMkLst>
            <pc:docMk/>
            <pc:sldMk cId="2997357998" sldId="275"/>
            <ac:picMk id="30" creationId="{58DCD0F5-014A-1994-DB11-36ED35DAF9DF}"/>
          </ac:picMkLst>
        </pc:picChg>
        <pc:picChg chg="add del mod">
          <ac:chgData name="Chonthicha Phuangfueang" userId="055aefd292e5fda0" providerId="LiveId" clId="{5B5F8411-1399-4D8D-B27F-31C85245C7D4}" dt="2023-03-30T06:35:14.201" v="16103" actId="478"/>
          <ac:picMkLst>
            <pc:docMk/>
            <pc:sldMk cId="2997357998" sldId="275"/>
            <ac:picMk id="31" creationId="{4899D7CB-DA1D-27CE-1333-6ED23344B0F0}"/>
          </ac:picMkLst>
        </pc:picChg>
        <pc:picChg chg="mod ord replST">
          <ac:chgData name="Chonthicha Phuangfueang" userId="055aefd292e5fda0" providerId="LiveId" clId="{5B5F8411-1399-4D8D-B27F-31C85245C7D4}" dt="2023-03-30T06:35:14.202" v="16105" actId="962"/>
          <ac:picMkLst>
            <pc:docMk/>
            <pc:sldMk cId="2997357998" sldId="275"/>
            <ac:picMk id="33" creationId="{53291378-CD78-0EBE-AF5A-FF098F8DE797}"/>
          </ac:picMkLst>
        </pc:picChg>
        <pc:picChg chg="add del mod">
          <ac:chgData name="Chonthicha Phuangfueang" userId="055aefd292e5fda0" providerId="LiveId" clId="{5B5F8411-1399-4D8D-B27F-31C85245C7D4}" dt="2023-03-30T06:36:24.183" v="16140" actId="478"/>
          <ac:picMkLst>
            <pc:docMk/>
            <pc:sldMk cId="2997357998" sldId="275"/>
            <ac:picMk id="34" creationId="{C77178ED-D129-E114-1AAC-55EF4BA35EF2}"/>
          </ac:picMkLst>
        </pc:picChg>
        <pc:picChg chg="del mod ord replST">
          <ac:chgData name="Chonthicha Phuangfueang" userId="055aefd292e5fda0" providerId="LiveId" clId="{5B5F8411-1399-4D8D-B27F-31C85245C7D4}" dt="2023-03-30T06:36:41.445" v="16168" actId="478"/>
          <ac:picMkLst>
            <pc:docMk/>
            <pc:sldMk cId="2997357998" sldId="275"/>
            <ac:picMk id="36" creationId="{6CAF93D9-489E-7C2B-38EF-7E404190FC12}"/>
          </ac:picMkLst>
        </pc:picChg>
        <pc:picChg chg="del mod ord replST">
          <ac:chgData name="Chonthicha Phuangfueang" userId="055aefd292e5fda0" providerId="LiveId" clId="{5B5F8411-1399-4D8D-B27F-31C85245C7D4}" dt="2023-03-30T06:37:03.257" v="16197" actId="478"/>
          <ac:picMkLst>
            <pc:docMk/>
            <pc:sldMk cId="2997357998" sldId="275"/>
            <ac:picMk id="38" creationId="{333B2A8F-3AB9-0AD5-9E2C-3740615B7BF1}"/>
          </ac:picMkLst>
        </pc:picChg>
        <pc:picChg chg="mod ord replST">
          <ac:chgData name="Chonthicha Phuangfueang" userId="055aefd292e5fda0" providerId="LiveId" clId="{5B5F8411-1399-4D8D-B27F-31C85245C7D4}" dt="2023-03-30T06:37:14.948" v="16233" actId="1038"/>
          <ac:picMkLst>
            <pc:docMk/>
            <pc:sldMk cId="2997357998" sldId="275"/>
            <ac:picMk id="40" creationId="{C5C20330-AC10-813F-141A-F4D3E2D5E55F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57:58.378" v="16710"/>
        <pc:sldMkLst>
          <pc:docMk/>
          <pc:sldMk cId="3362851476" sldId="276"/>
        </pc:sldMkLst>
        <pc:spChg chg="del">
          <ac:chgData name="Chonthicha Phuangfueang" userId="055aefd292e5fda0" providerId="LiveId" clId="{5B5F8411-1399-4D8D-B27F-31C85245C7D4}" dt="2023-03-30T06:38:17.658" v="16250" actId="478"/>
          <ac:spMkLst>
            <pc:docMk/>
            <pc:sldMk cId="3362851476" sldId="276"/>
            <ac:spMk id="2" creationId="{28F36792-3258-5CD8-B7A2-8090CF52DAA5}"/>
          </ac:spMkLst>
        </pc:spChg>
        <pc:spChg chg="del">
          <ac:chgData name="Chonthicha Phuangfueang" userId="055aefd292e5fda0" providerId="LiveId" clId="{5B5F8411-1399-4D8D-B27F-31C85245C7D4}" dt="2023-03-30T06:38:20.306" v="16251" actId="478"/>
          <ac:spMkLst>
            <pc:docMk/>
            <pc:sldMk cId="3362851476" sldId="276"/>
            <ac:spMk id="3" creationId="{FFD5E6E7-1958-79E2-9C81-A45B398AFB83}"/>
          </ac:spMkLst>
        </pc:spChg>
        <pc:spChg chg="add mod">
          <ac:chgData name="Chonthicha Phuangfueang" userId="055aefd292e5fda0" providerId="LiveId" clId="{5B5F8411-1399-4D8D-B27F-31C85245C7D4}" dt="2023-03-30T06:56:00.583" v="16689" actId="207"/>
          <ac:spMkLst>
            <pc:docMk/>
            <pc:sldMk cId="3362851476" sldId="276"/>
            <ac:spMk id="5" creationId="{D2974145-67E9-053A-444E-7AC265BA0E6E}"/>
          </ac:spMkLst>
        </pc:spChg>
        <pc:spChg chg="add del mod">
          <ac:chgData name="Chonthicha Phuangfueang" userId="055aefd292e5fda0" providerId="LiveId" clId="{5B5F8411-1399-4D8D-B27F-31C85245C7D4}" dt="2023-03-30T06:57:48.360" v="16709" actId="478"/>
          <ac:spMkLst>
            <pc:docMk/>
            <pc:sldMk cId="3362851476" sldId="276"/>
            <ac:spMk id="6" creationId="{3A32064B-1576-1ACC-BC43-85DD52B32F2B}"/>
          </ac:spMkLst>
        </pc:spChg>
        <pc:spChg chg="add mod">
          <ac:chgData name="Chonthicha Phuangfueang" userId="055aefd292e5fda0" providerId="LiveId" clId="{5B5F8411-1399-4D8D-B27F-31C85245C7D4}" dt="2023-03-30T06:57:58.378" v="16710"/>
          <ac:spMkLst>
            <pc:docMk/>
            <pc:sldMk cId="3362851476" sldId="276"/>
            <ac:spMk id="29" creationId="{9A32B494-DB5D-99B9-7BF0-62EA2A9E0C56}"/>
          </ac:spMkLst>
        </pc:spChg>
        <pc:picChg chg="add mod">
          <ac:chgData name="Chonthicha Phuangfueang" userId="055aefd292e5fda0" providerId="LiveId" clId="{5B5F8411-1399-4D8D-B27F-31C85245C7D4}" dt="2023-03-30T06:48:48.885" v="16346" actId="1076"/>
          <ac:picMkLst>
            <pc:docMk/>
            <pc:sldMk cId="3362851476" sldId="276"/>
            <ac:picMk id="7" creationId="{724D7F89-C199-DDB4-26A4-D812E21B81DA}"/>
          </ac:picMkLst>
        </pc:picChg>
        <pc:picChg chg="add mod">
          <ac:chgData name="Chonthicha Phuangfueang" userId="055aefd292e5fda0" providerId="LiveId" clId="{5B5F8411-1399-4D8D-B27F-31C85245C7D4}" dt="2023-03-30T06:49:04.720" v="16352" actId="1076"/>
          <ac:picMkLst>
            <pc:docMk/>
            <pc:sldMk cId="3362851476" sldId="276"/>
            <ac:picMk id="8" creationId="{FBCADD12-AB0D-CDF2-7579-676CA2550989}"/>
          </ac:picMkLst>
        </pc:picChg>
        <pc:picChg chg="add del mod">
          <ac:chgData name="Chonthicha Phuangfueang" userId="055aefd292e5fda0" providerId="LiveId" clId="{5B5F8411-1399-4D8D-B27F-31C85245C7D4}" dt="2023-03-30T06:50:07.785" v="16394" actId="478"/>
          <ac:picMkLst>
            <pc:docMk/>
            <pc:sldMk cId="3362851476" sldId="276"/>
            <ac:picMk id="9" creationId="{FE9E0BD7-1E55-F488-7AD9-2E1666371F31}"/>
          </ac:picMkLst>
        </pc:picChg>
        <pc:picChg chg="mod ord replST">
          <ac:chgData name="Chonthicha Phuangfueang" userId="055aefd292e5fda0" providerId="LiveId" clId="{5B5F8411-1399-4D8D-B27F-31C85245C7D4}" dt="2023-03-30T06:50:19.597" v="16414" actId="1076"/>
          <ac:picMkLst>
            <pc:docMk/>
            <pc:sldMk cId="3362851476" sldId="276"/>
            <ac:picMk id="11" creationId="{942C474E-4A5C-E697-EAFE-C72CED3EE2BE}"/>
          </ac:picMkLst>
        </pc:picChg>
        <pc:picChg chg="add del mod">
          <ac:chgData name="Chonthicha Phuangfueang" userId="055aefd292e5fda0" providerId="LiveId" clId="{5B5F8411-1399-4D8D-B27F-31C85245C7D4}" dt="2023-03-30T06:51:10.208" v="16444" actId="478"/>
          <ac:picMkLst>
            <pc:docMk/>
            <pc:sldMk cId="3362851476" sldId="276"/>
            <ac:picMk id="12" creationId="{371E2573-ACA2-3476-CA95-314A4C691C86}"/>
          </ac:picMkLst>
        </pc:picChg>
        <pc:picChg chg="mod ord replST">
          <ac:chgData name="Chonthicha Phuangfueang" userId="055aefd292e5fda0" providerId="LiveId" clId="{5B5F8411-1399-4D8D-B27F-31C85245C7D4}" dt="2023-03-30T06:51:32.691" v="16473" actId="1037"/>
          <ac:picMkLst>
            <pc:docMk/>
            <pc:sldMk cId="3362851476" sldId="276"/>
            <ac:picMk id="14" creationId="{6823BA57-543B-27C6-D477-B0A7F2FF7BA1}"/>
          </ac:picMkLst>
        </pc:picChg>
        <pc:picChg chg="add del mod">
          <ac:chgData name="Chonthicha Phuangfueang" userId="055aefd292e5fda0" providerId="LiveId" clId="{5B5F8411-1399-4D8D-B27F-31C85245C7D4}" dt="2023-03-30T06:52:28.888" v="16509" actId="478"/>
          <ac:picMkLst>
            <pc:docMk/>
            <pc:sldMk cId="3362851476" sldId="276"/>
            <ac:picMk id="15" creationId="{1A49D952-0FDF-8D2F-F374-4E8E30857A5E}"/>
          </ac:picMkLst>
        </pc:picChg>
        <pc:picChg chg="mod ord replST">
          <ac:chgData name="Chonthicha Phuangfueang" userId="055aefd292e5fda0" providerId="LiveId" clId="{5B5F8411-1399-4D8D-B27F-31C85245C7D4}" dt="2023-03-30T06:52:28.889" v="16511" actId="962"/>
          <ac:picMkLst>
            <pc:docMk/>
            <pc:sldMk cId="3362851476" sldId="276"/>
            <ac:picMk id="17" creationId="{E8730CD5-29B1-712C-3551-D9705DADC292}"/>
          </ac:picMkLst>
        </pc:picChg>
        <pc:picChg chg="add del mod">
          <ac:chgData name="Chonthicha Phuangfueang" userId="055aefd292e5fda0" providerId="LiveId" clId="{5B5F8411-1399-4D8D-B27F-31C85245C7D4}" dt="2023-03-30T06:53:17.955" v="16553" actId="478"/>
          <ac:picMkLst>
            <pc:docMk/>
            <pc:sldMk cId="3362851476" sldId="276"/>
            <ac:picMk id="18" creationId="{6B139CA8-9AC6-1923-FD7F-A175ED7EFEBB}"/>
          </ac:picMkLst>
        </pc:picChg>
        <pc:picChg chg="mod ord replST">
          <ac:chgData name="Chonthicha Phuangfueang" userId="055aefd292e5fda0" providerId="LiveId" clId="{5B5F8411-1399-4D8D-B27F-31C85245C7D4}" dt="2023-03-30T06:53:39.017" v="16558" actId="1076"/>
          <ac:picMkLst>
            <pc:docMk/>
            <pc:sldMk cId="3362851476" sldId="276"/>
            <ac:picMk id="20" creationId="{C6192313-9DC7-9A07-4AAC-54C3D3D07204}"/>
          </ac:picMkLst>
        </pc:picChg>
        <pc:picChg chg="add del mod">
          <ac:chgData name="Chonthicha Phuangfueang" userId="055aefd292e5fda0" providerId="LiveId" clId="{5B5F8411-1399-4D8D-B27F-31C85245C7D4}" dt="2023-03-30T06:53:58.819" v="16587" actId="478"/>
          <ac:picMkLst>
            <pc:docMk/>
            <pc:sldMk cId="3362851476" sldId="276"/>
            <ac:picMk id="21" creationId="{262BCDBE-555E-E677-F104-5FCA5B35DD05}"/>
          </ac:picMkLst>
        </pc:picChg>
        <pc:picChg chg="mod ord replST">
          <ac:chgData name="Chonthicha Phuangfueang" userId="055aefd292e5fda0" providerId="LiveId" clId="{5B5F8411-1399-4D8D-B27F-31C85245C7D4}" dt="2023-03-30T06:53:58.820" v="16589" actId="962"/>
          <ac:picMkLst>
            <pc:docMk/>
            <pc:sldMk cId="3362851476" sldId="276"/>
            <ac:picMk id="23" creationId="{A7A198E1-CD35-EDF7-D6FF-ECF8F5454409}"/>
          </ac:picMkLst>
        </pc:picChg>
        <pc:picChg chg="del mod replST">
          <ac:chgData name="Chonthicha Phuangfueang" userId="055aefd292e5fda0" providerId="LiveId" clId="{5B5F8411-1399-4D8D-B27F-31C85245C7D4}" dt="2023-03-30T06:55:07.718" v="16643" actId="478"/>
          <ac:picMkLst>
            <pc:docMk/>
            <pc:sldMk cId="3362851476" sldId="276"/>
            <ac:picMk id="25" creationId="{5CF10AAE-1FAD-DE0F-AAEF-C769F07DD360}"/>
          </ac:picMkLst>
        </pc:picChg>
        <pc:picChg chg="mod ord replST">
          <ac:chgData name="Chonthicha Phuangfueang" userId="055aefd292e5fda0" providerId="LiveId" clId="{5B5F8411-1399-4D8D-B27F-31C85245C7D4}" dt="2023-03-30T06:55:19.253" v="16664" actId="14100"/>
          <ac:picMkLst>
            <pc:docMk/>
            <pc:sldMk cId="3362851476" sldId="276"/>
            <ac:picMk id="27" creationId="{2F978374-43E4-F1DF-66EB-794BC2354F4B}"/>
          </ac:picMkLst>
        </pc:picChg>
        <pc:picChg chg="add del mod">
          <ac:chgData name="Chonthicha Phuangfueang" userId="055aefd292e5fda0" providerId="LiveId" clId="{5B5F8411-1399-4D8D-B27F-31C85245C7D4}" dt="2023-03-30T06:57:46.513" v="16708"/>
          <ac:picMkLst>
            <pc:docMk/>
            <pc:sldMk cId="3362851476" sldId="276"/>
            <ac:picMk id="28" creationId="{9FBD508C-C094-D12C-8FA3-CADE4B08F485}"/>
          </ac:picMkLst>
        </pc:picChg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91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77.png"/><Relationship Id="rId17" Type="http://schemas.openxmlformats.org/officeDocument/2006/relationships/image" Target="../media/image78.png"/><Relationship Id="rId2" Type="http://schemas.openxmlformats.org/officeDocument/2006/relationships/tags" Target="../tags/tag142.xml"/><Relationship Id="rId16" Type="http://schemas.openxmlformats.org/officeDocument/2006/relationships/image" Target="../media/image94.png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66.png"/><Relationship Id="rId5" Type="http://schemas.openxmlformats.org/officeDocument/2006/relationships/tags" Target="../tags/tag145.xml"/><Relationship Id="rId15" Type="http://schemas.openxmlformats.org/officeDocument/2006/relationships/image" Target="../media/image93.png"/><Relationship Id="rId10" Type="http://schemas.openxmlformats.org/officeDocument/2006/relationships/image" Target="../media/image72.png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97.png"/><Relationship Id="rId18" Type="http://schemas.openxmlformats.org/officeDocument/2006/relationships/image" Target="../media/image29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tags" Target="../tags/tag150.xml"/><Relationship Id="rId16" Type="http://schemas.openxmlformats.org/officeDocument/2006/relationships/image" Target="../media/image100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95.png"/><Relationship Id="rId5" Type="http://schemas.openxmlformats.org/officeDocument/2006/relationships/tags" Target="../tags/tag153.xml"/><Relationship Id="rId15" Type="http://schemas.openxmlformats.org/officeDocument/2006/relationships/image" Target="../media/image9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2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7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60.xml"/><Relationship Id="rId21" Type="http://schemas.openxmlformats.org/officeDocument/2006/relationships/image" Target="../media/image21.png"/><Relationship Id="rId34" Type="http://schemas.openxmlformats.org/officeDocument/2006/relationships/image" Target="../media/image112.png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image" Target="../media/image105.png"/><Relationship Id="rId33" Type="http://schemas.openxmlformats.org/officeDocument/2006/relationships/image" Target="../media/image111.png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image" Target="../media/image36.png"/><Relationship Id="rId29" Type="http://schemas.openxmlformats.org/officeDocument/2006/relationships/image" Target="../media/image108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image" Target="../media/image104.png"/><Relationship Id="rId32" Type="http://schemas.openxmlformats.org/officeDocument/2006/relationships/image" Target="../media/image110.pn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image" Target="../media/image29.png"/><Relationship Id="rId28" Type="http://schemas.openxmlformats.org/officeDocument/2006/relationships/image" Target="../media/image107.png"/><Relationship Id="rId10" Type="http://schemas.openxmlformats.org/officeDocument/2006/relationships/tags" Target="../tags/tag167.xml"/><Relationship Id="rId19" Type="http://schemas.openxmlformats.org/officeDocument/2006/relationships/image" Target="../media/image43.png"/><Relationship Id="rId31" Type="http://schemas.openxmlformats.org/officeDocument/2006/relationships/image" Target="../media/image109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image" Target="../media/image103.png"/><Relationship Id="rId27" Type="http://schemas.openxmlformats.org/officeDocument/2006/relationships/image" Target="../media/image106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1.png"/><Relationship Id="rId39" Type="http://schemas.openxmlformats.org/officeDocument/2006/relationships/image" Target="../media/image50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7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0.png"/><Relationship Id="rId33" Type="http://schemas.openxmlformats.org/officeDocument/2006/relationships/image" Target="../media/image46.png"/><Relationship Id="rId38" Type="http://schemas.openxmlformats.org/officeDocument/2006/relationships/image" Target="../media/image49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3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39.png"/><Relationship Id="rId32" Type="http://schemas.openxmlformats.org/officeDocument/2006/relationships/image" Target="../media/image45.png"/><Relationship Id="rId37" Type="http://schemas.openxmlformats.org/officeDocument/2006/relationships/image" Target="../media/image28.png"/><Relationship Id="rId40" Type="http://schemas.openxmlformats.org/officeDocument/2006/relationships/image" Target="../media/image51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8.png"/><Relationship Id="rId28" Type="http://schemas.openxmlformats.org/officeDocument/2006/relationships/image" Target="../media/image42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4.png"/><Relationship Id="rId35" Type="http://schemas.openxmlformats.org/officeDocument/2006/relationships/image" Target="../media/image48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59.png"/><Relationship Id="rId21" Type="http://schemas.openxmlformats.org/officeDocument/2006/relationships/tags" Target="../tags/tag96.xml"/><Relationship Id="rId34" Type="http://schemas.openxmlformats.org/officeDocument/2006/relationships/image" Target="../media/image55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7.png"/><Relationship Id="rId49" Type="http://schemas.openxmlformats.org/officeDocument/2006/relationships/image" Target="../media/image69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2.png"/><Relationship Id="rId44" Type="http://schemas.openxmlformats.org/officeDocument/2006/relationships/image" Target="../media/image64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6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8" Type="http://schemas.openxmlformats.org/officeDocument/2006/relationships/tags" Target="../tags/tag83.xml"/><Relationship Id="rId51" Type="http://schemas.openxmlformats.org/officeDocument/2006/relationships/image" Target="../media/image71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4.png"/><Relationship Id="rId38" Type="http://schemas.openxmlformats.org/officeDocument/2006/relationships/image" Target="../media/image21.png"/><Relationship Id="rId46" Type="http://schemas.openxmlformats.org/officeDocument/2006/relationships/image" Target="../media/image66.png"/><Relationship Id="rId20" Type="http://schemas.openxmlformats.org/officeDocument/2006/relationships/tags" Target="../tags/tag95.xml"/><Relationship Id="rId41" Type="http://schemas.openxmlformats.org/officeDocument/2006/relationships/image" Target="../media/image61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2.png"/><Relationship Id="rId39" Type="http://schemas.openxmlformats.org/officeDocument/2006/relationships/image" Target="../media/image53.png"/><Relationship Id="rId21" Type="http://schemas.openxmlformats.org/officeDocument/2006/relationships/tags" Target="../tags/tag124.xml"/><Relationship Id="rId34" Type="http://schemas.openxmlformats.org/officeDocument/2006/relationships/image" Target="../media/image79.png"/><Relationship Id="rId42" Type="http://schemas.openxmlformats.org/officeDocument/2006/relationships/image" Target="../media/image85.png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75.png"/><Relationship Id="rId41" Type="http://schemas.openxmlformats.org/officeDocument/2006/relationships/image" Target="../media/image84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66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52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image" Target="../media/image43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72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72.png"/><Relationship Id="rId26" Type="http://schemas.openxmlformats.org/officeDocument/2006/relationships/image" Target="../media/image86.png"/><Relationship Id="rId3" Type="http://schemas.openxmlformats.org/officeDocument/2006/relationships/tags" Target="../tags/tag128.xml"/><Relationship Id="rId21" Type="http://schemas.openxmlformats.org/officeDocument/2006/relationships/image" Target="../media/image74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66.png"/><Relationship Id="rId25" Type="http://schemas.openxmlformats.org/officeDocument/2006/relationships/image" Target="../media/image77.png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3.png"/><Relationship Id="rId29" Type="http://schemas.openxmlformats.org/officeDocument/2006/relationships/image" Target="../media/image89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43.png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image" Target="../media/image76.png"/><Relationship Id="rId28" Type="http://schemas.openxmlformats.org/officeDocument/2006/relationships/image" Target="../media/image88.png"/><Relationship Id="rId10" Type="http://schemas.openxmlformats.org/officeDocument/2006/relationships/tags" Target="../tags/tag135.xml"/><Relationship Id="rId19" Type="http://schemas.openxmlformats.org/officeDocument/2006/relationships/image" Target="../media/image2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image" Target="../media/image75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2367815" y="818148"/>
            <a:ext cx="7834964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3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67" y="929789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65" y="1447819"/>
            <a:ext cx="735202" cy="221699"/>
          </a:xfrm>
          <a:prstGeom prst="rect">
            <a:avLst/>
          </a:prstGeom>
        </p:spPr>
      </p:pic>
      <p:pic>
        <p:nvPicPr>
          <p:cNvPr id="14" name="Picture 13" descr="&#10;&#10;\documentclass{article}&#10;\usepackage{amsmath}&#10;\usepackage{amsfonts}&#10;\usepackage{amssymb}&#10;\pagestyle{empty}&#10;\usepackage{xcolor}&#10;\usepackage{empheq}&#10;\begin{document}&#10;$x+(-2)&gt; 3+(-2)$&#10;\end{document}" title="IguanaTex Bitmap Display">
            <a:extLst>
              <a:ext uri="{FF2B5EF4-FFF2-40B4-BE49-F238E27FC236}">
                <a16:creationId xmlns:a16="http://schemas.microsoft.com/office/drawing/2014/main" id="{6823BA57-543B-27C6-D477-B0A7F2FF7BA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59" y="1400447"/>
            <a:ext cx="2779746" cy="316442"/>
          </a:xfrm>
          <a:prstGeom prst="rect">
            <a:avLst/>
          </a:prstGeom>
        </p:spPr>
      </p:pic>
      <p:pic>
        <p:nvPicPr>
          <p:cNvPr id="17" name="Picture 16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E8730CD5-29B1-712C-3551-D9705DADC29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59" y="1933996"/>
            <a:ext cx="1265761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28" y="2431421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28" y="2970890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67" y="3754054"/>
            <a:ext cx="735202" cy="2299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32B494-DB5D-99B9-7BF0-62EA2A9E0C56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 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4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1" name="Picture 10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F284F211-A816-148A-6F76-850A3AD5A1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31236"/>
            <a:ext cx="4563141" cy="2860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</a:t>
            </a:r>
            <a:r>
              <a:rPr lang="th-TH" sz="3100" dirty="0">
                <a:highlight>
                  <a:srgbClr val="FFFF00"/>
                </a:highlight>
              </a:rPr>
              <a:t> ดังนั้น </a:t>
            </a:r>
            <a:r>
              <a:rPr lang="en-US" sz="3100" dirty="0">
                <a:highlight>
                  <a:srgbClr val="FFFF00"/>
                </a:highlight>
              </a:rPr>
              <a:t> </a:t>
            </a:r>
            <a:r>
              <a:rPr lang="th-TH" sz="3100" dirty="0">
                <a:highlight>
                  <a:srgbClr val="FFFF00"/>
                </a:highlight>
              </a:rPr>
              <a:t>  </a:t>
            </a:r>
            <a:endParaRPr lang="en-US" sz="3100" dirty="0">
              <a:highlight>
                <a:srgbClr val="FFFF00"/>
              </a:highlight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466927"/>
            <a:ext cx="980548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			 จะได้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=&gt;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th-TH" sz="3100" dirty="0"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0" name="Picture 9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2EAA515-CBE7-1AF3-DB3D-282139931F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3406FF69-E5B3-CB8C-5D53-2C9AED96CC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562134"/>
            <a:ext cx="1839042" cy="32464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19B1606C-C2D3-A87A-4C87-28F561D340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75" y="1059266"/>
            <a:ext cx="765784" cy="31072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C9374E29-1746-20AD-70B8-F9F3DFC1B9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59267"/>
            <a:ext cx="777812" cy="228533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A07BC4D-B358-579E-30CB-5229CA435B2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8A0FF5C7-B335-F7E7-DC31-F867588137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05" y="2025431"/>
            <a:ext cx="763779" cy="23855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9C2B5509-97F9-2CDC-DAC5-FDC862B4E8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56" y="1476776"/>
            <a:ext cx="2433915" cy="32464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B5E52F30-0E55-CB39-FE3E-D18108193E9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94" y="1986675"/>
            <a:ext cx="1856324" cy="334780"/>
          </a:xfrm>
          <a:prstGeom prst="rect">
            <a:avLst/>
          </a:prstGeom>
        </p:spPr>
      </p:pic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77" y="2008279"/>
            <a:ext cx="710569" cy="272860"/>
          </a:xfrm>
          <a:prstGeom prst="rect">
            <a:avLst/>
          </a:prstGeom>
        </p:spPr>
      </p:pic>
      <p:pic>
        <p:nvPicPr>
          <p:cNvPr id="19" name="Picture 18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63ACA9C0-5839-F2B9-5FAF-B281FD71282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39" y="4372315"/>
            <a:ext cx="735202" cy="221699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2494510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07" y="2446190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7" y="2898736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54" y="3418266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7" y="3938298"/>
            <a:ext cx="2370459" cy="32781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E0D48-3118-3915-7D71-97DCC5F1C4AF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 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0.112"/>
  <p:tag name="LATEXADDIN" val="&#10;&#10;\documentclass{article}&#10;\usepackage{amsmath}&#10;\usepackage{amsfonts}&#10;\usepackage{amssymb}&#10;\pagestyle{empty}&#10;\usepackage{xcolor}&#10;\usepackage{empheq}&#10;\begin{document}&#10;$x+(-2)&gt; 3+(-2)$&#10;\end{document}"/>
  <p:tag name="IGUANATEXSIZE" val="18"/>
  <p:tag name="IGUANATEXCURSOR" val="17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9619</TotalTime>
  <Words>1091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2023-03-30T07:04:13Z</dcterms:modified>
</cp:coreProperties>
</file>