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comments/comment1.xml" ContentType="application/vnd.openxmlformats-officedocument.presentationml.comment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comments/comment2.xml" ContentType="application/vnd.openxmlformats-officedocument.presentationml.comment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1" r:id="rId9"/>
    <p:sldId id="272" r:id="rId10"/>
    <p:sldId id="259" r:id="rId11"/>
    <p:sldId id="260" r:id="rId12"/>
    <p:sldId id="274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4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redo custSel addSld delSld modSld sldOrd modMainMaster">
      <pc:chgData name="Chonthicha Phuangfueang" userId="055aefd292e5fda0" providerId="LiveId" clId="{5B5F8411-1399-4D8D-B27F-31C85245C7D4}" dt="2023-03-29T14:39:47.305" v="14606" actId="13926"/>
      <pc:docMkLst>
        <pc:docMk/>
      </pc:docMkLst>
      <pc:sldChg chg="addSp delSp modSp mod modAnim">
        <pc:chgData name="Chonthicha Phuangfueang" userId="055aefd292e5fda0" providerId="LiveId" clId="{5B5F8411-1399-4D8D-B27F-31C85245C7D4}" dt="2023-03-28T17:05:20.224" v="5048" actId="962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28T05:01:04.582" v="1083" actId="20577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27T08:33:16.897" v="1031" actId="208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28T17:05:20.224" v="5048" actId="962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27T08:36:03.738" v="1044" actId="14100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27T08:35:30.592" v="1036" actId="14100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9T12:00:12.486" v="13141" actId="962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mod ord replST">
          <ac:chgData name="Chonthicha Phuangfueang" userId="055aefd292e5fda0" providerId="LiveId" clId="{5B5F8411-1399-4D8D-B27F-31C85245C7D4}" dt="2023-03-29T12:00:12.486" v="13141" actId="962"/>
          <ac:picMkLst>
            <pc:docMk/>
            <pc:sldMk cId="1407271775" sldId="257"/>
            <ac:picMk id="6" creationId="{34FDF91E-19AA-6614-E59A-E70C79B4647F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del mod">
          <ac:chgData name="Chonthicha Phuangfueang" userId="055aefd292e5fda0" providerId="LiveId" clId="{5B5F8411-1399-4D8D-B27F-31C85245C7D4}" dt="2023-03-29T12:00:12.485" v="13139" actId="478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06:46.201" v="4523" actId="962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8T15:51:51.443" v="411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28T15:39:16.002" v="3613" actId="1035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28T15:38:51.380" v="3567" actId="1035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28T15:56:47.572" v="4375" actId="1037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28T15:41:24.166" v="3806" actId="1037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28T15:42:26.613" v="3857" actId="962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28T15:43:30.623" v="3897" actId="1038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28T15:46:24.318" v="3968" actId="14100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28T15:46:10.545" v="3967" actId="1036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28T15:47:41.865" v="4088" actId="962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 addCm modCm">
        <pc:chgData name="Chonthicha Phuangfueang" userId="055aefd292e5fda0" providerId="LiveId" clId="{5B5F8411-1399-4D8D-B27F-31C85245C7D4}" dt="2023-03-29T14:28:22.988" v="14605" actId="207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4:28:22.988" v="14605" actId="20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del mod ord replST">
          <ac:chgData name="Chonthicha Phuangfueang" userId="055aefd292e5fda0" providerId="LiveId" clId="{5B5F8411-1399-4D8D-B27F-31C85245C7D4}" dt="2023-03-29T11:42:00.042" v="13070" actId="478"/>
          <ac:picMkLst>
            <pc:docMk/>
            <pc:sldMk cId="1291169182" sldId="259"/>
            <ac:picMk id="4" creationId="{2CA0B433-85FF-23C1-CEC6-0A2F8F718A86}"/>
          </ac:picMkLst>
        </pc:pic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mod ord replST">
          <ac:chgData name="Chonthicha Phuangfueang" userId="055aefd292e5fda0" providerId="LiveId" clId="{5B5F8411-1399-4D8D-B27F-31C85245C7D4}" dt="2023-03-29T11:42:00.042" v="13072" actId="962"/>
          <ac:picMkLst>
            <pc:docMk/>
            <pc:sldMk cId="1291169182" sldId="259"/>
            <ac:picMk id="6" creationId="{04BDC4C3-462C-C49F-10B1-99F3BD965164}"/>
          </ac:picMkLst>
        </pc:picChg>
        <pc:picChg chg="add del mod">
          <ac:chgData name="Chonthicha Phuangfueang" userId="055aefd292e5fda0" providerId="LiveId" clId="{5B5F8411-1399-4D8D-B27F-31C85245C7D4}" dt="2023-03-29T11:42:35.726" v="13100" actId="478"/>
          <ac:picMkLst>
            <pc:docMk/>
            <pc:sldMk cId="1291169182" sldId="259"/>
            <ac:picMk id="7" creationId="{95F1D3A1-4FD6-3E15-3ECA-A52AC8C77F45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11:42:35.726" v="13102" actId="962"/>
          <ac:picMkLst>
            <pc:docMk/>
            <pc:sldMk cId="1291169182" sldId="259"/>
            <ac:picMk id="11" creationId="{1478A7FE-EB38-1C8E-3322-388D2D1CF7B7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add mod">
          <ac:chgData name="Chonthicha Phuangfueang" userId="055aefd292e5fda0" providerId="LiveId" clId="{5B5F8411-1399-4D8D-B27F-31C85245C7D4}" dt="2023-03-29T12:30:29.899" v="13471" actId="1037"/>
          <ac:picMkLst>
            <pc:docMk/>
            <pc:sldMk cId="1291169182" sldId="259"/>
            <ac:picMk id="13" creationId="{8B62F205-8081-4EE4-0B24-92DA7F321B5F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add del mod">
          <ac:chgData name="Chonthicha Phuangfueang" userId="055aefd292e5fda0" providerId="LiveId" clId="{5B5F8411-1399-4D8D-B27F-31C85245C7D4}" dt="2023-03-29T12:26:28.171" v="13212" actId="478"/>
          <ac:picMkLst>
            <pc:docMk/>
            <pc:sldMk cId="1291169182" sldId="259"/>
            <ac:picMk id="14" creationId="{4AFCABF0-341E-93CC-14B8-E06186A17A54}"/>
          </ac:picMkLst>
        </pc:picChg>
        <pc:picChg chg="add del mod">
          <ac:chgData name="Chonthicha Phuangfueang" userId="055aefd292e5fda0" providerId="LiveId" clId="{5B5F8411-1399-4D8D-B27F-31C85245C7D4}" dt="2023-03-29T12:27:13.837" v="13240" actId="478"/>
          <ac:picMkLst>
            <pc:docMk/>
            <pc:sldMk cId="1291169182" sldId="259"/>
            <ac:picMk id="15" creationId="{FC1E043A-7DAB-3AE5-CE9E-E1068E3659EE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12:29:44.163" v="13455" actId="1076"/>
          <ac:picMkLst>
            <pc:docMk/>
            <pc:sldMk cId="1291169182" sldId="259"/>
            <ac:picMk id="19" creationId="{875B9F01-C44C-5104-4C1C-87D1CECF1B4A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2:28:14.561" v="13329" actId="478"/>
          <ac:picMkLst>
            <pc:docMk/>
            <pc:sldMk cId="1291169182" sldId="259"/>
            <ac:picMk id="21" creationId="{7FD719B5-9234-D3DE-82CB-348783E0F7E1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12:30:03.348" v="13466" actId="1035"/>
          <ac:picMkLst>
            <pc:docMk/>
            <pc:sldMk cId="1291169182" sldId="259"/>
            <ac:picMk id="23" creationId="{9BEE3D18-7247-D1FD-2928-D67C6CA22A1B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add del mod">
          <ac:chgData name="Chonthicha Phuangfueang" userId="055aefd292e5fda0" providerId="LiveId" clId="{5B5F8411-1399-4D8D-B27F-31C85245C7D4}" dt="2023-03-29T12:31:55.665" v="13505" actId="478"/>
          <ac:picMkLst>
            <pc:docMk/>
            <pc:sldMk cId="1291169182" sldId="259"/>
            <ac:picMk id="26" creationId="{CF9A993B-DB41-FAF9-F471-D96888055DC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del mod ord replST">
          <ac:chgData name="Chonthicha Phuangfueang" userId="055aefd292e5fda0" providerId="LiveId" clId="{5B5F8411-1399-4D8D-B27F-31C85245C7D4}" dt="2023-03-29T12:32:37.196" v="13533" actId="478"/>
          <ac:picMkLst>
            <pc:docMk/>
            <pc:sldMk cId="1291169182" sldId="259"/>
            <ac:picMk id="29" creationId="{E4FBFFAF-317D-B7C3-E33E-7AFCA6DFCE41}"/>
          </ac:picMkLst>
        </pc:picChg>
        <pc:picChg chg="del mod ord replST">
          <ac:chgData name="Chonthicha Phuangfueang" userId="055aefd292e5fda0" providerId="LiveId" clId="{5B5F8411-1399-4D8D-B27F-31C85245C7D4}" dt="2023-03-29T11:41:33.724" v="13042" actId="478"/>
          <ac:picMkLst>
            <pc:docMk/>
            <pc:sldMk cId="1291169182" sldId="259"/>
            <ac:picMk id="31" creationId="{D490C691-B995-D147-AC66-21C3169977F8}"/>
          </ac:picMkLst>
        </pc:picChg>
        <pc:picChg chg="mod ord replST">
          <ac:chgData name="Chonthicha Phuangfueang" userId="055aefd292e5fda0" providerId="LiveId" clId="{5B5F8411-1399-4D8D-B27F-31C85245C7D4}" dt="2023-03-29T12:32:37.196" v="13535" actId="962"/>
          <ac:picMkLst>
            <pc:docMk/>
            <pc:sldMk cId="1291169182" sldId="259"/>
            <ac:picMk id="32" creationId="{F979794C-DC41-E7AD-54E9-1583E04DB458}"/>
          </ac:picMkLst>
        </pc:picChg>
        <pc:picChg chg="add del mod">
          <ac:chgData name="Chonthicha Phuangfueang" userId="055aefd292e5fda0" providerId="LiveId" clId="{5B5F8411-1399-4D8D-B27F-31C85245C7D4}" dt="2023-03-29T12:33:46.654" v="13633" actId="478"/>
          <ac:picMkLst>
            <pc:docMk/>
            <pc:sldMk cId="1291169182" sldId="259"/>
            <ac:picMk id="33" creationId="{24FC8835-C749-3BFB-16C1-A64EE87A2A6B}"/>
          </ac:picMkLst>
        </pc:picChg>
        <pc:picChg chg="mod ord replST">
          <ac:chgData name="Chonthicha Phuangfueang" userId="055aefd292e5fda0" providerId="LiveId" clId="{5B5F8411-1399-4D8D-B27F-31C85245C7D4}" dt="2023-03-29T12:34:04.233" v="13660" actId="1076"/>
          <ac:picMkLst>
            <pc:docMk/>
            <pc:sldMk cId="1291169182" sldId="259"/>
            <ac:picMk id="35" creationId="{BBBB8B20-28CE-E4D0-BEB9-56B510A95228}"/>
          </ac:picMkLst>
        </pc:picChg>
        <pc:picChg chg="add del mod">
          <ac:chgData name="Chonthicha Phuangfueang" userId="055aefd292e5fda0" providerId="LiveId" clId="{5B5F8411-1399-4D8D-B27F-31C85245C7D4}" dt="2023-03-29T12:34:52.728" v="13665" actId="478"/>
          <ac:picMkLst>
            <pc:docMk/>
            <pc:sldMk cId="1291169182" sldId="259"/>
            <ac:picMk id="36" creationId="{21E642D3-EAE4-D07C-B50D-36E9D37DE30A}"/>
          </ac:picMkLst>
        </pc:picChg>
        <pc:picChg chg="add del mod">
          <ac:chgData name="Chonthicha Phuangfueang" userId="055aefd292e5fda0" providerId="LiveId" clId="{5B5F8411-1399-4D8D-B27F-31C85245C7D4}" dt="2023-03-29T12:38:29.968" v="13682" actId="478"/>
          <ac:picMkLst>
            <pc:docMk/>
            <pc:sldMk cId="1291169182" sldId="259"/>
            <ac:picMk id="37" creationId="{B45618F4-15E9-2CCE-5A8C-81C05D5CBA12}"/>
          </ac:picMkLst>
        </pc:picChg>
        <pc:picChg chg="add mod">
          <ac:chgData name="Chonthicha Phuangfueang" userId="055aefd292e5fda0" providerId="LiveId" clId="{5B5F8411-1399-4D8D-B27F-31C85245C7D4}" dt="2023-03-29T12:39:02.201" v="13697" actId="1076"/>
          <ac:picMkLst>
            <pc:docMk/>
            <pc:sldMk cId="1291169182" sldId="259"/>
            <ac:picMk id="38" creationId="{A4C1B98E-4E17-864F-9356-1DC54BA1D3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">
        <pc:chgData name="Chonthicha Phuangfueang" userId="055aefd292e5fda0" providerId="LiveId" clId="{5B5F8411-1399-4D8D-B27F-31C85245C7D4}" dt="2023-03-26T10:37:33.623" v="578" actId="680"/>
        <pc:sldMkLst>
          <pc:docMk/>
          <pc:sldMk cId="1667748773" sldId="263"/>
        </pc:sldMkLst>
      </pc:sldChg>
      <pc:sldChg chg="new">
        <pc:chgData name="Chonthicha Phuangfueang" userId="055aefd292e5fda0" providerId="LiveId" clId="{5B5F8411-1399-4D8D-B27F-31C85245C7D4}" dt="2023-03-26T10:37:33.821" v="579" actId="680"/>
        <pc:sldMkLst>
          <pc:docMk/>
          <pc:sldMk cId="803829190" sldId="264"/>
        </pc:sldMkLst>
      </pc:sldChg>
      <pc:sldChg chg="new">
        <pc:chgData name="Chonthicha Phuangfueang" userId="055aefd292e5fda0" providerId="LiveId" clId="{5B5F8411-1399-4D8D-B27F-31C85245C7D4}" dt="2023-03-26T10:37:34.045" v="580" actId="680"/>
        <pc:sldMkLst>
          <pc:docMk/>
          <pc:sldMk cId="1989448623" sldId="265"/>
        </pc:sldMkLst>
      </pc:sldChg>
      <pc:sldChg chg="new">
        <pc:chgData name="Chonthicha Phuangfueang" userId="055aefd292e5fda0" providerId="LiveId" clId="{5B5F8411-1399-4D8D-B27F-31C85245C7D4}" dt="2023-03-26T10:37:36.022" v="581" actId="680"/>
        <pc:sldMkLst>
          <pc:docMk/>
          <pc:sldMk cId="3642021682" sldId="266"/>
        </pc:sldMkLst>
      </pc:sldChg>
      <pc:sldChg chg="new">
        <pc:chgData name="Chonthicha Phuangfueang" userId="055aefd292e5fda0" providerId="LiveId" clId="{5B5F8411-1399-4D8D-B27F-31C85245C7D4}" dt="2023-03-26T10:37:37.082" v="582" actId="680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29T11:32:54.947" v="13001" actId="47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mod ord replST">
          <ac:chgData name="Chonthicha Phuangfueang" userId="055aefd292e5fda0" providerId="LiveId" clId="{5B5F8411-1399-4D8D-B27F-31C85245C7D4}" dt="2023-03-29T04:59:37.360" v="5379" actId="1076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mod">
          <ac:chgData name="Chonthicha Phuangfueang" userId="055aefd292e5fda0" providerId="LiveId" clId="{5B5F8411-1399-4D8D-B27F-31C85245C7D4}" dt="2023-03-29T05:24:39.294" v="5723" actId="1076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29T05:59:24.155" v="6384" actId="1076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14:28:06.532" v="14604" actId="1036"/>
        <pc:sldMkLst>
          <pc:docMk/>
          <pc:sldMk cId="2030428866" sldId="270"/>
        </pc:sldMkLst>
        <pc:spChg chg="add del mod">
          <ac:chgData name="Chonthicha Phuangfueang" userId="055aefd292e5fda0" providerId="LiveId" clId="{5B5F8411-1399-4D8D-B27F-31C85245C7D4}" dt="2023-03-29T13:20:15.636" v="13850"/>
          <ac:spMkLst>
            <pc:docMk/>
            <pc:sldMk cId="2030428866" sldId="270"/>
            <ac:spMk id="2" creationId="{2CA2FF7B-E75C-B50F-90FC-1D852721E49B}"/>
          </ac:spMkLst>
        </pc:spChg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 ord">
          <ac:chgData name="Chonthicha Phuangfueang" userId="055aefd292e5fda0" providerId="LiveId" clId="{5B5F8411-1399-4D8D-B27F-31C85245C7D4}" dt="2023-03-29T14:27:55.131" v="14593" actId="20577"/>
          <ac:spMkLst>
            <pc:docMk/>
            <pc:sldMk cId="2030428866" sldId="270"/>
            <ac:spMk id="3" creationId="{DA143EF8-87CE-CEB3-1CDD-08D807EF03FA}"/>
          </ac:spMkLst>
        </pc:spChg>
        <pc:spChg chg="add del mod">
          <ac:chgData name="Chonthicha Phuangfueang" userId="055aefd292e5fda0" providerId="LiveId" clId="{5B5F8411-1399-4D8D-B27F-31C85245C7D4}" dt="2023-03-29T13:18:40.124" v="13766" actId="478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13:21:04.054" v="13922" actId="1036"/>
          <ac:picMkLst>
            <pc:docMk/>
            <pc:sldMk cId="2030428866" sldId="270"/>
            <ac:picMk id="5" creationId="{E10ED3E5-E199-50D3-D6A1-775A80F2059C}"/>
          </ac:picMkLst>
        </pc:picChg>
        <pc:picChg chg="add del mod">
          <ac:chgData name="Chonthicha Phuangfueang" userId="055aefd292e5fda0" providerId="LiveId" clId="{5B5F8411-1399-4D8D-B27F-31C85245C7D4}" dt="2023-03-29T13:19:50.183" v="13794" actId="47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13:32:02.637" v="13994" actId="478"/>
          <ac:picMkLst>
            <pc:docMk/>
            <pc:sldMk cId="2030428866" sldId="270"/>
            <ac:picMk id="8" creationId="{899CF1AC-BBAE-5722-C2BB-97C267E5D360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del mod ord replST">
          <ac:chgData name="Chonthicha Phuangfueang" userId="055aefd292e5fda0" providerId="LiveId" clId="{5B5F8411-1399-4D8D-B27F-31C85245C7D4}" dt="2023-03-29T13:15:51.046" v="13744" actId="478"/>
          <ac:picMkLst>
            <pc:docMk/>
            <pc:sldMk cId="2030428866" sldId="270"/>
            <ac:picMk id="10" creationId="{2B69DF72-79DD-8079-9DBA-0AEABFEB6211}"/>
          </ac:picMkLst>
        </pc:picChg>
        <pc:picChg chg="mod ord replST">
          <ac:chgData name="Chonthicha Phuangfueang" userId="055aefd292e5fda0" providerId="LiveId" clId="{5B5F8411-1399-4D8D-B27F-31C85245C7D4}" dt="2023-03-29T13:33:52.366" v="14070" actId="1035"/>
          <ac:picMkLst>
            <pc:docMk/>
            <pc:sldMk cId="2030428866" sldId="270"/>
            <ac:picMk id="11" creationId="{4E8267D9-1EB9-64B9-C25B-AC9B40A09AE6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add del mod">
          <ac:chgData name="Chonthicha Phuangfueang" userId="055aefd292e5fda0" providerId="LiveId" clId="{5B5F8411-1399-4D8D-B27F-31C85245C7D4}" dt="2023-03-29T13:34:47.147" v="14106" actId="478"/>
          <ac:picMkLst>
            <pc:docMk/>
            <pc:sldMk cId="2030428866" sldId="270"/>
            <ac:picMk id="12" creationId="{B0747FF2-1C92-9AA7-7CDC-2ACE941A9AA8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del mod ord replST">
          <ac:chgData name="Chonthicha Phuangfueang" userId="055aefd292e5fda0" providerId="LiveId" clId="{5B5F8411-1399-4D8D-B27F-31C85245C7D4}" dt="2023-03-29T13:35:42.146" v="14200" actId="478"/>
          <ac:picMkLst>
            <pc:docMk/>
            <pc:sldMk cId="2030428866" sldId="270"/>
            <ac:picMk id="14" creationId="{AED161D8-4CB7-18E0-5841-7B40F8DBEA4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del mod ord replST">
          <ac:chgData name="Chonthicha Phuangfueang" userId="055aefd292e5fda0" providerId="LiveId" clId="{5B5F8411-1399-4D8D-B27F-31C85245C7D4}" dt="2023-03-29T13:36:07.656" v="14240" actId="478"/>
          <ac:picMkLst>
            <pc:docMk/>
            <pc:sldMk cId="2030428866" sldId="270"/>
            <ac:picMk id="17" creationId="{C84A3FE3-C9E2-119F-A7A5-932B9396332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13:44:08.116" v="14374" actId="1037"/>
          <ac:picMkLst>
            <pc:docMk/>
            <pc:sldMk cId="2030428866" sldId="270"/>
            <ac:picMk id="20" creationId="{6B6C6812-6D0C-A89B-7918-2F2FF953D469}"/>
          </ac:picMkLst>
        </pc:picChg>
        <pc:picChg chg="del mod ord replST">
          <ac:chgData name="Chonthicha Phuangfueang" userId="055aefd292e5fda0" providerId="LiveId" clId="{5B5F8411-1399-4D8D-B27F-31C85245C7D4}" dt="2023-03-29T13:15:49.012" v="13743" actId="47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14:18:41.991" v="14555" actId="1035"/>
          <ac:picMkLst>
            <pc:docMk/>
            <pc:sldMk cId="2030428866" sldId="270"/>
            <ac:picMk id="23" creationId="{9205955F-39CD-0369-F552-9FCCCBE87DE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14:27:49.817" v="14591" actId="1037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14:28:06.532" v="14604" actId="1036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13:38:46.514" v="14299" actId="1036"/>
          <ac:picMkLst>
            <pc:docMk/>
            <pc:sldMk cId="2030428866" sldId="270"/>
            <ac:picMk id="30" creationId="{3DDA159B-E701-705F-071B-DE44D0CD693C}"/>
          </ac:picMkLst>
        </pc:picChg>
        <pc:picChg chg="add del mod">
          <ac:chgData name="Chonthicha Phuangfueang" userId="055aefd292e5fda0" providerId="LiveId" clId="{5B5F8411-1399-4D8D-B27F-31C85245C7D4}" dt="2023-03-29T13:46:01.552" v="14447" actId="478"/>
          <ac:picMkLst>
            <pc:docMk/>
            <pc:sldMk cId="2030428866" sldId="270"/>
            <ac:picMk id="31" creationId="{5B29AC82-E7FD-757E-A54A-4C47A2F27EE1}"/>
          </ac:picMkLst>
        </pc:picChg>
        <pc:picChg chg="mod ord replST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del mod ord replST">
          <ac:chgData name="Chonthicha Phuangfueang" userId="055aefd292e5fda0" providerId="LiveId" clId="{5B5F8411-1399-4D8D-B27F-31C85245C7D4}" dt="2023-03-29T13:46:26.710" v="14475" actId="478"/>
          <ac:picMkLst>
            <pc:docMk/>
            <pc:sldMk cId="2030428866" sldId="270"/>
            <ac:picMk id="34" creationId="{7E356F66-4345-21DA-AC68-9214E287C67D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13:46:26.711" v="14477" actId="962"/>
          <ac:picMkLst>
            <pc:docMk/>
            <pc:sldMk cId="2030428866" sldId="270"/>
            <ac:picMk id="37" creationId="{9466DCCD-FE98-4063-FD61-45125A7DC48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13:48:40.245" v="14509" actId="478"/>
          <ac:picMkLst>
            <pc:docMk/>
            <pc:sldMk cId="2030428866" sldId="270"/>
            <ac:picMk id="39" creationId="{72C93697-4EA2-48BC-F3D2-A8711F2E9FBE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13:48:40.246" v="14511" actId="962"/>
          <ac:picMkLst>
            <pc:docMk/>
            <pc:sldMk cId="2030428866" sldId="270"/>
            <ac:picMk id="42" creationId="{B13A233F-32ED-46D4-0E4B-6359AE1B62A6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del mod ord replST">
          <ac:chgData name="Chonthicha Phuangfueang" userId="055aefd292e5fda0" providerId="LiveId" clId="{5B5F8411-1399-4D8D-B27F-31C85245C7D4}" dt="2023-03-29T13:35:12.236" v="14159" actId="478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13:33:55.259" v="14071" actId="1035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del mod ord replST">
          <ac:chgData name="Chonthicha Phuangfueang" userId="055aefd292e5fda0" providerId="LiveId" clId="{5B5F8411-1399-4D8D-B27F-31C85245C7D4}" dt="2023-03-29T13:37:37.420" v="14295" actId="47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13:49:44.560" v="14514" actId="1035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14:18:28.421" v="14549" actId="1037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14:18:36.750" v="14554" actId="1037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4:39:47.305" v="14606" actId="13926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29T14:39:47.305" v="14606" actId="13926"/>
          <ac:spMkLst>
            <pc:docMk/>
            <pc:sldMk cId="3999688864" sldId="271"/>
            <ac:spMk id="4" creationId="{BBC5014E-DDD4-5FE9-9FAF-A862A31648A3}"/>
          </ac:spMkLst>
        </pc:spChg>
        <pc:picChg chg="add del mod">
          <ac:chgData name="Chonthicha Phuangfueang" userId="055aefd292e5fda0" providerId="LiveId" clId="{5B5F8411-1399-4D8D-B27F-31C85245C7D4}" dt="2023-03-29T13:48:19.595" v="14481" actId="478"/>
          <ac:picMkLst>
            <pc:docMk/>
            <pc:sldMk cId="3999688864" sldId="271"/>
            <ac:picMk id="2" creationId="{2D7A385B-AB4F-C5F7-ECB3-7FE5FBC265FB}"/>
          </ac:picMkLst>
        </pc:pic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14:23:05.412" v="14563" actId="1035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14:25:00.997" v="14586" actId="1038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14:24:04.640" v="14567" actId="1035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14:24:01.653" v="14566" actId="1036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14:24:15.204" v="14573" actId="14100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14:24:27.587" v="14574" actId="1035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14:24:33.692" v="14578" actId="1035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14:24:52.608" v="14584" actId="1038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14:24:38.474" v="14579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Chg chg="delSp new mod">
        <pc:chgData name="Chonthicha Phuangfueang" userId="055aefd292e5fda0" providerId="LiveId" clId="{5B5F8411-1399-4D8D-B27F-31C85245C7D4}" dt="2023-03-29T12:45:40.313" v="13740" actId="478"/>
        <pc:sldMkLst>
          <pc:docMk/>
          <pc:sldMk cId="641597096" sldId="273"/>
        </pc:sldMkLst>
        <pc:spChg chg="del">
          <ac:chgData name="Chonthicha Phuangfueang" userId="055aefd292e5fda0" providerId="LiveId" clId="{5B5F8411-1399-4D8D-B27F-31C85245C7D4}" dt="2023-03-29T12:45:37.797" v="13739" actId="478"/>
          <ac:spMkLst>
            <pc:docMk/>
            <pc:sldMk cId="641597096" sldId="273"/>
            <ac:spMk id="2" creationId="{F19FDE1A-71BF-549C-B8CB-FF19B8050903}"/>
          </ac:spMkLst>
        </pc:spChg>
        <pc:spChg chg="del">
          <ac:chgData name="Chonthicha Phuangfueang" userId="055aefd292e5fda0" providerId="LiveId" clId="{5B5F8411-1399-4D8D-B27F-31C85245C7D4}" dt="2023-03-29T12:45:40.313" v="13740" actId="478"/>
          <ac:spMkLst>
            <pc:docMk/>
            <pc:sldMk cId="641597096" sldId="273"/>
            <ac:spMk id="3" creationId="{1CACBA04-8C1F-2EE5-64DE-57EFA8D03693}"/>
          </ac:spMkLst>
        </pc:spChg>
      </pc:sldChg>
      <pc:sldChg chg="delSp modSp new mod">
        <pc:chgData name="Chonthicha Phuangfueang" userId="055aefd292e5fda0" providerId="LiveId" clId="{5B5F8411-1399-4D8D-B27F-31C85245C7D4}" dt="2023-03-29T14:11:13.620" v="14528" actId="478"/>
        <pc:sldMkLst>
          <pc:docMk/>
          <pc:sldMk cId="1773580288" sldId="274"/>
        </pc:sldMkLst>
        <pc:spChg chg="del mod">
          <ac:chgData name="Chonthicha Phuangfueang" userId="055aefd292e5fda0" providerId="LiveId" clId="{5B5F8411-1399-4D8D-B27F-31C85245C7D4}" dt="2023-03-29T14:11:10.809" v="14527" actId="478"/>
          <ac:spMkLst>
            <pc:docMk/>
            <pc:sldMk cId="1773580288" sldId="274"/>
            <ac:spMk id="2" creationId="{4AC899A6-E0BC-C4FA-AD44-1F49968C5660}"/>
          </ac:spMkLst>
        </pc:spChg>
        <pc:spChg chg="del">
          <ac:chgData name="Chonthicha Phuangfueang" userId="055aefd292e5fda0" providerId="LiveId" clId="{5B5F8411-1399-4D8D-B27F-31C85245C7D4}" dt="2023-03-29T14:11:13.620" v="14528" actId="478"/>
          <ac:spMkLst>
            <pc:docMk/>
            <pc:sldMk cId="1773580288" sldId="274"/>
            <ac:spMk id="3" creationId="{099EF140-1ACD-3938-B566-2A96F8982534}"/>
          </ac:spMkLst>
        </pc:spChg>
      </pc:sldChg>
      <pc:sldChg chg="addSp delSp modSp new del mod">
        <pc:chgData name="Chonthicha Phuangfueang" userId="055aefd292e5fda0" providerId="LiveId" clId="{5B5F8411-1399-4D8D-B27F-31C85245C7D4}" dt="2023-03-29T13:21:08.264" v="13923" actId="47"/>
        <pc:sldMkLst>
          <pc:docMk/>
          <pc:sldMk cId="1785670674" sldId="274"/>
        </pc:sldMkLst>
        <pc:spChg chg="del">
          <ac:chgData name="Chonthicha Phuangfueang" userId="055aefd292e5fda0" providerId="LiveId" clId="{5B5F8411-1399-4D8D-B27F-31C85245C7D4}" dt="2023-03-29T13:19:02.926" v="13767" actId="478"/>
          <ac:spMkLst>
            <pc:docMk/>
            <pc:sldMk cId="1785670674" sldId="274"/>
            <ac:spMk id="2" creationId="{C0CCC8F2-0CAC-0F9D-7C72-946306DDA62A}"/>
          </ac:spMkLst>
        </pc:spChg>
        <pc:spChg chg="add del mod">
          <ac:chgData name="Chonthicha Phuangfueang" userId="055aefd292e5fda0" providerId="LiveId" clId="{5B5F8411-1399-4D8D-B27F-31C85245C7D4}" dt="2023-03-29T13:20:54.751" v="13907" actId="478"/>
          <ac:spMkLst>
            <pc:docMk/>
            <pc:sldMk cId="1785670674" sldId="274"/>
            <ac:spMk id="4" creationId="{E61CE759-FF13-99FD-FB68-CC8B0E1B9461}"/>
          </ac:spMkLst>
        </pc:spChg>
        <pc:picChg chg="add mod">
          <ac:chgData name="Chonthicha Phuangfueang" userId="055aefd292e5fda0" providerId="LiveId" clId="{5B5F8411-1399-4D8D-B27F-31C85245C7D4}" dt="2023-03-29T13:20:58.565" v="13908" actId="1035"/>
          <ac:picMkLst>
            <pc:docMk/>
            <pc:sldMk cId="1785670674" sldId="274"/>
            <ac:picMk id="5" creationId="{13AC792C-4FF6-B0AE-C504-803D8C30FC83}"/>
          </ac:picMkLst>
        </pc:picChg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09:03.958" idx="3">
    <p:pos x="5282" y="2200"/>
    <p:text>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11:42.043" idx="4">
    <p:pos x="6078" y="1373"/>
    <p:text>y 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19.xml"/><Relationship Id="rId21" Type="http://schemas.openxmlformats.org/officeDocument/2006/relationships/image" Target="../media/image15.png"/><Relationship Id="rId34" Type="http://schemas.openxmlformats.org/officeDocument/2006/relationships/image" Target="../media/image98.png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image" Target="../media/image30.png"/><Relationship Id="rId29" Type="http://schemas.openxmlformats.org/officeDocument/2006/relationships/image" Target="../media/image94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image" Target="../media/image90.png"/><Relationship Id="rId32" Type="http://schemas.openxmlformats.org/officeDocument/2006/relationships/image" Target="../media/image96.png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image" Target="../media/image23.png"/><Relationship Id="rId28" Type="http://schemas.openxmlformats.org/officeDocument/2006/relationships/image" Target="../media/image93.png"/><Relationship Id="rId10" Type="http://schemas.openxmlformats.org/officeDocument/2006/relationships/tags" Target="../tags/tag126.xml"/><Relationship Id="rId19" Type="http://schemas.openxmlformats.org/officeDocument/2006/relationships/image" Target="../media/image37.png"/><Relationship Id="rId31" Type="http://schemas.openxmlformats.org/officeDocument/2006/relationships/image" Target="../media/image95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image" Target="../media/image89.png"/><Relationship Id="rId27" Type="http://schemas.openxmlformats.org/officeDocument/2006/relationships/image" Target="../media/image92.png"/><Relationship Id="rId30" Type="http://schemas.openxmlformats.org/officeDocument/2006/relationships/image" Target="../media/image2.png"/><Relationship Id="rId35" Type="http://schemas.openxmlformats.org/officeDocument/2006/relationships/comments" Target="../comments/comment2.xml"/><Relationship Id="rId8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4.png"/><Relationship Id="rId3" Type="http://schemas.openxmlformats.org/officeDocument/2006/relationships/tags" Target="../tags/tag9.xml"/><Relationship Id="rId21" Type="http://schemas.openxmlformats.org/officeDocument/2006/relationships/image" Target="../media/image9.png"/><Relationship Id="rId34" Type="http://schemas.openxmlformats.org/officeDocument/2006/relationships/image" Target="../media/image2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3.png"/><Relationship Id="rId33" Type="http://schemas.openxmlformats.org/officeDocument/2006/relationships/image" Target="../media/image20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2.png"/><Relationship Id="rId32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0" Type="http://schemas.openxmlformats.org/officeDocument/2006/relationships/tags" Target="../tags/tag16.xml"/><Relationship Id="rId19" Type="http://schemas.openxmlformats.org/officeDocument/2006/relationships/image" Target="../media/image7.png"/><Relationship Id="rId31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.png"/><Relationship Id="rId8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image" Target="../media/image22.png"/><Relationship Id="rId26" Type="http://schemas.openxmlformats.org/officeDocument/2006/relationships/image" Target="../media/image28.png"/><Relationship Id="rId3" Type="http://schemas.openxmlformats.org/officeDocument/2006/relationships/tags" Target="../tags/tag26.xml"/><Relationship Id="rId21" Type="http://schemas.openxmlformats.org/officeDocument/2006/relationships/image" Target="../media/image25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3.png"/><Relationship Id="rId25" Type="http://schemas.openxmlformats.org/officeDocument/2006/relationships/image" Target="../media/image21.png"/><Relationship Id="rId2" Type="http://schemas.openxmlformats.org/officeDocument/2006/relationships/tags" Target="../tags/tag25.xml"/><Relationship Id="rId16" Type="http://schemas.openxmlformats.org/officeDocument/2006/relationships/image" Target="../media/image2.png"/><Relationship Id="rId20" Type="http://schemas.openxmlformats.org/officeDocument/2006/relationships/image" Target="../media/image24.png"/><Relationship Id="rId29" Type="http://schemas.openxmlformats.org/officeDocument/2006/relationships/image" Target="../media/image3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27.png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7.png"/><Relationship Id="rId28" Type="http://schemas.openxmlformats.org/officeDocument/2006/relationships/image" Target="../media/image30.png"/><Relationship Id="rId10" Type="http://schemas.openxmlformats.org/officeDocument/2006/relationships/tags" Target="../tags/tag33.xml"/><Relationship Id="rId19" Type="http://schemas.openxmlformats.org/officeDocument/2006/relationships/image" Target="../media/image2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image" Target="../media/image26.png"/><Relationship Id="rId27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image" Target="../media/image35.png"/><Relationship Id="rId39" Type="http://schemas.openxmlformats.org/officeDocument/2006/relationships/image" Target="../media/image4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1.png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3.png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image" Target="../media/image37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33.png"/><Relationship Id="rId32" Type="http://schemas.openxmlformats.org/officeDocument/2006/relationships/image" Target="../media/image39.png"/><Relationship Id="rId37" Type="http://schemas.openxmlformats.org/officeDocument/2006/relationships/image" Target="../media/image22.png"/><Relationship Id="rId40" Type="http://schemas.openxmlformats.org/officeDocument/2006/relationships/image" Target="../media/image45.png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image" Target="../media/image32.png"/><Relationship Id="rId28" Type="http://schemas.openxmlformats.org/officeDocument/2006/relationships/image" Target="../media/image36.png"/><Relationship Id="rId36" Type="http://schemas.openxmlformats.org/officeDocument/2006/relationships/image" Target="../media/image23.png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image" Target="../media/image13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image" Target="../media/image14.png"/><Relationship Id="rId27" Type="http://schemas.openxmlformats.org/officeDocument/2006/relationships/image" Target="../media/image3.png"/><Relationship Id="rId30" Type="http://schemas.openxmlformats.org/officeDocument/2006/relationships/image" Target="../media/image38.png"/><Relationship Id="rId35" Type="http://schemas.openxmlformats.org/officeDocument/2006/relationships/image" Target="../media/image42.png"/><Relationship Id="rId8" Type="http://schemas.openxmlformats.org/officeDocument/2006/relationships/tags" Target="../tags/tag45.xml"/><Relationship Id="rId3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9" Type="http://schemas.openxmlformats.org/officeDocument/2006/relationships/image" Target="../media/image54.png"/><Relationship Id="rId21" Type="http://schemas.openxmlformats.org/officeDocument/2006/relationships/tags" Target="../tags/tag78.xml"/><Relationship Id="rId34" Type="http://schemas.openxmlformats.org/officeDocument/2006/relationships/image" Target="../media/image50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36" Type="http://schemas.openxmlformats.org/officeDocument/2006/relationships/image" Target="../media/image52.png"/><Relationship Id="rId49" Type="http://schemas.openxmlformats.org/officeDocument/2006/relationships/image" Target="../media/image64.png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image" Target="../media/image47.png"/><Relationship Id="rId44" Type="http://schemas.openxmlformats.org/officeDocument/2006/relationships/image" Target="../media/image59.png"/><Relationship Id="rId52" Type="http://schemas.openxmlformats.org/officeDocument/2006/relationships/comments" Target="../comments/comment1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8" Type="http://schemas.openxmlformats.org/officeDocument/2006/relationships/tags" Target="../tags/tag65.xml"/><Relationship Id="rId51" Type="http://schemas.openxmlformats.org/officeDocument/2006/relationships/image" Target="../media/image66.png"/><Relationship Id="rId3" Type="http://schemas.openxmlformats.org/officeDocument/2006/relationships/tags" Target="../tags/tag60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33" Type="http://schemas.openxmlformats.org/officeDocument/2006/relationships/image" Target="../media/image49.png"/><Relationship Id="rId38" Type="http://schemas.openxmlformats.org/officeDocument/2006/relationships/image" Target="../media/image15.png"/><Relationship Id="rId46" Type="http://schemas.openxmlformats.org/officeDocument/2006/relationships/image" Target="../media/image61.png"/><Relationship Id="rId20" Type="http://schemas.openxmlformats.org/officeDocument/2006/relationships/tags" Target="../tags/tag77.xml"/><Relationship Id="rId41" Type="http://schemas.openxmlformats.org/officeDocument/2006/relationships/image" Target="../media/image56.png"/><Relationship Id="rId1" Type="http://schemas.openxmlformats.org/officeDocument/2006/relationships/tags" Target="../tags/tag58.xml"/><Relationship Id="rId6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image" Target="../media/image2.png"/><Relationship Id="rId39" Type="http://schemas.openxmlformats.org/officeDocument/2006/relationships/image" Target="../media/image48.png"/><Relationship Id="rId21" Type="http://schemas.openxmlformats.org/officeDocument/2006/relationships/tags" Target="../tags/tag106.xml"/><Relationship Id="rId34" Type="http://schemas.openxmlformats.org/officeDocument/2006/relationships/image" Target="../media/image74.png"/><Relationship Id="rId42" Type="http://schemas.openxmlformats.org/officeDocument/2006/relationships/image" Target="../media/image80.png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29" Type="http://schemas.openxmlformats.org/officeDocument/2006/relationships/image" Target="../media/image70.png"/><Relationship Id="rId41" Type="http://schemas.openxmlformats.org/officeDocument/2006/relationships/image" Target="../media/image79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61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47.png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69.png"/><Relationship Id="rId36" Type="http://schemas.openxmlformats.org/officeDocument/2006/relationships/image" Target="../media/image76.png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31" Type="http://schemas.openxmlformats.org/officeDocument/2006/relationships/image" Target="../media/image37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5.png"/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image" Target="../media/image67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image" Target="../media/image83.png"/><Relationship Id="rId18" Type="http://schemas.openxmlformats.org/officeDocument/2006/relationships/image" Target="../media/image23.png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tags" Target="../tags/tag109.xml"/><Relationship Id="rId16" Type="http://schemas.openxmlformats.org/officeDocument/2006/relationships/image" Target="../media/image86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81.png"/><Relationship Id="rId5" Type="http://schemas.openxmlformats.org/officeDocument/2006/relationships/tags" Target="../tags/tag112.xml"/><Relationship Id="rId15" Type="http://schemas.openxmlformats.org/officeDocument/2006/relationships/image" Target="../media/image8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8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1426945"/>
            <a:ext cx="10346308" cy="1453415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930056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930056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930056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2918861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58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E0-32BE-FAC4-9807-63AB6D69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AD3-E228-B93E-BC17-5F3C0F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A0D-9615-F65D-FF4C-96CA05F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E3A2-8CB1-8C5F-A1FA-43E48C63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A93-B3A8-80DA-6316-23B7D99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B55-9145-4BA3-65E2-EC80EE3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564-C7E3-0A11-DACB-724DA3C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AD33-F530-66FD-2357-CE6B2D2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4219-CF0C-6153-F79B-7EA5C4D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CB0-D178-E91F-26C8-94CEA71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0" y="2140805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1" y="2074786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69" y="28589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9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364424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3615213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1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06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4" y="5916444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4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Picture 10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F284F211-A816-148A-6F76-850A3AD5A1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31236"/>
            <a:ext cx="4563141" cy="28605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/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 จะมีจำนวนเต็มที่ไม่เป็นลบ    ซึ่งทำให้</a:t>
                </a:r>
              </a:p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1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และ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	   และ      จะได้ว่า </a:t>
                </a:r>
              </a:p>
              <a:p>
                <a:r>
                  <a:rPr lang="th-TH" sz="3100" dirty="0"/>
                  <a:t>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100" dirty="0"/>
                  <a:t>	  : </a:t>
                </a:r>
              </a:p>
              <a:p>
                <a:endParaRPr lang="en-US" sz="3100" dirty="0"/>
              </a:p>
              <a:p>
                <a:r>
                  <a:rPr lang="en-US" sz="3100" dirty="0"/>
                  <a:t>             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     เนื่องจาก        </a:t>
                </a:r>
                <a:r>
                  <a:rPr lang="en-US" sz="3100" dirty="0"/>
                  <a:t>     </a:t>
                </a:r>
                <a:r>
                  <a:rPr lang="th-TH" sz="3100" dirty="0"/>
                  <a:t>จะได้ว่า </a:t>
                </a:r>
                <a:r>
                  <a:rPr lang="en-US" sz="3100" dirty="0"/>
                  <a:t>  					  </a:t>
                </a:r>
                <a:r>
                  <a:rPr lang="th-TH" sz="3100" dirty="0"/>
                  <a:t>และ </a:t>
                </a:r>
                <a:endParaRPr lang="en-US" sz="3100" dirty="0"/>
              </a:p>
              <a:p>
                <a:r>
                  <a:rPr lang="en-US" sz="3100" dirty="0"/>
                  <a:t>  				</a:t>
                </a:r>
                <a:r>
                  <a:rPr lang="th-TH" sz="3100" dirty="0"/>
                  <a:t>เนื่องจาก 		 ดังนั้น   </a:t>
                </a:r>
                <a:r>
                  <a:rPr lang="en-US" sz="3100" dirty="0"/>
                  <a:t>       </a:t>
                </a:r>
                <a:r>
                  <a:rPr lang="th-TH" sz="3100" dirty="0"/>
                  <a:t>จะได้ว่า</a:t>
                </a:r>
                <a:r>
                  <a:rPr lang="en-US" sz="3100" dirty="0"/>
                  <a:t>          </a:t>
                </a:r>
                <a:r>
                  <a:rPr lang="th-TH" sz="3100" dirty="0"/>
                  <a:t>แล้ว</a:t>
                </a:r>
                <a:endParaRPr lang="en-US" sz="3100" dirty="0"/>
              </a:p>
              <a:p>
                <a:r>
                  <a:rPr lang="th-TH" sz="3100" dirty="0"/>
                  <a:t>				</a:t>
                </a:r>
                <a:r>
                  <a:rPr lang="en-US" sz="3100" dirty="0"/>
                  <a:t>      		  </a:t>
                </a:r>
                <a:r>
                  <a:rPr lang="th-TH" sz="3100" dirty="0"/>
                  <a:t>นั่นคือ 			 </a:t>
                </a:r>
                <a:r>
                  <a:rPr lang="en-US" sz="3100" dirty="0"/>
                  <a:t>, 			</a:t>
                </a:r>
                <a:r>
                  <a:rPr lang="th-TH" sz="3100" dirty="0"/>
                  <a:t> ดังนั้น</a:t>
                </a:r>
              </a:p>
              <a:p>
                <a:r>
                  <a:rPr lang="th-TH" sz="3100" dirty="0"/>
                  <a:t>				แทน 		ใน 		จะได้ </a:t>
                </a:r>
              </a:p>
              <a:p>
                <a:endParaRPr lang="en-US" sz="31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blipFill>
                <a:blip r:embed="rId30"/>
                <a:stretch>
                  <a:fillRect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083516"/>
            <a:ext cx="365402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083516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1602156"/>
            <a:ext cx="2249483" cy="397555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660700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58" y="2102208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2606090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2607528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4" y="2135880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2611641"/>
            <a:ext cx="2249483" cy="3381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057320"/>
            <a:ext cx="2811037" cy="38028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057321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502479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476641"/>
            <a:ext cx="671771" cy="33773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pagestyle{empty}&#10;\usepackage{xcolor}&#10;\usepackage{empheq}&#10;\begin{document}&#10;$4\nmid 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05955F-39CD-0369-F552-9FCCCBE87DE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50" y="4473278"/>
            <a:ext cx="2264458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03365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45" y="4045525"/>
            <a:ext cx="892666" cy="33901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usepackage{xcolor}&#10;\usepackage{empheq}&#10;\begin{document}&#10;$2\vert 2^{v}$&#10;\end{document}" title="IguanaTex Bitmap Display">
            <a:extLst>
              <a:ext uri="{FF2B5EF4-FFF2-40B4-BE49-F238E27FC236}">
                <a16:creationId xmlns:a16="http://schemas.microsoft.com/office/drawing/2014/main" id="{3DDA159B-E701-705F-071B-DE44D0CD69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004781"/>
            <a:ext cx="454851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68" y="5020390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56" y="3996388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453112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03" y="5402756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5981344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68" y="5982253"/>
            <a:ext cx="365401" cy="33901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E10ED3E5-E199-50D3-D6A1-775A80F2059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776415"/>
            <a:ext cx="148345" cy="15035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4E8267D9-1EB9-64B9-C25B-AC9B40A09AE6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38" y="4060564"/>
            <a:ext cx="720606" cy="28449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4\nmid 2p^{k}$&#10;\end{document}" title="IguanaTex Bitmap Display">
            <a:extLst>
              <a:ext uri="{FF2B5EF4-FFF2-40B4-BE49-F238E27FC236}">
                <a16:creationId xmlns:a16="http://schemas.microsoft.com/office/drawing/2014/main" id="{6B6C6812-6D0C-A89B-7918-2F2FF953D4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3" y="4474554"/>
            <a:ext cx="832332" cy="337732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symb}&#10;\pagestyle{empty}&#10;\usepackage{xcolor}&#10;\usepackage{empheq}&#10;\begin{document}&#10;$4\nmid 2^{v}$&#10;\end{document}" title="IguanaTex Bitmap Display">
            <a:extLst>
              <a:ext uri="{FF2B5EF4-FFF2-40B4-BE49-F238E27FC236}">
                <a16:creationId xmlns:a16="http://schemas.microsoft.com/office/drawing/2014/main" id="{9466DCCD-FE98-4063-FD61-45125A7DC48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8" y="4959998"/>
            <a:ext cx="671772" cy="308204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v\geq 1 $&#10;\end{document}" title="IguanaTex Bitmap Display">
            <a:extLst>
              <a:ext uri="{FF2B5EF4-FFF2-40B4-BE49-F238E27FC236}">
                <a16:creationId xmlns:a16="http://schemas.microsoft.com/office/drawing/2014/main" id="{B13A233F-32ED-46D4-0E4B-6359AE1B62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5015946"/>
            <a:ext cx="640628" cy="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/>
              <a:t>                </a:t>
            </a:r>
            <a:r>
              <a:rPr lang="th-TH" sz="3100" dirty="0"/>
              <a:t> ดังนั้น </a:t>
            </a:r>
            <a:r>
              <a:rPr lang="en-US" sz="3100" dirty="0"/>
              <a:t> </a:t>
            </a:r>
            <a:r>
              <a:rPr lang="th-TH" sz="3100" dirty="0"/>
              <a:t>  </a:t>
            </a:r>
            <a:endParaRPr lang="en-US" sz="3100" dirty="0"/>
          </a:p>
          <a:p>
            <a:r>
              <a:rPr lang="en-US" sz="3100" dirty="0"/>
              <a:t>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 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06" y="145752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09" y="2508018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8435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6460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2018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2141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76339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42" y="531620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2446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20.1349"/>
  <p:tag name="LATEXADDIN" val="\documentclass{article}&#10;\usepackage{amsmath}&#10;\usepackage{amssymb}&#10;\pagestyle{empty}&#10;\usepackage{xcolor}&#10;\usepackage{empheq}&#10;\begin{document}&#10;$4\nmid 2^{v}\left (2^{x-2v}-1  \right )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.225"/>
  <p:tag name="LATEXADDIN" val="\documentclass{article}&#10;\usepackage{amsmath}&#10;\usepackage{amssymb}&#10;\pagestyle{empty}&#10;\usepackage{xcolor}&#10;\usepackage{empheq}&#10;\begin{document}&#10;$2\vert 2^{v}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5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38.2077"/>
  <p:tag name="LATEXADDIN" val="\documentclass{article}&#10;\usepackage{amsmath}&#10;\usepackage{amssymb}&#10;\pagestyle{empty}&#10;\usepackage{xcolor}&#10;\usepackage{empheq}&#10;\begin{document}&#10;$4\nmid 2p^{k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2.9659"/>
  <p:tag name="LATEXADDIN" val="\documentclass{article}&#10;\usepackage{amsmath}&#10;\usepackage{amssymb}&#10;\pagestyle{empty}&#10;\usepackage{xcolor}&#10;\usepackage{empheq}&#10;\begin{document}&#10;$4\nmid 2^{v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v\geq 1 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9531</TotalTime>
  <Words>859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PowerPoint Presentation</vt:lpstr>
      <vt:lpstr>ทฤษฎีบท 1 (ข้อความคาดการณ์กาตาลัน)  ให้           และ    เป็นจำนวนเต็ม  โดยที่                       จะได้ว่า สมการไดโอแฟนไทน์                   มีผลเฉลยเพียงผลเฉลยเดียว  คือ  ทฤษฎีบท 2 สมการไดโอแฟนไทน์                     มีผลเฉลยที่เป็นจำนวนเต็มที่ไม่เป็นลบเพียงผลเฉลยเดียว  คือ ทฤษฎีบท 3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สมการไดโอแฟนไทน์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2023-03-29T14:41:43Z</dcterms:modified>
</cp:coreProperties>
</file>